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media/image10.svg" ContentType="image/svg+xml"/>
  <Override PartName="/ppt/media/image12.svg" ContentType="image/svg+xml"/>
  <Override PartName="/ppt/media/image14.svg" ContentType="image/svg+xml"/>
  <Override PartName="/ppt/media/image16.svg" ContentType="image/svg+xml"/>
  <Override PartName="/ppt/media/image18.svg" ContentType="image/svg+xml"/>
  <Override PartName="/ppt/media/image2.svg" ContentType="image/svg+xml"/>
  <Override PartName="/ppt/media/image21.svg" ContentType="image/svg+xml"/>
  <Override PartName="/ppt/media/image32.svg" ContentType="image/svg+xml"/>
  <Override PartName="/ppt/media/image34.svg" ContentType="image/svg+xml"/>
  <Override PartName="/ppt/media/image37.svg" ContentType="image/svg+xml"/>
  <Override PartName="/ppt/media/image4.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7" r:id="rId3"/>
    <p:sldMasterId id="2147483666" r:id="rId4"/>
    <p:sldMasterId id="2147483675" r:id="rId5"/>
    <p:sldMasterId id="2147483684" r:id="rId6"/>
    <p:sldMasterId id="2147483693" r:id="rId7"/>
    <p:sldMasterId id="2147483702" r:id="rId8"/>
    <p:sldMasterId id="2147483711" r:id="rId9"/>
    <p:sldMasterId id="2147483720" r:id="rId10"/>
  </p:sldMasterIdLst>
  <p:notesMasterIdLst>
    <p:notesMasterId r:id="rId30"/>
  </p:notesMasterIdLst>
  <p:handoutMasterIdLst>
    <p:handoutMasterId r:id="rId31"/>
  </p:handoutMasterIdLst>
  <p:sldIdLst>
    <p:sldId id="261" r:id="rId11"/>
    <p:sldId id="263" r:id="rId12"/>
    <p:sldId id="264" r:id="rId13"/>
    <p:sldId id="904" r:id="rId14"/>
    <p:sldId id="272" r:id="rId15"/>
    <p:sldId id="265" r:id="rId16"/>
    <p:sldId id="273" r:id="rId17"/>
    <p:sldId id="558" r:id="rId18"/>
    <p:sldId id="905" r:id="rId19"/>
    <p:sldId id="898" r:id="rId20"/>
    <p:sldId id="906" r:id="rId21"/>
    <p:sldId id="899" r:id="rId22"/>
    <p:sldId id="917" r:id="rId23"/>
    <p:sldId id="900" r:id="rId24"/>
    <p:sldId id="916" r:id="rId25"/>
    <p:sldId id="266" r:id="rId26"/>
    <p:sldId id="648" r:id="rId27"/>
    <p:sldId id="918" r:id="rId28"/>
    <p:sldId id="262" r:id="rId29"/>
  </p:sldIdLst>
  <p:sldSz cx="12192000" cy="6858000"/>
  <p:notesSz cx="6858000" cy="9144000"/>
  <p:embeddedFontLst>
    <p:embeddedFont>
      <p:font typeface="杨任东竹石体-Regular" panose="02000000000000000000" pitchFamily="2" charset="-122"/>
      <p:regular r:id="rId35"/>
    </p:embeddedFont>
    <p:embeddedFont>
      <p:font typeface="仓耳小丸子" panose="02020400000000000000" pitchFamily="18" charset="-122"/>
      <p:regular r:id="rId36"/>
    </p:embeddedFont>
    <p:embeddedFont>
      <p:font typeface="站酷快乐体2016修订版" panose="02010600030101010101" charset="-122"/>
      <p:regular r:id="rId37"/>
    </p:embeddedFont>
    <p:embeddedFont>
      <p:font typeface="等线" panose="02010600030101010101" charset="-122"/>
      <p:regular r:id="rId38"/>
    </p:embeddedFont>
    <p:embeddedFont>
      <p:font typeface="Calibri" panose="020F0502020204030204" charset="0"/>
      <p:regular r:id="rId39"/>
      <p:bold r:id="rId40"/>
      <p:italic r:id="rId41"/>
      <p:boldItalic r:id="rId42"/>
    </p:embeddedFont>
  </p:embeddedFontLst>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7F9"/>
    <a:srgbClr val="8CB3E0"/>
    <a:srgbClr val="FDA2CC"/>
    <a:srgbClr val="CDF0F2"/>
    <a:srgbClr val="84AEDE"/>
    <a:srgbClr val="85AEDE"/>
    <a:srgbClr val="FFEF93"/>
    <a:srgbClr val="2C3E50"/>
    <a:srgbClr val="7290B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01" autoAdjust="0"/>
    <p:restoredTop sz="94660"/>
  </p:normalViewPr>
  <p:slideViewPr>
    <p:cSldViewPr snapToGrid="0">
      <p:cViewPr>
        <p:scale>
          <a:sx n="66" d="100"/>
          <a:sy n="66" d="100"/>
        </p:scale>
        <p:origin x="690" y="48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3" Type="http://schemas.openxmlformats.org/officeDocument/2006/relationships/tags" Target="tags/tag237.xml"/><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slideMaster" Target="slideMasters/slideMaster3.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notesMaster" Target="notesMasters/notesMaster1.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BA430-9691-48CB-A3D3-9D6A17F9207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2A20CA-116A-49D1-AF6E-54FF8F9FE4A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6.svg"/><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2.svg"/><Relationship Id="rId2" Type="http://schemas.openxmlformats.org/officeDocument/2006/relationships/image" Target="../media/image1.png"/><Relationship Id="rId13" Type="http://schemas.openxmlformats.org/officeDocument/2006/relationships/image" Target="../media/image12.svg"/><Relationship Id="rId12" Type="http://schemas.openxmlformats.org/officeDocument/2006/relationships/image" Target="../media/image11.png"/><Relationship Id="rId11" Type="http://schemas.openxmlformats.org/officeDocument/2006/relationships/image" Target="../media/image10.sv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image" Target="../media/image10.svg"/><Relationship Id="rId4" Type="http://schemas.openxmlformats.org/officeDocument/2006/relationships/image" Target="../media/image9.png"/><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5" Type="http://schemas.openxmlformats.org/officeDocument/2006/relationships/image" Target="../media/image18.svg"/><Relationship Id="rId4" Type="http://schemas.openxmlformats.org/officeDocument/2006/relationships/image" Target="../media/image17.png"/><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6.svg"/><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2.svg"/><Relationship Id="rId2" Type="http://schemas.openxmlformats.org/officeDocument/2006/relationships/image" Target="../media/image1.png"/><Relationship Id="rId13" Type="http://schemas.openxmlformats.org/officeDocument/2006/relationships/image" Target="../media/image12.svg"/><Relationship Id="rId12" Type="http://schemas.openxmlformats.org/officeDocument/2006/relationships/image" Target="../media/image11.png"/><Relationship Id="rId11" Type="http://schemas.openxmlformats.org/officeDocument/2006/relationships/image" Target="../media/image10.svg"/><Relationship Id="rId10"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5" Type="http://schemas.openxmlformats.org/officeDocument/2006/relationships/image" Target="../media/image10.svg"/><Relationship Id="rId4" Type="http://schemas.openxmlformats.org/officeDocument/2006/relationships/image" Target="../media/image9.png"/><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5" Type="http://schemas.openxmlformats.org/officeDocument/2006/relationships/image" Target="../media/image18.svg"/><Relationship Id="rId4" Type="http://schemas.openxmlformats.org/officeDocument/2006/relationships/image" Target="../media/image17.png"/><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10.svg"/><Relationship Id="rId4" Type="http://schemas.openxmlformats.org/officeDocument/2006/relationships/image" Target="../media/image9.png"/><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6.svg"/><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2.svg"/><Relationship Id="rId2" Type="http://schemas.openxmlformats.org/officeDocument/2006/relationships/image" Target="../media/image1.png"/><Relationship Id="rId13" Type="http://schemas.openxmlformats.org/officeDocument/2006/relationships/image" Target="../media/image12.svg"/><Relationship Id="rId12" Type="http://schemas.openxmlformats.org/officeDocument/2006/relationships/image" Target="../media/image11.png"/><Relationship Id="rId11" Type="http://schemas.openxmlformats.org/officeDocument/2006/relationships/image" Target="../media/image10.svg"/><Relationship Id="rId10"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5" Type="http://schemas.openxmlformats.org/officeDocument/2006/relationships/image" Target="../media/image10.svg"/><Relationship Id="rId4" Type="http://schemas.openxmlformats.org/officeDocument/2006/relationships/image" Target="../media/image9.png"/><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5" Type="http://schemas.openxmlformats.org/officeDocument/2006/relationships/image" Target="../media/image18.svg"/><Relationship Id="rId4" Type="http://schemas.openxmlformats.org/officeDocument/2006/relationships/image" Target="../media/image17.png"/><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18.svg"/><Relationship Id="rId4" Type="http://schemas.openxmlformats.org/officeDocument/2006/relationships/image" Target="../media/image17.png"/><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6.svg"/><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2.svg"/><Relationship Id="rId2" Type="http://schemas.openxmlformats.org/officeDocument/2006/relationships/image" Target="../media/image1.png"/><Relationship Id="rId13" Type="http://schemas.openxmlformats.org/officeDocument/2006/relationships/image" Target="../media/image12.svg"/><Relationship Id="rId12" Type="http://schemas.openxmlformats.org/officeDocument/2006/relationships/image" Target="../media/image11.png"/><Relationship Id="rId11" Type="http://schemas.openxmlformats.org/officeDocument/2006/relationships/image" Target="../media/image10.svg"/><Relationship Id="rId10" Type="http://schemas.openxmlformats.org/officeDocument/2006/relationships/image" Target="../media/image9.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5" Type="http://schemas.openxmlformats.org/officeDocument/2006/relationships/image" Target="../media/image10.svg"/><Relationship Id="rId4" Type="http://schemas.openxmlformats.org/officeDocument/2006/relationships/image" Target="../media/image9.png"/><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5" Type="http://schemas.openxmlformats.org/officeDocument/2006/relationships/image" Target="../media/image18.svg"/><Relationship Id="rId4" Type="http://schemas.openxmlformats.org/officeDocument/2006/relationships/image" Target="../media/image17.png"/><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6.svg"/><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2.svg"/><Relationship Id="rId2" Type="http://schemas.openxmlformats.org/officeDocument/2006/relationships/image" Target="../media/image1.png"/><Relationship Id="rId13" Type="http://schemas.openxmlformats.org/officeDocument/2006/relationships/image" Target="../media/image12.svg"/><Relationship Id="rId12" Type="http://schemas.openxmlformats.org/officeDocument/2006/relationships/image" Target="../media/image11.png"/><Relationship Id="rId11" Type="http://schemas.openxmlformats.org/officeDocument/2006/relationships/image" Target="../media/image10.svg"/><Relationship Id="rId10" Type="http://schemas.openxmlformats.org/officeDocument/2006/relationships/image" Target="../media/image9.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5" Type="http://schemas.openxmlformats.org/officeDocument/2006/relationships/image" Target="../media/image10.svg"/><Relationship Id="rId4" Type="http://schemas.openxmlformats.org/officeDocument/2006/relationships/image" Target="../media/image9.png"/><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5" Type="http://schemas.openxmlformats.org/officeDocument/2006/relationships/image" Target="../media/image18.svg"/><Relationship Id="rId4" Type="http://schemas.openxmlformats.org/officeDocument/2006/relationships/image" Target="../media/image17.png"/><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6.svg"/><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2.svg"/><Relationship Id="rId2" Type="http://schemas.openxmlformats.org/officeDocument/2006/relationships/image" Target="../media/image1.png"/><Relationship Id="rId13" Type="http://schemas.openxmlformats.org/officeDocument/2006/relationships/image" Target="../media/image12.svg"/><Relationship Id="rId12" Type="http://schemas.openxmlformats.org/officeDocument/2006/relationships/image" Target="../media/image11.png"/><Relationship Id="rId11" Type="http://schemas.openxmlformats.org/officeDocument/2006/relationships/image" Target="../media/image10.svg"/><Relationship Id="rId10" Type="http://schemas.openxmlformats.org/officeDocument/2006/relationships/image" Target="../media/image9.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5" Type="http://schemas.openxmlformats.org/officeDocument/2006/relationships/image" Target="../media/image10.svg"/><Relationship Id="rId4" Type="http://schemas.openxmlformats.org/officeDocument/2006/relationships/image" Target="../media/image9.png"/><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5" Type="http://schemas.openxmlformats.org/officeDocument/2006/relationships/image" Target="../media/image18.svg"/><Relationship Id="rId4" Type="http://schemas.openxmlformats.org/officeDocument/2006/relationships/image" Target="../media/image17.png"/><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6.svg"/><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2.svg"/><Relationship Id="rId2" Type="http://schemas.openxmlformats.org/officeDocument/2006/relationships/image" Target="../media/image1.png"/><Relationship Id="rId13" Type="http://schemas.openxmlformats.org/officeDocument/2006/relationships/image" Target="../media/image12.svg"/><Relationship Id="rId12" Type="http://schemas.openxmlformats.org/officeDocument/2006/relationships/image" Target="../media/image11.png"/><Relationship Id="rId11" Type="http://schemas.openxmlformats.org/officeDocument/2006/relationships/image" Target="../media/image10.svg"/><Relationship Id="rId10" Type="http://schemas.openxmlformats.org/officeDocument/2006/relationships/image" Target="../media/image9.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5" Type="http://schemas.openxmlformats.org/officeDocument/2006/relationships/image" Target="../media/image10.svg"/><Relationship Id="rId4" Type="http://schemas.openxmlformats.org/officeDocument/2006/relationships/image" Target="../media/image9.png"/><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5" Type="http://schemas.openxmlformats.org/officeDocument/2006/relationships/image" Target="../media/image18.svg"/><Relationship Id="rId4" Type="http://schemas.openxmlformats.org/officeDocument/2006/relationships/image" Target="../media/image17.png"/><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6.svg"/><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2.svg"/><Relationship Id="rId2" Type="http://schemas.openxmlformats.org/officeDocument/2006/relationships/image" Target="../media/image1.png"/><Relationship Id="rId13" Type="http://schemas.openxmlformats.org/officeDocument/2006/relationships/image" Target="../media/image12.svg"/><Relationship Id="rId12" Type="http://schemas.openxmlformats.org/officeDocument/2006/relationships/image" Target="../media/image11.png"/><Relationship Id="rId11" Type="http://schemas.openxmlformats.org/officeDocument/2006/relationships/image" Target="../media/image10.svg"/><Relationship Id="rId10" Type="http://schemas.openxmlformats.org/officeDocument/2006/relationships/image" Target="../media/image9.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5" Type="http://schemas.openxmlformats.org/officeDocument/2006/relationships/image" Target="../media/image10.svg"/><Relationship Id="rId4" Type="http://schemas.openxmlformats.org/officeDocument/2006/relationships/image" Target="../media/image9.png"/><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5" Type="http://schemas.openxmlformats.org/officeDocument/2006/relationships/image" Target="../media/image18.svg"/><Relationship Id="rId4" Type="http://schemas.openxmlformats.org/officeDocument/2006/relationships/image" Target="../media/image17.png"/><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7.png"/><Relationship Id="rId7" Type="http://schemas.openxmlformats.org/officeDocument/2006/relationships/image" Target="../media/image6.svg"/><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3" Type="http://schemas.openxmlformats.org/officeDocument/2006/relationships/image" Target="../media/image2.svg"/><Relationship Id="rId2" Type="http://schemas.openxmlformats.org/officeDocument/2006/relationships/image" Target="../media/image1.png"/><Relationship Id="rId13" Type="http://schemas.openxmlformats.org/officeDocument/2006/relationships/image" Target="../media/image12.svg"/><Relationship Id="rId12" Type="http://schemas.openxmlformats.org/officeDocument/2006/relationships/image" Target="../media/image11.png"/><Relationship Id="rId11" Type="http://schemas.openxmlformats.org/officeDocument/2006/relationships/image" Target="../media/image10.svg"/><Relationship Id="rId10"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板块页">
    <p:spTree>
      <p:nvGrpSpPr>
        <p:cNvPr id="1" name=""/>
        <p:cNvGrpSpPr/>
        <p:nvPr/>
      </p:nvGrpSpPr>
      <p:grpSpPr>
        <a:xfrm>
          <a:off x="0" y="0"/>
          <a:ext cx="0" cy="0"/>
          <a:chOff x="0" y="0"/>
          <a:chExt cx="0" cy="0"/>
        </a:xfrm>
      </p:grpSpPr>
      <p:grpSp>
        <p:nvGrpSpPr>
          <p:cNvPr id="3" name="组合 2"/>
          <p:cNvGrpSpPr/>
          <p:nvPr/>
        </p:nvGrpSpPr>
        <p:grpSpPr>
          <a:xfrm flipH="1">
            <a:off x="11071070" y="223689"/>
            <a:ext cx="1391627" cy="2584916"/>
            <a:chOff x="-273484" y="215757"/>
            <a:chExt cx="1391627" cy="2584916"/>
          </a:xfrm>
        </p:grpSpPr>
        <p:grpSp>
          <p:nvGrpSpPr>
            <p:cNvPr id="61" name="组合 60"/>
            <p:cNvGrpSpPr/>
            <p:nvPr/>
          </p:nvGrpSpPr>
          <p:grpSpPr>
            <a:xfrm rot="17437949" flipH="1">
              <a:off x="-228799" y="1586585"/>
              <a:ext cx="1391627" cy="1036549"/>
              <a:chOff x="11163313" y="2754567"/>
              <a:chExt cx="1486943" cy="1107545"/>
            </a:xfrm>
          </p:grpSpPr>
          <p:grpSp>
            <p:nvGrpSpPr>
              <p:cNvPr id="79" name="图形 18"/>
              <p:cNvGrpSpPr/>
              <p:nvPr/>
            </p:nvGrpSpPr>
            <p:grpSpPr>
              <a:xfrm>
                <a:off x="11378399" y="3151554"/>
                <a:ext cx="1271857" cy="710558"/>
                <a:chOff x="11378399" y="3151554"/>
                <a:chExt cx="1271857" cy="710558"/>
              </a:xfrm>
            </p:grpSpPr>
            <p:sp>
              <p:nvSpPr>
                <p:cNvPr id="85" name="任意多边形: 形状 84"/>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86" name="任意多边形: 形状 85"/>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87" name="任意多边形: 形状 86"/>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88" name="任意多边形: 形状 87"/>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89" name="任意多边形: 形状 88"/>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90" name="任意多边形: 形状 89"/>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91" name="任意多边形: 形状 90"/>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92" name="任意多边形: 形状 91"/>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93" name="任意多边形: 形状 92"/>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94" name="任意多边形: 形状 93"/>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0" name="图形 18"/>
              <p:cNvGrpSpPr/>
              <p:nvPr/>
            </p:nvGrpSpPr>
            <p:grpSpPr>
              <a:xfrm>
                <a:off x="11163313" y="2754567"/>
                <a:ext cx="583217" cy="875579"/>
                <a:chOff x="11163313" y="2754567"/>
                <a:chExt cx="583217" cy="875579"/>
              </a:xfrm>
            </p:grpSpPr>
            <p:sp>
              <p:nvSpPr>
                <p:cNvPr id="81" name="任意多边形: 形状 80"/>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2" name="任意多边形: 形状 81"/>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83" name="任意多边形: 形状 82"/>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84" name="任意多边形: 形状 83"/>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62" name="组合 61"/>
            <p:cNvGrpSpPr/>
            <p:nvPr/>
          </p:nvGrpSpPr>
          <p:grpSpPr>
            <a:xfrm rot="197354" flipH="1">
              <a:off x="-273484" y="215757"/>
              <a:ext cx="1391627" cy="1036549"/>
              <a:chOff x="11163313" y="2754567"/>
              <a:chExt cx="1486943" cy="1107545"/>
            </a:xfrm>
          </p:grpSpPr>
          <p:grpSp>
            <p:nvGrpSpPr>
              <p:cNvPr id="63" name="图形 18"/>
              <p:cNvGrpSpPr/>
              <p:nvPr/>
            </p:nvGrpSpPr>
            <p:grpSpPr>
              <a:xfrm>
                <a:off x="11378399" y="3151554"/>
                <a:ext cx="1271857" cy="710558"/>
                <a:chOff x="11378399" y="3151554"/>
                <a:chExt cx="1271857" cy="710558"/>
              </a:xfrm>
            </p:grpSpPr>
            <p:sp>
              <p:nvSpPr>
                <p:cNvPr id="69" name="任意多边形: 形状 68"/>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70" name="任意多边形: 形状 69"/>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71" name="任意多边形: 形状 70"/>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72" name="任意多边形: 形状 71"/>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73" name="任意多边形: 形状 72"/>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74" name="任意多边形: 形状 7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75" name="任意多边形: 形状 7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76" name="任意多边形: 形状 7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77" name="任意多边形: 形状 7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78" name="任意多边形: 形状 7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4" name="图形 18"/>
              <p:cNvGrpSpPr/>
              <p:nvPr/>
            </p:nvGrpSpPr>
            <p:grpSpPr>
              <a:xfrm>
                <a:off x="11163313" y="2754567"/>
                <a:ext cx="583217" cy="875579"/>
                <a:chOff x="11163313" y="2754567"/>
                <a:chExt cx="583217" cy="875579"/>
              </a:xfrm>
            </p:grpSpPr>
            <p:sp>
              <p:nvSpPr>
                <p:cNvPr id="65" name="任意多边形: 形状 64"/>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66" name="任意多边形: 形状 65"/>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67" name="任意多边形: 形状 66"/>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68" name="任意多边形: 形状 67"/>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grpSp>
        <p:nvGrpSpPr>
          <p:cNvPr id="4" name="组合 3"/>
          <p:cNvGrpSpPr/>
          <p:nvPr/>
        </p:nvGrpSpPr>
        <p:grpSpPr>
          <a:xfrm>
            <a:off x="-273484" y="215757"/>
            <a:ext cx="1391627" cy="2584916"/>
            <a:chOff x="-273484" y="215757"/>
            <a:chExt cx="1391627" cy="2584916"/>
          </a:xfrm>
        </p:grpSpPr>
        <p:grpSp>
          <p:nvGrpSpPr>
            <p:cNvPr id="27" name="组合 26"/>
            <p:cNvGrpSpPr/>
            <p:nvPr/>
          </p:nvGrpSpPr>
          <p:grpSpPr>
            <a:xfrm rot="17437949" flipH="1">
              <a:off x="-228799" y="1586585"/>
              <a:ext cx="1391627" cy="1036549"/>
              <a:chOff x="11163313" y="2754567"/>
              <a:chExt cx="1486943" cy="1107545"/>
            </a:xfrm>
          </p:grpSpPr>
          <p:grpSp>
            <p:nvGrpSpPr>
              <p:cNvPr id="45" name="图形 18"/>
              <p:cNvGrpSpPr/>
              <p:nvPr/>
            </p:nvGrpSpPr>
            <p:grpSpPr>
              <a:xfrm>
                <a:off x="11378399" y="3151554"/>
                <a:ext cx="1271857" cy="710558"/>
                <a:chOff x="11378399" y="3151554"/>
                <a:chExt cx="1271857" cy="710558"/>
              </a:xfrm>
            </p:grpSpPr>
            <p:sp>
              <p:nvSpPr>
                <p:cNvPr id="51" name="任意多边形: 形状 5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52" name="任意多边形: 形状 5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53" name="任意多边形: 形状 5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54" name="任意多边形: 形状 5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55" name="任意多边形: 形状 5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56" name="任意多边形: 形状 5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57" name="任意多边形: 形状 5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58" name="任意多边形: 形状 5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59" name="任意多边形: 形状 5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60" name="任意多边形: 形状 5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46" name="图形 18"/>
              <p:cNvGrpSpPr/>
              <p:nvPr/>
            </p:nvGrpSpPr>
            <p:grpSpPr>
              <a:xfrm>
                <a:off x="11163313" y="2754567"/>
                <a:ext cx="583217" cy="875579"/>
                <a:chOff x="11163313" y="2754567"/>
                <a:chExt cx="583217" cy="875579"/>
              </a:xfrm>
            </p:grpSpPr>
            <p:sp>
              <p:nvSpPr>
                <p:cNvPr id="47" name="任意多边形: 形状 4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48" name="任意多边形: 形状 4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49" name="任意多边形: 形状 4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50" name="任意多边形: 形状 4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8" name="组合 27"/>
            <p:cNvGrpSpPr/>
            <p:nvPr/>
          </p:nvGrpSpPr>
          <p:grpSpPr>
            <a:xfrm rot="197354" flipH="1">
              <a:off x="-273484" y="215757"/>
              <a:ext cx="1391627" cy="1036549"/>
              <a:chOff x="11163313" y="2754567"/>
              <a:chExt cx="1486943" cy="1107545"/>
            </a:xfrm>
          </p:grpSpPr>
          <p:grpSp>
            <p:nvGrpSpPr>
              <p:cNvPr id="29" name="图形 18"/>
              <p:cNvGrpSpPr/>
              <p:nvPr/>
            </p:nvGrpSpPr>
            <p:grpSpPr>
              <a:xfrm>
                <a:off x="11378399" y="3151554"/>
                <a:ext cx="1271857" cy="710558"/>
                <a:chOff x="11378399" y="3151554"/>
                <a:chExt cx="1271857" cy="710558"/>
              </a:xfrm>
            </p:grpSpPr>
            <p:sp>
              <p:nvSpPr>
                <p:cNvPr id="35" name="任意多边形: 形状 34"/>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36" name="任意多边形: 形状 35"/>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8" name="任意多边形: 形状 37"/>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9" name="任意多边形: 形状 38"/>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40" name="任意多边形: 形状 39"/>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41" name="任意多边形: 形状 40"/>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42" name="任意多边形: 形状 41"/>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43" name="任意多边形: 形状 42"/>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44" name="任意多边形: 形状 43"/>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30" name="图形 18"/>
              <p:cNvGrpSpPr/>
              <p:nvPr/>
            </p:nvGrpSpPr>
            <p:grpSpPr>
              <a:xfrm>
                <a:off x="11163313" y="2754567"/>
                <a:ext cx="583217" cy="875579"/>
                <a:chOff x="11163313" y="2754567"/>
                <a:chExt cx="583217" cy="875579"/>
              </a:xfrm>
            </p:grpSpPr>
            <p:sp>
              <p:nvSpPr>
                <p:cNvPr id="31" name="任意多边形: 形状 30"/>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32" name="任意多边形: 形状 31"/>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33" name="任意多边形: 形状 32"/>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sp>
        <p:nvSpPr>
          <p:cNvPr id="5" name="圆角矩形 5"/>
          <p:cNvSpPr/>
          <p:nvPr userDrawn="1"/>
        </p:nvSpPr>
        <p:spPr>
          <a:xfrm>
            <a:off x="583918" y="566057"/>
            <a:ext cx="11024166" cy="5733143"/>
          </a:xfrm>
          <a:prstGeom prst="roundRect">
            <a:avLst>
              <a:gd name="adj" fmla="val 1573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pic>
        <p:nvPicPr>
          <p:cNvPr id="25" name="图形 2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304041" y="6308676"/>
            <a:ext cx="254318" cy="237363"/>
          </a:xfrm>
          <a:prstGeom prst="rect">
            <a:avLst/>
          </a:prstGeom>
        </p:spPr>
      </p:pic>
      <p:pic>
        <p:nvPicPr>
          <p:cNvPr id="23" name="图形 2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15702" flipH="1">
            <a:off x="11655750" y="6296654"/>
            <a:ext cx="254318" cy="237363"/>
          </a:xfrm>
          <a:prstGeom prst="rect">
            <a:avLst/>
          </a:prstGeom>
        </p:spPr>
      </p:pic>
      <p:grpSp>
        <p:nvGrpSpPr>
          <p:cNvPr id="10" name="组合 9"/>
          <p:cNvGrpSpPr/>
          <p:nvPr/>
        </p:nvGrpSpPr>
        <p:grpSpPr>
          <a:xfrm>
            <a:off x="204535" y="3112044"/>
            <a:ext cx="3431396" cy="3593024"/>
            <a:chOff x="204535" y="3112044"/>
            <a:chExt cx="3431396" cy="3593024"/>
          </a:xfrm>
        </p:grpSpPr>
        <p:pic>
          <p:nvPicPr>
            <p:cNvPr id="21" name="图形 2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535" y="3112044"/>
              <a:ext cx="223838" cy="223838"/>
            </a:xfrm>
            <a:prstGeom prst="rect">
              <a:avLst/>
            </a:prstGeom>
          </p:spPr>
        </p:pic>
        <p:pic>
          <p:nvPicPr>
            <p:cNvPr id="22" name="图形 2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2093" y="6481230"/>
              <a:ext cx="223838" cy="223838"/>
            </a:xfrm>
            <a:prstGeom prst="rect">
              <a:avLst/>
            </a:prstGeom>
          </p:spPr>
        </p:pic>
      </p:grpSp>
      <p:grpSp>
        <p:nvGrpSpPr>
          <p:cNvPr id="11" name="组合 10"/>
          <p:cNvGrpSpPr/>
          <p:nvPr/>
        </p:nvGrpSpPr>
        <p:grpSpPr>
          <a:xfrm flipH="1">
            <a:off x="8562898" y="3134591"/>
            <a:ext cx="3453259" cy="3581301"/>
            <a:chOff x="204535" y="3112044"/>
            <a:chExt cx="3453259" cy="3581301"/>
          </a:xfrm>
        </p:grpSpPr>
        <p:pic>
          <p:nvPicPr>
            <p:cNvPr id="19" name="图形 18"/>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535" y="3112044"/>
              <a:ext cx="223838" cy="223838"/>
            </a:xfrm>
            <a:prstGeom prst="rect">
              <a:avLst/>
            </a:prstGeom>
          </p:spPr>
        </p:pic>
        <p:pic>
          <p:nvPicPr>
            <p:cNvPr id="20" name="图形 1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33956" y="6469507"/>
              <a:ext cx="223838" cy="223838"/>
            </a:xfrm>
            <a:prstGeom prst="rect">
              <a:avLst/>
            </a:prstGeom>
          </p:spPr>
        </p:pic>
      </p:grpSp>
      <p:sp>
        <p:nvSpPr>
          <p:cNvPr id="103" name="任意多边形: 形状 102"/>
          <p:cNvSpPr/>
          <p:nvPr userDrawn="1"/>
        </p:nvSpPr>
        <p:spPr>
          <a:xfrm>
            <a:off x="580891" y="4532245"/>
            <a:ext cx="2273966" cy="1763588"/>
          </a:xfrm>
          <a:custGeom>
            <a:avLst/>
            <a:gdLst>
              <a:gd name="connsiteX0" fmla="*/ 0 w 2273966"/>
              <a:gd name="connsiteY0" fmla="*/ 0 h 1763588"/>
              <a:gd name="connsiteX1" fmla="*/ 96529 w 2273966"/>
              <a:gd name="connsiteY1" fmla="*/ 26605 h 1763588"/>
              <a:gd name="connsiteX2" fmla="*/ 562820 w 2273966"/>
              <a:gd name="connsiteY2" fmla="*/ 489393 h 1763588"/>
              <a:gd name="connsiteX3" fmla="*/ 735047 w 2273966"/>
              <a:gd name="connsiteY3" fmla="*/ 772507 h 1763588"/>
              <a:gd name="connsiteX4" fmla="*/ 757429 w 2273966"/>
              <a:gd name="connsiteY4" fmla="*/ 804116 h 1763588"/>
              <a:gd name="connsiteX5" fmla="*/ 757600 w 2273966"/>
              <a:gd name="connsiteY5" fmla="*/ 804288 h 1763588"/>
              <a:gd name="connsiteX6" fmla="*/ 1979419 w 2273966"/>
              <a:gd name="connsiteY6" fmla="*/ 1061261 h 1763588"/>
              <a:gd name="connsiteX7" fmla="*/ 2271711 w 2273966"/>
              <a:gd name="connsiteY7" fmla="*/ 1682878 h 1763588"/>
              <a:gd name="connsiteX8" fmla="*/ 2273966 w 2273966"/>
              <a:gd name="connsiteY8" fmla="*/ 1763588 h 1763588"/>
              <a:gd name="connsiteX9" fmla="*/ 901995 w 2273966"/>
              <a:gd name="connsiteY9" fmla="*/ 1763588 h 1763588"/>
              <a:gd name="connsiteX10" fmla="*/ 0 w 2273966"/>
              <a:gd name="connsiteY10" fmla="*/ 861593 h 176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3966" h="1763588">
                <a:moveTo>
                  <a:pt x="0" y="0"/>
                </a:moveTo>
                <a:lnTo>
                  <a:pt x="96529" y="26605"/>
                </a:lnTo>
                <a:cubicBezTo>
                  <a:pt x="317721" y="105807"/>
                  <a:pt x="437687" y="280463"/>
                  <a:pt x="562820" y="489393"/>
                </a:cubicBezTo>
                <a:cubicBezTo>
                  <a:pt x="616470" y="579094"/>
                  <a:pt x="671060" y="675032"/>
                  <a:pt x="735047" y="772507"/>
                </a:cubicBezTo>
                <a:cubicBezTo>
                  <a:pt x="742394" y="783528"/>
                  <a:pt x="749826" y="794121"/>
                  <a:pt x="757429" y="804116"/>
                </a:cubicBezTo>
                <a:cubicBezTo>
                  <a:pt x="757515" y="804202"/>
                  <a:pt x="757515" y="804202"/>
                  <a:pt x="757600" y="804288"/>
                </a:cubicBezTo>
                <a:cubicBezTo>
                  <a:pt x="1048233" y="1184108"/>
                  <a:pt x="1591481" y="786860"/>
                  <a:pt x="1979419" y="1061261"/>
                </a:cubicBezTo>
                <a:cubicBezTo>
                  <a:pt x="2197168" y="1215173"/>
                  <a:pt x="2259708" y="1477073"/>
                  <a:pt x="2271711" y="1682878"/>
                </a:cubicBezTo>
                <a:lnTo>
                  <a:pt x="2273966" y="1763588"/>
                </a:lnTo>
                <a:lnTo>
                  <a:pt x="901995" y="1763588"/>
                </a:lnTo>
                <a:cubicBezTo>
                  <a:pt x="403837" y="1763588"/>
                  <a:pt x="0" y="1359751"/>
                  <a:pt x="0" y="861593"/>
                </a:cubicBezTo>
                <a:close/>
              </a:path>
            </a:pathLst>
          </a:custGeom>
          <a:solidFill>
            <a:srgbClr val="CD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104" name="任意多边形: 形状 103"/>
          <p:cNvSpPr/>
          <p:nvPr userDrawn="1"/>
        </p:nvSpPr>
        <p:spPr>
          <a:xfrm flipH="1">
            <a:off x="9340996" y="4538827"/>
            <a:ext cx="2273966" cy="1763588"/>
          </a:xfrm>
          <a:custGeom>
            <a:avLst/>
            <a:gdLst>
              <a:gd name="connsiteX0" fmla="*/ 0 w 2273966"/>
              <a:gd name="connsiteY0" fmla="*/ 0 h 1763588"/>
              <a:gd name="connsiteX1" fmla="*/ 96529 w 2273966"/>
              <a:gd name="connsiteY1" fmla="*/ 26605 h 1763588"/>
              <a:gd name="connsiteX2" fmla="*/ 562820 w 2273966"/>
              <a:gd name="connsiteY2" fmla="*/ 489393 h 1763588"/>
              <a:gd name="connsiteX3" fmla="*/ 735047 w 2273966"/>
              <a:gd name="connsiteY3" fmla="*/ 772507 h 1763588"/>
              <a:gd name="connsiteX4" fmla="*/ 757429 w 2273966"/>
              <a:gd name="connsiteY4" fmla="*/ 804116 h 1763588"/>
              <a:gd name="connsiteX5" fmla="*/ 757600 w 2273966"/>
              <a:gd name="connsiteY5" fmla="*/ 804288 h 1763588"/>
              <a:gd name="connsiteX6" fmla="*/ 1979419 w 2273966"/>
              <a:gd name="connsiteY6" fmla="*/ 1061261 h 1763588"/>
              <a:gd name="connsiteX7" fmla="*/ 2271711 w 2273966"/>
              <a:gd name="connsiteY7" fmla="*/ 1682878 h 1763588"/>
              <a:gd name="connsiteX8" fmla="*/ 2273966 w 2273966"/>
              <a:gd name="connsiteY8" fmla="*/ 1763588 h 1763588"/>
              <a:gd name="connsiteX9" fmla="*/ 901995 w 2273966"/>
              <a:gd name="connsiteY9" fmla="*/ 1763588 h 1763588"/>
              <a:gd name="connsiteX10" fmla="*/ 0 w 2273966"/>
              <a:gd name="connsiteY10" fmla="*/ 861593 h 176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3966" h="1763588">
                <a:moveTo>
                  <a:pt x="0" y="0"/>
                </a:moveTo>
                <a:lnTo>
                  <a:pt x="96529" y="26605"/>
                </a:lnTo>
                <a:cubicBezTo>
                  <a:pt x="317721" y="105807"/>
                  <a:pt x="437687" y="280463"/>
                  <a:pt x="562820" y="489393"/>
                </a:cubicBezTo>
                <a:cubicBezTo>
                  <a:pt x="616470" y="579094"/>
                  <a:pt x="671060" y="675032"/>
                  <a:pt x="735047" y="772507"/>
                </a:cubicBezTo>
                <a:cubicBezTo>
                  <a:pt x="742394" y="783528"/>
                  <a:pt x="749826" y="794121"/>
                  <a:pt x="757429" y="804116"/>
                </a:cubicBezTo>
                <a:cubicBezTo>
                  <a:pt x="757515" y="804202"/>
                  <a:pt x="757515" y="804202"/>
                  <a:pt x="757600" y="804288"/>
                </a:cubicBezTo>
                <a:cubicBezTo>
                  <a:pt x="1048233" y="1184108"/>
                  <a:pt x="1591481" y="786860"/>
                  <a:pt x="1979419" y="1061261"/>
                </a:cubicBezTo>
                <a:cubicBezTo>
                  <a:pt x="2197168" y="1215173"/>
                  <a:pt x="2259708" y="1477073"/>
                  <a:pt x="2271711" y="1682878"/>
                </a:cubicBezTo>
                <a:lnTo>
                  <a:pt x="2273966" y="1763588"/>
                </a:lnTo>
                <a:lnTo>
                  <a:pt x="901995" y="1763588"/>
                </a:lnTo>
                <a:cubicBezTo>
                  <a:pt x="403837" y="1763588"/>
                  <a:pt x="0" y="1359751"/>
                  <a:pt x="0" y="861593"/>
                </a:cubicBezTo>
                <a:close/>
              </a:path>
            </a:pathLst>
          </a:custGeom>
          <a:solidFill>
            <a:srgbClr val="FDA2CC">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9" name="组合 108"/>
          <p:cNvGrpSpPr/>
          <p:nvPr userDrawn="1"/>
        </p:nvGrpSpPr>
        <p:grpSpPr>
          <a:xfrm>
            <a:off x="-1178752" y="-1175176"/>
            <a:ext cx="14556141" cy="9205615"/>
            <a:chOff x="-1178752" y="-1175176"/>
            <a:chExt cx="14556141" cy="9205615"/>
          </a:xfrm>
          <a:solidFill>
            <a:srgbClr val="F5F7F9"/>
          </a:solidFill>
        </p:grpSpPr>
        <p:sp>
          <p:nvSpPr>
            <p:cNvPr id="110" name="矩形 109"/>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1" name="图形 120"/>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8743118" y="2878686"/>
            <a:ext cx="3322861" cy="3630533"/>
          </a:xfrm>
          <a:prstGeom prst="rect">
            <a:avLst/>
          </a:prstGeom>
        </p:spPr>
      </p:pic>
      <p:pic>
        <p:nvPicPr>
          <p:cNvPr id="123" name="图形 122"/>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04109" y="2973027"/>
            <a:ext cx="3004741" cy="3536192"/>
          </a:xfrm>
          <a:prstGeom prst="rect">
            <a:avLst/>
          </a:prstGeom>
        </p:spPr>
      </p:pic>
      <p:pic>
        <p:nvPicPr>
          <p:cNvPr id="124" name="图形 123"/>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126226" y="193411"/>
            <a:ext cx="646402" cy="707384"/>
          </a:xfrm>
          <a:prstGeom prst="rect">
            <a:avLst/>
          </a:prstGeom>
        </p:spPr>
      </p:pic>
      <p:pic>
        <p:nvPicPr>
          <p:cNvPr id="125" name="图形 124"/>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1419372" y="193411"/>
            <a:ext cx="646402" cy="707384"/>
          </a:xfrm>
          <a:prstGeom prst="rect">
            <a:avLst/>
          </a:prstGeom>
        </p:spPr>
      </p:pic>
      <p:grpSp>
        <p:nvGrpSpPr>
          <p:cNvPr id="126" name="组合 125"/>
          <p:cNvGrpSpPr/>
          <p:nvPr userDrawn="1"/>
        </p:nvGrpSpPr>
        <p:grpSpPr>
          <a:xfrm>
            <a:off x="2720410" y="166541"/>
            <a:ext cx="812192" cy="246791"/>
            <a:chOff x="2393012" y="166541"/>
            <a:chExt cx="812192" cy="246791"/>
          </a:xfrm>
        </p:grpSpPr>
        <p:pic>
          <p:nvPicPr>
            <p:cNvPr id="127" name="图形 12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2393012" y="166541"/>
              <a:ext cx="254318" cy="237363"/>
            </a:xfrm>
            <a:prstGeom prst="rect">
              <a:avLst/>
            </a:prstGeom>
          </p:spPr>
        </p:pic>
        <p:pic>
          <p:nvPicPr>
            <p:cNvPr id="128" name="图形 12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1366" y="189494"/>
              <a:ext cx="223838" cy="223838"/>
            </a:xfrm>
            <a:prstGeom prst="rect">
              <a:avLst/>
            </a:prstGeom>
          </p:spPr>
        </p:pic>
      </p:grpSp>
      <p:grpSp>
        <p:nvGrpSpPr>
          <p:cNvPr id="129" name="组合 128"/>
          <p:cNvGrpSpPr/>
          <p:nvPr userDrawn="1"/>
        </p:nvGrpSpPr>
        <p:grpSpPr>
          <a:xfrm>
            <a:off x="8691597" y="154519"/>
            <a:ext cx="801168" cy="237363"/>
            <a:chOff x="10570783" y="154519"/>
            <a:chExt cx="801168" cy="237363"/>
          </a:xfrm>
        </p:grpSpPr>
        <p:pic>
          <p:nvPicPr>
            <p:cNvPr id="130" name="图形 129"/>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15702" flipH="1">
              <a:off x="11117633" y="154519"/>
              <a:ext cx="254318" cy="237363"/>
            </a:xfrm>
            <a:prstGeom prst="rect">
              <a:avLst/>
            </a:prstGeom>
          </p:spPr>
        </p:pic>
        <p:pic>
          <p:nvPicPr>
            <p:cNvPr id="131" name="图形 13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0783" y="165573"/>
              <a:ext cx="223838" cy="223838"/>
            </a:xfrm>
            <a:prstGeom prst="rect">
              <a:avLst/>
            </a:prstGeom>
          </p:spPr>
        </p:pic>
      </p:grpSp>
      <p:pic>
        <p:nvPicPr>
          <p:cNvPr id="132" name="图形 131"/>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1253038" y="1436920"/>
            <a:ext cx="847725" cy="504825"/>
          </a:xfrm>
          <a:prstGeom prst="rect">
            <a:avLst/>
          </a:prstGeom>
        </p:spPr>
      </p:pic>
      <p:grpSp>
        <p:nvGrpSpPr>
          <p:cNvPr id="133" name="组合 132"/>
          <p:cNvGrpSpPr/>
          <p:nvPr userDrawn="1"/>
        </p:nvGrpSpPr>
        <p:grpSpPr>
          <a:xfrm flipH="1">
            <a:off x="9752621" y="1342938"/>
            <a:ext cx="1206793" cy="607057"/>
            <a:chOff x="1253038" y="1334688"/>
            <a:chExt cx="1206793" cy="607057"/>
          </a:xfrm>
        </p:grpSpPr>
        <p:pic>
          <p:nvPicPr>
            <p:cNvPr id="134" name="图形 133"/>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253038" y="1436920"/>
              <a:ext cx="847725" cy="504825"/>
            </a:xfrm>
            <a:prstGeom prst="rect">
              <a:avLst/>
            </a:prstGeom>
          </p:spPr>
        </p:pic>
        <p:sp>
          <p:nvSpPr>
            <p:cNvPr id="135" name="任意多边形: 形状 134"/>
            <p:cNvSpPr/>
            <p:nvPr/>
          </p:nvSpPr>
          <p:spPr>
            <a:xfrm>
              <a:off x="2275658" y="1334688"/>
              <a:ext cx="184173" cy="184173"/>
            </a:xfrm>
            <a:custGeom>
              <a:avLst/>
              <a:gdLst>
                <a:gd name="connsiteX0" fmla="*/ 149915 w 163882"/>
                <a:gd name="connsiteY0" fmla="*/ 60871 h 163883"/>
                <a:gd name="connsiteX1" fmla="*/ 90332 w 163882"/>
                <a:gd name="connsiteY1" fmla="*/ 8779 h 163883"/>
                <a:gd name="connsiteX2" fmla="*/ 9092 w 163882"/>
                <a:gd name="connsiteY2" fmla="*/ 70704 h 163883"/>
                <a:gd name="connsiteX3" fmla="*/ 65515 w 163882"/>
                <a:gd name="connsiteY3" fmla="*/ 155689 h 163883"/>
                <a:gd name="connsiteX4" fmla="*/ 101686 w 163882"/>
                <a:gd name="connsiteY4" fmla="*/ 155923 h 163883"/>
                <a:gd name="connsiteX5" fmla="*/ 130249 w 163882"/>
                <a:gd name="connsiteY5" fmla="*/ 141173 h 163883"/>
                <a:gd name="connsiteX6" fmla="*/ 149915 w 163882"/>
                <a:gd name="connsiteY6" fmla="*/ 60871 h 16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882" h="163883">
                  <a:moveTo>
                    <a:pt x="149915" y="60871"/>
                  </a:moveTo>
                  <a:cubicBezTo>
                    <a:pt x="142774" y="43078"/>
                    <a:pt x="114680" y="8779"/>
                    <a:pt x="90332" y="8779"/>
                  </a:cubicBezTo>
                  <a:cubicBezTo>
                    <a:pt x="47020" y="8779"/>
                    <a:pt x="13073" y="26573"/>
                    <a:pt x="9092" y="70704"/>
                  </a:cubicBezTo>
                  <a:cubicBezTo>
                    <a:pt x="5815" y="108046"/>
                    <a:pt x="28524" y="145622"/>
                    <a:pt x="65515" y="155689"/>
                  </a:cubicBezTo>
                  <a:cubicBezTo>
                    <a:pt x="78158" y="159084"/>
                    <a:pt x="90332" y="158849"/>
                    <a:pt x="101686" y="155923"/>
                  </a:cubicBezTo>
                  <a:cubicBezTo>
                    <a:pt x="113275" y="156742"/>
                    <a:pt x="124045" y="150772"/>
                    <a:pt x="130249" y="141173"/>
                  </a:cubicBezTo>
                  <a:cubicBezTo>
                    <a:pt x="151788" y="122678"/>
                    <a:pt x="162323" y="91540"/>
                    <a:pt x="149915" y="60871"/>
                  </a:cubicBezTo>
                  <a:close/>
                </a:path>
              </a:pathLst>
            </a:custGeom>
            <a:solidFill>
              <a:srgbClr val="CDF0F2"/>
            </a:solidFill>
            <a:ln w="9525" cap="flat">
              <a:noFill/>
              <a:prstDash val="solid"/>
              <a:miter/>
            </a:ln>
          </p:spPr>
          <p:txBody>
            <a:bodyPr rtlCol="0" anchor="ctr"/>
            <a:lstStyle/>
            <a:p>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板块页">
    <p:spTree>
      <p:nvGrpSpPr>
        <p:cNvPr id="1" name=""/>
        <p:cNvGrpSpPr/>
        <p:nvPr/>
      </p:nvGrpSpPr>
      <p:grpSpPr>
        <a:xfrm>
          <a:off x="0" y="0"/>
          <a:ext cx="0" cy="0"/>
          <a:chOff x="0" y="0"/>
          <a:chExt cx="0" cy="0"/>
        </a:xfrm>
      </p:grpSpPr>
      <p:grpSp>
        <p:nvGrpSpPr>
          <p:cNvPr id="26" name="组合 25"/>
          <p:cNvGrpSpPr/>
          <p:nvPr/>
        </p:nvGrpSpPr>
        <p:grpSpPr>
          <a:xfrm rot="3718022" flipV="1">
            <a:off x="4864543" y="6064262"/>
            <a:ext cx="1183593" cy="881596"/>
            <a:chOff x="11163313" y="2754567"/>
            <a:chExt cx="1486943" cy="1107545"/>
          </a:xfrm>
        </p:grpSpPr>
        <p:grpSp>
          <p:nvGrpSpPr>
            <p:cNvPr id="119" name="图形 18"/>
            <p:cNvGrpSpPr/>
            <p:nvPr/>
          </p:nvGrpSpPr>
          <p:grpSpPr>
            <a:xfrm>
              <a:off x="11378399" y="3151554"/>
              <a:ext cx="1271857" cy="710558"/>
              <a:chOff x="11378399" y="3151554"/>
              <a:chExt cx="1271857" cy="710558"/>
            </a:xfrm>
          </p:grpSpPr>
          <p:sp>
            <p:nvSpPr>
              <p:cNvPr id="139" name="任意多边形: 形状 138"/>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40" name="任意多边形: 形状 139"/>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41" name="任意多边形: 形状 140"/>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2" name="任意多边形: 形状 141"/>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43" name="任意多边形: 形状 142"/>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44" name="任意多边形: 形状 14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45" name="任意多边形: 形状 14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46" name="任意多边形: 形状 14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47" name="任意多边形: 形状 14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48" name="任意多边形: 形状 14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120" name="图形 18"/>
            <p:cNvGrpSpPr/>
            <p:nvPr/>
          </p:nvGrpSpPr>
          <p:grpSpPr>
            <a:xfrm>
              <a:off x="11163313" y="2754567"/>
              <a:ext cx="583217" cy="875579"/>
              <a:chOff x="11163313" y="2754567"/>
              <a:chExt cx="583217" cy="875579"/>
            </a:xfrm>
          </p:grpSpPr>
          <p:sp>
            <p:nvSpPr>
              <p:cNvPr id="122" name="任意多边形: 形状 121"/>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136" name="任意多边形: 形状 135"/>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37" name="任意多边形: 形状 136"/>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38" name="任意多边形: 形状 137"/>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95" name="组合 94"/>
          <p:cNvGrpSpPr/>
          <p:nvPr/>
        </p:nvGrpSpPr>
        <p:grpSpPr>
          <a:xfrm rot="21402646">
            <a:off x="11062178" y="119232"/>
            <a:ext cx="1199775" cy="893649"/>
            <a:chOff x="11163313" y="2754567"/>
            <a:chExt cx="1486943" cy="1107545"/>
          </a:xfrm>
        </p:grpSpPr>
        <p:grpSp>
          <p:nvGrpSpPr>
            <p:cNvPr id="96" name="图形 18"/>
            <p:cNvGrpSpPr/>
            <p:nvPr/>
          </p:nvGrpSpPr>
          <p:grpSpPr>
            <a:xfrm>
              <a:off x="11378399" y="3151554"/>
              <a:ext cx="1271857" cy="710558"/>
              <a:chOff x="11378399" y="3151554"/>
              <a:chExt cx="1271857" cy="710558"/>
            </a:xfrm>
          </p:grpSpPr>
          <p:sp>
            <p:nvSpPr>
              <p:cNvPr id="102" name="任意多边形: 形状 101"/>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05" name="任意多边形: 形状 104"/>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06" name="任意多边形: 形状 105"/>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07" name="任意多边形: 形状 106"/>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08" name="任意多边形: 形状 107"/>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14" name="任意多边形: 形状 11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15" name="任意多边形: 形状 11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16" name="任意多边形: 形状 11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17" name="任意多边形: 形状 11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18" name="任意多边形: 形状 11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97" name="图形 18"/>
            <p:cNvGrpSpPr/>
            <p:nvPr/>
          </p:nvGrpSpPr>
          <p:grpSpPr>
            <a:xfrm>
              <a:off x="11163313" y="2754567"/>
              <a:ext cx="583217" cy="875579"/>
              <a:chOff x="11163313" y="2754567"/>
              <a:chExt cx="583217" cy="875579"/>
            </a:xfrm>
          </p:grpSpPr>
          <p:sp>
            <p:nvSpPr>
              <p:cNvPr id="98" name="任意多边形: 形状 97"/>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99" name="任意多边形: 形状 98"/>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00" name="任意多边形: 形状 99"/>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1" name="任意多边形: 形状 100"/>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pic>
        <p:nvPicPr>
          <p:cNvPr id="6" name="图形 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3644" y="2447574"/>
            <a:ext cx="4398709" cy="3438071"/>
          </a:xfrm>
          <a:prstGeom prst="rect">
            <a:avLst/>
          </a:prstGeom>
        </p:spPr>
      </p:pic>
      <p:grpSp>
        <p:nvGrpSpPr>
          <p:cNvPr id="16" name="组合 15"/>
          <p:cNvGrpSpPr/>
          <p:nvPr userDrawn="1"/>
        </p:nvGrpSpPr>
        <p:grpSpPr>
          <a:xfrm>
            <a:off x="4350210" y="2831332"/>
            <a:ext cx="969783" cy="356470"/>
            <a:chOff x="3815571" y="2314159"/>
            <a:chExt cx="1900100" cy="698433"/>
          </a:xfrm>
        </p:grpSpPr>
        <p:sp>
          <p:nvSpPr>
            <p:cNvPr id="12" name="任意多边形: 形状 11"/>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13" name="任意多边形: 形状 12"/>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15" name="任意多边形: 形状 14"/>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sp>
        <p:nvSpPr>
          <p:cNvPr id="18" name="圆角矩形 5"/>
          <p:cNvSpPr/>
          <p:nvPr userDrawn="1"/>
        </p:nvSpPr>
        <p:spPr>
          <a:xfrm>
            <a:off x="5319993" y="566057"/>
            <a:ext cx="6288091" cy="5733143"/>
          </a:xfrm>
          <a:prstGeom prst="roundRect">
            <a:avLst>
              <a:gd name="adj" fmla="val 8898"/>
            </a:avLst>
          </a:prstGeom>
          <a:solidFill>
            <a:schemeClr val="bg1"/>
          </a:solidFill>
          <a:ln w="50800">
            <a:solidFill>
              <a:srgbClr val="CDF0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54" name="组合 153"/>
          <p:cNvGrpSpPr/>
          <p:nvPr userDrawn="1"/>
        </p:nvGrpSpPr>
        <p:grpSpPr>
          <a:xfrm>
            <a:off x="-1178752" y="-1175176"/>
            <a:ext cx="14556141" cy="9205615"/>
            <a:chOff x="-1178752" y="-1175176"/>
            <a:chExt cx="14556141" cy="9205615"/>
          </a:xfrm>
          <a:solidFill>
            <a:srgbClr val="F5F7F9"/>
          </a:solidFill>
        </p:grpSpPr>
        <p:sp>
          <p:nvSpPr>
            <p:cNvPr id="155" name="矩形 154"/>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5"/>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7"/>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9" name="图形 158"/>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98975" y="5623699"/>
            <a:ext cx="738797" cy="808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板块页">
    <p:spTree>
      <p:nvGrpSpPr>
        <p:cNvPr id="1" name=""/>
        <p:cNvGrpSpPr/>
        <p:nvPr/>
      </p:nvGrpSpPr>
      <p:grpSpPr>
        <a:xfrm>
          <a:off x="0" y="0"/>
          <a:ext cx="0" cy="0"/>
          <a:chOff x="0" y="0"/>
          <a:chExt cx="0" cy="0"/>
        </a:xfrm>
      </p:grpSpPr>
      <p:grpSp>
        <p:nvGrpSpPr>
          <p:cNvPr id="124" name="组合 123"/>
          <p:cNvGrpSpPr/>
          <p:nvPr userDrawn="1"/>
        </p:nvGrpSpPr>
        <p:grpSpPr>
          <a:xfrm>
            <a:off x="1099349" y="1167890"/>
            <a:ext cx="10053923" cy="4529477"/>
            <a:chOff x="1159648" y="1251010"/>
            <a:chExt cx="10053923" cy="4529477"/>
          </a:xfrm>
        </p:grpSpPr>
        <p:grpSp>
          <p:nvGrpSpPr>
            <p:cNvPr id="87" name="组合 86"/>
            <p:cNvGrpSpPr/>
            <p:nvPr userDrawn="1"/>
          </p:nvGrpSpPr>
          <p:grpSpPr>
            <a:xfrm rot="1323676">
              <a:off x="10013796" y="1251010"/>
              <a:ext cx="1199775" cy="893649"/>
              <a:chOff x="11163313" y="2754567"/>
              <a:chExt cx="1486943" cy="1107545"/>
            </a:xfrm>
          </p:grpSpPr>
          <p:grpSp>
            <p:nvGrpSpPr>
              <p:cNvPr id="88" name="图形 18"/>
              <p:cNvGrpSpPr/>
              <p:nvPr/>
            </p:nvGrpSpPr>
            <p:grpSpPr>
              <a:xfrm>
                <a:off x="11378399" y="3151554"/>
                <a:ext cx="1271857" cy="710558"/>
                <a:chOff x="11378399" y="3151554"/>
                <a:chExt cx="1271857" cy="710558"/>
              </a:xfrm>
            </p:grpSpPr>
            <p:sp>
              <p:nvSpPr>
                <p:cNvPr id="94" name="任意多边形: 形状 93"/>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03" name="任意多边形: 形状 102"/>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04" name="任意多边形: 形状 103"/>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09" name="任意多边形: 形状 108"/>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10" name="任意多边形: 形状 109"/>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11" name="任意多边形: 形状 110"/>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12" name="任意多边形: 形状 111"/>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13" name="任意多边形: 形状 112"/>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21" name="任意多边形: 形状 120"/>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23" name="任意多边形: 形状 122"/>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9" name="图形 18"/>
              <p:cNvGrpSpPr/>
              <p:nvPr/>
            </p:nvGrpSpPr>
            <p:grpSpPr>
              <a:xfrm>
                <a:off x="11163313" y="2754567"/>
                <a:ext cx="583217" cy="875579"/>
                <a:chOff x="11163313" y="2754567"/>
                <a:chExt cx="583217" cy="875579"/>
              </a:xfrm>
            </p:grpSpPr>
            <p:sp>
              <p:nvSpPr>
                <p:cNvPr id="90" name="任意多边形: 形状 89"/>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91" name="任意多边形: 形状 90"/>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2" name="任意多边形: 形状 91"/>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93" name="任意多边形: 形状 92"/>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54" name="组合 53"/>
            <p:cNvGrpSpPr/>
            <p:nvPr userDrawn="1"/>
          </p:nvGrpSpPr>
          <p:grpSpPr>
            <a:xfrm rot="1323676" flipH="1" flipV="1">
              <a:off x="1159648" y="4886838"/>
              <a:ext cx="1199775" cy="893649"/>
              <a:chOff x="11163313" y="2754567"/>
              <a:chExt cx="1486943" cy="1107545"/>
            </a:xfrm>
          </p:grpSpPr>
          <p:grpSp>
            <p:nvGrpSpPr>
              <p:cNvPr id="55" name="图形 18"/>
              <p:cNvGrpSpPr/>
              <p:nvPr/>
            </p:nvGrpSpPr>
            <p:grpSpPr>
              <a:xfrm>
                <a:off x="11378399" y="3151554"/>
                <a:ext cx="1271857" cy="710558"/>
                <a:chOff x="11378399" y="3151554"/>
                <a:chExt cx="1271857" cy="710558"/>
              </a:xfrm>
            </p:grpSpPr>
            <p:sp>
              <p:nvSpPr>
                <p:cNvPr id="61" name="任意多边形: 形状 6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62" name="任意多边形: 形状 6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63" name="任意多边形: 形状 6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64" name="任意多边形: 形状 6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65" name="任意多边形: 形状 6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66" name="任意多边形: 形状 6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67" name="任意多边形: 形状 6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68" name="任意多边形: 形状 6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69" name="任意多边形: 形状 6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70" name="任意多边形: 形状 6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56" name="图形 18"/>
              <p:cNvGrpSpPr/>
              <p:nvPr/>
            </p:nvGrpSpPr>
            <p:grpSpPr>
              <a:xfrm>
                <a:off x="11163313" y="2754567"/>
                <a:ext cx="583217" cy="875579"/>
                <a:chOff x="11163313" y="2754567"/>
                <a:chExt cx="583217" cy="875579"/>
              </a:xfrm>
            </p:grpSpPr>
            <p:sp>
              <p:nvSpPr>
                <p:cNvPr id="57" name="任意多边形: 形状 5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58" name="任意多边形: 形状 5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59" name="任意多边形: 形状 5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60" name="任意多边形: 形状 5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grpSp>
        <p:nvGrpSpPr>
          <p:cNvPr id="8" name="组合 7"/>
          <p:cNvGrpSpPr/>
          <p:nvPr userDrawn="1"/>
        </p:nvGrpSpPr>
        <p:grpSpPr>
          <a:xfrm>
            <a:off x="924838" y="3250765"/>
            <a:ext cx="10373917" cy="380084"/>
            <a:chOff x="939352" y="3250765"/>
            <a:chExt cx="10373917" cy="380084"/>
          </a:xfrm>
        </p:grpSpPr>
        <p:grpSp>
          <p:nvGrpSpPr>
            <p:cNvPr id="16" name="组合 15"/>
            <p:cNvGrpSpPr/>
            <p:nvPr userDrawn="1"/>
          </p:nvGrpSpPr>
          <p:grpSpPr>
            <a:xfrm>
              <a:off x="939352" y="3250765"/>
              <a:ext cx="969783" cy="356470"/>
              <a:chOff x="3815571" y="2314159"/>
              <a:chExt cx="1900100" cy="698433"/>
            </a:xfrm>
          </p:grpSpPr>
          <p:sp>
            <p:nvSpPr>
              <p:cNvPr id="12" name="任意多边形: 形状 11"/>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13" name="任意多边形: 形状 12"/>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15" name="任意多边形: 形状 14"/>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grpSp>
          <p:nvGrpSpPr>
            <p:cNvPr id="3" name="组合 2"/>
            <p:cNvGrpSpPr/>
            <p:nvPr userDrawn="1"/>
          </p:nvGrpSpPr>
          <p:grpSpPr>
            <a:xfrm flipH="1">
              <a:off x="10343486" y="3274379"/>
              <a:ext cx="969783" cy="356470"/>
              <a:chOff x="3815571" y="2314159"/>
              <a:chExt cx="1900100" cy="698433"/>
            </a:xfrm>
          </p:grpSpPr>
          <p:sp>
            <p:nvSpPr>
              <p:cNvPr id="4" name="任意多边形: 形状 3"/>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5" name="任意多边形: 形状 4"/>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7" name="任意多边形: 形状 6"/>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grpSp>
      <p:sp>
        <p:nvSpPr>
          <p:cNvPr id="9" name="圆角矩形 5"/>
          <p:cNvSpPr/>
          <p:nvPr userDrawn="1"/>
        </p:nvSpPr>
        <p:spPr>
          <a:xfrm>
            <a:off x="1578316" y="826654"/>
            <a:ext cx="9095989" cy="5211948"/>
          </a:xfrm>
          <a:prstGeom prst="roundRect">
            <a:avLst>
              <a:gd name="adj" fmla="val 50000"/>
            </a:avLst>
          </a:prstGeom>
          <a:solidFill>
            <a:schemeClr val="bg1"/>
          </a:solidFill>
          <a:ln w="50800">
            <a:solidFill>
              <a:srgbClr val="CDF0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pic>
        <p:nvPicPr>
          <p:cNvPr id="126" name="图形 12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39996" y="4661827"/>
            <a:ext cx="1938110" cy="1636627"/>
          </a:xfrm>
          <a:prstGeom prst="rect">
            <a:avLst/>
          </a:prstGeom>
        </p:spPr>
      </p:pic>
      <p:pic>
        <p:nvPicPr>
          <p:cNvPr id="127" name="图形 126"/>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54471" y="1129200"/>
            <a:ext cx="1336616" cy="16845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40" name="组合 39"/>
          <p:cNvGrpSpPr/>
          <p:nvPr userDrawn="1"/>
        </p:nvGrpSpPr>
        <p:grpSpPr>
          <a:xfrm rot="21402646" flipH="1" flipV="1">
            <a:off x="-375289" y="6229687"/>
            <a:ext cx="1028440" cy="766030"/>
            <a:chOff x="11163313" y="2754567"/>
            <a:chExt cx="1486943" cy="1107545"/>
          </a:xfrm>
        </p:grpSpPr>
        <p:grpSp>
          <p:nvGrpSpPr>
            <p:cNvPr id="41" name="图形 18"/>
            <p:cNvGrpSpPr/>
            <p:nvPr/>
          </p:nvGrpSpPr>
          <p:grpSpPr>
            <a:xfrm>
              <a:off x="11378399" y="3151554"/>
              <a:ext cx="1271857" cy="710558"/>
              <a:chOff x="11378399" y="3151554"/>
              <a:chExt cx="1271857" cy="710558"/>
            </a:xfrm>
          </p:grpSpPr>
          <p:sp>
            <p:nvSpPr>
              <p:cNvPr id="47" name="任意多边形: 形状 46"/>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48" name="任意多边形: 形状 47"/>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49" name="任意多边形: 形状 48"/>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50" name="任意多边形: 形状 49"/>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51" name="任意多边形: 形状 50"/>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52" name="任意多边形: 形状 51"/>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53" name="任意多边形: 形状 52"/>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54" name="任意多边形: 形状 53"/>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55" name="任意多边形: 形状 54"/>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56" name="任意多边形: 形状 55"/>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42" name="图形 18"/>
            <p:cNvGrpSpPr/>
            <p:nvPr/>
          </p:nvGrpSpPr>
          <p:grpSpPr>
            <a:xfrm>
              <a:off x="11163313" y="2754567"/>
              <a:ext cx="583217" cy="875579"/>
              <a:chOff x="11163313" y="2754567"/>
              <a:chExt cx="583217" cy="875579"/>
            </a:xfrm>
          </p:grpSpPr>
          <p:sp>
            <p:nvSpPr>
              <p:cNvPr id="43" name="任意多边形: 形状 42"/>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44" name="任意多边形: 形状 43"/>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45" name="任意多边形: 形状 44"/>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46" name="任意多边形: 形状 45"/>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6" name="组合 5"/>
          <p:cNvGrpSpPr/>
          <p:nvPr userDrawn="1"/>
        </p:nvGrpSpPr>
        <p:grpSpPr>
          <a:xfrm rot="21402646">
            <a:off x="11573307" y="-173579"/>
            <a:ext cx="1028440" cy="766030"/>
            <a:chOff x="11163313" y="2754567"/>
            <a:chExt cx="1486943" cy="1107545"/>
          </a:xfrm>
        </p:grpSpPr>
        <p:grpSp>
          <p:nvGrpSpPr>
            <p:cNvPr id="7" name="图形 18"/>
            <p:cNvGrpSpPr/>
            <p:nvPr/>
          </p:nvGrpSpPr>
          <p:grpSpPr>
            <a:xfrm>
              <a:off x="11378399" y="3151554"/>
              <a:ext cx="1271857" cy="710558"/>
              <a:chOff x="11378399" y="3151554"/>
              <a:chExt cx="1271857" cy="710558"/>
            </a:xfrm>
          </p:grpSpPr>
          <p:sp>
            <p:nvSpPr>
              <p:cNvPr id="13" name="任意多边形: 形状 12"/>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4" name="任意多边形: 形状 13"/>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5" name="任意多边形: 形状 14"/>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6" name="任意多边形: 形状 15"/>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21" name="任意多边形: 形状 20"/>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2" name="任意多边形: 形状 21"/>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 name="图形 18"/>
            <p:cNvGrpSpPr/>
            <p:nvPr/>
          </p:nvGrpSpPr>
          <p:grpSpPr>
            <a:xfrm>
              <a:off x="11163313" y="2754567"/>
              <a:ext cx="583217" cy="875579"/>
              <a:chOff x="11163313" y="2754567"/>
              <a:chExt cx="583217" cy="875579"/>
            </a:xfrm>
          </p:grpSpPr>
          <p:sp>
            <p:nvSpPr>
              <p:cNvPr id="9" name="任意多边形: 形状 8"/>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10" name="任意多边形: 形状 9"/>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1" name="任意多边形: 形状 10"/>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2" name="任意多边形: 形状 11"/>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sp>
        <p:nvSpPr>
          <p:cNvPr id="3" name="圆角矩形 5"/>
          <p:cNvSpPr/>
          <p:nvPr userDrawn="1"/>
        </p:nvSpPr>
        <p:spPr>
          <a:xfrm>
            <a:off x="290286" y="290286"/>
            <a:ext cx="11611428"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57" name="组合 56"/>
          <p:cNvGrpSpPr/>
          <p:nvPr userDrawn="1"/>
        </p:nvGrpSpPr>
        <p:grpSpPr>
          <a:xfrm>
            <a:off x="-1178752" y="-1175176"/>
            <a:ext cx="14556141" cy="9205615"/>
            <a:chOff x="-1178752" y="-1175176"/>
            <a:chExt cx="14556141" cy="9205615"/>
          </a:xfrm>
          <a:solidFill>
            <a:srgbClr val="F5F7F9"/>
          </a:solidFill>
        </p:grpSpPr>
        <p:sp>
          <p:nvSpPr>
            <p:cNvPr id="58" name="矩形 57"/>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3" name="图形 6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65" name="图形 6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grpSp>
        <p:nvGrpSpPr>
          <p:cNvPr id="4" name="组合 3"/>
          <p:cNvGrpSpPr/>
          <p:nvPr userDrawn="1"/>
        </p:nvGrpSpPr>
        <p:grpSpPr>
          <a:xfrm rot="197354" flipV="1">
            <a:off x="11529130" y="6120856"/>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197354" flipH="1">
            <a:off x="-403110" y="2790513"/>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15702" flipH="1">
            <a:off x="1191820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15702" flipV="1">
            <a:off x="132155" y="6564656"/>
            <a:ext cx="181713" cy="169599"/>
          </a:xfrm>
          <a:prstGeom prst="rect">
            <a:avLst/>
          </a:prstGeom>
        </p:spPr>
      </p:pic>
      <p:sp>
        <p:nvSpPr>
          <p:cNvPr id="3" name="圆角矩形 5"/>
          <p:cNvSpPr/>
          <p:nvPr userDrawn="1"/>
        </p:nvSpPr>
        <p:spPr>
          <a:xfrm flipH="1">
            <a:off x="296921" y="3311079"/>
            <a:ext cx="11592727" cy="3170973"/>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45" name="组合 44"/>
          <p:cNvGrpSpPr/>
          <p:nvPr userDrawn="1"/>
        </p:nvGrpSpPr>
        <p:grpSpPr>
          <a:xfrm flipH="1">
            <a:off x="-1178752" y="-1175176"/>
            <a:ext cx="14556141" cy="9205615"/>
            <a:chOff x="-1178752" y="-1175176"/>
            <a:chExt cx="14556141" cy="9205615"/>
          </a:xfrm>
          <a:solidFill>
            <a:srgbClr val="F5F7F9"/>
          </a:solidFill>
        </p:grpSpPr>
        <p:sp>
          <p:nvSpPr>
            <p:cNvPr id="46" name="矩形 45"/>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4" name="组合 3"/>
          <p:cNvGrpSpPr/>
          <p:nvPr userDrawn="1"/>
        </p:nvGrpSpPr>
        <p:grpSpPr>
          <a:xfrm rot="21402646" flipH="1" flipV="1">
            <a:off x="5467610" y="6229687"/>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21402646">
            <a:off x="11573307" y="-173579"/>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38" name="组合 37"/>
          <p:cNvGrpSpPr/>
          <p:nvPr userDrawn="1"/>
        </p:nvGrpSpPr>
        <p:grpSpPr>
          <a:xfrm>
            <a:off x="-1178752" y="-1175176"/>
            <a:ext cx="14556141" cy="9205615"/>
            <a:chOff x="-1178752" y="-1175176"/>
            <a:chExt cx="14556141" cy="9205615"/>
          </a:xfrm>
          <a:solidFill>
            <a:srgbClr val="F5F7F9"/>
          </a:solidFill>
        </p:grpSpPr>
        <p:sp>
          <p:nvSpPr>
            <p:cNvPr id="39" name="矩形 38"/>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
        <p:nvSpPr>
          <p:cNvPr id="45" name="圆角矩形 5"/>
          <p:cNvSpPr/>
          <p:nvPr userDrawn="1"/>
        </p:nvSpPr>
        <p:spPr>
          <a:xfrm>
            <a:off x="5621325" y="290286"/>
            <a:ext cx="6280389"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组合 1"/>
          <p:cNvGrpSpPr/>
          <p:nvPr userDrawn="1"/>
        </p:nvGrpSpPr>
        <p:grpSpPr>
          <a:xfrm flipH="1">
            <a:off x="-1178752" y="-1175176"/>
            <a:ext cx="14556141" cy="9205615"/>
            <a:chOff x="-1178752" y="-1175176"/>
            <a:chExt cx="14556141" cy="9205615"/>
          </a:xfrm>
        </p:grpSpPr>
        <p:grpSp>
          <p:nvGrpSpPr>
            <p:cNvPr id="4" name="组合 3"/>
            <p:cNvGrpSpPr/>
            <p:nvPr userDrawn="1"/>
          </p:nvGrpSpPr>
          <p:grpSpPr>
            <a:xfrm rot="21402646" flipH="1" flipV="1">
              <a:off x="5467610" y="6229687"/>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21402646">
              <a:off x="11573307" y="-173579"/>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38" name="组合 37"/>
            <p:cNvGrpSpPr/>
            <p:nvPr userDrawn="1"/>
          </p:nvGrpSpPr>
          <p:grpSpPr>
            <a:xfrm>
              <a:off x="-1178752" y="-1175176"/>
              <a:ext cx="14556141" cy="9205615"/>
              <a:chOff x="-1178752" y="-1175176"/>
              <a:chExt cx="14556141" cy="9205615"/>
            </a:xfrm>
            <a:solidFill>
              <a:srgbClr val="E6E6E6"/>
            </a:solidFill>
          </p:grpSpPr>
          <p:sp>
            <p:nvSpPr>
              <p:cNvPr id="39" name="矩形 38"/>
              <p:cNvSpPr/>
              <p:nvPr/>
            </p:nvSpPr>
            <p:spPr>
              <a:xfrm>
                <a:off x="-1178751" y="-702630"/>
                <a:ext cx="1170839" cy="835886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2194827" y="-695023"/>
                <a:ext cx="1170839" cy="835886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5400000">
                <a:off x="5513898" y="-7867826"/>
                <a:ext cx="1170839" cy="1455614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5400000">
                <a:off x="5513899" y="166950"/>
                <a:ext cx="1170839" cy="1455614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
          <p:nvSpPr>
            <p:cNvPr id="45" name="圆角矩形 5"/>
            <p:cNvSpPr/>
            <p:nvPr userDrawn="1"/>
          </p:nvSpPr>
          <p:spPr>
            <a:xfrm>
              <a:off x="5621325" y="290286"/>
              <a:ext cx="6280389"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圆角矩形 5"/>
          <p:cNvSpPr/>
          <p:nvPr userDrawn="1"/>
        </p:nvSpPr>
        <p:spPr>
          <a:xfrm>
            <a:off x="0" y="0"/>
            <a:ext cx="12192000" cy="6858000"/>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板块页">
    <p:spTree>
      <p:nvGrpSpPr>
        <p:cNvPr id="1" name=""/>
        <p:cNvGrpSpPr/>
        <p:nvPr/>
      </p:nvGrpSpPr>
      <p:grpSpPr>
        <a:xfrm>
          <a:off x="0" y="0"/>
          <a:ext cx="0" cy="0"/>
          <a:chOff x="0" y="0"/>
          <a:chExt cx="0" cy="0"/>
        </a:xfrm>
      </p:grpSpPr>
      <p:grpSp>
        <p:nvGrpSpPr>
          <p:cNvPr id="3" name="组合 2"/>
          <p:cNvGrpSpPr/>
          <p:nvPr/>
        </p:nvGrpSpPr>
        <p:grpSpPr>
          <a:xfrm flipH="1">
            <a:off x="11071070" y="223689"/>
            <a:ext cx="1391627" cy="2584916"/>
            <a:chOff x="-273484" y="215757"/>
            <a:chExt cx="1391627" cy="2584916"/>
          </a:xfrm>
        </p:grpSpPr>
        <p:grpSp>
          <p:nvGrpSpPr>
            <p:cNvPr id="61" name="组合 60"/>
            <p:cNvGrpSpPr/>
            <p:nvPr/>
          </p:nvGrpSpPr>
          <p:grpSpPr>
            <a:xfrm rot="17437949" flipH="1">
              <a:off x="-228799" y="1586585"/>
              <a:ext cx="1391627" cy="1036549"/>
              <a:chOff x="11163313" y="2754567"/>
              <a:chExt cx="1486943" cy="1107545"/>
            </a:xfrm>
          </p:grpSpPr>
          <p:grpSp>
            <p:nvGrpSpPr>
              <p:cNvPr id="79" name="图形 18"/>
              <p:cNvGrpSpPr/>
              <p:nvPr/>
            </p:nvGrpSpPr>
            <p:grpSpPr>
              <a:xfrm>
                <a:off x="11378399" y="3151554"/>
                <a:ext cx="1271857" cy="710558"/>
                <a:chOff x="11378399" y="3151554"/>
                <a:chExt cx="1271857" cy="710558"/>
              </a:xfrm>
            </p:grpSpPr>
            <p:sp>
              <p:nvSpPr>
                <p:cNvPr id="85" name="任意多边形: 形状 84"/>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86" name="任意多边形: 形状 85"/>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87" name="任意多边形: 形状 86"/>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88" name="任意多边形: 形状 87"/>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89" name="任意多边形: 形状 88"/>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90" name="任意多边形: 形状 89"/>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91" name="任意多边形: 形状 90"/>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92" name="任意多边形: 形状 91"/>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93" name="任意多边形: 形状 92"/>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94" name="任意多边形: 形状 93"/>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0" name="图形 18"/>
              <p:cNvGrpSpPr/>
              <p:nvPr/>
            </p:nvGrpSpPr>
            <p:grpSpPr>
              <a:xfrm>
                <a:off x="11163313" y="2754567"/>
                <a:ext cx="583217" cy="875579"/>
                <a:chOff x="11163313" y="2754567"/>
                <a:chExt cx="583217" cy="875579"/>
              </a:xfrm>
            </p:grpSpPr>
            <p:sp>
              <p:nvSpPr>
                <p:cNvPr id="81" name="任意多边形: 形状 80"/>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2" name="任意多边形: 形状 81"/>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83" name="任意多边形: 形状 82"/>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84" name="任意多边形: 形状 83"/>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62" name="组合 61"/>
            <p:cNvGrpSpPr/>
            <p:nvPr/>
          </p:nvGrpSpPr>
          <p:grpSpPr>
            <a:xfrm rot="197354" flipH="1">
              <a:off x="-273484" y="215757"/>
              <a:ext cx="1391627" cy="1036549"/>
              <a:chOff x="11163313" y="2754567"/>
              <a:chExt cx="1486943" cy="1107545"/>
            </a:xfrm>
          </p:grpSpPr>
          <p:grpSp>
            <p:nvGrpSpPr>
              <p:cNvPr id="63" name="图形 18"/>
              <p:cNvGrpSpPr/>
              <p:nvPr/>
            </p:nvGrpSpPr>
            <p:grpSpPr>
              <a:xfrm>
                <a:off x="11378399" y="3151554"/>
                <a:ext cx="1271857" cy="710558"/>
                <a:chOff x="11378399" y="3151554"/>
                <a:chExt cx="1271857" cy="710558"/>
              </a:xfrm>
            </p:grpSpPr>
            <p:sp>
              <p:nvSpPr>
                <p:cNvPr id="69" name="任意多边形: 形状 68"/>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70" name="任意多边形: 形状 69"/>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71" name="任意多边形: 形状 70"/>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72" name="任意多边形: 形状 71"/>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73" name="任意多边形: 形状 72"/>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74" name="任意多边形: 形状 7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75" name="任意多边形: 形状 7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76" name="任意多边形: 形状 7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77" name="任意多边形: 形状 7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78" name="任意多边形: 形状 7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4" name="图形 18"/>
              <p:cNvGrpSpPr/>
              <p:nvPr/>
            </p:nvGrpSpPr>
            <p:grpSpPr>
              <a:xfrm>
                <a:off x="11163313" y="2754567"/>
                <a:ext cx="583217" cy="875579"/>
                <a:chOff x="11163313" y="2754567"/>
                <a:chExt cx="583217" cy="875579"/>
              </a:xfrm>
            </p:grpSpPr>
            <p:sp>
              <p:nvSpPr>
                <p:cNvPr id="65" name="任意多边形: 形状 64"/>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66" name="任意多边形: 形状 65"/>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67" name="任意多边形: 形状 66"/>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68" name="任意多边形: 形状 67"/>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grpSp>
        <p:nvGrpSpPr>
          <p:cNvPr id="4" name="组合 3"/>
          <p:cNvGrpSpPr/>
          <p:nvPr/>
        </p:nvGrpSpPr>
        <p:grpSpPr>
          <a:xfrm>
            <a:off x="-273484" y="215757"/>
            <a:ext cx="1391627" cy="2584916"/>
            <a:chOff x="-273484" y="215757"/>
            <a:chExt cx="1391627" cy="2584916"/>
          </a:xfrm>
        </p:grpSpPr>
        <p:grpSp>
          <p:nvGrpSpPr>
            <p:cNvPr id="27" name="组合 26"/>
            <p:cNvGrpSpPr/>
            <p:nvPr/>
          </p:nvGrpSpPr>
          <p:grpSpPr>
            <a:xfrm rot="17437949" flipH="1">
              <a:off x="-228799" y="1586585"/>
              <a:ext cx="1391627" cy="1036549"/>
              <a:chOff x="11163313" y="2754567"/>
              <a:chExt cx="1486943" cy="1107545"/>
            </a:xfrm>
          </p:grpSpPr>
          <p:grpSp>
            <p:nvGrpSpPr>
              <p:cNvPr id="45" name="图形 18"/>
              <p:cNvGrpSpPr/>
              <p:nvPr/>
            </p:nvGrpSpPr>
            <p:grpSpPr>
              <a:xfrm>
                <a:off x="11378399" y="3151554"/>
                <a:ext cx="1271857" cy="710558"/>
                <a:chOff x="11378399" y="3151554"/>
                <a:chExt cx="1271857" cy="710558"/>
              </a:xfrm>
            </p:grpSpPr>
            <p:sp>
              <p:nvSpPr>
                <p:cNvPr id="51" name="任意多边形: 形状 5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52" name="任意多边形: 形状 5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53" name="任意多边形: 形状 5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54" name="任意多边形: 形状 5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55" name="任意多边形: 形状 5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56" name="任意多边形: 形状 5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57" name="任意多边形: 形状 5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58" name="任意多边形: 形状 5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59" name="任意多边形: 形状 5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60" name="任意多边形: 形状 5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46" name="图形 18"/>
              <p:cNvGrpSpPr/>
              <p:nvPr/>
            </p:nvGrpSpPr>
            <p:grpSpPr>
              <a:xfrm>
                <a:off x="11163313" y="2754567"/>
                <a:ext cx="583217" cy="875579"/>
                <a:chOff x="11163313" y="2754567"/>
                <a:chExt cx="583217" cy="875579"/>
              </a:xfrm>
            </p:grpSpPr>
            <p:sp>
              <p:nvSpPr>
                <p:cNvPr id="47" name="任意多边形: 形状 4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48" name="任意多边形: 形状 4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49" name="任意多边形: 形状 4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50" name="任意多边形: 形状 4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8" name="组合 27"/>
            <p:cNvGrpSpPr/>
            <p:nvPr/>
          </p:nvGrpSpPr>
          <p:grpSpPr>
            <a:xfrm rot="197354" flipH="1">
              <a:off x="-273484" y="215757"/>
              <a:ext cx="1391627" cy="1036549"/>
              <a:chOff x="11163313" y="2754567"/>
              <a:chExt cx="1486943" cy="1107545"/>
            </a:xfrm>
          </p:grpSpPr>
          <p:grpSp>
            <p:nvGrpSpPr>
              <p:cNvPr id="29" name="图形 18"/>
              <p:cNvGrpSpPr/>
              <p:nvPr/>
            </p:nvGrpSpPr>
            <p:grpSpPr>
              <a:xfrm>
                <a:off x="11378399" y="3151554"/>
                <a:ext cx="1271857" cy="710558"/>
                <a:chOff x="11378399" y="3151554"/>
                <a:chExt cx="1271857" cy="710558"/>
              </a:xfrm>
            </p:grpSpPr>
            <p:sp>
              <p:nvSpPr>
                <p:cNvPr id="35" name="任意多边形: 形状 34"/>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36" name="任意多边形: 形状 35"/>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8" name="任意多边形: 形状 37"/>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9" name="任意多边形: 形状 38"/>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40" name="任意多边形: 形状 39"/>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41" name="任意多边形: 形状 40"/>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42" name="任意多边形: 形状 41"/>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43" name="任意多边形: 形状 42"/>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44" name="任意多边形: 形状 43"/>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30" name="图形 18"/>
              <p:cNvGrpSpPr/>
              <p:nvPr/>
            </p:nvGrpSpPr>
            <p:grpSpPr>
              <a:xfrm>
                <a:off x="11163313" y="2754567"/>
                <a:ext cx="583217" cy="875579"/>
                <a:chOff x="11163313" y="2754567"/>
                <a:chExt cx="583217" cy="875579"/>
              </a:xfrm>
            </p:grpSpPr>
            <p:sp>
              <p:nvSpPr>
                <p:cNvPr id="31" name="任意多边形: 形状 30"/>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32" name="任意多边形: 形状 31"/>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33" name="任意多边形: 形状 32"/>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sp>
        <p:nvSpPr>
          <p:cNvPr id="5" name="圆角矩形 5"/>
          <p:cNvSpPr/>
          <p:nvPr userDrawn="1"/>
        </p:nvSpPr>
        <p:spPr>
          <a:xfrm>
            <a:off x="583918" y="566057"/>
            <a:ext cx="11024166" cy="5733143"/>
          </a:xfrm>
          <a:prstGeom prst="roundRect">
            <a:avLst>
              <a:gd name="adj" fmla="val 1573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pic>
        <p:nvPicPr>
          <p:cNvPr id="25" name="图形 2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304041" y="6308676"/>
            <a:ext cx="254318" cy="237363"/>
          </a:xfrm>
          <a:prstGeom prst="rect">
            <a:avLst/>
          </a:prstGeom>
        </p:spPr>
      </p:pic>
      <p:pic>
        <p:nvPicPr>
          <p:cNvPr id="23" name="图形 2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15702" flipH="1">
            <a:off x="11655750" y="6296654"/>
            <a:ext cx="254318" cy="237363"/>
          </a:xfrm>
          <a:prstGeom prst="rect">
            <a:avLst/>
          </a:prstGeom>
        </p:spPr>
      </p:pic>
      <p:grpSp>
        <p:nvGrpSpPr>
          <p:cNvPr id="10" name="组合 9"/>
          <p:cNvGrpSpPr/>
          <p:nvPr/>
        </p:nvGrpSpPr>
        <p:grpSpPr>
          <a:xfrm>
            <a:off x="204535" y="3112044"/>
            <a:ext cx="3431396" cy="3593024"/>
            <a:chOff x="204535" y="3112044"/>
            <a:chExt cx="3431396" cy="3593024"/>
          </a:xfrm>
        </p:grpSpPr>
        <p:pic>
          <p:nvPicPr>
            <p:cNvPr id="21" name="图形 2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535" y="3112044"/>
              <a:ext cx="223838" cy="223838"/>
            </a:xfrm>
            <a:prstGeom prst="rect">
              <a:avLst/>
            </a:prstGeom>
          </p:spPr>
        </p:pic>
        <p:pic>
          <p:nvPicPr>
            <p:cNvPr id="22" name="图形 2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2093" y="6481230"/>
              <a:ext cx="223838" cy="223838"/>
            </a:xfrm>
            <a:prstGeom prst="rect">
              <a:avLst/>
            </a:prstGeom>
          </p:spPr>
        </p:pic>
      </p:grpSp>
      <p:grpSp>
        <p:nvGrpSpPr>
          <p:cNvPr id="11" name="组合 10"/>
          <p:cNvGrpSpPr/>
          <p:nvPr/>
        </p:nvGrpSpPr>
        <p:grpSpPr>
          <a:xfrm flipH="1">
            <a:off x="8562898" y="3134591"/>
            <a:ext cx="3453259" cy="3581301"/>
            <a:chOff x="204535" y="3112044"/>
            <a:chExt cx="3453259" cy="3581301"/>
          </a:xfrm>
        </p:grpSpPr>
        <p:pic>
          <p:nvPicPr>
            <p:cNvPr id="19" name="图形 18"/>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535" y="3112044"/>
              <a:ext cx="223838" cy="223838"/>
            </a:xfrm>
            <a:prstGeom prst="rect">
              <a:avLst/>
            </a:prstGeom>
          </p:spPr>
        </p:pic>
        <p:pic>
          <p:nvPicPr>
            <p:cNvPr id="20" name="图形 1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33956" y="6469507"/>
              <a:ext cx="223838" cy="223838"/>
            </a:xfrm>
            <a:prstGeom prst="rect">
              <a:avLst/>
            </a:prstGeom>
          </p:spPr>
        </p:pic>
      </p:grpSp>
      <p:sp>
        <p:nvSpPr>
          <p:cNvPr id="103" name="任意多边形: 形状 102"/>
          <p:cNvSpPr/>
          <p:nvPr userDrawn="1"/>
        </p:nvSpPr>
        <p:spPr>
          <a:xfrm>
            <a:off x="580891" y="4532245"/>
            <a:ext cx="2273966" cy="1763588"/>
          </a:xfrm>
          <a:custGeom>
            <a:avLst/>
            <a:gdLst>
              <a:gd name="connsiteX0" fmla="*/ 0 w 2273966"/>
              <a:gd name="connsiteY0" fmla="*/ 0 h 1763588"/>
              <a:gd name="connsiteX1" fmla="*/ 96529 w 2273966"/>
              <a:gd name="connsiteY1" fmla="*/ 26605 h 1763588"/>
              <a:gd name="connsiteX2" fmla="*/ 562820 w 2273966"/>
              <a:gd name="connsiteY2" fmla="*/ 489393 h 1763588"/>
              <a:gd name="connsiteX3" fmla="*/ 735047 w 2273966"/>
              <a:gd name="connsiteY3" fmla="*/ 772507 h 1763588"/>
              <a:gd name="connsiteX4" fmla="*/ 757429 w 2273966"/>
              <a:gd name="connsiteY4" fmla="*/ 804116 h 1763588"/>
              <a:gd name="connsiteX5" fmla="*/ 757600 w 2273966"/>
              <a:gd name="connsiteY5" fmla="*/ 804288 h 1763588"/>
              <a:gd name="connsiteX6" fmla="*/ 1979419 w 2273966"/>
              <a:gd name="connsiteY6" fmla="*/ 1061261 h 1763588"/>
              <a:gd name="connsiteX7" fmla="*/ 2271711 w 2273966"/>
              <a:gd name="connsiteY7" fmla="*/ 1682878 h 1763588"/>
              <a:gd name="connsiteX8" fmla="*/ 2273966 w 2273966"/>
              <a:gd name="connsiteY8" fmla="*/ 1763588 h 1763588"/>
              <a:gd name="connsiteX9" fmla="*/ 901995 w 2273966"/>
              <a:gd name="connsiteY9" fmla="*/ 1763588 h 1763588"/>
              <a:gd name="connsiteX10" fmla="*/ 0 w 2273966"/>
              <a:gd name="connsiteY10" fmla="*/ 861593 h 176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3966" h="1763588">
                <a:moveTo>
                  <a:pt x="0" y="0"/>
                </a:moveTo>
                <a:lnTo>
                  <a:pt x="96529" y="26605"/>
                </a:lnTo>
                <a:cubicBezTo>
                  <a:pt x="317721" y="105807"/>
                  <a:pt x="437687" y="280463"/>
                  <a:pt x="562820" y="489393"/>
                </a:cubicBezTo>
                <a:cubicBezTo>
                  <a:pt x="616470" y="579094"/>
                  <a:pt x="671060" y="675032"/>
                  <a:pt x="735047" y="772507"/>
                </a:cubicBezTo>
                <a:cubicBezTo>
                  <a:pt x="742394" y="783528"/>
                  <a:pt x="749826" y="794121"/>
                  <a:pt x="757429" y="804116"/>
                </a:cubicBezTo>
                <a:cubicBezTo>
                  <a:pt x="757515" y="804202"/>
                  <a:pt x="757515" y="804202"/>
                  <a:pt x="757600" y="804288"/>
                </a:cubicBezTo>
                <a:cubicBezTo>
                  <a:pt x="1048233" y="1184108"/>
                  <a:pt x="1591481" y="786860"/>
                  <a:pt x="1979419" y="1061261"/>
                </a:cubicBezTo>
                <a:cubicBezTo>
                  <a:pt x="2197168" y="1215173"/>
                  <a:pt x="2259708" y="1477073"/>
                  <a:pt x="2271711" y="1682878"/>
                </a:cubicBezTo>
                <a:lnTo>
                  <a:pt x="2273966" y="1763588"/>
                </a:lnTo>
                <a:lnTo>
                  <a:pt x="901995" y="1763588"/>
                </a:lnTo>
                <a:cubicBezTo>
                  <a:pt x="403837" y="1763588"/>
                  <a:pt x="0" y="1359751"/>
                  <a:pt x="0" y="861593"/>
                </a:cubicBezTo>
                <a:close/>
              </a:path>
            </a:pathLst>
          </a:custGeom>
          <a:solidFill>
            <a:srgbClr val="CD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104" name="任意多边形: 形状 103"/>
          <p:cNvSpPr/>
          <p:nvPr userDrawn="1"/>
        </p:nvSpPr>
        <p:spPr>
          <a:xfrm flipH="1">
            <a:off x="9340996" y="4538827"/>
            <a:ext cx="2273966" cy="1763588"/>
          </a:xfrm>
          <a:custGeom>
            <a:avLst/>
            <a:gdLst>
              <a:gd name="connsiteX0" fmla="*/ 0 w 2273966"/>
              <a:gd name="connsiteY0" fmla="*/ 0 h 1763588"/>
              <a:gd name="connsiteX1" fmla="*/ 96529 w 2273966"/>
              <a:gd name="connsiteY1" fmla="*/ 26605 h 1763588"/>
              <a:gd name="connsiteX2" fmla="*/ 562820 w 2273966"/>
              <a:gd name="connsiteY2" fmla="*/ 489393 h 1763588"/>
              <a:gd name="connsiteX3" fmla="*/ 735047 w 2273966"/>
              <a:gd name="connsiteY3" fmla="*/ 772507 h 1763588"/>
              <a:gd name="connsiteX4" fmla="*/ 757429 w 2273966"/>
              <a:gd name="connsiteY4" fmla="*/ 804116 h 1763588"/>
              <a:gd name="connsiteX5" fmla="*/ 757600 w 2273966"/>
              <a:gd name="connsiteY5" fmla="*/ 804288 h 1763588"/>
              <a:gd name="connsiteX6" fmla="*/ 1979419 w 2273966"/>
              <a:gd name="connsiteY6" fmla="*/ 1061261 h 1763588"/>
              <a:gd name="connsiteX7" fmla="*/ 2271711 w 2273966"/>
              <a:gd name="connsiteY7" fmla="*/ 1682878 h 1763588"/>
              <a:gd name="connsiteX8" fmla="*/ 2273966 w 2273966"/>
              <a:gd name="connsiteY8" fmla="*/ 1763588 h 1763588"/>
              <a:gd name="connsiteX9" fmla="*/ 901995 w 2273966"/>
              <a:gd name="connsiteY9" fmla="*/ 1763588 h 1763588"/>
              <a:gd name="connsiteX10" fmla="*/ 0 w 2273966"/>
              <a:gd name="connsiteY10" fmla="*/ 861593 h 176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3966" h="1763588">
                <a:moveTo>
                  <a:pt x="0" y="0"/>
                </a:moveTo>
                <a:lnTo>
                  <a:pt x="96529" y="26605"/>
                </a:lnTo>
                <a:cubicBezTo>
                  <a:pt x="317721" y="105807"/>
                  <a:pt x="437687" y="280463"/>
                  <a:pt x="562820" y="489393"/>
                </a:cubicBezTo>
                <a:cubicBezTo>
                  <a:pt x="616470" y="579094"/>
                  <a:pt x="671060" y="675032"/>
                  <a:pt x="735047" y="772507"/>
                </a:cubicBezTo>
                <a:cubicBezTo>
                  <a:pt x="742394" y="783528"/>
                  <a:pt x="749826" y="794121"/>
                  <a:pt x="757429" y="804116"/>
                </a:cubicBezTo>
                <a:cubicBezTo>
                  <a:pt x="757515" y="804202"/>
                  <a:pt x="757515" y="804202"/>
                  <a:pt x="757600" y="804288"/>
                </a:cubicBezTo>
                <a:cubicBezTo>
                  <a:pt x="1048233" y="1184108"/>
                  <a:pt x="1591481" y="786860"/>
                  <a:pt x="1979419" y="1061261"/>
                </a:cubicBezTo>
                <a:cubicBezTo>
                  <a:pt x="2197168" y="1215173"/>
                  <a:pt x="2259708" y="1477073"/>
                  <a:pt x="2271711" y="1682878"/>
                </a:cubicBezTo>
                <a:lnTo>
                  <a:pt x="2273966" y="1763588"/>
                </a:lnTo>
                <a:lnTo>
                  <a:pt x="901995" y="1763588"/>
                </a:lnTo>
                <a:cubicBezTo>
                  <a:pt x="403837" y="1763588"/>
                  <a:pt x="0" y="1359751"/>
                  <a:pt x="0" y="861593"/>
                </a:cubicBezTo>
                <a:close/>
              </a:path>
            </a:pathLst>
          </a:custGeom>
          <a:solidFill>
            <a:srgbClr val="FDA2CC">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9" name="组合 108"/>
          <p:cNvGrpSpPr/>
          <p:nvPr userDrawn="1"/>
        </p:nvGrpSpPr>
        <p:grpSpPr>
          <a:xfrm>
            <a:off x="-1178752" y="-1175176"/>
            <a:ext cx="14556141" cy="9205615"/>
            <a:chOff x="-1178752" y="-1175176"/>
            <a:chExt cx="14556141" cy="9205615"/>
          </a:xfrm>
          <a:solidFill>
            <a:srgbClr val="F5F7F9"/>
          </a:solidFill>
        </p:grpSpPr>
        <p:sp>
          <p:nvSpPr>
            <p:cNvPr id="110" name="矩形 109"/>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1" name="图形 120"/>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8743118" y="2878686"/>
            <a:ext cx="3322861" cy="3630533"/>
          </a:xfrm>
          <a:prstGeom prst="rect">
            <a:avLst/>
          </a:prstGeom>
        </p:spPr>
      </p:pic>
      <p:pic>
        <p:nvPicPr>
          <p:cNvPr id="123" name="图形 122"/>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04109" y="2973027"/>
            <a:ext cx="3004741" cy="3536192"/>
          </a:xfrm>
          <a:prstGeom prst="rect">
            <a:avLst/>
          </a:prstGeom>
        </p:spPr>
      </p:pic>
      <p:pic>
        <p:nvPicPr>
          <p:cNvPr id="124" name="图形 123"/>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126226" y="193411"/>
            <a:ext cx="646402" cy="707384"/>
          </a:xfrm>
          <a:prstGeom prst="rect">
            <a:avLst/>
          </a:prstGeom>
        </p:spPr>
      </p:pic>
      <p:pic>
        <p:nvPicPr>
          <p:cNvPr id="125" name="图形 124"/>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1419372" y="193411"/>
            <a:ext cx="646402" cy="707384"/>
          </a:xfrm>
          <a:prstGeom prst="rect">
            <a:avLst/>
          </a:prstGeom>
        </p:spPr>
      </p:pic>
      <p:grpSp>
        <p:nvGrpSpPr>
          <p:cNvPr id="126" name="组合 125"/>
          <p:cNvGrpSpPr/>
          <p:nvPr userDrawn="1"/>
        </p:nvGrpSpPr>
        <p:grpSpPr>
          <a:xfrm>
            <a:off x="2720410" y="166541"/>
            <a:ext cx="812192" cy="246791"/>
            <a:chOff x="2393012" y="166541"/>
            <a:chExt cx="812192" cy="246791"/>
          </a:xfrm>
        </p:grpSpPr>
        <p:pic>
          <p:nvPicPr>
            <p:cNvPr id="127" name="图形 12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2393012" y="166541"/>
              <a:ext cx="254318" cy="237363"/>
            </a:xfrm>
            <a:prstGeom prst="rect">
              <a:avLst/>
            </a:prstGeom>
          </p:spPr>
        </p:pic>
        <p:pic>
          <p:nvPicPr>
            <p:cNvPr id="128" name="图形 12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1366" y="189494"/>
              <a:ext cx="223838" cy="223838"/>
            </a:xfrm>
            <a:prstGeom prst="rect">
              <a:avLst/>
            </a:prstGeom>
          </p:spPr>
        </p:pic>
      </p:grpSp>
      <p:grpSp>
        <p:nvGrpSpPr>
          <p:cNvPr id="129" name="组合 128"/>
          <p:cNvGrpSpPr/>
          <p:nvPr userDrawn="1"/>
        </p:nvGrpSpPr>
        <p:grpSpPr>
          <a:xfrm>
            <a:off x="8691597" y="154519"/>
            <a:ext cx="801168" cy="237363"/>
            <a:chOff x="10570783" y="154519"/>
            <a:chExt cx="801168" cy="237363"/>
          </a:xfrm>
        </p:grpSpPr>
        <p:pic>
          <p:nvPicPr>
            <p:cNvPr id="130" name="图形 129"/>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15702" flipH="1">
              <a:off x="11117633" y="154519"/>
              <a:ext cx="254318" cy="237363"/>
            </a:xfrm>
            <a:prstGeom prst="rect">
              <a:avLst/>
            </a:prstGeom>
          </p:spPr>
        </p:pic>
        <p:pic>
          <p:nvPicPr>
            <p:cNvPr id="131" name="图形 13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0783" y="165573"/>
              <a:ext cx="223838" cy="223838"/>
            </a:xfrm>
            <a:prstGeom prst="rect">
              <a:avLst/>
            </a:prstGeom>
          </p:spPr>
        </p:pic>
      </p:grpSp>
      <p:pic>
        <p:nvPicPr>
          <p:cNvPr id="132" name="图形 131"/>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1253038" y="1436920"/>
            <a:ext cx="847725" cy="504825"/>
          </a:xfrm>
          <a:prstGeom prst="rect">
            <a:avLst/>
          </a:prstGeom>
        </p:spPr>
      </p:pic>
      <p:grpSp>
        <p:nvGrpSpPr>
          <p:cNvPr id="133" name="组合 132"/>
          <p:cNvGrpSpPr/>
          <p:nvPr userDrawn="1"/>
        </p:nvGrpSpPr>
        <p:grpSpPr>
          <a:xfrm flipH="1">
            <a:off x="9752621" y="1342938"/>
            <a:ext cx="1206793" cy="607057"/>
            <a:chOff x="1253038" y="1334688"/>
            <a:chExt cx="1206793" cy="607057"/>
          </a:xfrm>
        </p:grpSpPr>
        <p:pic>
          <p:nvPicPr>
            <p:cNvPr id="134" name="图形 133"/>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253038" y="1436920"/>
              <a:ext cx="847725" cy="504825"/>
            </a:xfrm>
            <a:prstGeom prst="rect">
              <a:avLst/>
            </a:prstGeom>
          </p:spPr>
        </p:pic>
        <p:sp>
          <p:nvSpPr>
            <p:cNvPr id="135" name="任意多边形: 形状 134"/>
            <p:cNvSpPr/>
            <p:nvPr/>
          </p:nvSpPr>
          <p:spPr>
            <a:xfrm>
              <a:off x="2275658" y="1334688"/>
              <a:ext cx="184173" cy="184173"/>
            </a:xfrm>
            <a:custGeom>
              <a:avLst/>
              <a:gdLst>
                <a:gd name="connsiteX0" fmla="*/ 149915 w 163882"/>
                <a:gd name="connsiteY0" fmla="*/ 60871 h 163883"/>
                <a:gd name="connsiteX1" fmla="*/ 90332 w 163882"/>
                <a:gd name="connsiteY1" fmla="*/ 8779 h 163883"/>
                <a:gd name="connsiteX2" fmla="*/ 9092 w 163882"/>
                <a:gd name="connsiteY2" fmla="*/ 70704 h 163883"/>
                <a:gd name="connsiteX3" fmla="*/ 65515 w 163882"/>
                <a:gd name="connsiteY3" fmla="*/ 155689 h 163883"/>
                <a:gd name="connsiteX4" fmla="*/ 101686 w 163882"/>
                <a:gd name="connsiteY4" fmla="*/ 155923 h 163883"/>
                <a:gd name="connsiteX5" fmla="*/ 130249 w 163882"/>
                <a:gd name="connsiteY5" fmla="*/ 141173 h 163883"/>
                <a:gd name="connsiteX6" fmla="*/ 149915 w 163882"/>
                <a:gd name="connsiteY6" fmla="*/ 60871 h 16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882" h="163883">
                  <a:moveTo>
                    <a:pt x="149915" y="60871"/>
                  </a:moveTo>
                  <a:cubicBezTo>
                    <a:pt x="142774" y="43078"/>
                    <a:pt x="114680" y="8779"/>
                    <a:pt x="90332" y="8779"/>
                  </a:cubicBezTo>
                  <a:cubicBezTo>
                    <a:pt x="47020" y="8779"/>
                    <a:pt x="13073" y="26573"/>
                    <a:pt x="9092" y="70704"/>
                  </a:cubicBezTo>
                  <a:cubicBezTo>
                    <a:pt x="5815" y="108046"/>
                    <a:pt x="28524" y="145622"/>
                    <a:pt x="65515" y="155689"/>
                  </a:cubicBezTo>
                  <a:cubicBezTo>
                    <a:pt x="78158" y="159084"/>
                    <a:pt x="90332" y="158849"/>
                    <a:pt x="101686" y="155923"/>
                  </a:cubicBezTo>
                  <a:cubicBezTo>
                    <a:pt x="113275" y="156742"/>
                    <a:pt x="124045" y="150772"/>
                    <a:pt x="130249" y="141173"/>
                  </a:cubicBezTo>
                  <a:cubicBezTo>
                    <a:pt x="151788" y="122678"/>
                    <a:pt x="162323" y="91540"/>
                    <a:pt x="149915" y="60871"/>
                  </a:cubicBezTo>
                  <a:close/>
                </a:path>
              </a:pathLst>
            </a:custGeom>
            <a:solidFill>
              <a:srgbClr val="CDF0F2"/>
            </a:solidFill>
            <a:ln w="9525" cap="flat">
              <a:noFill/>
              <a:prstDash val="solid"/>
              <a:miter/>
            </a:ln>
          </p:spPr>
          <p:txBody>
            <a:bodyPr rtlCol="0" anchor="ctr"/>
            <a:lstStyle/>
            <a:p>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板块页">
    <p:spTree>
      <p:nvGrpSpPr>
        <p:cNvPr id="1" name=""/>
        <p:cNvGrpSpPr/>
        <p:nvPr/>
      </p:nvGrpSpPr>
      <p:grpSpPr>
        <a:xfrm>
          <a:off x="0" y="0"/>
          <a:ext cx="0" cy="0"/>
          <a:chOff x="0" y="0"/>
          <a:chExt cx="0" cy="0"/>
        </a:xfrm>
      </p:grpSpPr>
      <p:grpSp>
        <p:nvGrpSpPr>
          <p:cNvPr id="26" name="组合 25"/>
          <p:cNvGrpSpPr/>
          <p:nvPr/>
        </p:nvGrpSpPr>
        <p:grpSpPr>
          <a:xfrm rot="3718022" flipV="1">
            <a:off x="4864543" y="6064262"/>
            <a:ext cx="1183593" cy="881596"/>
            <a:chOff x="11163313" y="2754567"/>
            <a:chExt cx="1486943" cy="1107545"/>
          </a:xfrm>
        </p:grpSpPr>
        <p:grpSp>
          <p:nvGrpSpPr>
            <p:cNvPr id="119" name="图形 18"/>
            <p:cNvGrpSpPr/>
            <p:nvPr/>
          </p:nvGrpSpPr>
          <p:grpSpPr>
            <a:xfrm>
              <a:off x="11378399" y="3151554"/>
              <a:ext cx="1271857" cy="710558"/>
              <a:chOff x="11378399" y="3151554"/>
              <a:chExt cx="1271857" cy="710558"/>
            </a:xfrm>
          </p:grpSpPr>
          <p:sp>
            <p:nvSpPr>
              <p:cNvPr id="139" name="任意多边形: 形状 138"/>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40" name="任意多边形: 形状 139"/>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41" name="任意多边形: 形状 140"/>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2" name="任意多边形: 形状 141"/>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43" name="任意多边形: 形状 142"/>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44" name="任意多边形: 形状 14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45" name="任意多边形: 形状 14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46" name="任意多边形: 形状 14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47" name="任意多边形: 形状 14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48" name="任意多边形: 形状 14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120" name="图形 18"/>
            <p:cNvGrpSpPr/>
            <p:nvPr/>
          </p:nvGrpSpPr>
          <p:grpSpPr>
            <a:xfrm>
              <a:off x="11163313" y="2754567"/>
              <a:ext cx="583217" cy="875579"/>
              <a:chOff x="11163313" y="2754567"/>
              <a:chExt cx="583217" cy="875579"/>
            </a:xfrm>
          </p:grpSpPr>
          <p:sp>
            <p:nvSpPr>
              <p:cNvPr id="122" name="任意多边形: 形状 121"/>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136" name="任意多边形: 形状 135"/>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37" name="任意多边形: 形状 136"/>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38" name="任意多边形: 形状 137"/>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95" name="组合 94"/>
          <p:cNvGrpSpPr/>
          <p:nvPr/>
        </p:nvGrpSpPr>
        <p:grpSpPr>
          <a:xfrm rot="21402646">
            <a:off x="11062178" y="119232"/>
            <a:ext cx="1199775" cy="893649"/>
            <a:chOff x="11163313" y="2754567"/>
            <a:chExt cx="1486943" cy="1107545"/>
          </a:xfrm>
        </p:grpSpPr>
        <p:grpSp>
          <p:nvGrpSpPr>
            <p:cNvPr id="96" name="图形 18"/>
            <p:cNvGrpSpPr/>
            <p:nvPr/>
          </p:nvGrpSpPr>
          <p:grpSpPr>
            <a:xfrm>
              <a:off x="11378399" y="3151554"/>
              <a:ext cx="1271857" cy="710558"/>
              <a:chOff x="11378399" y="3151554"/>
              <a:chExt cx="1271857" cy="710558"/>
            </a:xfrm>
          </p:grpSpPr>
          <p:sp>
            <p:nvSpPr>
              <p:cNvPr id="102" name="任意多边形: 形状 101"/>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05" name="任意多边形: 形状 104"/>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06" name="任意多边形: 形状 105"/>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07" name="任意多边形: 形状 106"/>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08" name="任意多边形: 形状 107"/>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14" name="任意多边形: 形状 11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15" name="任意多边形: 形状 11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16" name="任意多边形: 形状 11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17" name="任意多边形: 形状 11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18" name="任意多边形: 形状 11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97" name="图形 18"/>
            <p:cNvGrpSpPr/>
            <p:nvPr/>
          </p:nvGrpSpPr>
          <p:grpSpPr>
            <a:xfrm>
              <a:off x="11163313" y="2754567"/>
              <a:ext cx="583217" cy="875579"/>
              <a:chOff x="11163313" y="2754567"/>
              <a:chExt cx="583217" cy="875579"/>
            </a:xfrm>
          </p:grpSpPr>
          <p:sp>
            <p:nvSpPr>
              <p:cNvPr id="98" name="任意多边形: 形状 97"/>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99" name="任意多边形: 形状 98"/>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00" name="任意多边形: 形状 99"/>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1" name="任意多边形: 形状 100"/>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pic>
        <p:nvPicPr>
          <p:cNvPr id="6" name="图形 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3644" y="2447574"/>
            <a:ext cx="4398709" cy="3438071"/>
          </a:xfrm>
          <a:prstGeom prst="rect">
            <a:avLst/>
          </a:prstGeom>
        </p:spPr>
      </p:pic>
      <p:grpSp>
        <p:nvGrpSpPr>
          <p:cNvPr id="16" name="组合 15"/>
          <p:cNvGrpSpPr/>
          <p:nvPr userDrawn="1"/>
        </p:nvGrpSpPr>
        <p:grpSpPr>
          <a:xfrm>
            <a:off x="4350210" y="2831332"/>
            <a:ext cx="969783" cy="356470"/>
            <a:chOff x="3815571" y="2314159"/>
            <a:chExt cx="1900100" cy="698433"/>
          </a:xfrm>
        </p:grpSpPr>
        <p:sp>
          <p:nvSpPr>
            <p:cNvPr id="12" name="任意多边形: 形状 11"/>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13" name="任意多边形: 形状 12"/>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15" name="任意多边形: 形状 14"/>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sp>
        <p:nvSpPr>
          <p:cNvPr id="18" name="圆角矩形 5"/>
          <p:cNvSpPr/>
          <p:nvPr userDrawn="1"/>
        </p:nvSpPr>
        <p:spPr>
          <a:xfrm>
            <a:off x="5319993" y="566057"/>
            <a:ext cx="6288091" cy="5733143"/>
          </a:xfrm>
          <a:prstGeom prst="roundRect">
            <a:avLst>
              <a:gd name="adj" fmla="val 8898"/>
            </a:avLst>
          </a:prstGeom>
          <a:solidFill>
            <a:schemeClr val="bg1"/>
          </a:solidFill>
          <a:ln w="50800">
            <a:solidFill>
              <a:srgbClr val="CDF0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54" name="组合 153"/>
          <p:cNvGrpSpPr/>
          <p:nvPr userDrawn="1"/>
        </p:nvGrpSpPr>
        <p:grpSpPr>
          <a:xfrm>
            <a:off x="-1178752" y="-1175176"/>
            <a:ext cx="14556141" cy="9205615"/>
            <a:chOff x="-1178752" y="-1175176"/>
            <a:chExt cx="14556141" cy="9205615"/>
          </a:xfrm>
          <a:solidFill>
            <a:srgbClr val="F5F7F9"/>
          </a:solidFill>
        </p:grpSpPr>
        <p:sp>
          <p:nvSpPr>
            <p:cNvPr id="155" name="矩形 154"/>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5"/>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7"/>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9" name="图形 158"/>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98975" y="5623699"/>
            <a:ext cx="738797" cy="808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板块页">
    <p:spTree>
      <p:nvGrpSpPr>
        <p:cNvPr id="1" name=""/>
        <p:cNvGrpSpPr/>
        <p:nvPr/>
      </p:nvGrpSpPr>
      <p:grpSpPr>
        <a:xfrm>
          <a:off x="0" y="0"/>
          <a:ext cx="0" cy="0"/>
          <a:chOff x="0" y="0"/>
          <a:chExt cx="0" cy="0"/>
        </a:xfrm>
      </p:grpSpPr>
      <p:grpSp>
        <p:nvGrpSpPr>
          <p:cNvPr id="124" name="组合 123"/>
          <p:cNvGrpSpPr/>
          <p:nvPr userDrawn="1"/>
        </p:nvGrpSpPr>
        <p:grpSpPr>
          <a:xfrm>
            <a:off x="1099349" y="1167890"/>
            <a:ext cx="10053923" cy="4529477"/>
            <a:chOff x="1159648" y="1251010"/>
            <a:chExt cx="10053923" cy="4529477"/>
          </a:xfrm>
        </p:grpSpPr>
        <p:grpSp>
          <p:nvGrpSpPr>
            <p:cNvPr id="87" name="组合 86"/>
            <p:cNvGrpSpPr/>
            <p:nvPr userDrawn="1"/>
          </p:nvGrpSpPr>
          <p:grpSpPr>
            <a:xfrm rot="1323676">
              <a:off x="10013796" y="1251010"/>
              <a:ext cx="1199775" cy="893649"/>
              <a:chOff x="11163313" y="2754567"/>
              <a:chExt cx="1486943" cy="1107545"/>
            </a:xfrm>
          </p:grpSpPr>
          <p:grpSp>
            <p:nvGrpSpPr>
              <p:cNvPr id="88" name="图形 18"/>
              <p:cNvGrpSpPr/>
              <p:nvPr/>
            </p:nvGrpSpPr>
            <p:grpSpPr>
              <a:xfrm>
                <a:off x="11378399" y="3151554"/>
                <a:ext cx="1271857" cy="710558"/>
                <a:chOff x="11378399" y="3151554"/>
                <a:chExt cx="1271857" cy="710558"/>
              </a:xfrm>
            </p:grpSpPr>
            <p:sp>
              <p:nvSpPr>
                <p:cNvPr id="94" name="任意多边形: 形状 93"/>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03" name="任意多边形: 形状 102"/>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04" name="任意多边形: 形状 103"/>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09" name="任意多边形: 形状 108"/>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10" name="任意多边形: 形状 109"/>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11" name="任意多边形: 形状 110"/>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12" name="任意多边形: 形状 111"/>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13" name="任意多边形: 形状 112"/>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21" name="任意多边形: 形状 120"/>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23" name="任意多边形: 形状 122"/>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9" name="图形 18"/>
              <p:cNvGrpSpPr/>
              <p:nvPr/>
            </p:nvGrpSpPr>
            <p:grpSpPr>
              <a:xfrm>
                <a:off x="11163313" y="2754567"/>
                <a:ext cx="583217" cy="875579"/>
                <a:chOff x="11163313" y="2754567"/>
                <a:chExt cx="583217" cy="875579"/>
              </a:xfrm>
            </p:grpSpPr>
            <p:sp>
              <p:nvSpPr>
                <p:cNvPr id="90" name="任意多边形: 形状 89"/>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91" name="任意多边形: 形状 90"/>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2" name="任意多边形: 形状 91"/>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93" name="任意多边形: 形状 92"/>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54" name="组合 53"/>
            <p:cNvGrpSpPr/>
            <p:nvPr userDrawn="1"/>
          </p:nvGrpSpPr>
          <p:grpSpPr>
            <a:xfrm rot="1323676" flipH="1" flipV="1">
              <a:off x="1159648" y="4886838"/>
              <a:ext cx="1199775" cy="893649"/>
              <a:chOff x="11163313" y="2754567"/>
              <a:chExt cx="1486943" cy="1107545"/>
            </a:xfrm>
          </p:grpSpPr>
          <p:grpSp>
            <p:nvGrpSpPr>
              <p:cNvPr id="55" name="图形 18"/>
              <p:cNvGrpSpPr/>
              <p:nvPr/>
            </p:nvGrpSpPr>
            <p:grpSpPr>
              <a:xfrm>
                <a:off x="11378399" y="3151554"/>
                <a:ext cx="1271857" cy="710558"/>
                <a:chOff x="11378399" y="3151554"/>
                <a:chExt cx="1271857" cy="710558"/>
              </a:xfrm>
            </p:grpSpPr>
            <p:sp>
              <p:nvSpPr>
                <p:cNvPr id="61" name="任意多边形: 形状 6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62" name="任意多边形: 形状 6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63" name="任意多边形: 形状 6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64" name="任意多边形: 形状 6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65" name="任意多边形: 形状 6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66" name="任意多边形: 形状 6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67" name="任意多边形: 形状 6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68" name="任意多边形: 形状 6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69" name="任意多边形: 形状 6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70" name="任意多边形: 形状 6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56" name="图形 18"/>
              <p:cNvGrpSpPr/>
              <p:nvPr/>
            </p:nvGrpSpPr>
            <p:grpSpPr>
              <a:xfrm>
                <a:off x="11163313" y="2754567"/>
                <a:ext cx="583217" cy="875579"/>
                <a:chOff x="11163313" y="2754567"/>
                <a:chExt cx="583217" cy="875579"/>
              </a:xfrm>
            </p:grpSpPr>
            <p:sp>
              <p:nvSpPr>
                <p:cNvPr id="57" name="任意多边形: 形状 5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58" name="任意多边形: 形状 5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59" name="任意多边形: 形状 5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60" name="任意多边形: 形状 5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grpSp>
        <p:nvGrpSpPr>
          <p:cNvPr id="8" name="组合 7"/>
          <p:cNvGrpSpPr/>
          <p:nvPr userDrawn="1"/>
        </p:nvGrpSpPr>
        <p:grpSpPr>
          <a:xfrm>
            <a:off x="924838" y="3250765"/>
            <a:ext cx="10373917" cy="380084"/>
            <a:chOff x="939352" y="3250765"/>
            <a:chExt cx="10373917" cy="380084"/>
          </a:xfrm>
        </p:grpSpPr>
        <p:grpSp>
          <p:nvGrpSpPr>
            <p:cNvPr id="16" name="组合 15"/>
            <p:cNvGrpSpPr/>
            <p:nvPr userDrawn="1"/>
          </p:nvGrpSpPr>
          <p:grpSpPr>
            <a:xfrm>
              <a:off x="939352" y="3250765"/>
              <a:ext cx="969783" cy="356470"/>
              <a:chOff x="3815571" y="2314159"/>
              <a:chExt cx="1900100" cy="698433"/>
            </a:xfrm>
          </p:grpSpPr>
          <p:sp>
            <p:nvSpPr>
              <p:cNvPr id="12" name="任意多边形: 形状 11"/>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13" name="任意多边形: 形状 12"/>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15" name="任意多边形: 形状 14"/>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grpSp>
          <p:nvGrpSpPr>
            <p:cNvPr id="3" name="组合 2"/>
            <p:cNvGrpSpPr/>
            <p:nvPr userDrawn="1"/>
          </p:nvGrpSpPr>
          <p:grpSpPr>
            <a:xfrm flipH="1">
              <a:off x="10343486" y="3274379"/>
              <a:ext cx="969783" cy="356470"/>
              <a:chOff x="3815571" y="2314159"/>
              <a:chExt cx="1900100" cy="698433"/>
            </a:xfrm>
          </p:grpSpPr>
          <p:sp>
            <p:nvSpPr>
              <p:cNvPr id="4" name="任意多边形: 形状 3"/>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5" name="任意多边形: 形状 4"/>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7" name="任意多边形: 形状 6"/>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grpSp>
      <p:sp>
        <p:nvSpPr>
          <p:cNvPr id="9" name="圆角矩形 5"/>
          <p:cNvSpPr/>
          <p:nvPr userDrawn="1"/>
        </p:nvSpPr>
        <p:spPr>
          <a:xfrm>
            <a:off x="1578316" y="826654"/>
            <a:ext cx="9095989" cy="5211948"/>
          </a:xfrm>
          <a:prstGeom prst="roundRect">
            <a:avLst>
              <a:gd name="adj" fmla="val 50000"/>
            </a:avLst>
          </a:prstGeom>
          <a:solidFill>
            <a:schemeClr val="bg1"/>
          </a:solidFill>
          <a:ln w="50800">
            <a:solidFill>
              <a:srgbClr val="CDF0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pic>
        <p:nvPicPr>
          <p:cNvPr id="126" name="图形 12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39996" y="4661827"/>
            <a:ext cx="1938110" cy="1636627"/>
          </a:xfrm>
          <a:prstGeom prst="rect">
            <a:avLst/>
          </a:prstGeom>
        </p:spPr>
      </p:pic>
      <p:pic>
        <p:nvPicPr>
          <p:cNvPr id="127" name="图形 126"/>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54471" y="1129200"/>
            <a:ext cx="1336616" cy="16845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板块页">
    <p:spTree>
      <p:nvGrpSpPr>
        <p:cNvPr id="1" name=""/>
        <p:cNvGrpSpPr/>
        <p:nvPr/>
      </p:nvGrpSpPr>
      <p:grpSpPr>
        <a:xfrm>
          <a:off x="0" y="0"/>
          <a:ext cx="0" cy="0"/>
          <a:chOff x="0" y="0"/>
          <a:chExt cx="0" cy="0"/>
        </a:xfrm>
      </p:grpSpPr>
      <p:grpSp>
        <p:nvGrpSpPr>
          <p:cNvPr id="26" name="组合 25"/>
          <p:cNvGrpSpPr/>
          <p:nvPr/>
        </p:nvGrpSpPr>
        <p:grpSpPr>
          <a:xfrm rot="3718022" flipV="1">
            <a:off x="4864543" y="6064262"/>
            <a:ext cx="1183593" cy="881596"/>
            <a:chOff x="11163313" y="2754567"/>
            <a:chExt cx="1486943" cy="1107545"/>
          </a:xfrm>
        </p:grpSpPr>
        <p:grpSp>
          <p:nvGrpSpPr>
            <p:cNvPr id="119" name="图形 18"/>
            <p:cNvGrpSpPr/>
            <p:nvPr/>
          </p:nvGrpSpPr>
          <p:grpSpPr>
            <a:xfrm>
              <a:off x="11378399" y="3151554"/>
              <a:ext cx="1271857" cy="710558"/>
              <a:chOff x="11378399" y="3151554"/>
              <a:chExt cx="1271857" cy="710558"/>
            </a:xfrm>
          </p:grpSpPr>
          <p:sp>
            <p:nvSpPr>
              <p:cNvPr id="139" name="任意多边形: 形状 138"/>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40" name="任意多边形: 形状 139"/>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41" name="任意多边形: 形状 140"/>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2" name="任意多边形: 形状 141"/>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43" name="任意多边形: 形状 142"/>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44" name="任意多边形: 形状 14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45" name="任意多边形: 形状 14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46" name="任意多边形: 形状 14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47" name="任意多边形: 形状 14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48" name="任意多边形: 形状 14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120" name="图形 18"/>
            <p:cNvGrpSpPr/>
            <p:nvPr/>
          </p:nvGrpSpPr>
          <p:grpSpPr>
            <a:xfrm>
              <a:off x="11163313" y="2754567"/>
              <a:ext cx="583217" cy="875579"/>
              <a:chOff x="11163313" y="2754567"/>
              <a:chExt cx="583217" cy="875579"/>
            </a:xfrm>
          </p:grpSpPr>
          <p:sp>
            <p:nvSpPr>
              <p:cNvPr id="122" name="任意多边形: 形状 121"/>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136" name="任意多边形: 形状 135"/>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37" name="任意多边形: 形状 136"/>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38" name="任意多边形: 形状 137"/>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95" name="组合 94"/>
          <p:cNvGrpSpPr/>
          <p:nvPr/>
        </p:nvGrpSpPr>
        <p:grpSpPr>
          <a:xfrm rot="21402646">
            <a:off x="11062178" y="119232"/>
            <a:ext cx="1199775" cy="893649"/>
            <a:chOff x="11163313" y="2754567"/>
            <a:chExt cx="1486943" cy="1107545"/>
          </a:xfrm>
        </p:grpSpPr>
        <p:grpSp>
          <p:nvGrpSpPr>
            <p:cNvPr id="96" name="图形 18"/>
            <p:cNvGrpSpPr/>
            <p:nvPr/>
          </p:nvGrpSpPr>
          <p:grpSpPr>
            <a:xfrm>
              <a:off x="11378399" y="3151554"/>
              <a:ext cx="1271857" cy="710558"/>
              <a:chOff x="11378399" y="3151554"/>
              <a:chExt cx="1271857" cy="710558"/>
            </a:xfrm>
          </p:grpSpPr>
          <p:sp>
            <p:nvSpPr>
              <p:cNvPr id="102" name="任意多边形: 形状 101"/>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05" name="任意多边形: 形状 104"/>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06" name="任意多边形: 形状 105"/>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07" name="任意多边形: 形状 106"/>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08" name="任意多边形: 形状 107"/>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14" name="任意多边形: 形状 11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15" name="任意多边形: 形状 11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16" name="任意多边形: 形状 11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17" name="任意多边形: 形状 11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18" name="任意多边形: 形状 11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97" name="图形 18"/>
            <p:cNvGrpSpPr/>
            <p:nvPr/>
          </p:nvGrpSpPr>
          <p:grpSpPr>
            <a:xfrm>
              <a:off x="11163313" y="2754567"/>
              <a:ext cx="583217" cy="875579"/>
              <a:chOff x="11163313" y="2754567"/>
              <a:chExt cx="583217" cy="875579"/>
            </a:xfrm>
          </p:grpSpPr>
          <p:sp>
            <p:nvSpPr>
              <p:cNvPr id="98" name="任意多边形: 形状 97"/>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99" name="任意多边形: 形状 98"/>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00" name="任意多边形: 形状 99"/>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1" name="任意多边形: 形状 100"/>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pic>
        <p:nvPicPr>
          <p:cNvPr id="6" name="图形 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3644" y="2447574"/>
            <a:ext cx="4398709" cy="3438071"/>
          </a:xfrm>
          <a:prstGeom prst="rect">
            <a:avLst/>
          </a:prstGeom>
        </p:spPr>
      </p:pic>
      <p:grpSp>
        <p:nvGrpSpPr>
          <p:cNvPr id="16" name="组合 15"/>
          <p:cNvGrpSpPr/>
          <p:nvPr userDrawn="1"/>
        </p:nvGrpSpPr>
        <p:grpSpPr>
          <a:xfrm>
            <a:off x="4350210" y="2831332"/>
            <a:ext cx="969783" cy="356470"/>
            <a:chOff x="3815571" y="2314159"/>
            <a:chExt cx="1900100" cy="698433"/>
          </a:xfrm>
        </p:grpSpPr>
        <p:sp>
          <p:nvSpPr>
            <p:cNvPr id="12" name="任意多边形: 形状 11"/>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13" name="任意多边形: 形状 12"/>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15" name="任意多边形: 形状 14"/>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sp>
        <p:nvSpPr>
          <p:cNvPr id="18" name="圆角矩形 5"/>
          <p:cNvSpPr/>
          <p:nvPr userDrawn="1"/>
        </p:nvSpPr>
        <p:spPr>
          <a:xfrm>
            <a:off x="5319993" y="566057"/>
            <a:ext cx="6288091" cy="5733143"/>
          </a:xfrm>
          <a:prstGeom prst="roundRect">
            <a:avLst>
              <a:gd name="adj" fmla="val 8898"/>
            </a:avLst>
          </a:prstGeom>
          <a:solidFill>
            <a:schemeClr val="bg1"/>
          </a:solidFill>
          <a:ln w="50800">
            <a:solidFill>
              <a:srgbClr val="CDF0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54" name="组合 153"/>
          <p:cNvGrpSpPr/>
          <p:nvPr userDrawn="1"/>
        </p:nvGrpSpPr>
        <p:grpSpPr>
          <a:xfrm>
            <a:off x="-1178752" y="-1175176"/>
            <a:ext cx="14556141" cy="9205615"/>
            <a:chOff x="-1178752" y="-1175176"/>
            <a:chExt cx="14556141" cy="9205615"/>
          </a:xfrm>
          <a:solidFill>
            <a:srgbClr val="F5F7F9"/>
          </a:solidFill>
        </p:grpSpPr>
        <p:sp>
          <p:nvSpPr>
            <p:cNvPr id="155" name="矩形 154"/>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5"/>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7"/>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9" name="图形 158"/>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98975" y="5623699"/>
            <a:ext cx="738797" cy="808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40" name="组合 39"/>
          <p:cNvGrpSpPr/>
          <p:nvPr userDrawn="1"/>
        </p:nvGrpSpPr>
        <p:grpSpPr>
          <a:xfrm rot="21402646" flipH="1" flipV="1">
            <a:off x="-375289" y="6229687"/>
            <a:ext cx="1028440" cy="766030"/>
            <a:chOff x="11163313" y="2754567"/>
            <a:chExt cx="1486943" cy="1107545"/>
          </a:xfrm>
        </p:grpSpPr>
        <p:grpSp>
          <p:nvGrpSpPr>
            <p:cNvPr id="41" name="图形 18"/>
            <p:cNvGrpSpPr/>
            <p:nvPr/>
          </p:nvGrpSpPr>
          <p:grpSpPr>
            <a:xfrm>
              <a:off x="11378399" y="3151554"/>
              <a:ext cx="1271857" cy="710558"/>
              <a:chOff x="11378399" y="3151554"/>
              <a:chExt cx="1271857" cy="710558"/>
            </a:xfrm>
          </p:grpSpPr>
          <p:sp>
            <p:nvSpPr>
              <p:cNvPr id="47" name="任意多边形: 形状 46"/>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48" name="任意多边形: 形状 47"/>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49" name="任意多边形: 形状 48"/>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50" name="任意多边形: 形状 49"/>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51" name="任意多边形: 形状 50"/>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52" name="任意多边形: 形状 51"/>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53" name="任意多边形: 形状 52"/>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54" name="任意多边形: 形状 53"/>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55" name="任意多边形: 形状 54"/>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56" name="任意多边形: 形状 55"/>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42" name="图形 18"/>
            <p:cNvGrpSpPr/>
            <p:nvPr/>
          </p:nvGrpSpPr>
          <p:grpSpPr>
            <a:xfrm>
              <a:off x="11163313" y="2754567"/>
              <a:ext cx="583217" cy="875579"/>
              <a:chOff x="11163313" y="2754567"/>
              <a:chExt cx="583217" cy="875579"/>
            </a:xfrm>
          </p:grpSpPr>
          <p:sp>
            <p:nvSpPr>
              <p:cNvPr id="43" name="任意多边形: 形状 42"/>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44" name="任意多边形: 形状 43"/>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45" name="任意多边形: 形状 44"/>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46" name="任意多边形: 形状 45"/>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6" name="组合 5"/>
          <p:cNvGrpSpPr/>
          <p:nvPr userDrawn="1"/>
        </p:nvGrpSpPr>
        <p:grpSpPr>
          <a:xfrm rot="21402646">
            <a:off x="11573307" y="-173579"/>
            <a:ext cx="1028440" cy="766030"/>
            <a:chOff x="11163313" y="2754567"/>
            <a:chExt cx="1486943" cy="1107545"/>
          </a:xfrm>
        </p:grpSpPr>
        <p:grpSp>
          <p:nvGrpSpPr>
            <p:cNvPr id="7" name="图形 18"/>
            <p:cNvGrpSpPr/>
            <p:nvPr/>
          </p:nvGrpSpPr>
          <p:grpSpPr>
            <a:xfrm>
              <a:off x="11378399" y="3151554"/>
              <a:ext cx="1271857" cy="710558"/>
              <a:chOff x="11378399" y="3151554"/>
              <a:chExt cx="1271857" cy="710558"/>
            </a:xfrm>
          </p:grpSpPr>
          <p:sp>
            <p:nvSpPr>
              <p:cNvPr id="13" name="任意多边形: 形状 12"/>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4" name="任意多边形: 形状 13"/>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5" name="任意多边形: 形状 14"/>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6" name="任意多边形: 形状 15"/>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21" name="任意多边形: 形状 20"/>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2" name="任意多边形: 形状 21"/>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 name="图形 18"/>
            <p:cNvGrpSpPr/>
            <p:nvPr/>
          </p:nvGrpSpPr>
          <p:grpSpPr>
            <a:xfrm>
              <a:off x="11163313" y="2754567"/>
              <a:ext cx="583217" cy="875579"/>
              <a:chOff x="11163313" y="2754567"/>
              <a:chExt cx="583217" cy="875579"/>
            </a:xfrm>
          </p:grpSpPr>
          <p:sp>
            <p:nvSpPr>
              <p:cNvPr id="9" name="任意多边形: 形状 8"/>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10" name="任意多边形: 形状 9"/>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1" name="任意多边形: 形状 10"/>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2" name="任意多边形: 形状 11"/>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sp>
        <p:nvSpPr>
          <p:cNvPr id="3" name="圆角矩形 5"/>
          <p:cNvSpPr/>
          <p:nvPr userDrawn="1"/>
        </p:nvSpPr>
        <p:spPr>
          <a:xfrm>
            <a:off x="290286" y="290286"/>
            <a:ext cx="11611428"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57" name="组合 56"/>
          <p:cNvGrpSpPr/>
          <p:nvPr userDrawn="1"/>
        </p:nvGrpSpPr>
        <p:grpSpPr>
          <a:xfrm>
            <a:off x="-1178752" y="-1175176"/>
            <a:ext cx="14556141" cy="9205615"/>
            <a:chOff x="-1178752" y="-1175176"/>
            <a:chExt cx="14556141" cy="9205615"/>
          </a:xfrm>
          <a:solidFill>
            <a:srgbClr val="F5F7F9"/>
          </a:solidFill>
        </p:grpSpPr>
        <p:sp>
          <p:nvSpPr>
            <p:cNvPr id="58" name="矩形 57"/>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3" name="图形 6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65" name="图形 6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grpSp>
        <p:nvGrpSpPr>
          <p:cNvPr id="4" name="组合 3"/>
          <p:cNvGrpSpPr/>
          <p:nvPr userDrawn="1"/>
        </p:nvGrpSpPr>
        <p:grpSpPr>
          <a:xfrm rot="197354" flipV="1">
            <a:off x="11529130" y="6120856"/>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197354" flipH="1">
            <a:off x="-403110" y="2790513"/>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15702" flipH="1">
            <a:off x="1191820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15702" flipV="1">
            <a:off x="132155" y="6564656"/>
            <a:ext cx="181713" cy="169599"/>
          </a:xfrm>
          <a:prstGeom prst="rect">
            <a:avLst/>
          </a:prstGeom>
        </p:spPr>
      </p:pic>
      <p:sp>
        <p:nvSpPr>
          <p:cNvPr id="3" name="圆角矩形 5"/>
          <p:cNvSpPr/>
          <p:nvPr userDrawn="1"/>
        </p:nvSpPr>
        <p:spPr>
          <a:xfrm flipH="1">
            <a:off x="296921" y="3311079"/>
            <a:ext cx="11592727" cy="3170973"/>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45" name="组合 44"/>
          <p:cNvGrpSpPr/>
          <p:nvPr userDrawn="1"/>
        </p:nvGrpSpPr>
        <p:grpSpPr>
          <a:xfrm flipH="1">
            <a:off x="-1178752" y="-1175176"/>
            <a:ext cx="14556141" cy="9205615"/>
            <a:chOff x="-1178752" y="-1175176"/>
            <a:chExt cx="14556141" cy="9205615"/>
          </a:xfrm>
          <a:solidFill>
            <a:srgbClr val="F5F7F9"/>
          </a:solidFill>
        </p:grpSpPr>
        <p:sp>
          <p:nvSpPr>
            <p:cNvPr id="46" name="矩形 45"/>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4" name="组合 3"/>
          <p:cNvGrpSpPr/>
          <p:nvPr userDrawn="1"/>
        </p:nvGrpSpPr>
        <p:grpSpPr>
          <a:xfrm rot="21402646" flipH="1" flipV="1">
            <a:off x="5467610" y="6229687"/>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21402646">
            <a:off x="11573307" y="-173579"/>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38" name="组合 37"/>
          <p:cNvGrpSpPr/>
          <p:nvPr userDrawn="1"/>
        </p:nvGrpSpPr>
        <p:grpSpPr>
          <a:xfrm>
            <a:off x="-1178752" y="-1175176"/>
            <a:ext cx="14556141" cy="9205615"/>
            <a:chOff x="-1178752" y="-1175176"/>
            <a:chExt cx="14556141" cy="9205615"/>
          </a:xfrm>
          <a:solidFill>
            <a:srgbClr val="F5F7F9"/>
          </a:solidFill>
        </p:grpSpPr>
        <p:sp>
          <p:nvSpPr>
            <p:cNvPr id="39" name="矩形 38"/>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
        <p:nvSpPr>
          <p:cNvPr id="45" name="圆角矩形 5"/>
          <p:cNvSpPr/>
          <p:nvPr userDrawn="1"/>
        </p:nvSpPr>
        <p:spPr>
          <a:xfrm>
            <a:off x="5621325" y="290286"/>
            <a:ext cx="6280389"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组合 1"/>
          <p:cNvGrpSpPr/>
          <p:nvPr userDrawn="1"/>
        </p:nvGrpSpPr>
        <p:grpSpPr>
          <a:xfrm flipH="1">
            <a:off x="-1178752" y="-1175176"/>
            <a:ext cx="14556141" cy="9205615"/>
            <a:chOff x="-1178752" y="-1175176"/>
            <a:chExt cx="14556141" cy="9205615"/>
          </a:xfrm>
        </p:grpSpPr>
        <p:grpSp>
          <p:nvGrpSpPr>
            <p:cNvPr id="4" name="组合 3"/>
            <p:cNvGrpSpPr/>
            <p:nvPr userDrawn="1"/>
          </p:nvGrpSpPr>
          <p:grpSpPr>
            <a:xfrm rot="21402646" flipH="1" flipV="1">
              <a:off x="5467610" y="6229687"/>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21402646">
              <a:off x="11573307" y="-173579"/>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38" name="组合 37"/>
            <p:cNvGrpSpPr/>
            <p:nvPr userDrawn="1"/>
          </p:nvGrpSpPr>
          <p:grpSpPr>
            <a:xfrm>
              <a:off x="-1178752" y="-1175176"/>
              <a:ext cx="14556141" cy="9205615"/>
              <a:chOff x="-1178752" y="-1175176"/>
              <a:chExt cx="14556141" cy="9205615"/>
            </a:xfrm>
            <a:solidFill>
              <a:srgbClr val="E6E6E6"/>
            </a:solidFill>
          </p:grpSpPr>
          <p:sp>
            <p:nvSpPr>
              <p:cNvPr id="39" name="矩形 38"/>
              <p:cNvSpPr/>
              <p:nvPr/>
            </p:nvSpPr>
            <p:spPr>
              <a:xfrm>
                <a:off x="-1178751" y="-702630"/>
                <a:ext cx="1170839" cy="835886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2194827" y="-695023"/>
                <a:ext cx="1170839" cy="835886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5400000">
                <a:off x="5513898" y="-7867826"/>
                <a:ext cx="1170839" cy="1455614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5400000">
                <a:off x="5513899" y="166950"/>
                <a:ext cx="1170839" cy="1455614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
          <p:nvSpPr>
            <p:cNvPr id="45" name="圆角矩形 5"/>
            <p:cNvSpPr/>
            <p:nvPr userDrawn="1"/>
          </p:nvSpPr>
          <p:spPr>
            <a:xfrm>
              <a:off x="5621325" y="290286"/>
              <a:ext cx="6280389"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圆角矩形 5"/>
          <p:cNvSpPr/>
          <p:nvPr userDrawn="1"/>
        </p:nvSpPr>
        <p:spPr>
          <a:xfrm>
            <a:off x="0" y="0"/>
            <a:ext cx="12192000" cy="6858000"/>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板块页">
    <p:spTree>
      <p:nvGrpSpPr>
        <p:cNvPr id="1" name=""/>
        <p:cNvGrpSpPr/>
        <p:nvPr/>
      </p:nvGrpSpPr>
      <p:grpSpPr>
        <a:xfrm>
          <a:off x="0" y="0"/>
          <a:ext cx="0" cy="0"/>
          <a:chOff x="0" y="0"/>
          <a:chExt cx="0" cy="0"/>
        </a:xfrm>
      </p:grpSpPr>
      <p:grpSp>
        <p:nvGrpSpPr>
          <p:cNvPr id="3" name="组合 2"/>
          <p:cNvGrpSpPr/>
          <p:nvPr/>
        </p:nvGrpSpPr>
        <p:grpSpPr>
          <a:xfrm flipH="1">
            <a:off x="11071070" y="223689"/>
            <a:ext cx="1391627" cy="2584916"/>
            <a:chOff x="-273484" y="215757"/>
            <a:chExt cx="1391627" cy="2584916"/>
          </a:xfrm>
        </p:grpSpPr>
        <p:grpSp>
          <p:nvGrpSpPr>
            <p:cNvPr id="61" name="组合 60"/>
            <p:cNvGrpSpPr/>
            <p:nvPr/>
          </p:nvGrpSpPr>
          <p:grpSpPr>
            <a:xfrm rot="17437949" flipH="1">
              <a:off x="-228799" y="1586585"/>
              <a:ext cx="1391627" cy="1036549"/>
              <a:chOff x="11163313" y="2754567"/>
              <a:chExt cx="1486943" cy="1107545"/>
            </a:xfrm>
          </p:grpSpPr>
          <p:grpSp>
            <p:nvGrpSpPr>
              <p:cNvPr id="79" name="图形 18"/>
              <p:cNvGrpSpPr/>
              <p:nvPr/>
            </p:nvGrpSpPr>
            <p:grpSpPr>
              <a:xfrm>
                <a:off x="11378399" y="3151554"/>
                <a:ext cx="1271857" cy="710558"/>
                <a:chOff x="11378399" y="3151554"/>
                <a:chExt cx="1271857" cy="710558"/>
              </a:xfrm>
            </p:grpSpPr>
            <p:sp>
              <p:nvSpPr>
                <p:cNvPr id="85" name="任意多边形: 形状 84"/>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86" name="任意多边形: 形状 85"/>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87" name="任意多边形: 形状 86"/>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88" name="任意多边形: 形状 87"/>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89" name="任意多边形: 形状 88"/>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90" name="任意多边形: 形状 89"/>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91" name="任意多边形: 形状 90"/>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92" name="任意多边形: 形状 91"/>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93" name="任意多边形: 形状 92"/>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94" name="任意多边形: 形状 93"/>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0" name="图形 18"/>
              <p:cNvGrpSpPr/>
              <p:nvPr/>
            </p:nvGrpSpPr>
            <p:grpSpPr>
              <a:xfrm>
                <a:off x="11163313" y="2754567"/>
                <a:ext cx="583217" cy="875579"/>
                <a:chOff x="11163313" y="2754567"/>
                <a:chExt cx="583217" cy="875579"/>
              </a:xfrm>
            </p:grpSpPr>
            <p:sp>
              <p:nvSpPr>
                <p:cNvPr id="81" name="任意多边形: 形状 80"/>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2" name="任意多边形: 形状 81"/>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83" name="任意多边形: 形状 82"/>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84" name="任意多边形: 形状 83"/>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62" name="组合 61"/>
            <p:cNvGrpSpPr/>
            <p:nvPr/>
          </p:nvGrpSpPr>
          <p:grpSpPr>
            <a:xfrm rot="197354" flipH="1">
              <a:off x="-273484" y="215757"/>
              <a:ext cx="1391627" cy="1036549"/>
              <a:chOff x="11163313" y="2754567"/>
              <a:chExt cx="1486943" cy="1107545"/>
            </a:xfrm>
          </p:grpSpPr>
          <p:grpSp>
            <p:nvGrpSpPr>
              <p:cNvPr id="63" name="图形 18"/>
              <p:cNvGrpSpPr/>
              <p:nvPr/>
            </p:nvGrpSpPr>
            <p:grpSpPr>
              <a:xfrm>
                <a:off x="11378399" y="3151554"/>
                <a:ext cx="1271857" cy="710558"/>
                <a:chOff x="11378399" y="3151554"/>
                <a:chExt cx="1271857" cy="710558"/>
              </a:xfrm>
            </p:grpSpPr>
            <p:sp>
              <p:nvSpPr>
                <p:cNvPr id="69" name="任意多边形: 形状 68"/>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70" name="任意多边形: 形状 69"/>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71" name="任意多边形: 形状 70"/>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72" name="任意多边形: 形状 71"/>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73" name="任意多边形: 形状 72"/>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74" name="任意多边形: 形状 7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75" name="任意多边形: 形状 7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76" name="任意多边形: 形状 7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77" name="任意多边形: 形状 7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78" name="任意多边形: 形状 7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4" name="图形 18"/>
              <p:cNvGrpSpPr/>
              <p:nvPr/>
            </p:nvGrpSpPr>
            <p:grpSpPr>
              <a:xfrm>
                <a:off x="11163313" y="2754567"/>
                <a:ext cx="583217" cy="875579"/>
                <a:chOff x="11163313" y="2754567"/>
                <a:chExt cx="583217" cy="875579"/>
              </a:xfrm>
            </p:grpSpPr>
            <p:sp>
              <p:nvSpPr>
                <p:cNvPr id="65" name="任意多边形: 形状 64"/>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66" name="任意多边形: 形状 65"/>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67" name="任意多边形: 形状 66"/>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68" name="任意多边形: 形状 67"/>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grpSp>
        <p:nvGrpSpPr>
          <p:cNvPr id="4" name="组合 3"/>
          <p:cNvGrpSpPr/>
          <p:nvPr/>
        </p:nvGrpSpPr>
        <p:grpSpPr>
          <a:xfrm>
            <a:off x="-273484" y="215757"/>
            <a:ext cx="1391627" cy="2584916"/>
            <a:chOff x="-273484" y="215757"/>
            <a:chExt cx="1391627" cy="2584916"/>
          </a:xfrm>
        </p:grpSpPr>
        <p:grpSp>
          <p:nvGrpSpPr>
            <p:cNvPr id="27" name="组合 26"/>
            <p:cNvGrpSpPr/>
            <p:nvPr/>
          </p:nvGrpSpPr>
          <p:grpSpPr>
            <a:xfrm rot="17437949" flipH="1">
              <a:off x="-228799" y="1586585"/>
              <a:ext cx="1391627" cy="1036549"/>
              <a:chOff x="11163313" y="2754567"/>
              <a:chExt cx="1486943" cy="1107545"/>
            </a:xfrm>
          </p:grpSpPr>
          <p:grpSp>
            <p:nvGrpSpPr>
              <p:cNvPr id="45" name="图形 18"/>
              <p:cNvGrpSpPr/>
              <p:nvPr/>
            </p:nvGrpSpPr>
            <p:grpSpPr>
              <a:xfrm>
                <a:off x="11378399" y="3151554"/>
                <a:ext cx="1271857" cy="710558"/>
                <a:chOff x="11378399" y="3151554"/>
                <a:chExt cx="1271857" cy="710558"/>
              </a:xfrm>
            </p:grpSpPr>
            <p:sp>
              <p:nvSpPr>
                <p:cNvPr id="51" name="任意多边形: 形状 5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52" name="任意多边形: 形状 5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53" name="任意多边形: 形状 5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54" name="任意多边形: 形状 5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55" name="任意多边形: 形状 5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56" name="任意多边形: 形状 5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57" name="任意多边形: 形状 5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58" name="任意多边形: 形状 5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59" name="任意多边形: 形状 5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60" name="任意多边形: 形状 5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46" name="图形 18"/>
              <p:cNvGrpSpPr/>
              <p:nvPr/>
            </p:nvGrpSpPr>
            <p:grpSpPr>
              <a:xfrm>
                <a:off x="11163313" y="2754567"/>
                <a:ext cx="583217" cy="875579"/>
                <a:chOff x="11163313" y="2754567"/>
                <a:chExt cx="583217" cy="875579"/>
              </a:xfrm>
            </p:grpSpPr>
            <p:sp>
              <p:nvSpPr>
                <p:cNvPr id="47" name="任意多边形: 形状 4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48" name="任意多边形: 形状 4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49" name="任意多边形: 形状 4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50" name="任意多边形: 形状 4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8" name="组合 27"/>
            <p:cNvGrpSpPr/>
            <p:nvPr/>
          </p:nvGrpSpPr>
          <p:grpSpPr>
            <a:xfrm rot="197354" flipH="1">
              <a:off x="-273484" y="215757"/>
              <a:ext cx="1391627" cy="1036549"/>
              <a:chOff x="11163313" y="2754567"/>
              <a:chExt cx="1486943" cy="1107545"/>
            </a:xfrm>
          </p:grpSpPr>
          <p:grpSp>
            <p:nvGrpSpPr>
              <p:cNvPr id="29" name="图形 18"/>
              <p:cNvGrpSpPr/>
              <p:nvPr/>
            </p:nvGrpSpPr>
            <p:grpSpPr>
              <a:xfrm>
                <a:off x="11378399" y="3151554"/>
                <a:ext cx="1271857" cy="710558"/>
                <a:chOff x="11378399" y="3151554"/>
                <a:chExt cx="1271857" cy="710558"/>
              </a:xfrm>
            </p:grpSpPr>
            <p:sp>
              <p:nvSpPr>
                <p:cNvPr id="35" name="任意多边形: 形状 34"/>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36" name="任意多边形: 形状 35"/>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8" name="任意多边形: 形状 37"/>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9" name="任意多边形: 形状 38"/>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40" name="任意多边形: 形状 39"/>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41" name="任意多边形: 形状 40"/>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42" name="任意多边形: 形状 41"/>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43" name="任意多边形: 形状 42"/>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44" name="任意多边形: 形状 43"/>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30" name="图形 18"/>
              <p:cNvGrpSpPr/>
              <p:nvPr/>
            </p:nvGrpSpPr>
            <p:grpSpPr>
              <a:xfrm>
                <a:off x="11163313" y="2754567"/>
                <a:ext cx="583217" cy="875579"/>
                <a:chOff x="11163313" y="2754567"/>
                <a:chExt cx="583217" cy="875579"/>
              </a:xfrm>
            </p:grpSpPr>
            <p:sp>
              <p:nvSpPr>
                <p:cNvPr id="31" name="任意多边形: 形状 30"/>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32" name="任意多边形: 形状 31"/>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33" name="任意多边形: 形状 32"/>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sp>
        <p:nvSpPr>
          <p:cNvPr id="5" name="圆角矩形 5"/>
          <p:cNvSpPr/>
          <p:nvPr userDrawn="1"/>
        </p:nvSpPr>
        <p:spPr>
          <a:xfrm>
            <a:off x="583918" y="566057"/>
            <a:ext cx="11024166" cy="5733143"/>
          </a:xfrm>
          <a:prstGeom prst="roundRect">
            <a:avLst>
              <a:gd name="adj" fmla="val 1573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pic>
        <p:nvPicPr>
          <p:cNvPr id="25" name="图形 2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304041" y="6308676"/>
            <a:ext cx="254318" cy="237363"/>
          </a:xfrm>
          <a:prstGeom prst="rect">
            <a:avLst/>
          </a:prstGeom>
        </p:spPr>
      </p:pic>
      <p:pic>
        <p:nvPicPr>
          <p:cNvPr id="23" name="图形 2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15702" flipH="1">
            <a:off x="11655750" y="6296654"/>
            <a:ext cx="254318" cy="237363"/>
          </a:xfrm>
          <a:prstGeom prst="rect">
            <a:avLst/>
          </a:prstGeom>
        </p:spPr>
      </p:pic>
      <p:grpSp>
        <p:nvGrpSpPr>
          <p:cNvPr id="10" name="组合 9"/>
          <p:cNvGrpSpPr/>
          <p:nvPr/>
        </p:nvGrpSpPr>
        <p:grpSpPr>
          <a:xfrm>
            <a:off x="204535" y="3112044"/>
            <a:ext cx="3431396" cy="3593024"/>
            <a:chOff x="204535" y="3112044"/>
            <a:chExt cx="3431396" cy="3593024"/>
          </a:xfrm>
        </p:grpSpPr>
        <p:pic>
          <p:nvPicPr>
            <p:cNvPr id="21" name="图形 2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535" y="3112044"/>
              <a:ext cx="223838" cy="223838"/>
            </a:xfrm>
            <a:prstGeom prst="rect">
              <a:avLst/>
            </a:prstGeom>
          </p:spPr>
        </p:pic>
        <p:pic>
          <p:nvPicPr>
            <p:cNvPr id="22" name="图形 2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2093" y="6481230"/>
              <a:ext cx="223838" cy="223838"/>
            </a:xfrm>
            <a:prstGeom prst="rect">
              <a:avLst/>
            </a:prstGeom>
          </p:spPr>
        </p:pic>
      </p:grpSp>
      <p:grpSp>
        <p:nvGrpSpPr>
          <p:cNvPr id="11" name="组合 10"/>
          <p:cNvGrpSpPr/>
          <p:nvPr/>
        </p:nvGrpSpPr>
        <p:grpSpPr>
          <a:xfrm flipH="1">
            <a:off x="8562898" y="3134591"/>
            <a:ext cx="3453259" cy="3581301"/>
            <a:chOff x="204535" y="3112044"/>
            <a:chExt cx="3453259" cy="3581301"/>
          </a:xfrm>
        </p:grpSpPr>
        <p:pic>
          <p:nvPicPr>
            <p:cNvPr id="19" name="图形 18"/>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535" y="3112044"/>
              <a:ext cx="223838" cy="223838"/>
            </a:xfrm>
            <a:prstGeom prst="rect">
              <a:avLst/>
            </a:prstGeom>
          </p:spPr>
        </p:pic>
        <p:pic>
          <p:nvPicPr>
            <p:cNvPr id="20" name="图形 1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33956" y="6469507"/>
              <a:ext cx="223838" cy="223838"/>
            </a:xfrm>
            <a:prstGeom prst="rect">
              <a:avLst/>
            </a:prstGeom>
          </p:spPr>
        </p:pic>
      </p:grpSp>
      <p:sp>
        <p:nvSpPr>
          <p:cNvPr id="103" name="任意多边形: 形状 102"/>
          <p:cNvSpPr/>
          <p:nvPr userDrawn="1"/>
        </p:nvSpPr>
        <p:spPr>
          <a:xfrm>
            <a:off x="580891" y="4532245"/>
            <a:ext cx="2273966" cy="1763588"/>
          </a:xfrm>
          <a:custGeom>
            <a:avLst/>
            <a:gdLst>
              <a:gd name="connsiteX0" fmla="*/ 0 w 2273966"/>
              <a:gd name="connsiteY0" fmla="*/ 0 h 1763588"/>
              <a:gd name="connsiteX1" fmla="*/ 96529 w 2273966"/>
              <a:gd name="connsiteY1" fmla="*/ 26605 h 1763588"/>
              <a:gd name="connsiteX2" fmla="*/ 562820 w 2273966"/>
              <a:gd name="connsiteY2" fmla="*/ 489393 h 1763588"/>
              <a:gd name="connsiteX3" fmla="*/ 735047 w 2273966"/>
              <a:gd name="connsiteY3" fmla="*/ 772507 h 1763588"/>
              <a:gd name="connsiteX4" fmla="*/ 757429 w 2273966"/>
              <a:gd name="connsiteY4" fmla="*/ 804116 h 1763588"/>
              <a:gd name="connsiteX5" fmla="*/ 757600 w 2273966"/>
              <a:gd name="connsiteY5" fmla="*/ 804288 h 1763588"/>
              <a:gd name="connsiteX6" fmla="*/ 1979419 w 2273966"/>
              <a:gd name="connsiteY6" fmla="*/ 1061261 h 1763588"/>
              <a:gd name="connsiteX7" fmla="*/ 2271711 w 2273966"/>
              <a:gd name="connsiteY7" fmla="*/ 1682878 h 1763588"/>
              <a:gd name="connsiteX8" fmla="*/ 2273966 w 2273966"/>
              <a:gd name="connsiteY8" fmla="*/ 1763588 h 1763588"/>
              <a:gd name="connsiteX9" fmla="*/ 901995 w 2273966"/>
              <a:gd name="connsiteY9" fmla="*/ 1763588 h 1763588"/>
              <a:gd name="connsiteX10" fmla="*/ 0 w 2273966"/>
              <a:gd name="connsiteY10" fmla="*/ 861593 h 176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3966" h="1763588">
                <a:moveTo>
                  <a:pt x="0" y="0"/>
                </a:moveTo>
                <a:lnTo>
                  <a:pt x="96529" y="26605"/>
                </a:lnTo>
                <a:cubicBezTo>
                  <a:pt x="317721" y="105807"/>
                  <a:pt x="437687" y="280463"/>
                  <a:pt x="562820" y="489393"/>
                </a:cubicBezTo>
                <a:cubicBezTo>
                  <a:pt x="616470" y="579094"/>
                  <a:pt x="671060" y="675032"/>
                  <a:pt x="735047" y="772507"/>
                </a:cubicBezTo>
                <a:cubicBezTo>
                  <a:pt x="742394" y="783528"/>
                  <a:pt x="749826" y="794121"/>
                  <a:pt x="757429" y="804116"/>
                </a:cubicBezTo>
                <a:cubicBezTo>
                  <a:pt x="757515" y="804202"/>
                  <a:pt x="757515" y="804202"/>
                  <a:pt x="757600" y="804288"/>
                </a:cubicBezTo>
                <a:cubicBezTo>
                  <a:pt x="1048233" y="1184108"/>
                  <a:pt x="1591481" y="786860"/>
                  <a:pt x="1979419" y="1061261"/>
                </a:cubicBezTo>
                <a:cubicBezTo>
                  <a:pt x="2197168" y="1215173"/>
                  <a:pt x="2259708" y="1477073"/>
                  <a:pt x="2271711" y="1682878"/>
                </a:cubicBezTo>
                <a:lnTo>
                  <a:pt x="2273966" y="1763588"/>
                </a:lnTo>
                <a:lnTo>
                  <a:pt x="901995" y="1763588"/>
                </a:lnTo>
                <a:cubicBezTo>
                  <a:pt x="403837" y="1763588"/>
                  <a:pt x="0" y="1359751"/>
                  <a:pt x="0" y="861593"/>
                </a:cubicBezTo>
                <a:close/>
              </a:path>
            </a:pathLst>
          </a:custGeom>
          <a:solidFill>
            <a:srgbClr val="CD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104" name="任意多边形: 形状 103"/>
          <p:cNvSpPr/>
          <p:nvPr userDrawn="1"/>
        </p:nvSpPr>
        <p:spPr>
          <a:xfrm flipH="1">
            <a:off x="9340996" y="4538827"/>
            <a:ext cx="2273966" cy="1763588"/>
          </a:xfrm>
          <a:custGeom>
            <a:avLst/>
            <a:gdLst>
              <a:gd name="connsiteX0" fmla="*/ 0 w 2273966"/>
              <a:gd name="connsiteY0" fmla="*/ 0 h 1763588"/>
              <a:gd name="connsiteX1" fmla="*/ 96529 w 2273966"/>
              <a:gd name="connsiteY1" fmla="*/ 26605 h 1763588"/>
              <a:gd name="connsiteX2" fmla="*/ 562820 w 2273966"/>
              <a:gd name="connsiteY2" fmla="*/ 489393 h 1763588"/>
              <a:gd name="connsiteX3" fmla="*/ 735047 w 2273966"/>
              <a:gd name="connsiteY3" fmla="*/ 772507 h 1763588"/>
              <a:gd name="connsiteX4" fmla="*/ 757429 w 2273966"/>
              <a:gd name="connsiteY4" fmla="*/ 804116 h 1763588"/>
              <a:gd name="connsiteX5" fmla="*/ 757600 w 2273966"/>
              <a:gd name="connsiteY5" fmla="*/ 804288 h 1763588"/>
              <a:gd name="connsiteX6" fmla="*/ 1979419 w 2273966"/>
              <a:gd name="connsiteY6" fmla="*/ 1061261 h 1763588"/>
              <a:gd name="connsiteX7" fmla="*/ 2271711 w 2273966"/>
              <a:gd name="connsiteY7" fmla="*/ 1682878 h 1763588"/>
              <a:gd name="connsiteX8" fmla="*/ 2273966 w 2273966"/>
              <a:gd name="connsiteY8" fmla="*/ 1763588 h 1763588"/>
              <a:gd name="connsiteX9" fmla="*/ 901995 w 2273966"/>
              <a:gd name="connsiteY9" fmla="*/ 1763588 h 1763588"/>
              <a:gd name="connsiteX10" fmla="*/ 0 w 2273966"/>
              <a:gd name="connsiteY10" fmla="*/ 861593 h 176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3966" h="1763588">
                <a:moveTo>
                  <a:pt x="0" y="0"/>
                </a:moveTo>
                <a:lnTo>
                  <a:pt x="96529" y="26605"/>
                </a:lnTo>
                <a:cubicBezTo>
                  <a:pt x="317721" y="105807"/>
                  <a:pt x="437687" y="280463"/>
                  <a:pt x="562820" y="489393"/>
                </a:cubicBezTo>
                <a:cubicBezTo>
                  <a:pt x="616470" y="579094"/>
                  <a:pt x="671060" y="675032"/>
                  <a:pt x="735047" y="772507"/>
                </a:cubicBezTo>
                <a:cubicBezTo>
                  <a:pt x="742394" y="783528"/>
                  <a:pt x="749826" y="794121"/>
                  <a:pt x="757429" y="804116"/>
                </a:cubicBezTo>
                <a:cubicBezTo>
                  <a:pt x="757515" y="804202"/>
                  <a:pt x="757515" y="804202"/>
                  <a:pt x="757600" y="804288"/>
                </a:cubicBezTo>
                <a:cubicBezTo>
                  <a:pt x="1048233" y="1184108"/>
                  <a:pt x="1591481" y="786860"/>
                  <a:pt x="1979419" y="1061261"/>
                </a:cubicBezTo>
                <a:cubicBezTo>
                  <a:pt x="2197168" y="1215173"/>
                  <a:pt x="2259708" y="1477073"/>
                  <a:pt x="2271711" y="1682878"/>
                </a:cubicBezTo>
                <a:lnTo>
                  <a:pt x="2273966" y="1763588"/>
                </a:lnTo>
                <a:lnTo>
                  <a:pt x="901995" y="1763588"/>
                </a:lnTo>
                <a:cubicBezTo>
                  <a:pt x="403837" y="1763588"/>
                  <a:pt x="0" y="1359751"/>
                  <a:pt x="0" y="861593"/>
                </a:cubicBezTo>
                <a:close/>
              </a:path>
            </a:pathLst>
          </a:custGeom>
          <a:solidFill>
            <a:srgbClr val="FDA2CC">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9" name="组合 108"/>
          <p:cNvGrpSpPr/>
          <p:nvPr userDrawn="1"/>
        </p:nvGrpSpPr>
        <p:grpSpPr>
          <a:xfrm>
            <a:off x="-1178752" y="-1175176"/>
            <a:ext cx="14556141" cy="9205615"/>
            <a:chOff x="-1178752" y="-1175176"/>
            <a:chExt cx="14556141" cy="9205615"/>
          </a:xfrm>
          <a:solidFill>
            <a:srgbClr val="F5F7F9"/>
          </a:solidFill>
        </p:grpSpPr>
        <p:sp>
          <p:nvSpPr>
            <p:cNvPr id="110" name="矩形 109"/>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1" name="图形 120"/>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8743118" y="2878686"/>
            <a:ext cx="3322861" cy="3630533"/>
          </a:xfrm>
          <a:prstGeom prst="rect">
            <a:avLst/>
          </a:prstGeom>
        </p:spPr>
      </p:pic>
      <p:pic>
        <p:nvPicPr>
          <p:cNvPr id="123" name="图形 122"/>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04109" y="2973027"/>
            <a:ext cx="3004741" cy="3536192"/>
          </a:xfrm>
          <a:prstGeom prst="rect">
            <a:avLst/>
          </a:prstGeom>
        </p:spPr>
      </p:pic>
      <p:pic>
        <p:nvPicPr>
          <p:cNvPr id="124" name="图形 123"/>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126226" y="193411"/>
            <a:ext cx="646402" cy="707384"/>
          </a:xfrm>
          <a:prstGeom prst="rect">
            <a:avLst/>
          </a:prstGeom>
        </p:spPr>
      </p:pic>
      <p:pic>
        <p:nvPicPr>
          <p:cNvPr id="125" name="图形 124"/>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1419372" y="193411"/>
            <a:ext cx="646402" cy="707384"/>
          </a:xfrm>
          <a:prstGeom prst="rect">
            <a:avLst/>
          </a:prstGeom>
        </p:spPr>
      </p:pic>
      <p:grpSp>
        <p:nvGrpSpPr>
          <p:cNvPr id="126" name="组合 125"/>
          <p:cNvGrpSpPr/>
          <p:nvPr userDrawn="1"/>
        </p:nvGrpSpPr>
        <p:grpSpPr>
          <a:xfrm>
            <a:off x="2720410" y="166541"/>
            <a:ext cx="812192" cy="246791"/>
            <a:chOff x="2393012" y="166541"/>
            <a:chExt cx="812192" cy="246791"/>
          </a:xfrm>
        </p:grpSpPr>
        <p:pic>
          <p:nvPicPr>
            <p:cNvPr id="127" name="图形 12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2393012" y="166541"/>
              <a:ext cx="254318" cy="237363"/>
            </a:xfrm>
            <a:prstGeom prst="rect">
              <a:avLst/>
            </a:prstGeom>
          </p:spPr>
        </p:pic>
        <p:pic>
          <p:nvPicPr>
            <p:cNvPr id="128" name="图形 12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1366" y="189494"/>
              <a:ext cx="223838" cy="223838"/>
            </a:xfrm>
            <a:prstGeom prst="rect">
              <a:avLst/>
            </a:prstGeom>
          </p:spPr>
        </p:pic>
      </p:grpSp>
      <p:grpSp>
        <p:nvGrpSpPr>
          <p:cNvPr id="129" name="组合 128"/>
          <p:cNvGrpSpPr/>
          <p:nvPr userDrawn="1"/>
        </p:nvGrpSpPr>
        <p:grpSpPr>
          <a:xfrm>
            <a:off x="8691597" y="154519"/>
            <a:ext cx="801168" cy="237363"/>
            <a:chOff x="10570783" y="154519"/>
            <a:chExt cx="801168" cy="237363"/>
          </a:xfrm>
        </p:grpSpPr>
        <p:pic>
          <p:nvPicPr>
            <p:cNvPr id="130" name="图形 129"/>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15702" flipH="1">
              <a:off x="11117633" y="154519"/>
              <a:ext cx="254318" cy="237363"/>
            </a:xfrm>
            <a:prstGeom prst="rect">
              <a:avLst/>
            </a:prstGeom>
          </p:spPr>
        </p:pic>
        <p:pic>
          <p:nvPicPr>
            <p:cNvPr id="131" name="图形 13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0783" y="165573"/>
              <a:ext cx="223838" cy="223838"/>
            </a:xfrm>
            <a:prstGeom prst="rect">
              <a:avLst/>
            </a:prstGeom>
          </p:spPr>
        </p:pic>
      </p:grpSp>
      <p:pic>
        <p:nvPicPr>
          <p:cNvPr id="132" name="图形 131"/>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1253038" y="1436920"/>
            <a:ext cx="847725" cy="504825"/>
          </a:xfrm>
          <a:prstGeom prst="rect">
            <a:avLst/>
          </a:prstGeom>
        </p:spPr>
      </p:pic>
      <p:grpSp>
        <p:nvGrpSpPr>
          <p:cNvPr id="133" name="组合 132"/>
          <p:cNvGrpSpPr/>
          <p:nvPr userDrawn="1"/>
        </p:nvGrpSpPr>
        <p:grpSpPr>
          <a:xfrm flipH="1">
            <a:off x="9752621" y="1342938"/>
            <a:ext cx="1206793" cy="607057"/>
            <a:chOff x="1253038" y="1334688"/>
            <a:chExt cx="1206793" cy="607057"/>
          </a:xfrm>
        </p:grpSpPr>
        <p:pic>
          <p:nvPicPr>
            <p:cNvPr id="134" name="图形 133"/>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253038" y="1436920"/>
              <a:ext cx="847725" cy="504825"/>
            </a:xfrm>
            <a:prstGeom prst="rect">
              <a:avLst/>
            </a:prstGeom>
          </p:spPr>
        </p:pic>
        <p:sp>
          <p:nvSpPr>
            <p:cNvPr id="135" name="任意多边形: 形状 134"/>
            <p:cNvSpPr/>
            <p:nvPr/>
          </p:nvSpPr>
          <p:spPr>
            <a:xfrm>
              <a:off x="2275658" y="1334688"/>
              <a:ext cx="184173" cy="184173"/>
            </a:xfrm>
            <a:custGeom>
              <a:avLst/>
              <a:gdLst>
                <a:gd name="connsiteX0" fmla="*/ 149915 w 163882"/>
                <a:gd name="connsiteY0" fmla="*/ 60871 h 163883"/>
                <a:gd name="connsiteX1" fmla="*/ 90332 w 163882"/>
                <a:gd name="connsiteY1" fmla="*/ 8779 h 163883"/>
                <a:gd name="connsiteX2" fmla="*/ 9092 w 163882"/>
                <a:gd name="connsiteY2" fmla="*/ 70704 h 163883"/>
                <a:gd name="connsiteX3" fmla="*/ 65515 w 163882"/>
                <a:gd name="connsiteY3" fmla="*/ 155689 h 163883"/>
                <a:gd name="connsiteX4" fmla="*/ 101686 w 163882"/>
                <a:gd name="connsiteY4" fmla="*/ 155923 h 163883"/>
                <a:gd name="connsiteX5" fmla="*/ 130249 w 163882"/>
                <a:gd name="connsiteY5" fmla="*/ 141173 h 163883"/>
                <a:gd name="connsiteX6" fmla="*/ 149915 w 163882"/>
                <a:gd name="connsiteY6" fmla="*/ 60871 h 16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882" h="163883">
                  <a:moveTo>
                    <a:pt x="149915" y="60871"/>
                  </a:moveTo>
                  <a:cubicBezTo>
                    <a:pt x="142774" y="43078"/>
                    <a:pt x="114680" y="8779"/>
                    <a:pt x="90332" y="8779"/>
                  </a:cubicBezTo>
                  <a:cubicBezTo>
                    <a:pt x="47020" y="8779"/>
                    <a:pt x="13073" y="26573"/>
                    <a:pt x="9092" y="70704"/>
                  </a:cubicBezTo>
                  <a:cubicBezTo>
                    <a:pt x="5815" y="108046"/>
                    <a:pt x="28524" y="145622"/>
                    <a:pt x="65515" y="155689"/>
                  </a:cubicBezTo>
                  <a:cubicBezTo>
                    <a:pt x="78158" y="159084"/>
                    <a:pt x="90332" y="158849"/>
                    <a:pt x="101686" y="155923"/>
                  </a:cubicBezTo>
                  <a:cubicBezTo>
                    <a:pt x="113275" y="156742"/>
                    <a:pt x="124045" y="150772"/>
                    <a:pt x="130249" y="141173"/>
                  </a:cubicBezTo>
                  <a:cubicBezTo>
                    <a:pt x="151788" y="122678"/>
                    <a:pt x="162323" y="91540"/>
                    <a:pt x="149915" y="60871"/>
                  </a:cubicBezTo>
                  <a:close/>
                </a:path>
              </a:pathLst>
            </a:custGeom>
            <a:solidFill>
              <a:srgbClr val="CDF0F2"/>
            </a:solidFill>
            <a:ln w="9525" cap="flat">
              <a:noFill/>
              <a:prstDash val="solid"/>
              <a:miter/>
            </a:ln>
          </p:spPr>
          <p:txBody>
            <a:bodyPr rtlCol="0" anchor="ctr"/>
            <a:lstStyle/>
            <a:p>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板块页">
    <p:spTree>
      <p:nvGrpSpPr>
        <p:cNvPr id="1" name=""/>
        <p:cNvGrpSpPr/>
        <p:nvPr/>
      </p:nvGrpSpPr>
      <p:grpSpPr>
        <a:xfrm>
          <a:off x="0" y="0"/>
          <a:ext cx="0" cy="0"/>
          <a:chOff x="0" y="0"/>
          <a:chExt cx="0" cy="0"/>
        </a:xfrm>
      </p:grpSpPr>
      <p:grpSp>
        <p:nvGrpSpPr>
          <p:cNvPr id="26" name="组合 25"/>
          <p:cNvGrpSpPr/>
          <p:nvPr/>
        </p:nvGrpSpPr>
        <p:grpSpPr>
          <a:xfrm rot="3718022" flipV="1">
            <a:off x="4864543" y="6064262"/>
            <a:ext cx="1183593" cy="881596"/>
            <a:chOff x="11163313" y="2754567"/>
            <a:chExt cx="1486943" cy="1107545"/>
          </a:xfrm>
        </p:grpSpPr>
        <p:grpSp>
          <p:nvGrpSpPr>
            <p:cNvPr id="119" name="图形 18"/>
            <p:cNvGrpSpPr/>
            <p:nvPr/>
          </p:nvGrpSpPr>
          <p:grpSpPr>
            <a:xfrm>
              <a:off x="11378399" y="3151554"/>
              <a:ext cx="1271857" cy="710558"/>
              <a:chOff x="11378399" y="3151554"/>
              <a:chExt cx="1271857" cy="710558"/>
            </a:xfrm>
          </p:grpSpPr>
          <p:sp>
            <p:nvSpPr>
              <p:cNvPr id="139" name="任意多边形: 形状 138"/>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40" name="任意多边形: 形状 139"/>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41" name="任意多边形: 形状 140"/>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2" name="任意多边形: 形状 141"/>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43" name="任意多边形: 形状 142"/>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44" name="任意多边形: 形状 14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45" name="任意多边形: 形状 14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46" name="任意多边形: 形状 14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47" name="任意多边形: 形状 14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48" name="任意多边形: 形状 14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120" name="图形 18"/>
            <p:cNvGrpSpPr/>
            <p:nvPr/>
          </p:nvGrpSpPr>
          <p:grpSpPr>
            <a:xfrm>
              <a:off x="11163313" y="2754567"/>
              <a:ext cx="583217" cy="875579"/>
              <a:chOff x="11163313" y="2754567"/>
              <a:chExt cx="583217" cy="875579"/>
            </a:xfrm>
          </p:grpSpPr>
          <p:sp>
            <p:nvSpPr>
              <p:cNvPr id="122" name="任意多边形: 形状 121"/>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136" name="任意多边形: 形状 135"/>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37" name="任意多边形: 形状 136"/>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38" name="任意多边形: 形状 137"/>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95" name="组合 94"/>
          <p:cNvGrpSpPr/>
          <p:nvPr/>
        </p:nvGrpSpPr>
        <p:grpSpPr>
          <a:xfrm rot="21402646">
            <a:off x="11062178" y="119232"/>
            <a:ext cx="1199775" cy="893649"/>
            <a:chOff x="11163313" y="2754567"/>
            <a:chExt cx="1486943" cy="1107545"/>
          </a:xfrm>
        </p:grpSpPr>
        <p:grpSp>
          <p:nvGrpSpPr>
            <p:cNvPr id="96" name="图形 18"/>
            <p:cNvGrpSpPr/>
            <p:nvPr/>
          </p:nvGrpSpPr>
          <p:grpSpPr>
            <a:xfrm>
              <a:off x="11378399" y="3151554"/>
              <a:ext cx="1271857" cy="710558"/>
              <a:chOff x="11378399" y="3151554"/>
              <a:chExt cx="1271857" cy="710558"/>
            </a:xfrm>
          </p:grpSpPr>
          <p:sp>
            <p:nvSpPr>
              <p:cNvPr id="102" name="任意多边形: 形状 101"/>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05" name="任意多边形: 形状 104"/>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06" name="任意多边形: 形状 105"/>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07" name="任意多边形: 形状 106"/>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08" name="任意多边形: 形状 107"/>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14" name="任意多边形: 形状 11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15" name="任意多边形: 形状 11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16" name="任意多边形: 形状 11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17" name="任意多边形: 形状 11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18" name="任意多边形: 形状 11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97" name="图形 18"/>
            <p:cNvGrpSpPr/>
            <p:nvPr/>
          </p:nvGrpSpPr>
          <p:grpSpPr>
            <a:xfrm>
              <a:off x="11163313" y="2754567"/>
              <a:ext cx="583217" cy="875579"/>
              <a:chOff x="11163313" y="2754567"/>
              <a:chExt cx="583217" cy="875579"/>
            </a:xfrm>
          </p:grpSpPr>
          <p:sp>
            <p:nvSpPr>
              <p:cNvPr id="98" name="任意多边形: 形状 97"/>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99" name="任意多边形: 形状 98"/>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00" name="任意多边形: 形状 99"/>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1" name="任意多边形: 形状 100"/>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pic>
        <p:nvPicPr>
          <p:cNvPr id="6" name="图形 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3644" y="2447574"/>
            <a:ext cx="4398709" cy="3438071"/>
          </a:xfrm>
          <a:prstGeom prst="rect">
            <a:avLst/>
          </a:prstGeom>
        </p:spPr>
      </p:pic>
      <p:grpSp>
        <p:nvGrpSpPr>
          <p:cNvPr id="16" name="组合 15"/>
          <p:cNvGrpSpPr/>
          <p:nvPr userDrawn="1"/>
        </p:nvGrpSpPr>
        <p:grpSpPr>
          <a:xfrm>
            <a:off x="4350210" y="2831332"/>
            <a:ext cx="969783" cy="356470"/>
            <a:chOff x="3815571" y="2314159"/>
            <a:chExt cx="1900100" cy="698433"/>
          </a:xfrm>
        </p:grpSpPr>
        <p:sp>
          <p:nvSpPr>
            <p:cNvPr id="12" name="任意多边形: 形状 11"/>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13" name="任意多边形: 形状 12"/>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15" name="任意多边形: 形状 14"/>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sp>
        <p:nvSpPr>
          <p:cNvPr id="18" name="圆角矩形 5"/>
          <p:cNvSpPr/>
          <p:nvPr userDrawn="1"/>
        </p:nvSpPr>
        <p:spPr>
          <a:xfrm>
            <a:off x="5319993" y="566057"/>
            <a:ext cx="6288091" cy="5733143"/>
          </a:xfrm>
          <a:prstGeom prst="roundRect">
            <a:avLst>
              <a:gd name="adj" fmla="val 8898"/>
            </a:avLst>
          </a:prstGeom>
          <a:solidFill>
            <a:schemeClr val="bg1"/>
          </a:solidFill>
          <a:ln w="50800">
            <a:solidFill>
              <a:srgbClr val="CDF0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54" name="组合 153"/>
          <p:cNvGrpSpPr/>
          <p:nvPr userDrawn="1"/>
        </p:nvGrpSpPr>
        <p:grpSpPr>
          <a:xfrm>
            <a:off x="-1178752" y="-1175176"/>
            <a:ext cx="14556141" cy="9205615"/>
            <a:chOff x="-1178752" y="-1175176"/>
            <a:chExt cx="14556141" cy="9205615"/>
          </a:xfrm>
          <a:solidFill>
            <a:srgbClr val="F5F7F9"/>
          </a:solidFill>
        </p:grpSpPr>
        <p:sp>
          <p:nvSpPr>
            <p:cNvPr id="155" name="矩形 154"/>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5"/>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7"/>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9" name="图形 158"/>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98975" y="5623699"/>
            <a:ext cx="738797" cy="808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板块页">
    <p:spTree>
      <p:nvGrpSpPr>
        <p:cNvPr id="1" name=""/>
        <p:cNvGrpSpPr/>
        <p:nvPr/>
      </p:nvGrpSpPr>
      <p:grpSpPr>
        <a:xfrm>
          <a:off x="0" y="0"/>
          <a:ext cx="0" cy="0"/>
          <a:chOff x="0" y="0"/>
          <a:chExt cx="0" cy="0"/>
        </a:xfrm>
      </p:grpSpPr>
      <p:grpSp>
        <p:nvGrpSpPr>
          <p:cNvPr id="124" name="组合 123"/>
          <p:cNvGrpSpPr/>
          <p:nvPr userDrawn="1"/>
        </p:nvGrpSpPr>
        <p:grpSpPr>
          <a:xfrm>
            <a:off x="1099349" y="1167890"/>
            <a:ext cx="10053923" cy="4529477"/>
            <a:chOff x="1159648" y="1251010"/>
            <a:chExt cx="10053923" cy="4529477"/>
          </a:xfrm>
        </p:grpSpPr>
        <p:grpSp>
          <p:nvGrpSpPr>
            <p:cNvPr id="87" name="组合 86"/>
            <p:cNvGrpSpPr/>
            <p:nvPr userDrawn="1"/>
          </p:nvGrpSpPr>
          <p:grpSpPr>
            <a:xfrm rot="1323676">
              <a:off x="10013796" y="1251010"/>
              <a:ext cx="1199775" cy="893649"/>
              <a:chOff x="11163313" y="2754567"/>
              <a:chExt cx="1486943" cy="1107545"/>
            </a:xfrm>
          </p:grpSpPr>
          <p:grpSp>
            <p:nvGrpSpPr>
              <p:cNvPr id="88" name="图形 18"/>
              <p:cNvGrpSpPr/>
              <p:nvPr/>
            </p:nvGrpSpPr>
            <p:grpSpPr>
              <a:xfrm>
                <a:off x="11378399" y="3151554"/>
                <a:ext cx="1271857" cy="710558"/>
                <a:chOff x="11378399" y="3151554"/>
                <a:chExt cx="1271857" cy="710558"/>
              </a:xfrm>
            </p:grpSpPr>
            <p:sp>
              <p:nvSpPr>
                <p:cNvPr id="94" name="任意多边形: 形状 93"/>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03" name="任意多边形: 形状 102"/>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04" name="任意多边形: 形状 103"/>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09" name="任意多边形: 形状 108"/>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10" name="任意多边形: 形状 109"/>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11" name="任意多边形: 形状 110"/>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12" name="任意多边形: 形状 111"/>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13" name="任意多边形: 形状 112"/>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21" name="任意多边形: 形状 120"/>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23" name="任意多边形: 形状 122"/>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9" name="图形 18"/>
              <p:cNvGrpSpPr/>
              <p:nvPr/>
            </p:nvGrpSpPr>
            <p:grpSpPr>
              <a:xfrm>
                <a:off x="11163313" y="2754567"/>
                <a:ext cx="583217" cy="875579"/>
                <a:chOff x="11163313" y="2754567"/>
                <a:chExt cx="583217" cy="875579"/>
              </a:xfrm>
            </p:grpSpPr>
            <p:sp>
              <p:nvSpPr>
                <p:cNvPr id="90" name="任意多边形: 形状 89"/>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91" name="任意多边形: 形状 90"/>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2" name="任意多边形: 形状 91"/>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93" name="任意多边形: 形状 92"/>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54" name="组合 53"/>
            <p:cNvGrpSpPr/>
            <p:nvPr userDrawn="1"/>
          </p:nvGrpSpPr>
          <p:grpSpPr>
            <a:xfrm rot="1323676" flipH="1" flipV="1">
              <a:off x="1159648" y="4886838"/>
              <a:ext cx="1199775" cy="893649"/>
              <a:chOff x="11163313" y="2754567"/>
              <a:chExt cx="1486943" cy="1107545"/>
            </a:xfrm>
          </p:grpSpPr>
          <p:grpSp>
            <p:nvGrpSpPr>
              <p:cNvPr id="55" name="图形 18"/>
              <p:cNvGrpSpPr/>
              <p:nvPr/>
            </p:nvGrpSpPr>
            <p:grpSpPr>
              <a:xfrm>
                <a:off x="11378399" y="3151554"/>
                <a:ext cx="1271857" cy="710558"/>
                <a:chOff x="11378399" y="3151554"/>
                <a:chExt cx="1271857" cy="710558"/>
              </a:xfrm>
            </p:grpSpPr>
            <p:sp>
              <p:nvSpPr>
                <p:cNvPr id="61" name="任意多边形: 形状 6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62" name="任意多边形: 形状 6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63" name="任意多边形: 形状 6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64" name="任意多边形: 形状 6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65" name="任意多边形: 形状 6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66" name="任意多边形: 形状 6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67" name="任意多边形: 形状 6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68" name="任意多边形: 形状 6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69" name="任意多边形: 形状 6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70" name="任意多边形: 形状 6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56" name="图形 18"/>
              <p:cNvGrpSpPr/>
              <p:nvPr/>
            </p:nvGrpSpPr>
            <p:grpSpPr>
              <a:xfrm>
                <a:off x="11163313" y="2754567"/>
                <a:ext cx="583217" cy="875579"/>
                <a:chOff x="11163313" y="2754567"/>
                <a:chExt cx="583217" cy="875579"/>
              </a:xfrm>
            </p:grpSpPr>
            <p:sp>
              <p:nvSpPr>
                <p:cNvPr id="57" name="任意多边形: 形状 5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58" name="任意多边形: 形状 5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59" name="任意多边形: 形状 5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60" name="任意多边形: 形状 5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grpSp>
        <p:nvGrpSpPr>
          <p:cNvPr id="8" name="组合 7"/>
          <p:cNvGrpSpPr/>
          <p:nvPr userDrawn="1"/>
        </p:nvGrpSpPr>
        <p:grpSpPr>
          <a:xfrm>
            <a:off x="924838" y="3250765"/>
            <a:ext cx="10373917" cy="380084"/>
            <a:chOff x="939352" y="3250765"/>
            <a:chExt cx="10373917" cy="380084"/>
          </a:xfrm>
        </p:grpSpPr>
        <p:grpSp>
          <p:nvGrpSpPr>
            <p:cNvPr id="16" name="组合 15"/>
            <p:cNvGrpSpPr/>
            <p:nvPr userDrawn="1"/>
          </p:nvGrpSpPr>
          <p:grpSpPr>
            <a:xfrm>
              <a:off x="939352" y="3250765"/>
              <a:ext cx="969783" cy="356470"/>
              <a:chOff x="3815571" y="2314159"/>
              <a:chExt cx="1900100" cy="698433"/>
            </a:xfrm>
          </p:grpSpPr>
          <p:sp>
            <p:nvSpPr>
              <p:cNvPr id="12" name="任意多边形: 形状 11"/>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13" name="任意多边形: 形状 12"/>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15" name="任意多边形: 形状 14"/>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grpSp>
          <p:nvGrpSpPr>
            <p:cNvPr id="3" name="组合 2"/>
            <p:cNvGrpSpPr/>
            <p:nvPr userDrawn="1"/>
          </p:nvGrpSpPr>
          <p:grpSpPr>
            <a:xfrm flipH="1">
              <a:off x="10343486" y="3274379"/>
              <a:ext cx="969783" cy="356470"/>
              <a:chOff x="3815571" y="2314159"/>
              <a:chExt cx="1900100" cy="698433"/>
            </a:xfrm>
          </p:grpSpPr>
          <p:sp>
            <p:nvSpPr>
              <p:cNvPr id="4" name="任意多边形: 形状 3"/>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5" name="任意多边形: 形状 4"/>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7" name="任意多边形: 形状 6"/>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grpSp>
      <p:sp>
        <p:nvSpPr>
          <p:cNvPr id="9" name="圆角矩形 5"/>
          <p:cNvSpPr/>
          <p:nvPr userDrawn="1"/>
        </p:nvSpPr>
        <p:spPr>
          <a:xfrm>
            <a:off x="1578316" y="826654"/>
            <a:ext cx="9095989" cy="5211948"/>
          </a:xfrm>
          <a:prstGeom prst="roundRect">
            <a:avLst>
              <a:gd name="adj" fmla="val 50000"/>
            </a:avLst>
          </a:prstGeom>
          <a:solidFill>
            <a:schemeClr val="bg1"/>
          </a:solidFill>
          <a:ln w="50800">
            <a:solidFill>
              <a:srgbClr val="CDF0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pic>
        <p:nvPicPr>
          <p:cNvPr id="126" name="图形 12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39996" y="4661827"/>
            <a:ext cx="1938110" cy="1636627"/>
          </a:xfrm>
          <a:prstGeom prst="rect">
            <a:avLst/>
          </a:prstGeom>
        </p:spPr>
      </p:pic>
      <p:pic>
        <p:nvPicPr>
          <p:cNvPr id="127" name="图形 126"/>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54471" y="1129200"/>
            <a:ext cx="1336616" cy="16845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40" name="组合 39"/>
          <p:cNvGrpSpPr/>
          <p:nvPr userDrawn="1"/>
        </p:nvGrpSpPr>
        <p:grpSpPr>
          <a:xfrm rot="21402646" flipH="1" flipV="1">
            <a:off x="-375289" y="6229687"/>
            <a:ext cx="1028440" cy="766030"/>
            <a:chOff x="11163313" y="2754567"/>
            <a:chExt cx="1486943" cy="1107545"/>
          </a:xfrm>
        </p:grpSpPr>
        <p:grpSp>
          <p:nvGrpSpPr>
            <p:cNvPr id="41" name="图形 18"/>
            <p:cNvGrpSpPr/>
            <p:nvPr/>
          </p:nvGrpSpPr>
          <p:grpSpPr>
            <a:xfrm>
              <a:off x="11378399" y="3151554"/>
              <a:ext cx="1271857" cy="710558"/>
              <a:chOff x="11378399" y="3151554"/>
              <a:chExt cx="1271857" cy="710558"/>
            </a:xfrm>
          </p:grpSpPr>
          <p:sp>
            <p:nvSpPr>
              <p:cNvPr id="47" name="任意多边形: 形状 46"/>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48" name="任意多边形: 形状 47"/>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49" name="任意多边形: 形状 48"/>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50" name="任意多边形: 形状 49"/>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51" name="任意多边形: 形状 50"/>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52" name="任意多边形: 形状 51"/>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53" name="任意多边形: 形状 52"/>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54" name="任意多边形: 形状 53"/>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55" name="任意多边形: 形状 54"/>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56" name="任意多边形: 形状 55"/>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42" name="图形 18"/>
            <p:cNvGrpSpPr/>
            <p:nvPr/>
          </p:nvGrpSpPr>
          <p:grpSpPr>
            <a:xfrm>
              <a:off x="11163313" y="2754567"/>
              <a:ext cx="583217" cy="875579"/>
              <a:chOff x="11163313" y="2754567"/>
              <a:chExt cx="583217" cy="875579"/>
            </a:xfrm>
          </p:grpSpPr>
          <p:sp>
            <p:nvSpPr>
              <p:cNvPr id="43" name="任意多边形: 形状 42"/>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44" name="任意多边形: 形状 43"/>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45" name="任意多边形: 形状 44"/>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46" name="任意多边形: 形状 45"/>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6" name="组合 5"/>
          <p:cNvGrpSpPr/>
          <p:nvPr userDrawn="1"/>
        </p:nvGrpSpPr>
        <p:grpSpPr>
          <a:xfrm rot="21402646">
            <a:off x="11573307" y="-173579"/>
            <a:ext cx="1028440" cy="766030"/>
            <a:chOff x="11163313" y="2754567"/>
            <a:chExt cx="1486943" cy="1107545"/>
          </a:xfrm>
        </p:grpSpPr>
        <p:grpSp>
          <p:nvGrpSpPr>
            <p:cNvPr id="7" name="图形 18"/>
            <p:cNvGrpSpPr/>
            <p:nvPr/>
          </p:nvGrpSpPr>
          <p:grpSpPr>
            <a:xfrm>
              <a:off x="11378399" y="3151554"/>
              <a:ext cx="1271857" cy="710558"/>
              <a:chOff x="11378399" y="3151554"/>
              <a:chExt cx="1271857" cy="710558"/>
            </a:xfrm>
          </p:grpSpPr>
          <p:sp>
            <p:nvSpPr>
              <p:cNvPr id="13" name="任意多边形: 形状 12"/>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4" name="任意多边形: 形状 13"/>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5" name="任意多边形: 形状 14"/>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6" name="任意多边形: 形状 15"/>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21" name="任意多边形: 形状 20"/>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2" name="任意多边形: 形状 21"/>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 name="图形 18"/>
            <p:cNvGrpSpPr/>
            <p:nvPr/>
          </p:nvGrpSpPr>
          <p:grpSpPr>
            <a:xfrm>
              <a:off x="11163313" y="2754567"/>
              <a:ext cx="583217" cy="875579"/>
              <a:chOff x="11163313" y="2754567"/>
              <a:chExt cx="583217" cy="875579"/>
            </a:xfrm>
          </p:grpSpPr>
          <p:sp>
            <p:nvSpPr>
              <p:cNvPr id="9" name="任意多边形: 形状 8"/>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10" name="任意多边形: 形状 9"/>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1" name="任意多边形: 形状 10"/>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2" name="任意多边形: 形状 11"/>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sp>
        <p:nvSpPr>
          <p:cNvPr id="3" name="圆角矩形 5"/>
          <p:cNvSpPr/>
          <p:nvPr userDrawn="1"/>
        </p:nvSpPr>
        <p:spPr>
          <a:xfrm>
            <a:off x="290286" y="290286"/>
            <a:ext cx="11611428"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57" name="组合 56"/>
          <p:cNvGrpSpPr/>
          <p:nvPr userDrawn="1"/>
        </p:nvGrpSpPr>
        <p:grpSpPr>
          <a:xfrm>
            <a:off x="-1178752" y="-1175176"/>
            <a:ext cx="14556141" cy="9205615"/>
            <a:chOff x="-1178752" y="-1175176"/>
            <a:chExt cx="14556141" cy="9205615"/>
          </a:xfrm>
          <a:solidFill>
            <a:srgbClr val="F5F7F9"/>
          </a:solidFill>
        </p:grpSpPr>
        <p:sp>
          <p:nvSpPr>
            <p:cNvPr id="58" name="矩形 57"/>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3" name="图形 6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65" name="图形 6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grpSp>
        <p:nvGrpSpPr>
          <p:cNvPr id="4" name="组合 3"/>
          <p:cNvGrpSpPr/>
          <p:nvPr userDrawn="1"/>
        </p:nvGrpSpPr>
        <p:grpSpPr>
          <a:xfrm rot="197354" flipV="1">
            <a:off x="11529130" y="6120856"/>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197354" flipH="1">
            <a:off x="-403110" y="2790513"/>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15702" flipH="1">
            <a:off x="1191820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15702" flipV="1">
            <a:off x="132155" y="6564656"/>
            <a:ext cx="181713" cy="169599"/>
          </a:xfrm>
          <a:prstGeom prst="rect">
            <a:avLst/>
          </a:prstGeom>
        </p:spPr>
      </p:pic>
      <p:sp>
        <p:nvSpPr>
          <p:cNvPr id="3" name="圆角矩形 5"/>
          <p:cNvSpPr/>
          <p:nvPr userDrawn="1"/>
        </p:nvSpPr>
        <p:spPr>
          <a:xfrm flipH="1">
            <a:off x="296921" y="3311079"/>
            <a:ext cx="11592727" cy="3170973"/>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45" name="组合 44"/>
          <p:cNvGrpSpPr/>
          <p:nvPr userDrawn="1"/>
        </p:nvGrpSpPr>
        <p:grpSpPr>
          <a:xfrm flipH="1">
            <a:off x="-1178752" y="-1175176"/>
            <a:ext cx="14556141" cy="9205615"/>
            <a:chOff x="-1178752" y="-1175176"/>
            <a:chExt cx="14556141" cy="9205615"/>
          </a:xfrm>
          <a:solidFill>
            <a:srgbClr val="F5F7F9"/>
          </a:solidFill>
        </p:grpSpPr>
        <p:sp>
          <p:nvSpPr>
            <p:cNvPr id="46" name="矩形 45"/>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板块页">
    <p:spTree>
      <p:nvGrpSpPr>
        <p:cNvPr id="1" name=""/>
        <p:cNvGrpSpPr/>
        <p:nvPr/>
      </p:nvGrpSpPr>
      <p:grpSpPr>
        <a:xfrm>
          <a:off x="0" y="0"/>
          <a:ext cx="0" cy="0"/>
          <a:chOff x="0" y="0"/>
          <a:chExt cx="0" cy="0"/>
        </a:xfrm>
      </p:grpSpPr>
      <p:grpSp>
        <p:nvGrpSpPr>
          <p:cNvPr id="124" name="组合 123"/>
          <p:cNvGrpSpPr/>
          <p:nvPr userDrawn="1"/>
        </p:nvGrpSpPr>
        <p:grpSpPr>
          <a:xfrm>
            <a:off x="1099349" y="1167890"/>
            <a:ext cx="10053923" cy="4529477"/>
            <a:chOff x="1159648" y="1251010"/>
            <a:chExt cx="10053923" cy="4529477"/>
          </a:xfrm>
        </p:grpSpPr>
        <p:grpSp>
          <p:nvGrpSpPr>
            <p:cNvPr id="87" name="组合 86"/>
            <p:cNvGrpSpPr/>
            <p:nvPr userDrawn="1"/>
          </p:nvGrpSpPr>
          <p:grpSpPr>
            <a:xfrm rot="1323676">
              <a:off x="10013796" y="1251010"/>
              <a:ext cx="1199775" cy="893649"/>
              <a:chOff x="11163313" y="2754567"/>
              <a:chExt cx="1486943" cy="1107545"/>
            </a:xfrm>
          </p:grpSpPr>
          <p:grpSp>
            <p:nvGrpSpPr>
              <p:cNvPr id="88" name="图形 18"/>
              <p:cNvGrpSpPr/>
              <p:nvPr/>
            </p:nvGrpSpPr>
            <p:grpSpPr>
              <a:xfrm>
                <a:off x="11378399" y="3151554"/>
                <a:ext cx="1271857" cy="710558"/>
                <a:chOff x="11378399" y="3151554"/>
                <a:chExt cx="1271857" cy="710558"/>
              </a:xfrm>
            </p:grpSpPr>
            <p:sp>
              <p:nvSpPr>
                <p:cNvPr id="94" name="任意多边形: 形状 93"/>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03" name="任意多边形: 形状 102"/>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04" name="任意多边形: 形状 103"/>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09" name="任意多边形: 形状 108"/>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10" name="任意多边形: 形状 109"/>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11" name="任意多边形: 形状 110"/>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12" name="任意多边形: 形状 111"/>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13" name="任意多边形: 形状 112"/>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21" name="任意多边形: 形状 120"/>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23" name="任意多边形: 形状 122"/>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9" name="图形 18"/>
              <p:cNvGrpSpPr/>
              <p:nvPr/>
            </p:nvGrpSpPr>
            <p:grpSpPr>
              <a:xfrm>
                <a:off x="11163313" y="2754567"/>
                <a:ext cx="583217" cy="875579"/>
                <a:chOff x="11163313" y="2754567"/>
                <a:chExt cx="583217" cy="875579"/>
              </a:xfrm>
            </p:grpSpPr>
            <p:sp>
              <p:nvSpPr>
                <p:cNvPr id="90" name="任意多边形: 形状 89"/>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91" name="任意多边形: 形状 90"/>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2" name="任意多边形: 形状 91"/>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93" name="任意多边形: 形状 92"/>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54" name="组合 53"/>
            <p:cNvGrpSpPr/>
            <p:nvPr userDrawn="1"/>
          </p:nvGrpSpPr>
          <p:grpSpPr>
            <a:xfrm rot="1323676" flipH="1" flipV="1">
              <a:off x="1159648" y="4886838"/>
              <a:ext cx="1199775" cy="893649"/>
              <a:chOff x="11163313" y="2754567"/>
              <a:chExt cx="1486943" cy="1107545"/>
            </a:xfrm>
          </p:grpSpPr>
          <p:grpSp>
            <p:nvGrpSpPr>
              <p:cNvPr id="55" name="图形 18"/>
              <p:cNvGrpSpPr/>
              <p:nvPr/>
            </p:nvGrpSpPr>
            <p:grpSpPr>
              <a:xfrm>
                <a:off x="11378399" y="3151554"/>
                <a:ext cx="1271857" cy="710558"/>
                <a:chOff x="11378399" y="3151554"/>
                <a:chExt cx="1271857" cy="710558"/>
              </a:xfrm>
            </p:grpSpPr>
            <p:sp>
              <p:nvSpPr>
                <p:cNvPr id="61" name="任意多边形: 形状 6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62" name="任意多边形: 形状 6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63" name="任意多边形: 形状 6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64" name="任意多边形: 形状 6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65" name="任意多边形: 形状 6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66" name="任意多边形: 形状 6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67" name="任意多边形: 形状 6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68" name="任意多边形: 形状 6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69" name="任意多边形: 形状 6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70" name="任意多边形: 形状 6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56" name="图形 18"/>
              <p:cNvGrpSpPr/>
              <p:nvPr/>
            </p:nvGrpSpPr>
            <p:grpSpPr>
              <a:xfrm>
                <a:off x="11163313" y="2754567"/>
                <a:ext cx="583217" cy="875579"/>
                <a:chOff x="11163313" y="2754567"/>
                <a:chExt cx="583217" cy="875579"/>
              </a:xfrm>
            </p:grpSpPr>
            <p:sp>
              <p:nvSpPr>
                <p:cNvPr id="57" name="任意多边形: 形状 5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58" name="任意多边形: 形状 5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59" name="任意多边形: 形状 5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60" name="任意多边形: 形状 5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grpSp>
        <p:nvGrpSpPr>
          <p:cNvPr id="8" name="组合 7"/>
          <p:cNvGrpSpPr/>
          <p:nvPr userDrawn="1"/>
        </p:nvGrpSpPr>
        <p:grpSpPr>
          <a:xfrm>
            <a:off x="924838" y="3250765"/>
            <a:ext cx="10373917" cy="380084"/>
            <a:chOff x="939352" y="3250765"/>
            <a:chExt cx="10373917" cy="380084"/>
          </a:xfrm>
        </p:grpSpPr>
        <p:grpSp>
          <p:nvGrpSpPr>
            <p:cNvPr id="16" name="组合 15"/>
            <p:cNvGrpSpPr/>
            <p:nvPr userDrawn="1"/>
          </p:nvGrpSpPr>
          <p:grpSpPr>
            <a:xfrm>
              <a:off x="939352" y="3250765"/>
              <a:ext cx="969783" cy="356470"/>
              <a:chOff x="3815571" y="2314159"/>
              <a:chExt cx="1900100" cy="698433"/>
            </a:xfrm>
          </p:grpSpPr>
          <p:sp>
            <p:nvSpPr>
              <p:cNvPr id="12" name="任意多边形: 形状 11"/>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13" name="任意多边形: 形状 12"/>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15" name="任意多边形: 形状 14"/>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grpSp>
          <p:nvGrpSpPr>
            <p:cNvPr id="3" name="组合 2"/>
            <p:cNvGrpSpPr/>
            <p:nvPr userDrawn="1"/>
          </p:nvGrpSpPr>
          <p:grpSpPr>
            <a:xfrm flipH="1">
              <a:off x="10343486" y="3274379"/>
              <a:ext cx="969783" cy="356470"/>
              <a:chOff x="3815571" y="2314159"/>
              <a:chExt cx="1900100" cy="698433"/>
            </a:xfrm>
          </p:grpSpPr>
          <p:sp>
            <p:nvSpPr>
              <p:cNvPr id="4" name="任意多边形: 形状 3"/>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5" name="任意多边形: 形状 4"/>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7" name="任意多边形: 形状 6"/>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grpSp>
      <p:sp>
        <p:nvSpPr>
          <p:cNvPr id="9" name="圆角矩形 5"/>
          <p:cNvSpPr/>
          <p:nvPr userDrawn="1"/>
        </p:nvSpPr>
        <p:spPr>
          <a:xfrm>
            <a:off x="1578316" y="826654"/>
            <a:ext cx="9095989" cy="5211948"/>
          </a:xfrm>
          <a:prstGeom prst="roundRect">
            <a:avLst>
              <a:gd name="adj" fmla="val 50000"/>
            </a:avLst>
          </a:prstGeom>
          <a:solidFill>
            <a:schemeClr val="bg1"/>
          </a:solidFill>
          <a:ln w="50800">
            <a:solidFill>
              <a:srgbClr val="CDF0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pic>
        <p:nvPicPr>
          <p:cNvPr id="126" name="图形 12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39996" y="4661827"/>
            <a:ext cx="1938110" cy="1636627"/>
          </a:xfrm>
          <a:prstGeom prst="rect">
            <a:avLst/>
          </a:prstGeom>
        </p:spPr>
      </p:pic>
      <p:pic>
        <p:nvPicPr>
          <p:cNvPr id="127" name="图形 126"/>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54471" y="1129200"/>
            <a:ext cx="1336616" cy="16845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4" name="组合 3"/>
          <p:cNvGrpSpPr/>
          <p:nvPr userDrawn="1"/>
        </p:nvGrpSpPr>
        <p:grpSpPr>
          <a:xfrm rot="21402646" flipH="1" flipV="1">
            <a:off x="5467610" y="6229687"/>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21402646">
            <a:off x="11573307" y="-173579"/>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38" name="组合 37"/>
          <p:cNvGrpSpPr/>
          <p:nvPr userDrawn="1"/>
        </p:nvGrpSpPr>
        <p:grpSpPr>
          <a:xfrm>
            <a:off x="-1178752" y="-1175176"/>
            <a:ext cx="14556141" cy="9205615"/>
            <a:chOff x="-1178752" y="-1175176"/>
            <a:chExt cx="14556141" cy="9205615"/>
          </a:xfrm>
          <a:solidFill>
            <a:srgbClr val="F5F7F9"/>
          </a:solidFill>
        </p:grpSpPr>
        <p:sp>
          <p:nvSpPr>
            <p:cNvPr id="39" name="矩形 38"/>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
        <p:nvSpPr>
          <p:cNvPr id="45" name="圆角矩形 5"/>
          <p:cNvSpPr/>
          <p:nvPr userDrawn="1"/>
        </p:nvSpPr>
        <p:spPr>
          <a:xfrm>
            <a:off x="5621325" y="290286"/>
            <a:ext cx="6280389"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组合 1"/>
          <p:cNvGrpSpPr/>
          <p:nvPr userDrawn="1"/>
        </p:nvGrpSpPr>
        <p:grpSpPr>
          <a:xfrm flipH="1">
            <a:off x="-1178752" y="-1175176"/>
            <a:ext cx="14556141" cy="9205615"/>
            <a:chOff x="-1178752" y="-1175176"/>
            <a:chExt cx="14556141" cy="9205615"/>
          </a:xfrm>
        </p:grpSpPr>
        <p:grpSp>
          <p:nvGrpSpPr>
            <p:cNvPr id="4" name="组合 3"/>
            <p:cNvGrpSpPr/>
            <p:nvPr userDrawn="1"/>
          </p:nvGrpSpPr>
          <p:grpSpPr>
            <a:xfrm rot="21402646" flipH="1" flipV="1">
              <a:off x="5467610" y="6229687"/>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21402646">
              <a:off x="11573307" y="-173579"/>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38" name="组合 37"/>
            <p:cNvGrpSpPr/>
            <p:nvPr userDrawn="1"/>
          </p:nvGrpSpPr>
          <p:grpSpPr>
            <a:xfrm>
              <a:off x="-1178752" y="-1175176"/>
              <a:ext cx="14556141" cy="9205615"/>
              <a:chOff x="-1178752" y="-1175176"/>
              <a:chExt cx="14556141" cy="9205615"/>
            </a:xfrm>
            <a:solidFill>
              <a:srgbClr val="E6E6E6"/>
            </a:solidFill>
          </p:grpSpPr>
          <p:sp>
            <p:nvSpPr>
              <p:cNvPr id="39" name="矩形 38"/>
              <p:cNvSpPr/>
              <p:nvPr/>
            </p:nvSpPr>
            <p:spPr>
              <a:xfrm>
                <a:off x="-1178751" y="-702630"/>
                <a:ext cx="1170839" cy="835886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2194827" y="-695023"/>
                <a:ext cx="1170839" cy="835886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5400000">
                <a:off x="5513898" y="-7867826"/>
                <a:ext cx="1170839" cy="1455614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5400000">
                <a:off x="5513899" y="166950"/>
                <a:ext cx="1170839" cy="1455614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
          <p:nvSpPr>
            <p:cNvPr id="45" name="圆角矩形 5"/>
            <p:cNvSpPr/>
            <p:nvPr userDrawn="1"/>
          </p:nvSpPr>
          <p:spPr>
            <a:xfrm>
              <a:off x="5621325" y="290286"/>
              <a:ext cx="6280389"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圆角矩形 5"/>
          <p:cNvSpPr/>
          <p:nvPr userDrawn="1"/>
        </p:nvSpPr>
        <p:spPr>
          <a:xfrm>
            <a:off x="0" y="0"/>
            <a:ext cx="12192000" cy="6858000"/>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板块页">
    <p:spTree>
      <p:nvGrpSpPr>
        <p:cNvPr id="1" name=""/>
        <p:cNvGrpSpPr/>
        <p:nvPr/>
      </p:nvGrpSpPr>
      <p:grpSpPr>
        <a:xfrm>
          <a:off x="0" y="0"/>
          <a:ext cx="0" cy="0"/>
          <a:chOff x="0" y="0"/>
          <a:chExt cx="0" cy="0"/>
        </a:xfrm>
      </p:grpSpPr>
      <p:grpSp>
        <p:nvGrpSpPr>
          <p:cNvPr id="3" name="组合 2"/>
          <p:cNvGrpSpPr/>
          <p:nvPr/>
        </p:nvGrpSpPr>
        <p:grpSpPr>
          <a:xfrm flipH="1">
            <a:off x="11071070" y="223689"/>
            <a:ext cx="1391627" cy="2584916"/>
            <a:chOff x="-273484" y="215757"/>
            <a:chExt cx="1391627" cy="2584916"/>
          </a:xfrm>
        </p:grpSpPr>
        <p:grpSp>
          <p:nvGrpSpPr>
            <p:cNvPr id="61" name="组合 60"/>
            <p:cNvGrpSpPr/>
            <p:nvPr/>
          </p:nvGrpSpPr>
          <p:grpSpPr>
            <a:xfrm rot="17437949" flipH="1">
              <a:off x="-228799" y="1586585"/>
              <a:ext cx="1391627" cy="1036549"/>
              <a:chOff x="11163313" y="2754567"/>
              <a:chExt cx="1486943" cy="1107545"/>
            </a:xfrm>
          </p:grpSpPr>
          <p:grpSp>
            <p:nvGrpSpPr>
              <p:cNvPr id="79" name="图形 18"/>
              <p:cNvGrpSpPr/>
              <p:nvPr/>
            </p:nvGrpSpPr>
            <p:grpSpPr>
              <a:xfrm>
                <a:off x="11378399" y="3151554"/>
                <a:ext cx="1271857" cy="710558"/>
                <a:chOff x="11378399" y="3151554"/>
                <a:chExt cx="1271857" cy="710558"/>
              </a:xfrm>
            </p:grpSpPr>
            <p:sp>
              <p:nvSpPr>
                <p:cNvPr id="85" name="任意多边形: 形状 84"/>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86" name="任意多边形: 形状 85"/>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87" name="任意多边形: 形状 86"/>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88" name="任意多边形: 形状 87"/>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89" name="任意多边形: 形状 88"/>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90" name="任意多边形: 形状 89"/>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91" name="任意多边形: 形状 90"/>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92" name="任意多边形: 形状 91"/>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93" name="任意多边形: 形状 92"/>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94" name="任意多边形: 形状 93"/>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0" name="图形 18"/>
              <p:cNvGrpSpPr/>
              <p:nvPr/>
            </p:nvGrpSpPr>
            <p:grpSpPr>
              <a:xfrm>
                <a:off x="11163313" y="2754567"/>
                <a:ext cx="583217" cy="875579"/>
                <a:chOff x="11163313" y="2754567"/>
                <a:chExt cx="583217" cy="875579"/>
              </a:xfrm>
            </p:grpSpPr>
            <p:sp>
              <p:nvSpPr>
                <p:cNvPr id="81" name="任意多边形: 形状 80"/>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2" name="任意多边形: 形状 81"/>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83" name="任意多边形: 形状 82"/>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84" name="任意多边形: 形状 83"/>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62" name="组合 61"/>
            <p:cNvGrpSpPr/>
            <p:nvPr/>
          </p:nvGrpSpPr>
          <p:grpSpPr>
            <a:xfrm rot="197354" flipH="1">
              <a:off x="-273484" y="215757"/>
              <a:ext cx="1391627" cy="1036549"/>
              <a:chOff x="11163313" y="2754567"/>
              <a:chExt cx="1486943" cy="1107545"/>
            </a:xfrm>
          </p:grpSpPr>
          <p:grpSp>
            <p:nvGrpSpPr>
              <p:cNvPr id="63" name="图形 18"/>
              <p:cNvGrpSpPr/>
              <p:nvPr/>
            </p:nvGrpSpPr>
            <p:grpSpPr>
              <a:xfrm>
                <a:off x="11378399" y="3151554"/>
                <a:ext cx="1271857" cy="710558"/>
                <a:chOff x="11378399" y="3151554"/>
                <a:chExt cx="1271857" cy="710558"/>
              </a:xfrm>
            </p:grpSpPr>
            <p:sp>
              <p:nvSpPr>
                <p:cNvPr id="69" name="任意多边形: 形状 68"/>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70" name="任意多边形: 形状 69"/>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71" name="任意多边形: 形状 70"/>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72" name="任意多边形: 形状 71"/>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73" name="任意多边形: 形状 72"/>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74" name="任意多边形: 形状 7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75" name="任意多边形: 形状 7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76" name="任意多边形: 形状 7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77" name="任意多边形: 形状 7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78" name="任意多边形: 形状 7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4" name="图形 18"/>
              <p:cNvGrpSpPr/>
              <p:nvPr/>
            </p:nvGrpSpPr>
            <p:grpSpPr>
              <a:xfrm>
                <a:off x="11163313" y="2754567"/>
                <a:ext cx="583217" cy="875579"/>
                <a:chOff x="11163313" y="2754567"/>
                <a:chExt cx="583217" cy="875579"/>
              </a:xfrm>
            </p:grpSpPr>
            <p:sp>
              <p:nvSpPr>
                <p:cNvPr id="65" name="任意多边形: 形状 64"/>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66" name="任意多边形: 形状 65"/>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67" name="任意多边形: 形状 66"/>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68" name="任意多边形: 形状 67"/>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grpSp>
        <p:nvGrpSpPr>
          <p:cNvPr id="4" name="组合 3"/>
          <p:cNvGrpSpPr/>
          <p:nvPr/>
        </p:nvGrpSpPr>
        <p:grpSpPr>
          <a:xfrm>
            <a:off x="-273484" y="215757"/>
            <a:ext cx="1391627" cy="2584916"/>
            <a:chOff x="-273484" y="215757"/>
            <a:chExt cx="1391627" cy="2584916"/>
          </a:xfrm>
        </p:grpSpPr>
        <p:grpSp>
          <p:nvGrpSpPr>
            <p:cNvPr id="27" name="组合 26"/>
            <p:cNvGrpSpPr/>
            <p:nvPr/>
          </p:nvGrpSpPr>
          <p:grpSpPr>
            <a:xfrm rot="17437949" flipH="1">
              <a:off x="-228799" y="1586585"/>
              <a:ext cx="1391627" cy="1036549"/>
              <a:chOff x="11163313" y="2754567"/>
              <a:chExt cx="1486943" cy="1107545"/>
            </a:xfrm>
          </p:grpSpPr>
          <p:grpSp>
            <p:nvGrpSpPr>
              <p:cNvPr id="45" name="图形 18"/>
              <p:cNvGrpSpPr/>
              <p:nvPr/>
            </p:nvGrpSpPr>
            <p:grpSpPr>
              <a:xfrm>
                <a:off x="11378399" y="3151554"/>
                <a:ext cx="1271857" cy="710558"/>
                <a:chOff x="11378399" y="3151554"/>
                <a:chExt cx="1271857" cy="710558"/>
              </a:xfrm>
            </p:grpSpPr>
            <p:sp>
              <p:nvSpPr>
                <p:cNvPr id="51" name="任意多边形: 形状 5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52" name="任意多边形: 形状 5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53" name="任意多边形: 形状 5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54" name="任意多边形: 形状 5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55" name="任意多边形: 形状 5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56" name="任意多边形: 形状 5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57" name="任意多边形: 形状 5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58" name="任意多边形: 形状 5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59" name="任意多边形: 形状 5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60" name="任意多边形: 形状 5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46" name="图形 18"/>
              <p:cNvGrpSpPr/>
              <p:nvPr/>
            </p:nvGrpSpPr>
            <p:grpSpPr>
              <a:xfrm>
                <a:off x="11163313" y="2754567"/>
                <a:ext cx="583217" cy="875579"/>
                <a:chOff x="11163313" y="2754567"/>
                <a:chExt cx="583217" cy="875579"/>
              </a:xfrm>
            </p:grpSpPr>
            <p:sp>
              <p:nvSpPr>
                <p:cNvPr id="47" name="任意多边形: 形状 4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48" name="任意多边形: 形状 4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49" name="任意多边形: 形状 4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50" name="任意多边形: 形状 4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8" name="组合 27"/>
            <p:cNvGrpSpPr/>
            <p:nvPr/>
          </p:nvGrpSpPr>
          <p:grpSpPr>
            <a:xfrm rot="197354" flipH="1">
              <a:off x="-273484" y="215757"/>
              <a:ext cx="1391627" cy="1036549"/>
              <a:chOff x="11163313" y="2754567"/>
              <a:chExt cx="1486943" cy="1107545"/>
            </a:xfrm>
          </p:grpSpPr>
          <p:grpSp>
            <p:nvGrpSpPr>
              <p:cNvPr id="29" name="图形 18"/>
              <p:cNvGrpSpPr/>
              <p:nvPr/>
            </p:nvGrpSpPr>
            <p:grpSpPr>
              <a:xfrm>
                <a:off x="11378399" y="3151554"/>
                <a:ext cx="1271857" cy="710558"/>
                <a:chOff x="11378399" y="3151554"/>
                <a:chExt cx="1271857" cy="710558"/>
              </a:xfrm>
            </p:grpSpPr>
            <p:sp>
              <p:nvSpPr>
                <p:cNvPr id="35" name="任意多边形: 形状 34"/>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36" name="任意多边形: 形状 35"/>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8" name="任意多边形: 形状 37"/>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9" name="任意多边形: 形状 38"/>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40" name="任意多边形: 形状 39"/>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41" name="任意多边形: 形状 40"/>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42" name="任意多边形: 形状 41"/>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43" name="任意多边形: 形状 42"/>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44" name="任意多边形: 形状 43"/>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30" name="图形 18"/>
              <p:cNvGrpSpPr/>
              <p:nvPr/>
            </p:nvGrpSpPr>
            <p:grpSpPr>
              <a:xfrm>
                <a:off x="11163313" y="2754567"/>
                <a:ext cx="583217" cy="875579"/>
                <a:chOff x="11163313" y="2754567"/>
                <a:chExt cx="583217" cy="875579"/>
              </a:xfrm>
            </p:grpSpPr>
            <p:sp>
              <p:nvSpPr>
                <p:cNvPr id="31" name="任意多边形: 形状 30"/>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32" name="任意多边形: 形状 31"/>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33" name="任意多边形: 形状 32"/>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sp>
        <p:nvSpPr>
          <p:cNvPr id="5" name="圆角矩形 5"/>
          <p:cNvSpPr/>
          <p:nvPr userDrawn="1"/>
        </p:nvSpPr>
        <p:spPr>
          <a:xfrm>
            <a:off x="583918" y="566057"/>
            <a:ext cx="11024166" cy="5733143"/>
          </a:xfrm>
          <a:prstGeom prst="roundRect">
            <a:avLst>
              <a:gd name="adj" fmla="val 1573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pic>
        <p:nvPicPr>
          <p:cNvPr id="25" name="图形 2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304041" y="6308676"/>
            <a:ext cx="254318" cy="237363"/>
          </a:xfrm>
          <a:prstGeom prst="rect">
            <a:avLst/>
          </a:prstGeom>
        </p:spPr>
      </p:pic>
      <p:pic>
        <p:nvPicPr>
          <p:cNvPr id="23" name="图形 2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15702" flipH="1">
            <a:off x="11655750" y="6296654"/>
            <a:ext cx="254318" cy="237363"/>
          </a:xfrm>
          <a:prstGeom prst="rect">
            <a:avLst/>
          </a:prstGeom>
        </p:spPr>
      </p:pic>
      <p:grpSp>
        <p:nvGrpSpPr>
          <p:cNvPr id="10" name="组合 9"/>
          <p:cNvGrpSpPr/>
          <p:nvPr/>
        </p:nvGrpSpPr>
        <p:grpSpPr>
          <a:xfrm>
            <a:off x="204535" y="3112044"/>
            <a:ext cx="3431396" cy="3593024"/>
            <a:chOff x="204535" y="3112044"/>
            <a:chExt cx="3431396" cy="3593024"/>
          </a:xfrm>
        </p:grpSpPr>
        <p:pic>
          <p:nvPicPr>
            <p:cNvPr id="21" name="图形 2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535" y="3112044"/>
              <a:ext cx="223838" cy="223838"/>
            </a:xfrm>
            <a:prstGeom prst="rect">
              <a:avLst/>
            </a:prstGeom>
          </p:spPr>
        </p:pic>
        <p:pic>
          <p:nvPicPr>
            <p:cNvPr id="22" name="图形 2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2093" y="6481230"/>
              <a:ext cx="223838" cy="223838"/>
            </a:xfrm>
            <a:prstGeom prst="rect">
              <a:avLst/>
            </a:prstGeom>
          </p:spPr>
        </p:pic>
      </p:grpSp>
      <p:grpSp>
        <p:nvGrpSpPr>
          <p:cNvPr id="11" name="组合 10"/>
          <p:cNvGrpSpPr/>
          <p:nvPr/>
        </p:nvGrpSpPr>
        <p:grpSpPr>
          <a:xfrm flipH="1">
            <a:off x="8562898" y="3134591"/>
            <a:ext cx="3453259" cy="3581301"/>
            <a:chOff x="204535" y="3112044"/>
            <a:chExt cx="3453259" cy="3581301"/>
          </a:xfrm>
        </p:grpSpPr>
        <p:pic>
          <p:nvPicPr>
            <p:cNvPr id="19" name="图形 18"/>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535" y="3112044"/>
              <a:ext cx="223838" cy="223838"/>
            </a:xfrm>
            <a:prstGeom prst="rect">
              <a:avLst/>
            </a:prstGeom>
          </p:spPr>
        </p:pic>
        <p:pic>
          <p:nvPicPr>
            <p:cNvPr id="20" name="图形 1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33956" y="6469507"/>
              <a:ext cx="223838" cy="223838"/>
            </a:xfrm>
            <a:prstGeom prst="rect">
              <a:avLst/>
            </a:prstGeom>
          </p:spPr>
        </p:pic>
      </p:grpSp>
      <p:sp>
        <p:nvSpPr>
          <p:cNvPr id="103" name="任意多边形: 形状 102"/>
          <p:cNvSpPr/>
          <p:nvPr userDrawn="1"/>
        </p:nvSpPr>
        <p:spPr>
          <a:xfrm>
            <a:off x="580891" y="4532245"/>
            <a:ext cx="2273966" cy="1763588"/>
          </a:xfrm>
          <a:custGeom>
            <a:avLst/>
            <a:gdLst>
              <a:gd name="connsiteX0" fmla="*/ 0 w 2273966"/>
              <a:gd name="connsiteY0" fmla="*/ 0 h 1763588"/>
              <a:gd name="connsiteX1" fmla="*/ 96529 w 2273966"/>
              <a:gd name="connsiteY1" fmla="*/ 26605 h 1763588"/>
              <a:gd name="connsiteX2" fmla="*/ 562820 w 2273966"/>
              <a:gd name="connsiteY2" fmla="*/ 489393 h 1763588"/>
              <a:gd name="connsiteX3" fmla="*/ 735047 w 2273966"/>
              <a:gd name="connsiteY3" fmla="*/ 772507 h 1763588"/>
              <a:gd name="connsiteX4" fmla="*/ 757429 w 2273966"/>
              <a:gd name="connsiteY4" fmla="*/ 804116 h 1763588"/>
              <a:gd name="connsiteX5" fmla="*/ 757600 w 2273966"/>
              <a:gd name="connsiteY5" fmla="*/ 804288 h 1763588"/>
              <a:gd name="connsiteX6" fmla="*/ 1979419 w 2273966"/>
              <a:gd name="connsiteY6" fmla="*/ 1061261 h 1763588"/>
              <a:gd name="connsiteX7" fmla="*/ 2271711 w 2273966"/>
              <a:gd name="connsiteY7" fmla="*/ 1682878 h 1763588"/>
              <a:gd name="connsiteX8" fmla="*/ 2273966 w 2273966"/>
              <a:gd name="connsiteY8" fmla="*/ 1763588 h 1763588"/>
              <a:gd name="connsiteX9" fmla="*/ 901995 w 2273966"/>
              <a:gd name="connsiteY9" fmla="*/ 1763588 h 1763588"/>
              <a:gd name="connsiteX10" fmla="*/ 0 w 2273966"/>
              <a:gd name="connsiteY10" fmla="*/ 861593 h 176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3966" h="1763588">
                <a:moveTo>
                  <a:pt x="0" y="0"/>
                </a:moveTo>
                <a:lnTo>
                  <a:pt x="96529" y="26605"/>
                </a:lnTo>
                <a:cubicBezTo>
                  <a:pt x="317721" y="105807"/>
                  <a:pt x="437687" y="280463"/>
                  <a:pt x="562820" y="489393"/>
                </a:cubicBezTo>
                <a:cubicBezTo>
                  <a:pt x="616470" y="579094"/>
                  <a:pt x="671060" y="675032"/>
                  <a:pt x="735047" y="772507"/>
                </a:cubicBezTo>
                <a:cubicBezTo>
                  <a:pt x="742394" y="783528"/>
                  <a:pt x="749826" y="794121"/>
                  <a:pt x="757429" y="804116"/>
                </a:cubicBezTo>
                <a:cubicBezTo>
                  <a:pt x="757515" y="804202"/>
                  <a:pt x="757515" y="804202"/>
                  <a:pt x="757600" y="804288"/>
                </a:cubicBezTo>
                <a:cubicBezTo>
                  <a:pt x="1048233" y="1184108"/>
                  <a:pt x="1591481" y="786860"/>
                  <a:pt x="1979419" y="1061261"/>
                </a:cubicBezTo>
                <a:cubicBezTo>
                  <a:pt x="2197168" y="1215173"/>
                  <a:pt x="2259708" y="1477073"/>
                  <a:pt x="2271711" y="1682878"/>
                </a:cubicBezTo>
                <a:lnTo>
                  <a:pt x="2273966" y="1763588"/>
                </a:lnTo>
                <a:lnTo>
                  <a:pt x="901995" y="1763588"/>
                </a:lnTo>
                <a:cubicBezTo>
                  <a:pt x="403837" y="1763588"/>
                  <a:pt x="0" y="1359751"/>
                  <a:pt x="0" y="861593"/>
                </a:cubicBezTo>
                <a:close/>
              </a:path>
            </a:pathLst>
          </a:custGeom>
          <a:solidFill>
            <a:srgbClr val="CD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104" name="任意多边形: 形状 103"/>
          <p:cNvSpPr/>
          <p:nvPr userDrawn="1"/>
        </p:nvSpPr>
        <p:spPr>
          <a:xfrm flipH="1">
            <a:off x="9340996" y="4538827"/>
            <a:ext cx="2273966" cy="1763588"/>
          </a:xfrm>
          <a:custGeom>
            <a:avLst/>
            <a:gdLst>
              <a:gd name="connsiteX0" fmla="*/ 0 w 2273966"/>
              <a:gd name="connsiteY0" fmla="*/ 0 h 1763588"/>
              <a:gd name="connsiteX1" fmla="*/ 96529 w 2273966"/>
              <a:gd name="connsiteY1" fmla="*/ 26605 h 1763588"/>
              <a:gd name="connsiteX2" fmla="*/ 562820 w 2273966"/>
              <a:gd name="connsiteY2" fmla="*/ 489393 h 1763588"/>
              <a:gd name="connsiteX3" fmla="*/ 735047 w 2273966"/>
              <a:gd name="connsiteY3" fmla="*/ 772507 h 1763588"/>
              <a:gd name="connsiteX4" fmla="*/ 757429 w 2273966"/>
              <a:gd name="connsiteY4" fmla="*/ 804116 h 1763588"/>
              <a:gd name="connsiteX5" fmla="*/ 757600 w 2273966"/>
              <a:gd name="connsiteY5" fmla="*/ 804288 h 1763588"/>
              <a:gd name="connsiteX6" fmla="*/ 1979419 w 2273966"/>
              <a:gd name="connsiteY6" fmla="*/ 1061261 h 1763588"/>
              <a:gd name="connsiteX7" fmla="*/ 2271711 w 2273966"/>
              <a:gd name="connsiteY7" fmla="*/ 1682878 h 1763588"/>
              <a:gd name="connsiteX8" fmla="*/ 2273966 w 2273966"/>
              <a:gd name="connsiteY8" fmla="*/ 1763588 h 1763588"/>
              <a:gd name="connsiteX9" fmla="*/ 901995 w 2273966"/>
              <a:gd name="connsiteY9" fmla="*/ 1763588 h 1763588"/>
              <a:gd name="connsiteX10" fmla="*/ 0 w 2273966"/>
              <a:gd name="connsiteY10" fmla="*/ 861593 h 176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3966" h="1763588">
                <a:moveTo>
                  <a:pt x="0" y="0"/>
                </a:moveTo>
                <a:lnTo>
                  <a:pt x="96529" y="26605"/>
                </a:lnTo>
                <a:cubicBezTo>
                  <a:pt x="317721" y="105807"/>
                  <a:pt x="437687" y="280463"/>
                  <a:pt x="562820" y="489393"/>
                </a:cubicBezTo>
                <a:cubicBezTo>
                  <a:pt x="616470" y="579094"/>
                  <a:pt x="671060" y="675032"/>
                  <a:pt x="735047" y="772507"/>
                </a:cubicBezTo>
                <a:cubicBezTo>
                  <a:pt x="742394" y="783528"/>
                  <a:pt x="749826" y="794121"/>
                  <a:pt x="757429" y="804116"/>
                </a:cubicBezTo>
                <a:cubicBezTo>
                  <a:pt x="757515" y="804202"/>
                  <a:pt x="757515" y="804202"/>
                  <a:pt x="757600" y="804288"/>
                </a:cubicBezTo>
                <a:cubicBezTo>
                  <a:pt x="1048233" y="1184108"/>
                  <a:pt x="1591481" y="786860"/>
                  <a:pt x="1979419" y="1061261"/>
                </a:cubicBezTo>
                <a:cubicBezTo>
                  <a:pt x="2197168" y="1215173"/>
                  <a:pt x="2259708" y="1477073"/>
                  <a:pt x="2271711" y="1682878"/>
                </a:cubicBezTo>
                <a:lnTo>
                  <a:pt x="2273966" y="1763588"/>
                </a:lnTo>
                <a:lnTo>
                  <a:pt x="901995" y="1763588"/>
                </a:lnTo>
                <a:cubicBezTo>
                  <a:pt x="403837" y="1763588"/>
                  <a:pt x="0" y="1359751"/>
                  <a:pt x="0" y="861593"/>
                </a:cubicBezTo>
                <a:close/>
              </a:path>
            </a:pathLst>
          </a:custGeom>
          <a:solidFill>
            <a:srgbClr val="FDA2CC">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9" name="组合 108"/>
          <p:cNvGrpSpPr/>
          <p:nvPr userDrawn="1"/>
        </p:nvGrpSpPr>
        <p:grpSpPr>
          <a:xfrm>
            <a:off x="-1178752" y="-1175176"/>
            <a:ext cx="14556141" cy="9205615"/>
            <a:chOff x="-1178752" y="-1175176"/>
            <a:chExt cx="14556141" cy="9205615"/>
          </a:xfrm>
          <a:solidFill>
            <a:srgbClr val="F5F7F9"/>
          </a:solidFill>
        </p:grpSpPr>
        <p:sp>
          <p:nvSpPr>
            <p:cNvPr id="110" name="矩形 109"/>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1" name="图形 120"/>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8743118" y="2878686"/>
            <a:ext cx="3322861" cy="3630533"/>
          </a:xfrm>
          <a:prstGeom prst="rect">
            <a:avLst/>
          </a:prstGeom>
        </p:spPr>
      </p:pic>
      <p:pic>
        <p:nvPicPr>
          <p:cNvPr id="123" name="图形 122"/>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04109" y="2973027"/>
            <a:ext cx="3004741" cy="3536192"/>
          </a:xfrm>
          <a:prstGeom prst="rect">
            <a:avLst/>
          </a:prstGeom>
        </p:spPr>
      </p:pic>
      <p:pic>
        <p:nvPicPr>
          <p:cNvPr id="124" name="图形 123"/>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126226" y="193411"/>
            <a:ext cx="646402" cy="707384"/>
          </a:xfrm>
          <a:prstGeom prst="rect">
            <a:avLst/>
          </a:prstGeom>
        </p:spPr>
      </p:pic>
      <p:pic>
        <p:nvPicPr>
          <p:cNvPr id="125" name="图形 124"/>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1419372" y="193411"/>
            <a:ext cx="646402" cy="707384"/>
          </a:xfrm>
          <a:prstGeom prst="rect">
            <a:avLst/>
          </a:prstGeom>
        </p:spPr>
      </p:pic>
      <p:grpSp>
        <p:nvGrpSpPr>
          <p:cNvPr id="126" name="组合 125"/>
          <p:cNvGrpSpPr/>
          <p:nvPr userDrawn="1"/>
        </p:nvGrpSpPr>
        <p:grpSpPr>
          <a:xfrm>
            <a:off x="2720410" y="166541"/>
            <a:ext cx="812192" cy="246791"/>
            <a:chOff x="2393012" y="166541"/>
            <a:chExt cx="812192" cy="246791"/>
          </a:xfrm>
        </p:grpSpPr>
        <p:pic>
          <p:nvPicPr>
            <p:cNvPr id="127" name="图形 12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2393012" y="166541"/>
              <a:ext cx="254318" cy="237363"/>
            </a:xfrm>
            <a:prstGeom prst="rect">
              <a:avLst/>
            </a:prstGeom>
          </p:spPr>
        </p:pic>
        <p:pic>
          <p:nvPicPr>
            <p:cNvPr id="128" name="图形 12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1366" y="189494"/>
              <a:ext cx="223838" cy="223838"/>
            </a:xfrm>
            <a:prstGeom prst="rect">
              <a:avLst/>
            </a:prstGeom>
          </p:spPr>
        </p:pic>
      </p:grpSp>
      <p:grpSp>
        <p:nvGrpSpPr>
          <p:cNvPr id="129" name="组合 128"/>
          <p:cNvGrpSpPr/>
          <p:nvPr userDrawn="1"/>
        </p:nvGrpSpPr>
        <p:grpSpPr>
          <a:xfrm>
            <a:off x="8691597" y="154519"/>
            <a:ext cx="801168" cy="237363"/>
            <a:chOff x="10570783" y="154519"/>
            <a:chExt cx="801168" cy="237363"/>
          </a:xfrm>
        </p:grpSpPr>
        <p:pic>
          <p:nvPicPr>
            <p:cNvPr id="130" name="图形 129"/>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15702" flipH="1">
              <a:off x="11117633" y="154519"/>
              <a:ext cx="254318" cy="237363"/>
            </a:xfrm>
            <a:prstGeom prst="rect">
              <a:avLst/>
            </a:prstGeom>
          </p:spPr>
        </p:pic>
        <p:pic>
          <p:nvPicPr>
            <p:cNvPr id="131" name="图形 13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0783" y="165573"/>
              <a:ext cx="223838" cy="223838"/>
            </a:xfrm>
            <a:prstGeom prst="rect">
              <a:avLst/>
            </a:prstGeom>
          </p:spPr>
        </p:pic>
      </p:grpSp>
      <p:pic>
        <p:nvPicPr>
          <p:cNvPr id="132" name="图形 131"/>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1253038" y="1436920"/>
            <a:ext cx="847725" cy="504825"/>
          </a:xfrm>
          <a:prstGeom prst="rect">
            <a:avLst/>
          </a:prstGeom>
        </p:spPr>
      </p:pic>
      <p:grpSp>
        <p:nvGrpSpPr>
          <p:cNvPr id="133" name="组合 132"/>
          <p:cNvGrpSpPr/>
          <p:nvPr userDrawn="1"/>
        </p:nvGrpSpPr>
        <p:grpSpPr>
          <a:xfrm flipH="1">
            <a:off x="9752621" y="1342938"/>
            <a:ext cx="1206793" cy="607057"/>
            <a:chOff x="1253038" y="1334688"/>
            <a:chExt cx="1206793" cy="607057"/>
          </a:xfrm>
        </p:grpSpPr>
        <p:pic>
          <p:nvPicPr>
            <p:cNvPr id="134" name="图形 133"/>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253038" y="1436920"/>
              <a:ext cx="847725" cy="504825"/>
            </a:xfrm>
            <a:prstGeom prst="rect">
              <a:avLst/>
            </a:prstGeom>
          </p:spPr>
        </p:pic>
        <p:sp>
          <p:nvSpPr>
            <p:cNvPr id="135" name="任意多边形: 形状 134"/>
            <p:cNvSpPr/>
            <p:nvPr/>
          </p:nvSpPr>
          <p:spPr>
            <a:xfrm>
              <a:off x="2275658" y="1334688"/>
              <a:ext cx="184173" cy="184173"/>
            </a:xfrm>
            <a:custGeom>
              <a:avLst/>
              <a:gdLst>
                <a:gd name="connsiteX0" fmla="*/ 149915 w 163882"/>
                <a:gd name="connsiteY0" fmla="*/ 60871 h 163883"/>
                <a:gd name="connsiteX1" fmla="*/ 90332 w 163882"/>
                <a:gd name="connsiteY1" fmla="*/ 8779 h 163883"/>
                <a:gd name="connsiteX2" fmla="*/ 9092 w 163882"/>
                <a:gd name="connsiteY2" fmla="*/ 70704 h 163883"/>
                <a:gd name="connsiteX3" fmla="*/ 65515 w 163882"/>
                <a:gd name="connsiteY3" fmla="*/ 155689 h 163883"/>
                <a:gd name="connsiteX4" fmla="*/ 101686 w 163882"/>
                <a:gd name="connsiteY4" fmla="*/ 155923 h 163883"/>
                <a:gd name="connsiteX5" fmla="*/ 130249 w 163882"/>
                <a:gd name="connsiteY5" fmla="*/ 141173 h 163883"/>
                <a:gd name="connsiteX6" fmla="*/ 149915 w 163882"/>
                <a:gd name="connsiteY6" fmla="*/ 60871 h 16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882" h="163883">
                  <a:moveTo>
                    <a:pt x="149915" y="60871"/>
                  </a:moveTo>
                  <a:cubicBezTo>
                    <a:pt x="142774" y="43078"/>
                    <a:pt x="114680" y="8779"/>
                    <a:pt x="90332" y="8779"/>
                  </a:cubicBezTo>
                  <a:cubicBezTo>
                    <a:pt x="47020" y="8779"/>
                    <a:pt x="13073" y="26573"/>
                    <a:pt x="9092" y="70704"/>
                  </a:cubicBezTo>
                  <a:cubicBezTo>
                    <a:pt x="5815" y="108046"/>
                    <a:pt x="28524" y="145622"/>
                    <a:pt x="65515" y="155689"/>
                  </a:cubicBezTo>
                  <a:cubicBezTo>
                    <a:pt x="78158" y="159084"/>
                    <a:pt x="90332" y="158849"/>
                    <a:pt x="101686" y="155923"/>
                  </a:cubicBezTo>
                  <a:cubicBezTo>
                    <a:pt x="113275" y="156742"/>
                    <a:pt x="124045" y="150772"/>
                    <a:pt x="130249" y="141173"/>
                  </a:cubicBezTo>
                  <a:cubicBezTo>
                    <a:pt x="151788" y="122678"/>
                    <a:pt x="162323" y="91540"/>
                    <a:pt x="149915" y="60871"/>
                  </a:cubicBezTo>
                  <a:close/>
                </a:path>
              </a:pathLst>
            </a:custGeom>
            <a:solidFill>
              <a:srgbClr val="CDF0F2"/>
            </a:solidFill>
            <a:ln w="9525" cap="flat">
              <a:noFill/>
              <a:prstDash val="solid"/>
              <a:miter/>
            </a:ln>
          </p:spPr>
          <p:txBody>
            <a:bodyPr rtlCol="0" anchor="ctr"/>
            <a:lstStyle/>
            <a:p>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板块页">
    <p:spTree>
      <p:nvGrpSpPr>
        <p:cNvPr id="1" name=""/>
        <p:cNvGrpSpPr/>
        <p:nvPr/>
      </p:nvGrpSpPr>
      <p:grpSpPr>
        <a:xfrm>
          <a:off x="0" y="0"/>
          <a:ext cx="0" cy="0"/>
          <a:chOff x="0" y="0"/>
          <a:chExt cx="0" cy="0"/>
        </a:xfrm>
      </p:grpSpPr>
      <p:grpSp>
        <p:nvGrpSpPr>
          <p:cNvPr id="26" name="组合 25"/>
          <p:cNvGrpSpPr/>
          <p:nvPr/>
        </p:nvGrpSpPr>
        <p:grpSpPr>
          <a:xfrm rot="3718022" flipV="1">
            <a:off x="4864543" y="6064262"/>
            <a:ext cx="1183593" cy="881596"/>
            <a:chOff x="11163313" y="2754567"/>
            <a:chExt cx="1486943" cy="1107545"/>
          </a:xfrm>
        </p:grpSpPr>
        <p:grpSp>
          <p:nvGrpSpPr>
            <p:cNvPr id="119" name="图形 18"/>
            <p:cNvGrpSpPr/>
            <p:nvPr/>
          </p:nvGrpSpPr>
          <p:grpSpPr>
            <a:xfrm>
              <a:off x="11378399" y="3151554"/>
              <a:ext cx="1271857" cy="710558"/>
              <a:chOff x="11378399" y="3151554"/>
              <a:chExt cx="1271857" cy="710558"/>
            </a:xfrm>
          </p:grpSpPr>
          <p:sp>
            <p:nvSpPr>
              <p:cNvPr id="139" name="任意多边形: 形状 138"/>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40" name="任意多边形: 形状 139"/>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41" name="任意多边形: 形状 140"/>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2" name="任意多边形: 形状 141"/>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43" name="任意多边形: 形状 142"/>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44" name="任意多边形: 形状 14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45" name="任意多边形: 形状 14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46" name="任意多边形: 形状 14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47" name="任意多边形: 形状 14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48" name="任意多边形: 形状 14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120" name="图形 18"/>
            <p:cNvGrpSpPr/>
            <p:nvPr/>
          </p:nvGrpSpPr>
          <p:grpSpPr>
            <a:xfrm>
              <a:off x="11163313" y="2754567"/>
              <a:ext cx="583217" cy="875579"/>
              <a:chOff x="11163313" y="2754567"/>
              <a:chExt cx="583217" cy="875579"/>
            </a:xfrm>
          </p:grpSpPr>
          <p:sp>
            <p:nvSpPr>
              <p:cNvPr id="122" name="任意多边形: 形状 121"/>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136" name="任意多边形: 形状 135"/>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37" name="任意多边形: 形状 136"/>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38" name="任意多边形: 形状 137"/>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95" name="组合 94"/>
          <p:cNvGrpSpPr/>
          <p:nvPr/>
        </p:nvGrpSpPr>
        <p:grpSpPr>
          <a:xfrm rot="21402646">
            <a:off x="11062178" y="119232"/>
            <a:ext cx="1199775" cy="893649"/>
            <a:chOff x="11163313" y="2754567"/>
            <a:chExt cx="1486943" cy="1107545"/>
          </a:xfrm>
        </p:grpSpPr>
        <p:grpSp>
          <p:nvGrpSpPr>
            <p:cNvPr id="96" name="图形 18"/>
            <p:cNvGrpSpPr/>
            <p:nvPr/>
          </p:nvGrpSpPr>
          <p:grpSpPr>
            <a:xfrm>
              <a:off x="11378399" y="3151554"/>
              <a:ext cx="1271857" cy="710558"/>
              <a:chOff x="11378399" y="3151554"/>
              <a:chExt cx="1271857" cy="710558"/>
            </a:xfrm>
          </p:grpSpPr>
          <p:sp>
            <p:nvSpPr>
              <p:cNvPr id="102" name="任意多边形: 形状 101"/>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05" name="任意多边形: 形状 104"/>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06" name="任意多边形: 形状 105"/>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07" name="任意多边形: 形状 106"/>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08" name="任意多边形: 形状 107"/>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14" name="任意多边形: 形状 11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15" name="任意多边形: 形状 11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16" name="任意多边形: 形状 11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17" name="任意多边形: 形状 11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18" name="任意多边形: 形状 11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97" name="图形 18"/>
            <p:cNvGrpSpPr/>
            <p:nvPr/>
          </p:nvGrpSpPr>
          <p:grpSpPr>
            <a:xfrm>
              <a:off x="11163313" y="2754567"/>
              <a:ext cx="583217" cy="875579"/>
              <a:chOff x="11163313" y="2754567"/>
              <a:chExt cx="583217" cy="875579"/>
            </a:xfrm>
          </p:grpSpPr>
          <p:sp>
            <p:nvSpPr>
              <p:cNvPr id="98" name="任意多边形: 形状 97"/>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99" name="任意多边形: 形状 98"/>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00" name="任意多边形: 形状 99"/>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1" name="任意多边形: 形状 100"/>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pic>
        <p:nvPicPr>
          <p:cNvPr id="6" name="图形 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3644" y="2447574"/>
            <a:ext cx="4398709" cy="3438071"/>
          </a:xfrm>
          <a:prstGeom prst="rect">
            <a:avLst/>
          </a:prstGeom>
        </p:spPr>
      </p:pic>
      <p:grpSp>
        <p:nvGrpSpPr>
          <p:cNvPr id="16" name="组合 15"/>
          <p:cNvGrpSpPr/>
          <p:nvPr userDrawn="1"/>
        </p:nvGrpSpPr>
        <p:grpSpPr>
          <a:xfrm>
            <a:off x="4350210" y="2831332"/>
            <a:ext cx="969783" cy="356470"/>
            <a:chOff x="3815571" y="2314159"/>
            <a:chExt cx="1900100" cy="698433"/>
          </a:xfrm>
        </p:grpSpPr>
        <p:sp>
          <p:nvSpPr>
            <p:cNvPr id="12" name="任意多边形: 形状 11"/>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13" name="任意多边形: 形状 12"/>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15" name="任意多边形: 形状 14"/>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sp>
        <p:nvSpPr>
          <p:cNvPr id="18" name="圆角矩形 5"/>
          <p:cNvSpPr/>
          <p:nvPr userDrawn="1"/>
        </p:nvSpPr>
        <p:spPr>
          <a:xfrm>
            <a:off x="5319993" y="566057"/>
            <a:ext cx="6288091" cy="5733143"/>
          </a:xfrm>
          <a:prstGeom prst="roundRect">
            <a:avLst>
              <a:gd name="adj" fmla="val 8898"/>
            </a:avLst>
          </a:prstGeom>
          <a:solidFill>
            <a:schemeClr val="bg1"/>
          </a:solidFill>
          <a:ln w="50800">
            <a:solidFill>
              <a:srgbClr val="CDF0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54" name="组合 153"/>
          <p:cNvGrpSpPr/>
          <p:nvPr userDrawn="1"/>
        </p:nvGrpSpPr>
        <p:grpSpPr>
          <a:xfrm>
            <a:off x="-1178752" y="-1175176"/>
            <a:ext cx="14556141" cy="9205615"/>
            <a:chOff x="-1178752" y="-1175176"/>
            <a:chExt cx="14556141" cy="9205615"/>
          </a:xfrm>
          <a:solidFill>
            <a:srgbClr val="F5F7F9"/>
          </a:solidFill>
        </p:grpSpPr>
        <p:sp>
          <p:nvSpPr>
            <p:cNvPr id="155" name="矩形 154"/>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5"/>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7"/>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9" name="图形 158"/>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98975" y="5623699"/>
            <a:ext cx="738797" cy="808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板块页">
    <p:spTree>
      <p:nvGrpSpPr>
        <p:cNvPr id="1" name=""/>
        <p:cNvGrpSpPr/>
        <p:nvPr/>
      </p:nvGrpSpPr>
      <p:grpSpPr>
        <a:xfrm>
          <a:off x="0" y="0"/>
          <a:ext cx="0" cy="0"/>
          <a:chOff x="0" y="0"/>
          <a:chExt cx="0" cy="0"/>
        </a:xfrm>
      </p:grpSpPr>
      <p:grpSp>
        <p:nvGrpSpPr>
          <p:cNvPr id="124" name="组合 123"/>
          <p:cNvGrpSpPr/>
          <p:nvPr userDrawn="1"/>
        </p:nvGrpSpPr>
        <p:grpSpPr>
          <a:xfrm>
            <a:off x="1099349" y="1167890"/>
            <a:ext cx="10053923" cy="4529477"/>
            <a:chOff x="1159648" y="1251010"/>
            <a:chExt cx="10053923" cy="4529477"/>
          </a:xfrm>
        </p:grpSpPr>
        <p:grpSp>
          <p:nvGrpSpPr>
            <p:cNvPr id="87" name="组合 86"/>
            <p:cNvGrpSpPr/>
            <p:nvPr userDrawn="1"/>
          </p:nvGrpSpPr>
          <p:grpSpPr>
            <a:xfrm rot="1323676">
              <a:off x="10013796" y="1251010"/>
              <a:ext cx="1199775" cy="893649"/>
              <a:chOff x="11163313" y="2754567"/>
              <a:chExt cx="1486943" cy="1107545"/>
            </a:xfrm>
          </p:grpSpPr>
          <p:grpSp>
            <p:nvGrpSpPr>
              <p:cNvPr id="88" name="图形 18"/>
              <p:cNvGrpSpPr/>
              <p:nvPr/>
            </p:nvGrpSpPr>
            <p:grpSpPr>
              <a:xfrm>
                <a:off x="11378399" y="3151554"/>
                <a:ext cx="1271857" cy="710558"/>
                <a:chOff x="11378399" y="3151554"/>
                <a:chExt cx="1271857" cy="710558"/>
              </a:xfrm>
            </p:grpSpPr>
            <p:sp>
              <p:nvSpPr>
                <p:cNvPr id="94" name="任意多边形: 形状 93"/>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03" name="任意多边形: 形状 102"/>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04" name="任意多边形: 形状 103"/>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09" name="任意多边形: 形状 108"/>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10" name="任意多边形: 形状 109"/>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11" name="任意多边形: 形状 110"/>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12" name="任意多边形: 形状 111"/>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13" name="任意多边形: 形状 112"/>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21" name="任意多边形: 形状 120"/>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23" name="任意多边形: 形状 122"/>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9" name="图形 18"/>
              <p:cNvGrpSpPr/>
              <p:nvPr/>
            </p:nvGrpSpPr>
            <p:grpSpPr>
              <a:xfrm>
                <a:off x="11163313" y="2754567"/>
                <a:ext cx="583217" cy="875579"/>
                <a:chOff x="11163313" y="2754567"/>
                <a:chExt cx="583217" cy="875579"/>
              </a:xfrm>
            </p:grpSpPr>
            <p:sp>
              <p:nvSpPr>
                <p:cNvPr id="90" name="任意多边形: 形状 89"/>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91" name="任意多边形: 形状 90"/>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2" name="任意多边形: 形状 91"/>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93" name="任意多边形: 形状 92"/>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54" name="组合 53"/>
            <p:cNvGrpSpPr/>
            <p:nvPr userDrawn="1"/>
          </p:nvGrpSpPr>
          <p:grpSpPr>
            <a:xfrm rot="1323676" flipH="1" flipV="1">
              <a:off x="1159648" y="4886838"/>
              <a:ext cx="1199775" cy="893649"/>
              <a:chOff x="11163313" y="2754567"/>
              <a:chExt cx="1486943" cy="1107545"/>
            </a:xfrm>
          </p:grpSpPr>
          <p:grpSp>
            <p:nvGrpSpPr>
              <p:cNvPr id="55" name="图形 18"/>
              <p:cNvGrpSpPr/>
              <p:nvPr/>
            </p:nvGrpSpPr>
            <p:grpSpPr>
              <a:xfrm>
                <a:off x="11378399" y="3151554"/>
                <a:ext cx="1271857" cy="710558"/>
                <a:chOff x="11378399" y="3151554"/>
                <a:chExt cx="1271857" cy="710558"/>
              </a:xfrm>
            </p:grpSpPr>
            <p:sp>
              <p:nvSpPr>
                <p:cNvPr id="61" name="任意多边形: 形状 6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62" name="任意多边形: 形状 6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63" name="任意多边形: 形状 6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64" name="任意多边形: 形状 6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65" name="任意多边形: 形状 6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66" name="任意多边形: 形状 6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67" name="任意多边形: 形状 6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68" name="任意多边形: 形状 6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69" name="任意多边形: 形状 6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70" name="任意多边形: 形状 6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56" name="图形 18"/>
              <p:cNvGrpSpPr/>
              <p:nvPr/>
            </p:nvGrpSpPr>
            <p:grpSpPr>
              <a:xfrm>
                <a:off x="11163313" y="2754567"/>
                <a:ext cx="583217" cy="875579"/>
                <a:chOff x="11163313" y="2754567"/>
                <a:chExt cx="583217" cy="875579"/>
              </a:xfrm>
            </p:grpSpPr>
            <p:sp>
              <p:nvSpPr>
                <p:cNvPr id="57" name="任意多边形: 形状 5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58" name="任意多边形: 形状 5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59" name="任意多边形: 形状 5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60" name="任意多边形: 形状 5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grpSp>
        <p:nvGrpSpPr>
          <p:cNvPr id="8" name="组合 7"/>
          <p:cNvGrpSpPr/>
          <p:nvPr userDrawn="1"/>
        </p:nvGrpSpPr>
        <p:grpSpPr>
          <a:xfrm>
            <a:off x="924838" y="3250765"/>
            <a:ext cx="10373917" cy="380084"/>
            <a:chOff x="939352" y="3250765"/>
            <a:chExt cx="10373917" cy="380084"/>
          </a:xfrm>
        </p:grpSpPr>
        <p:grpSp>
          <p:nvGrpSpPr>
            <p:cNvPr id="16" name="组合 15"/>
            <p:cNvGrpSpPr/>
            <p:nvPr userDrawn="1"/>
          </p:nvGrpSpPr>
          <p:grpSpPr>
            <a:xfrm>
              <a:off x="939352" y="3250765"/>
              <a:ext cx="969783" cy="356470"/>
              <a:chOff x="3815571" y="2314159"/>
              <a:chExt cx="1900100" cy="698433"/>
            </a:xfrm>
          </p:grpSpPr>
          <p:sp>
            <p:nvSpPr>
              <p:cNvPr id="12" name="任意多边形: 形状 11"/>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13" name="任意多边形: 形状 12"/>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15" name="任意多边形: 形状 14"/>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grpSp>
          <p:nvGrpSpPr>
            <p:cNvPr id="3" name="组合 2"/>
            <p:cNvGrpSpPr/>
            <p:nvPr userDrawn="1"/>
          </p:nvGrpSpPr>
          <p:grpSpPr>
            <a:xfrm flipH="1">
              <a:off x="10343486" y="3274379"/>
              <a:ext cx="969783" cy="356470"/>
              <a:chOff x="3815571" y="2314159"/>
              <a:chExt cx="1900100" cy="698433"/>
            </a:xfrm>
          </p:grpSpPr>
          <p:sp>
            <p:nvSpPr>
              <p:cNvPr id="4" name="任意多边形: 形状 3"/>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5" name="任意多边形: 形状 4"/>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7" name="任意多边形: 形状 6"/>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grpSp>
      <p:sp>
        <p:nvSpPr>
          <p:cNvPr id="9" name="圆角矩形 5"/>
          <p:cNvSpPr/>
          <p:nvPr userDrawn="1"/>
        </p:nvSpPr>
        <p:spPr>
          <a:xfrm>
            <a:off x="1578316" y="826654"/>
            <a:ext cx="9095989" cy="5211948"/>
          </a:xfrm>
          <a:prstGeom prst="roundRect">
            <a:avLst>
              <a:gd name="adj" fmla="val 50000"/>
            </a:avLst>
          </a:prstGeom>
          <a:solidFill>
            <a:schemeClr val="bg1"/>
          </a:solidFill>
          <a:ln w="50800">
            <a:solidFill>
              <a:srgbClr val="CDF0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pic>
        <p:nvPicPr>
          <p:cNvPr id="126" name="图形 12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39996" y="4661827"/>
            <a:ext cx="1938110" cy="1636627"/>
          </a:xfrm>
          <a:prstGeom prst="rect">
            <a:avLst/>
          </a:prstGeom>
        </p:spPr>
      </p:pic>
      <p:pic>
        <p:nvPicPr>
          <p:cNvPr id="127" name="图形 126"/>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54471" y="1129200"/>
            <a:ext cx="1336616" cy="16845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40" name="组合 39"/>
          <p:cNvGrpSpPr/>
          <p:nvPr userDrawn="1"/>
        </p:nvGrpSpPr>
        <p:grpSpPr>
          <a:xfrm rot="21402646" flipH="1" flipV="1">
            <a:off x="-375289" y="6229687"/>
            <a:ext cx="1028440" cy="766030"/>
            <a:chOff x="11163313" y="2754567"/>
            <a:chExt cx="1486943" cy="1107545"/>
          </a:xfrm>
        </p:grpSpPr>
        <p:grpSp>
          <p:nvGrpSpPr>
            <p:cNvPr id="41" name="图形 18"/>
            <p:cNvGrpSpPr/>
            <p:nvPr/>
          </p:nvGrpSpPr>
          <p:grpSpPr>
            <a:xfrm>
              <a:off x="11378399" y="3151554"/>
              <a:ext cx="1271857" cy="710558"/>
              <a:chOff x="11378399" y="3151554"/>
              <a:chExt cx="1271857" cy="710558"/>
            </a:xfrm>
          </p:grpSpPr>
          <p:sp>
            <p:nvSpPr>
              <p:cNvPr id="47" name="任意多边形: 形状 46"/>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48" name="任意多边形: 形状 47"/>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49" name="任意多边形: 形状 48"/>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50" name="任意多边形: 形状 49"/>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51" name="任意多边形: 形状 50"/>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52" name="任意多边形: 形状 51"/>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53" name="任意多边形: 形状 52"/>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54" name="任意多边形: 形状 53"/>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55" name="任意多边形: 形状 54"/>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56" name="任意多边形: 形状 55"/>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42" name="图形 18"/>
            <p:cNvGrpSpPr/>
            <p:nvPr/>
          </p:nvGrpSpPr>
          <p:grpSpPr>
            <a:xfrm>
              <a:off x="11163313" y="2754567"/>
              <a:ext cx="583217" cy="875579"/>
              <a:chOff x="11163313" y="2754567"/>
              <a:chExt cx="583217" cy="875579"/>
            </a:xfrm>
          </p:grpSpPr>
          <p:sp>
            <p:nvSpPr>
              <p:cNvPr id="43" name="任意多边形: 形状 42"/>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44" name="任意多边形: 形状 43"/>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45" name="任意多边形: 形状 44"/>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46" name="任意多边形: 形状 45"/>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6" name="组合 5"/>
          <p:cNvGrpSpPr/>
          <p:nvPr userDrawn="1"/>
        </p:nvGrpSpPr>
        <p:grpSpPr>
          <a:xfrm rot="21402646">
            <a:off x="11573307" y="-173579"/>
            <a:ext cx="1028440" cy="766030"/>
            <a:chOff x="11163313" y="2754567"/>
            <a:chExt cx="1486943" cy="1107545"/>
          </a:xfrm>
        </p:grpSpPr>
        <p:grpSp>
          <p:nvGrpSpPr>
            <p:cNvPr id="7" name="图形 18"/>
            <p:cNvGrpSpPr/>
            <p:nvPr/>
          </p:nvGrpSpPr>
          <p:grpSpPr>
            <a:xfrm>
              <a:off x="11378399" y="3151554"/>
              <a:ext cx="1271857" cy="710558"/>
              <a:chOff x="11378399" y="3151554"/>
              <a:chExt cx="1271857" cy="710558"/>
            </a:xfrm>
          </p:grpSpPr>
          <p:sp>
            <p:nvSpPr>
              <p:cNvPr id="13" name="任意多边形: 形状 12"/>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4" name="任意多边形: 形状 13"/>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5" name="任意多边形: 形状 14"/>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6" name="任意多边形: 形状 15"/>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21" name="任意多边形: 形状 20"/>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2" name="任意多边形: 形状 21"/>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 name="图形 18"/>
            <p:cNvGrpSpPr/>
            <p:nvPr/>
          </p:nvGrpSpPr>
          <p:grpSpPr>
            <a:xfrm>
              <a:off x="11163313" y="2754567"/>
              <a:ext cx="583217" cy="875579"/>
              <a:chOff x="11163313" y="2754567"/>
              <a:chExt cx="583217" cy="875579"/>
            </a:xfrm>
          </p:grpSpPr>
          <p:sp>
            <p:nvSpPr>
              <p:cNvPr id="9" name="任意多边形: 形状 8"/>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10" name="任意多边形: 形状 9"/>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1" name="任意多边形: 形状 10"/>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2" name="任意多边形: 形状 11"/>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sp>
        <p:nvSpPr>
          <p:cNvPr id="3" name="圆角矩形 5"/>
          <p:cNvSpPr/>
          <p:nvPr userDrawn="1"/>
        </p:nvSpPr>
        <p:spPr>
          <a:xfrm>
            <a:off x="290286" y="290286"/>
            <a:ext cx="11611428"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57" name="组合 56"/>
          <p:cNvGrpSpPr/>
          <p:nvPr userDrawn="1"/>
        </p:nvGrpSpPr>
        <p:grpSpPr>
          <a:xfrm>
            <a:off x="-1178752" y="-1175176"/>
            <a:ext cx="14556141" cy="9205615"/>
            <a:chOff x="-1178752" y="-1175176"/>
            <a:chExt cx="14556141" cy="9205615"/>
          </a:xfrm>
          <a:solidFill>
            <a:srgbClr val="F5F7F9"/>
          </a:solidFill>
        </p:grpSpPr>
        <p:sp>
          <p:nvSpPr>
            <p:cNvPr id="58" name="矩形 57"/>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3" name="图形 6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65" name="图形 6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grpSp>
        <p:nvGrpSpPr>
          <p:cNvPr id="4" name="组合 3"/>
          <p:cNvGrpSpPr/>
          <p:nvPr userDrawn="1"/>
        </p:nvGrpSpPr>
        <p:grpSpPr>
          <a:xfrm rot="197354" flipV="1">
            <a:off x="11529130" y="6120856"/>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197354" flipH="1">
            <a:off x="-403110" y="2790513"/>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15702" flipH="1">
            <a:off x="1191820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15702" flipV="1">
            <a:off x="132155" y="6564656"/>
            <a:ext cx="181713" cy="169599"/>
          </a:xfrm>
          <a:prstGeom prst="rect">
            <a:avLst/>
          </a:prstGeom>
        </p:spPr>
      </p:pic>
      <p:sp>
        <p:nvSpPr>
          <p:cNvPr id="3" name="圆角矩形 5"/>
          <p:cNvSpPr/>
          <p:nvPr userDrawn="1"/>
        </p:nvSpPr>
        <p:spPr>
          <a:xfrm flipH="1">
            <a:off x="296921" y="3311079"/>
            <a:ext cx="11592727" cy="3170973"/>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45" name="组合 44"/>
          <p:cNvGrpSpPr/>
          <p:nvPr userDrawn="1"/>
        </p:nvGrpSpPr>
        <p:grpSpPr>
          <a:xfrm flipH="1">
            <a:off x="-1178752" y="-1175176"/>
            <a:ext cx="14556141" cy="9205615"/>
            <a:chOff x="-1178752" y="-1175176"/>
            <a:chExt cx="14556141" cy="9205615"/>
          </a:xfrm>
          <a:solidFill>
            <a:srgbClr val="F5F7F9"/>
          </a:solidFill>
        </p:grpSpPr>
        <p:sp>
          <p:nvSpPr>
            <p:cNvPr id="46" name="矩形 45"/>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4" name="组合 3"/>
          <p:cNvGrpSpPr/>
          <p:nvPr userDrawn="1"/>
        </p:nvGrpSpPr>
        <p:grpSpPr>
          <a:xfrm rot="21402646" flipH="1" flipV="1">
            <a:off x="5467610" y="6229687"/>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21402646">
            <a:off x="11573307" y="-173579"/>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38" name="组合 37"/>
          <p:cNvGrpSpPr/>
          <p:nvPr userDrawn="1"/>
        </p:nvGrpSpPr>
        <p:grpSpPr>
          <a:xfrm>
            <a:off x="-1178752" y="-1175176"/>
            <a:ext cx="14556141" cy="9205615"/>
            <a:chOff x="-1178752" y="-1175176"/>
            <a:chExt cx="14556141" cy="9205615"/>
          </a:xfrm>
          <a:solidFill>
            <a:srgbClr val="F5F7F9"/>
          </a:solidFill>
        </p:grpSpPr>
        <p:sp>
          <p:nvSpPr>
            <p:cNvPr id="39" name="矩形 38"/>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
        <p:nvSpPr>
          <p:cNvPr id="45" name="圆角矩形 5"/>
          <p:cNvSpPr/>
          <p:nvPr userDrawn="1"/>
        </p:nvSpPr>
        <p:spPr>
          <a:xfrm>
            <a:off x="5621325" y="290286"/>
            <a:ext cx="6280389"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组合 1"/>
          <p:cNvGrpSpPr/>
          <p:nvPr userDrawn="1"/>
        </p:nvGrpSpPr>
        <p:grpSpPr>
          <a:xfrm flipH="1">
            <a:off x="-1178752" y="-1175176"/>
            <a:ext cx="14556141" cy="9205615"/>
            <a:chOff x="-1178752" y="-1175176"/>
            <a:chExt cx="14556141" cy="9205615"/>
          </a:xfrm>
        </p:grpSpPr>
        <p:grpSp>
          <p:nvGrpSpPr>
            <p:cNvPr id="4" name="组合 3"/>
            <p:cNvGrpSpPr/>
            <p:nvPr userDrawn="1"/>
          </p:nvGrpSpPr>
          <p:grpSpPr>
            <a:xfrm rot="21402646" flipH="1" flipV="1">
              <a:off x="5467610" y="6229687"/>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21402646">
              <a:off x="11573307" y="-173579"/>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38" name="组合 37"/>
            <p:cNvGrpSpPr/>
            <p:nvPr userDrawn="1"/>
          </p:nvGrpSpPr>
          <p:grpSpPr>
            <a:xfrm>
              <a:off x="-1178752" y="-1175176"/>
              <a:ext cx="14556141" cy="9205615"/>
              <a:chOff x="-1178752" y="-1175176"/>
              <a:chExt cx="14556141" cy="9205615"/>
            </a:xfrm>
            <a:solidFill>
              <a:srgbClr val="E6E6E6"/>
            </a:solidFill>
          </p:grpSpPr>
          <p:sp>
            <p:nvSpPr>
              <p:cNvPr id="39" name="矩形 38"/>
              <p:cNvSpPr/>
              <p:nvPr/>
            </p:nvSpPr>
            <p:spPr>
              <a:xfrm>
                <a:off x="-1178751" y="-702630"/>
                <a:ext cx="1170839" cy="835886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2194827" y="-695023"/>
                <a:ext cx="1170839" cy="835886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5400000">
                <a:off x="5513898" y="-7867826"/>
                <a:ext cx="1170839" cy="1455614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5400000">
                <a:off x="5513899" y="166950"/>
                <a:ext cx="1170839" cy="1455614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
          <p:nvSpPr>
            <p:cNvPr id="45" name="圆角矩形 5"/>
            <p:cNvSpPr/>
            <p:nvPr userDrawn="1"/>
          </p:nvSpPr>
          <p:spPr>
            <a:xfrm>
              <a:off x="5621325" y="290286"/>
              <a:ext cx="6280389"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40" name="组合 39"/>
          <p:cNvGrpSpPr/>
          <p:nvPr userDrawn="1"/>
        </p:nvGrpSpPr>
        <p:grpSpPr>
          <a:xfrm rot="21402646" flipH="1" flipV="1">
            <a:off x="-375289" y="6229687"/>
            <a:ext cx="1028440" cy="766030"/>
            <a:chOff x="11163313" y="2754567"/>
            <a:chExt cx="1486943" cy="1107545"/>
          </a:xfrm>
        </p:grpSpPr>
        <p:grpSp>
          <p:nvGrpSpPr>
            <p:cNvPr id="41" name="图形 18"/>
            <p:cNvGrpSpPr/>
            <p:nvPr/>
          </p:nvGrpSpPr>
          <p:grpSpPr>
            <a:xfrm>
              <a:off x="11378399" y="3151554"/>
              <a:ext cx="1271857" cy="710558"/>
              <a:chOff x="11378399" y="3151554"/>
              <a:chExt cx="1271857" cy="710558"/>
            </a:xfrm>
          </p:grpSpPr>
          <p:sp>
            <p:nvSpPr>
              <p:cNvPr id="47" name="任意多边形: 形状 46"/>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48" name="任意多边形: 形状 47"/>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49" name="任意多边形: 形状 48"/>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50" name="任意多边形: 形状 49"/>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51" name="任意多边形: 形状 50"/>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52" name="任意多边形: 形状 51"/>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53" name="任意多边形: 形状 52"/>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54" name="任意多边形: 形状 53"/>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55" name="任意多边形: 形状 54"/>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56" name="任意多边形: 形状 55"/>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42" name="图形 18"/>
            <p:cNvGrpSpPr/>
            <p:nvPr/>
          </p:nvGrpSpPr>
          <p:grpSpPr>
            <a:xfrm>
              <a:off x="11163313" y="2754567"/>
              <a:ext cx="583217" cy="875579"/>
              <a:chOff x="11163313" y="2754567"/>
              <a:chExt cx="583217" cy="875579"/>
            </a:xfrm>
          </p:grpSpPr>
          <p:sp>
            <p:nvSpPr>
              <p:cNvPr id="43" name="任意多边形: 形状 42"/>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44" name="任意多边形: 形状 43"/>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45" name="任意多边形: 形状 44"/>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46" name="任意多边形: 形状 45"/>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6" name="组合 5"/>
          <p:cNvGrpSpPr/>
          <p:nvPr userDrawn="1"/>
        </p:nvGrpSpPr>
        <p:grpSpPr>
          <a:xfrm rot="21402646">
            <a:off x="11573307" y="-173579"/>
            <a:ext cx="1028440" cy="766030"/>
            <a:chOff x="11163313" y="2754567"/>
            <a:chExt cx="1486943" cy="1107545"/>
          </a:xfrm>
        </p:grpSpPr>
        <p:grpSp>
          <p:nvGrpSpPr>
            <p:cNvPr id="7" name="图形 18"/>
            <p:cNvGrpSpPr/>
            <p:nvPr/>
          </p:nvGrpSpPr>
          <p:grpSpPr>
            <a:xfrm>
              <a:off x="11378399" y="3151554"/>
              <a:ext cx="1271857" cy="710558"/>
              <a:chOff x="11378399" y="3151554"/>
              <a:chExt cx="1271857" cy="710558"/>
            </a:xfrm>
          </p:grpSpPr>
          <p:sp>
            <p:nvSpPr>
              <p:cNvPr id="13" name="任意多边形: 形状 12"/>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4" name="任意多边形: 形状 13"/>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5" name="任意多边形: 形状 14"/>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6" name="任意多边形: 形状 15"/>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21" name="任意多边形: 形状 20"/>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2" name="任意多边形: 形状 21"/>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 name="图形 18"/>
            <p:cNvGrpSpPr/>
            <p:nvPr/>
          </p:nvGrpSpPr>
          <p:grpSpPr>
            <a:xfrm>
              <a:off x="11163313" y="2754567"/>
              <a:ext cx="583217" cy="875579"/>
              <a:chOff x="11163313" y="2754567"/>
              <a:chExt cx="583217" cy="875579"/>
            </a:xfrm>
          </p:grpSpPr>
          <p:sp>
            <p:nvSpPr>
              <p:cNvPr id="9" name="任意多边形: 形状 8"/>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10" name="任意多边形: 形状 9"/>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1" name="任意多边形: 形状 10"/>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2" name="任意多边形: 形状 11"/>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sp>
        <p:nvSpPr>
          <p:cNvPr id="3" name="圆角矩形 5"/>
          <p:cNvSpPr/>
          <p:nvPr userDrawn="1"/>
        </p:nvSpPr>
        <p:spPr>
          <a:xfrm>
            <a:off x="290286" y="290286"/>
            <a:ext cx="11611428"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57" name="组合 56"/>
          <p:cNvGrpSpPr/>
          <p:nvPr userDrawn="1"/>
        </p:nvGrpSpPr>
        <p:grpSpPr>
          <a:xfrm>
            <a:off x="-1178752" y="-1175176"/>
            <a:ext cx="14556141" cy="9205615"/>
            <a:chOff x="-1178752" y="-1175176"/>
            <a:chExt cx="14556141" cy="9205615"/>
          </a:xfrm>
          <a:solidFill>
            <a:srgbClr val="F5F7F9"/>
          </a:solidFill>
        </p:grpSpPr>
        <p:sp>
          <p:nvSpPr>
            <p:cNvPr id="58" name="矩形 57"/>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3" name="图形 6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65" name="图形 6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圆角矩形 5"/>
          <p:cNvSpPr/>
          <p:nvPr userDrawn="1"/>
        </p:nvSpPr>
        <p:spPr>
          <a:xfrm>
            <a:off x="0" y="0"/>
            <a:ext cx="12192000" cy="6858000"/>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板块页">
    <p:spTree>
      <p:nvGrpSpPr>
        <p:cNvPr id="1" name=""/>
        <p:cNvGrpSpPr/>
        <p:nvPr/>
      </p:nvGrpSpPr>
      <p:grpSpPr>
        <a:xfrm>
          <a:off x="0" y="0"/>
          <a:ext cx="0" cy="0"/>
          <a:chOff x="0" y="0"/>
          <a:chExt cx="0" cy="0"/>
        </a:xfrm>
      </p:grpSpPr>
      <p:grpSp>
        <p:nvGrpSpPr>
          <p:cNvPr id="3" name="组合 2"/>
          <p:cNvGrpSpPr/>
          <p:nvPr/>
        </p:nvGrpSpPr>
        <p:grpSpPr>
          <a:xfrm flipH="1">
            <a:off x="11071070" y="223689"/>
            <a:ext cx="1391627" cy="2584916"/>
            <a:chOff x="-273484" y="215757"/>
            <a:chExt cx="1391627" cy="2584916"/>
          </a:xfrm>
        </p:grpSpPr>
        <p:grpSp>
          <p:nvGrpSpPr>
            <p:cNvPr id="61" name="组合 60"/>
            <p:cNvGrpSpPr/>
            <p:nvPr/>
          </p:nvGrpSpPr>
          <p:grpSpPr>
            <a:xfrm rot="17437949" flipH="1">
              <a:off x="-228799" y="1586585"/>
              <a:ext cx="1391627" cy="1036549"/>
              <a:chOff x="11163313" y="2754567"/>
              <a:chExt cx="1486943" cy="1107545"/>
            </a:xfrm>
          </p:grpSpPr>
          <p:grpSp>
            <p:nvGrpSpPr>
              <p:cNvPr id="79" name="图形 18"/>
              <p:cNvGrpSpPr/>
              <p:nvPr/>
            </p:nvGrpSpPr>
            <p:grpSpPr>
              <a:xfrm>
                <a:off x="11378399" y="3151554"/>
                <a:ext cx="1271857" cy="710558"/>
                <a:chOff x="11378399" y="3151554"/>
                <a:chExt cx="1271857" cy="710558"/>
              </a:xfrm>
            </p:grpSpPr>
            <p:sp>
              <p:nvSpPr>
                <p:cNvPr id="85" name="任意多边形: 形状 84"/>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86" name="任意多边形: 形状 85"/>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87" name="任意多边形: 形状 86"/>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88" name="任意多边形: 形状 87"/>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89" name="任意多边形: 形状 88"/>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90" name="任意多边形: 形状 89"/>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91" name="任意多边形: 形状 90"/>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92" name="任意多边形: 形状 91"/>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93" name="任意多边形: 形状 92"/>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94" name="任意多边形: 形状 93"/>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0" name="图形 18"/>
              <p:cNvGrpSpPr/>
              <p:nvPr/>
            </p:nvGrpSpPr>
            <p:grpSpPr>
              <a:xfrm>
                <a:off x="11163313" y="2754567"/>
                <a:ext cx="583217" cy="875579"/>
                <a:chOff x="11163313" y="2754567"/>
                <a:chExt cx="583217" cy="875579"/>
              </a:xfrm>
            </p:grpSpPr>
            <p:sp>
              <p:nvSpPr>
                <p:cNvPr id="81" name="任意多边形: 形状 80"/>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2" name="任意多边形: 形状 81"/>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83" name="任意多边形: 形状 82"/>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84" name="任意多边形: 形状 83"/>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62" name="组合 61"/>
            <p:cNvGrpSpPr/>
            <p:nvPr/>
          </p:nvGrpSpPr>
          <p:grpSpPr>
            <a:xfrm rot="197354" flipH="1">
              <a:off x="-273484" y="215757"/>
              <a:ext cx="1391627" cy="1036549"/>
              <a:chOff x="11163313" y="2754567"/>
              <a:chExt cx="1486943" cy="1107545"/>
            </a:xfrm>
          </p:grpSpPr>
          <p:grpSp>
            <p:nvGrpSpPr>
              <p:cNvPr id="63" name="图形 18"/>
              <p:cNvGrpSpPr/>
              <p:nvPr/>
            </p:nvGrpSpPr>
            <p:grpSpPr>
              <a:xfrm>
                <a:off x="11378399" y="3151554"/>
                <a:ext cx="1271857" cy="710558"/>
                <a:chOff x="11378399" y="3151554"/>
                <a:chExt cx="1271857" cy="710558"/>
              </a:xfrm>
            </p:grpSpPr>
            <p:sp>
              <p:nvSpPr>
                <p:cNvPr id="69" name="任意多边形: 形状 68"/>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70" name="任意多边形: 形状 69"/>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71" name="任意多边形: 形状 70"/>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72" name="任意多边形: 形状 71"/>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73" name="任意多边形: 形状 72"/>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74" name="任意多边形: 形状 7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75" name="任意多边形: 形状 7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76" name="任意多边形: 形状 7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77" name="任意多边形: 形状 7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78" name="任意多边形: 形状 7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4" name="图形 18"/>
              <p:cNvGrpSpPr/>
              <p:nvPr/>
            </p:nvGrpSpPr>
            <p:grpSpPr>
              <a:xfrm>
                <a:off x="11163313" y="2754567"/>
                <a:ext cx="583217" cy="875579"/>
                <a:chOff x="11163313" y="2754567"/>
                <a:chExt cx="583217" cy="875579"/>
              </a:xfrm>
            </p:grpSpPr>
            <p:sp>
              <p:nvSpPr>
                <p:cNvPr id="65" name="任意多边形: 形状 64"/>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66" name="任意多边形: 形状 65"/>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67" name="任意多边形: 形状 66"/>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68" name="任意多边形: 形状 67"/>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grpSp>
        <p:nvGrpSpPr>
          <p:cNvPr id="4" name="组合 3"/>
          <p:cNvGrpSpPr/>
          <p:nvPr/>
        </p:nvGrpSpPr>
        <p:grpSpPr>
          <a:xfrm>
            <a:off x="-273484" y="215757"/>
            <a:ext cx="1391627" cy="2584916"/>
            <a:chOff x="-273484" y="215757"/>
            <a:chExt cx="1391627" cy="2584916"/>
          </a:xfrm>
        </p:grpSpPr>
        <p:grpSp>
          <p:nvGrpSpPr>
            <p:cNvPr id="27" name="组合 26"/>
            <p:cNvGrpSpPr/>
            <p:nvPr/>
          </p:nvGrpSpPr>
          <p:grpSpPr>
            <a:xfrm rot="17437949" flipH="1">
              <a:off x="-228799" y="1586585"/>
              <a:ext cx="1391627" cy="1036549"/>
              <a:chOff x="11163313" y="2754567"/>
              <a:chExt cx="1486943" cy="1107545"/>
            </a:xfrm>
          </p:grpSpPr>
          <p:grpSp>
            <p:nvGrpSpPr>
              <p:cNvPr id="45" name="图形 18"/>
              <p:cNvGrpSpPr/>
              <p:nvPr/>
            </p:nvGrpSpPr>
            <p:grpSpPr>
              <a:xfrm>
                <a:off x="11378399" y="3151554"/>
                <a:ext cx="1271857" cy="710558"/>
                <a:chOff x="11378399" y="3151554"/>
                <a:chExt cx="1271857" cy="710558"/>
              </a:xfrm>
            </p:grpSpPr>
            <p:sp>
              <p:nvSpPr>
                <p:cNvPr id="51" name="任意多边形: 形状 5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52" name="任意多边形: 形状 5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53" name="任意多边形: 形状 5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54" name="任意多边形: 形状 5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55" name="任意多边形: 形状 5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56" name="任意多边形: 形状 5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57" name="任意多边形: 形状 5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58" name="任意多边形: 形状 5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59" name="任意多边形: 形状 5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60" name="任意多边形: 形状 5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46" name="图形 18"/>
              <p:cNvGrpSpPr/>
              <p:nvPr/>
            </p:nvGrpSpPr>
            <p:grpSpPr>
              <a:xfrm>
                <a:off x="11163313" y="2754567"/>
                <a:ext cx="583217" cy="875579"/>
                <a:chOff x="11163313" y="2754567"/>
                <a:chExt cx="583217" cy="875579"/>
              </a:xfrm>
            </p:grpSpPr>
            <p:sp>
              <p:nvSpPr>
                <p:cNvPr id="47" name="任意多边形: 形状 4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48" name="任意多边形: 形状 4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49" name="任意多边形: 形状 4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50" name="任意多边形: 形状 4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8" name="组合 27"/>
            <p:cNvGrpSpPr/>
            <p:nvPr/>
          </p:nvGrpSpPr>
          <p:grpSpPr>
            <a:xfrm rot="197354" flipH="1">
              <a:off x="-273484" y="215757"/>
              <a:ext cx="1391627" cy="1036549"/>
              <a:chOff x="11163313" y="2754567"/>
              <a:chExt cx="1486943" cy="1107545"/>
            </a:xfrm>
          </p:grpSpPr>
          <p:grpSp>
            <p:nvGrpSpPr>
              <p:cNvPr id="29" name="图形 18"/>
              <p:cNvGrpSpPr/>
              <p:nvPr/>
            </p:nvGrpSpPr>
            <p:grpSpPr>
              <a:xfrm>
                <a:off x="11378399" y="3151554"/>
                <a:ext cx="1271857" cy="710558"/>
                <a:chOff x="11378399" y="3151554"/>
                <a:chExt cx="1271857" cy="710558"/>
              </a:xfrm>
            </p:grpSpPr>
            <p:sp>
              <p:nvSpPr>
                <p:cNvPr id="35" name="任意多边形: 形状 34"/>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36" name="任意多边形: 形状 35"/>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8" name="任意多边形: 形状 37"/>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9" name="任意多边形: 形状 38"/>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40" name="任意多边形: 形状 39"/>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41" name="任意多边形: 形状 40"/>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42" name="任意多边形: 形状 41"/>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43" name="任意多边形: 形状 42"/>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44" name="任意多边形: 形状 43"/>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30" name="图形 18"/>
              <p:cNvGrpSpPr/>
              <p:nvPr/>
            </p:nvGrpSpPr>
            <p:grpSpPr>
              <a:xfrm>
                <a:off x="11163313" y="2754567"/>
                <a:ext cx="583217" cy="875579"/>
                <a:chOff x="11163313" y="2754567"/>
                <a:chExt cx="583217" cy="875579"/>
              </a:xfrm>
            </p:grpSpPr>
            <p:sp>
              <p:nvSpPr>
                <p:cNvPr id="31" name="任意多边形: 形状 30"/>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32" name="任意多边形: 形状 31"/>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33" name="任意多边形: 形状 32"/>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sp>
        <p:nvSpPr>
          <p:cNvPr id="5" name="圆角矩形 5"/>
          <p:cNvSpPr/>
          <p:nvPr userDrawn="1"/>
        </p:nvSpPr>
        <p:spPr>
          <a:xfrm>
            <a:off x="583918" y="566057"/>
            <a:ext cx="11024166" cy="5733143"/>
          </a:xfrm>
          <a:prstGeom prst="roundRect">
            <a:avLst>
              <a:gd name="adj" fmla="val 1573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pic>
        <p:nvPicPr>
          <p:cNvPr id="25" name="图形 2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304041" y="6308676"/>
            <a:ext cx="254318" cy="237363"/>
          </a:xfrm>
          <a:prstGeom prst="rect">
            <a:avLst/>
          </a:prstGeom>
        </p:spPr>
      </p:pic>
      <p:pic>
        <p:nvPicPr>
          <p:cNvPr id="23" name="图形 2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15702" flipH="1">
            <a:off x="11655750" y="6296654"/>
            <a:ext cx="254318" cy="237363"/>
          </a:xfrm>
          <a:prstGeom prst="rect">
            <a:avLst/>
          </a:prstGeom>
        </p:spPr>
      </p:pic>
      <p:grpSp>
        <p:nvGrpSpPr>
          <p:cNvPr id="10" name="组合 9"/>
          <p:cNvGrpSpPr/>
          <p:nvPr/>
        </p:nvGrpSpPr>
        <p:grpSpPr>
          <a:xfrm>
            <a:off x="204535" y="3112044"/>
            <a:ext cx="3431396" cy="3593024"/>
            <a:chOff x="204535" y="3112044"/>
            <a:chExt cx="3431396" cy="3593024"/>
          </a:xfrm>
        </p:grpSpPr>
        <p:pic>
          <p:nvPicPr>
            <p:cNvPr id="21" name="图形 2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535" y="3112044"/>
              <a:ext cx="223838" cy="223838"/>
            </a:xfrm>
            <a:prstGeom prst="rect">
              <a:avLst/>
            </a:prstGeom>
          </p:spPr>
        </p:pic>
        <p:pic>
          <p:nvPicPr>
            <p:cNvPr id="22" name="图形 2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2093" y="6481230"/>
              <a:ext cx="223838" cy="223838"/>
            </a:xfrm>
            <a:prstGeom prst="rect">
              <a:avLst/>
            </a:prstGeom>
          </p:spPr>
        </p:pic>
      </p:grpSp>
      <p:grpSp>
        <p:nvGrpSpPr>
          <p:cNvPr id="11" name="组合 10"/>
          <p:cNvGrpSpPr/>
          <p:nvPr/>
        </p:nvGrpSpPr>
        <p:grpSpPr>
          <a:xfrm flipH="1">
            <a:off x="8562898" y="3134591"/>
            <a:ext cx="3453259" cy="3581301"/>
            <a:chOff x="204535" y="3112044"/>
            <a:chExt cx="3453259" cy="3581301"/>
          </a:xfrm>
        </p:grpSpPr>
        <p:pic>
          <p:nvPicPr>
            <p:cNvPr id="19" name="图形 18"/>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535" y="3112044"/>
              <a:ext cx="223838" cy="223838"/>
            </a:xfrm>
            <a:prstGeom prst="rect">
              <a:avLst/>
            </a:prstGeom>
          </p:spPr>
        </p:pic>
        <p:pic>
          <p:nvPicPr>
            <p:cNvPr id="20" name="图形 1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33956" y="6469507"/>
              <a:ext cx="223838" cy="223838"/>
            </a:xfrm>
            <a:prstGeom prst="rect">
              <a:avLst/>
            </a:prstGeom>
          </p:spPr>
        </p:pic>
      </p:grpSp>
      <p:sp>
        <p:nvSpPr>
          <p:cNvPr id="103" name="任意多边形: 形状 102"/>
          <p:cNvSpPr/>
          <p:nvPr userDrawn="1"/>
        </p:nvSpPr>
        <p:spPr>
          <a:xfrm>
            <a:off x="580891" y="4532245"/>
            <a:ext cx="2273966" cy="1763588"/>
          </a:xfrm>
          <a:custGeom>
            <a:avLst/>
            <a:gdLst>
              <a:gd name="connsiteX0" fmla="*/ 0 w 2273966"/>
              <a:gd name="connsiteY0" fmla="*/ 0 h 1763588"/>
              <a:gd name="connsiteX1" fmla="*/ 96529 w 2273966"/>
              <a:gd name="connsiteY1" fmla="*/ 26605 h 1763588"/>
              <a:gd name="connsiteX2" fmla="*/ 562820 w 2273966"/>
              <a:gd name="connsiteY2" fmla="*/ 489393 h 1763588"/>
              <a:gd name="connsiteX3" fmla="*/ 735047 w 2273966"/>
              <a:gd name="connsiteY3" fmla="*/ 772507 h 1763588"/>
              <a:gd name="connsiteX4" fmla="*/ 757429 w 2273966"/>
              <a:gd name="connsiteY4" fmla="*/ 804116 h 1763588"/>
              <a:gd name="connsiteX5" fmla="*/ 757600 w 2273966"/>
              <a:gd name="connsiteY5" fmla="*/ 804288 h 1763588"/>
              <a:gd name="connsiteX6" fmla="*/ 1979419 w 2273966"/>
              <a:gd name="connsiteY6" fmla="*/ 1061261 h 1763588"/>
              <a:gd name="connsiteX7" fmla="*/ 2271711 w 2273966"/>
              <a:gd name="connsiteY7" fmla="*/ 1682878 h 1763588"/>
              <a:gd name="connsiteX8" fmla="*/ 2273966 w 2273966"/>
              <a:gd name="connsiteY8" fmla="*/ 1763588 h 1763588"/>
              <a:gd name="connsiteX9" fmla="*/ 901995 w 2273966"/>
              <a:gd name="connsiteY9" fmla="*/ 1763588 h 1763588"/>
              <a:gd name="connsiteX10" fmla="*/ 0 w 2273966"/>
              <a:gd name="connsiteY10" fmla="*/ 861593 h 176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3966" h="1763588">
                <a:moveTo>
                  <a:pt x="0" y="0"/>
                </a:moveTo>
                <a:lnTo>
                  <a:pt x="96529" y="26605"/>
                </a:lnTo>
                <a:cubicBezTo>
                  <a:pt x="317721" y="105807"/>
                  <a:pt x="437687" y="280463"/>
                  <a:pt x="562820" y="489393"/>
                </a:cubicBezTo>
                <a:cubicBezTo>
                  <a:pt x="616470" y="579094"/>
                  <a:pt x="671060" y="675032"/>
                  <a:pt x="735047" y="772507"/>
                </a:cubicBezTo>
                <a:cubicBezTo>
                  <a:pt x="742394" y="783528"/>
                  <a:pt x="749826" y="794121"/>
                  <a:pt x="757429" y="804116"/>
                </a:cubicBezTo>
                <a:cubicBezTo>
                  <a:pt x="757515" y="804202"/>
                  <a:pt x="757515" y="804202"/>
                  <a:pt x="757600" y="804288"/>
                </a:cubicBezTo>
                <a:cubicBezTo>
                  <a:pt x="1048233" y="1184108"/>
                  <a:pt x="1591481" y="786860"/>
                  <a:pt x="1979419" y="1061261"/>
                </a:cubicBezTo>
                <a:cubicBezTo>
                  <a:pt x="2197168" y="1215173"/>
                  <a:pt x="2259708" y="1477073"/>
                  <a:pt x="2271711" y="1682878"/>
                </a:cubicBezTo>
                <a:lnTo>
                  <a:pt x="2273966" y="1763588"/>
                </a:lnTo>
                <a:lnTo>
                  <a:pt x="901995" y="1763588"/>
                </a:lnTo>
                <a:cubicBezTo>
                  <a:pt x="403837" y="1763588"/>
                  <a:pt x="0" y="1359751"/>
                  <a:pt x="0" y="861593"/>
                </a:cubicBezTo>
                <a:close/>
              </a:path>
            </a:pathLst>
          </a:custGeom>
          <a:solidFill>
            <a:srgbClr val="CD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104" name="任意多边形: 形状 103"/>
          <p:cNvSpPr/>
          <p:nvPr userDrawn="1"/>
        </p:nvSpPr>
        <p:spPr>
          <a:xfrm flipH="1">
            <a:off x="9340996" y="4538827"/>
            <a:ext cx="2273966" cy="1763588"/>
          </a:xfrm>
          <a:custGeom>
            <a:avLst/>
            <a:gdLst>
              <a:gd name="connsiteX0" fmla="*/ 0 w 2273966"/>
              <a:gd name="connsiteY0" fmla="*/ 0 h 1763588"/>
              <a:gd name="connsiteX1" fmla="*/ 96529 w 2273966"/>
              <a:gd name="connsiteY1" fmla="*/ 26605 h 1763588"/>
              <a:gd name="connsiteX2" fmla="*/ 562820 w 2273966"/>
              <a:gd name="connsiteY2" fmla="*/ 489393 h 1763588"/>
              <a:gd name="connsiteX3" fmla="*/ 735047 w 2273966"/>
              <a:gd name="connsiteY3" fmla="*/ 772507 h 1763588"/>
              <a:gd name="connsiteX4" fmla="*/ 757429 w 2273966"/>
              <a:gd name="connsiteY4" fmla="*/ 804116 h 1763588"/>
              <a:gd name="connsiteX5" fmla="*/ 757600 w 2273966"/>
              <a:gd name="connsiteY5" fmla="*/ 804288 h 1763588"/>
              <a:gd name="connsiteX6" fmla="*/ 1979419 w 2273966"/>
              <a:gd name="connsiteY6" fmla="*/ 1061261 h 1763588"/>
              <a:gd name="connsiteX7" fmla="*/ 2271711 w 2273966"/>
              <a:gd name="connsiteY7" fmla="*/ 1682878 h 1763588"/>
              <a:gd name="connsiteX8" fmla="*/ 2273966 w 2273966"/>
              <a:gd name="connsiteY8" fmla="*/ 1763588 h 1763588"/>
              <a:gd name="connsiteX9" fmla="*/ 901995 w 2273966"/>
              <a:gd name="connsiteY9" fmla="*/ 1763588 h 1763588"/>
              <a:gd name="connsiteX10" fmla="*/ 0 w 2273966"/>
              <a:gd name="connsiteY10" fmla="*/ 861593 h 176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3966" h="1763588">
                <a:moveTo>
                  <a:pt x="0" y="0"/>
                </a:moveTo>
                <a:lnTo>
                  <a:pt x="96529" y="26605"/>
                </a:lnTo>
                <a:cubicBezTo>
                  <a:pt x="317721" y="105807"/>
                  <a:pt x="437687" y="280463"/>
                  <a:pt x="562820" y="489393"/>
                </a:cubicBezTo>
                <a:cubicBezTo>
                  <a:pt x="616470" y="579094"/>
                  <a:pt x="671060" y="675032"/>
                  <a:pt x="735047" y="772507"/>
                </a:cubicBezTo>
                <a:cubicBezTo>
                  <a:pt x="742394" y="783528"/>
                  <a:pt x="749826" y="794121"/>
                  <a:pt x="757429" y="804116"/>
                </a:cubicBezTo>
                <a:cubicBezTo>
                  <a:pt x="757515" y="804202"/>
                  <a:pt x="757515" y="804202"/>
                  <a:pt x="757600" y="804288"/>
                </a:cubicBezTo>
                <a:cubicBezTo>
                  <a:pt x="1048233" y="1184108"/>
                  <a:pt x="1591481" y="786860"/>
                  <a:pt x="1979419" y="1061261"/>
                </a:cubicBezTo>
                <a:cubicBezTo>
                  <a:pt x="2197168" y="1215173"/>
                  <a:pt x="2259708" y="1477073"/>
                  <a:pt x="2271711" y="1682878"/>
                </a:cubicBezTo>
                <a:lnTo>
                  <a:pt x="2273966" y="1763588"/>
                </a:lnTo>
                <a:lnTo>
                  <a:pt x="901995" y="1763588"/>
                </a:lnTo>
                <a:cubicBezTo>
                  <a:pt x="403837" y="1763588"/>
                  <a:pt x="0" y="1359751"/>
                  <a:pt x="0" y="861593"/>
                </a:cubicBezTo>
                <a:close/>
              </a:path>
            </a:pathLst>
          </a:custGeom>
          <a:solidFill>
            <a:srgbClr val="FDA2CC">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9" name="组合 108"/>
          <p:cNvGrpSpPr/>
          <p:nvPr userDrawn="1"/>
        </p:nvGrpSpPr>
        <p:grpSpPr>
          <a:xfrm>
            <a:off x="-1178752" y="-1175176"/>
            <a:ext cx="14556141" cy="9205615"/>
            <a:chOff x="-1178752" y="-1175176"/>
            <a:chExt cx="14556141" cy="9205615"/>
          </a:xfrm>
          <a:solidFill>
            <a:srgbClr val="F5F7F9"/>
          </a:solidFill>
        </p:grpSpPr>
        <p:sp>
          <p:nvSpPr>
            <p:cNvPr id="110" name="矩形 109"/>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1" name="图形 120"/>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8743118" y="2878686"/>
            <a:ext cx="3322861" cy="3630533"/>
          </a:xfrm>
          <a:prstGeom prst="rect">
            <a:avLst/>
          </a:prstGeom>
        </p:spPr>
      </p:pic>
      <p:pic>
        <p:nvPicPr>
          <p:cNvPr id="123" name="图形 122"/>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04109" y="2973027"/>
            <a:ext cx="3004741" cy="3536192"/>
          </a:xfrm>
          <a:prstGeom prst="rect">
            <a:avLst/>
          </a:prstGeom>
        </p:spPr>
      </p:pic>
      <p:pic>
        <p:nvPicPr>
          <p:cNvPr id="124" name="图形 123"/>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126226" y="193411"/>
            <a:ext cx="646402" cy="707384"/>
          </a:xfrm>
          <a:prstGeom prst="rect">
            <a:avLst/>
          </a:prstGeom>
        </p:spPr>
      </p:pic>
      <p:pic>
        <p:nvPicPr>
          <p:cNvPr id="125" name="图形 124"/>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1419372" y="193411"/>
            <a:ext cx="646402" cy="707384"/>
          </a:xfrm>
          <a:prstGeom prst="rect">
            <a:avLst/>
          </a:prstGeom>
        </p:spPr>
      </p:pic>
      <p:grpSp>
        <p:nvGrpSpPr>
          <p:cNvPr id="126" name="组合 125"/>
          <p:cNvGrpSpPr/>
          <p:nvPr userDrawn="1"/>
        </p:nvGrpSpPr>
        <p:grpSpPr>
          <a:xfrm>
            <a:off x="2720410" y="166541"/>
            <a:ext cx="812192" cy="246791"/>
            <a:chOff x="2393012" y="166541"/>
            <a:chExt cx="812192" cy="246791"/>
          </a:xfrm>
        </p:grpSpPr>
        <p:pic>
          <p:nvPicPr>
            <p:cNvPr id="127" name="图形 12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2393012" y="166541"/>
              <a:ext cx="254318" cy="237363"/>
            </a:xfrm>
            <a:prstGeom prst="rect">
              <a:avLst/>
            </a:prstGeom>
          </p:spPr>
        </p:pic>
        <p:pic>
          <p:nvPicPr>
            <p:cNvPr id="128" name="图形 12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1366" y="189494"/>
              <a:ext cx="223838" cy="223838"/>
            </a:xfrm>
            <a:prstGeom prst="rect">
              <a:avLst/>
            </a:prstGeom>
          </p:spPr>
        </p:pic>
      </p:grpSp>
      <p:grpSp>
        <p:nvGrpSpPr>
          <p:cNvPr id="129" name="组合 128"/>
          <p:cNvGrpSpPr/>
          <p:nvPr userDrawn="1"/>
        </p:nvGrpSpPr>
        <p:grpSpPr>
          <a:xfrm>
            <a:off x="8691597" y="154519"/>
            <a:ext cx="801168" cy="237363"/>
            <a:chOff x="10570783" y="154519"/>
            <a:chExt cx="801168" cy="237363"/>
          </a:xfrm>
        </p:grpSpPr>
        <p:pic>
          <p:nvPicPr>
            <p:cNvPr id="130" name="图形 129"/>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15702" flipH="1">
              <a:off x="11117633" y="154519"/>
              <a:ext cx="254318" cy="237363"/>
            </a:xfrm>
            <a:prstGeom prst="rect">
              <a:avLst/>
            </a:prstGeom>
          </p:spPr>
        </p:pic>
        <p:pic>
          <p:nvPicPr>
            <p:cNvPr id="131" name="图形 13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0783" y="165573"/>
              <a:ext cx="223838" cy="223838"/>
            </a:xfrm>
            <a:prstGeom prst="rect">
              <a:avLst/>
            </a:prstGeom>
          </p:spPr>
        </p:pic>
      </p:grpSp>
      <p:pic>
        <p:nvPicPr>
          <p:cNvPr id="132" name="图形 131"/>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1253038" y="1436920"/>
            <a:ext cx="847725" cy="504825"/>
          </a:xfrm>
          <a:prstGeom prst="rect">
            <a:avLst/>
          </a:prstGeom>
        </p:spPr>
      </p:pic>
      <p:grpSp>
        <p:nvGrpSpPr>
          <p:cNvPr id="133" name="组合 132"/>
          <p:cNvGrpSpPr/>
          <p:nvPr userDrawn="1"/>
        </p:nvGrpSpPr>
        <p:grpSpPr>
          <a:xfrm flipH="1">
            <a:off x="9752621" y="1342938"/>
            <a:ext cx="1206793" cy="607057"/>
            <a:chOff x="1253038" y="1334688"/>
            <a:chExt cx="1206793" cy="607057"/>
          </a:xfrm>
        </p:grpSpPr>
        <p:pic>
          <p:nvPicPr>
            <p:cNvPr id="134" name="图形 133"/>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253038" y="1436920"/>
              <a:ext cx="847725" cy="504825"/>
            </a:xfrm>
            <a:prstGeom prst="rect">
              <a:avLst/>
            </a:prstGeom>
          </p:spPr>
        </p:pic>
        <p:sp>
          <p:nvSpPr>
            <p:cNvPr id="135" name="任意多边形: 形状 134"/>
            <p:cNvSpPr/>
            <p:nvPr/>
          </p:nvSpPr>
          <p:spPr>
            <a:xfrm>
              <a:off x="2275658" y="1334688"/>
              <a:ext cx="184173" cy="184173"/>
            </a:xfrm>
            <a:custGeom>
              <a:avLst/>
              <a:gdLst>
                <a:gd name="connsiteX0" fmla="*/ 149915 w 163882"/>
                <a:gd name="connsiteY0" fmla="*/ 60871 h 163883"/>
                <a:gd name="connsiteX1" fmla="*/ 90332 w 163882"/>
                <a:gd name="connsiteY1" fmla="*/ 8779 h 163883"/>
                <a:gd name="connsiteX2" fmla="*/ 9092 w 163882"/>
                <a:gd name="connsiteY2" fmla="*/ 70704 h 163883"/>
                <a:gd name="connsiteX3" fmla="*/ 65515 w 163882"/>
                <a:gd name="connsiteY3" fmla="*/ 155689 h 163883"/>
                <a:gd name="connsiteX4" fmla="*/ 101686 w 163882"/>
                <a:gd name="connsiteY4" fmla="*/ 155923 h 163883"/>
                <a:gd name="connsiteX5" fmla="*/ 130249 w 163882"/>
                <a:gd name="connsiteY5" fmla="*/ 141173 h 163883"/>
                <a:gd name="connsiteX6" fmla="*/ 149915 w 163882"/>
                <a:gd name="connsiteY6" fmla="*/ 60871 h 16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882" h="163883">
                  <a:moveTo>
                    <a:pt x="149915" y="60871"/>
                  </a:moveTo>
                  <a:cubicBezTo>
                    <a:pt x="142774" y="43078"/>
                    <a:pt x="114680" y="8779"/>
                    <a:pt x="90332" y="8779"/>
                  </a:cubicBezTo>
                  <a:cubicBezTo>
                    <a:pt x="47020" y="8779"/>
                    <a:pt x="13073" y="26573"/>
                    <a:pt x="9092" y="70704"/>
                  </a:cubicBezTo>
                  <a:cubicBezTo>
                    <a:pt x="5815" y="108046"/>
                    <a:pt x="28524" y="145622"/>
                    <a:pt x="65515" y="155689"/>
                  </a:cubicBezTo>
                  <a:cubicBezTo>
                    <a:pt x="78158" y="159084"/>
                    <a:pt x="90332" y="158849"/>
                    <a:pt x="101686" y="155923"/>
                  </a:cubicBezTo>
                  <a:cubicBezTo>
                    <a:pt x="113275" y="156742"/>
                    <a:pt x="124045" y="150772"/>
                    <a:pt x="130249" y="141173"/>
                  </a:cubicBezTo>
                  <a:cubicBezTo>
                    <a:pt x="151788" y="122678"/>
                    <a:pt x="162323" y="91540"/>
                    <a:pt x="149915" y="60871"/>
                  </a:cubicBezTo>
                  <a:close/>
                </a:path>
              </a:pathLst>
            </a:custGeom>
            <a:solidFill>
              <a:srgbClr val="CDF0F2"/>
            </a:solidFill>
            <a:ln w="9525" cap="flat">
              <a:noFill/>
              <a:prstDash val="solid"/>
              <a:miter/>
            </a:ln>
          </p:spPr>
          <p:txBody>
            <a:bodyPr rtlCol="0" anchor="ctr"/>
            <a:lstStyle/>
            <a:p>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板块页">
    <p:spTree>
      <p:nvGrpSpPr>
        <p:cNvPr id="1" name=""/>
        <p:cNvGrpSpPr/>
        <p:nvPr/>
      </p:nvGrpSpPr>
      <p:grpSpPr>
        <a:xfrm>
          <a:off x="0" y="0"/>
          <a:ext cx="0" cy="0"/>
          <a:chOff x="0" y="0"/>
          <a:chExt cx="0" cy="0"/>
        </a:xfrm>
      </p:grpSpPr>
      <p:grpSp>
        <p:nvGrpSpPr>
          <p:cNvPr id="26" name="组合 25"/>
          <p:cNvGrpSpPr/>
          <p:nvPr/>
        </p:nvGrpSpPr>
        <p:grpSpPr>
          <a:xfrm rot="3718022" flipV="1">
            <a:off x="4864543" y="6064262"/>
            <a:ext cx="1183593" cy="881596"/>
            <a:chOff x="11163313" y="2754567"/>
            <a:chExt cx="1486943" cy="1107545"/>
          </a:xfrm>
        </p:grpSpPr>
        <p:grpSp>
          <p:nvGrpSpPr>
            <p:cNvPr id="119" name="图形 18"/>
            <p:cNvGrpSpPr/>
            <p:nvPr/>
          </p:nvGrpSpPr>
          <p:grpSpPr>
            <a:xfrm>
              <a:off x="11378399" y="3151554"/>
              <a:ext cx="1271857" cy="710558"/>
              <a:chOff x="11378399" y="3151554"/>
              <a:chExt cx="1271857" cy="710558"/>
            </a:xfrm>
          </p:grpSpPr>
          <p:sp>
            <p:nvSpPr>
              <p:cNvPr id="139" name="任意多边形: 形状 138"/>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40" name="任意多边形: 形状 139"/>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41" name="任意多边形: 形状 140"/>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2" name="任意多边形: 形状 141"/>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43" name="任意多边形: 形状 142"/>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44" name="任意多边形: 形状 14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45" name="任意多边形: 形状 14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46" name="任意多边形: 形状 14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47" name="任意多边形: 形状 14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48" name="任意多边形: 形状 14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120" name="图形 18"/>
            <p:cNvGrpSpPr/>
            <p:nvPr/>
          </p:nvGrpSpPr>
          <p:grpSpPr>
            <a:xfrm>
              <a:off x="11163313" y="2754567"/>
              <a:ext cx="583217" cy="875579"/>
              <a:chOff x="11163313" y="2754567"/>
              <a:chExt cx="583217" cy="875579"/>
            </a:xfrm>
          </p:grpSpPr>
          <p:sp>
            <p:nvSpPr>
              <p:cNvPr id="122" name="任意多边形: 形状 121"/>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136" name="任意多边形: 形状 135"/>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37" name="任意多边形: 形状 136"/>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38" name="任意多边形: 形状 137"/>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95" name="组合 94"/>
          <p:cNvGrpSpPr/>
          <p:nvPr/>
        </p:nvGrpSpPr>
        <p:grpSpPr>
          <a:xfrm rot="21402646">
            <a:off x="11062178" y="119232"/>
            <a:ext cx="1199775" cy="893649"/>
            <a:chOff x="11163313" y="2754567"/>
            <a:chExt cx="1486943" cy="1107545"/>
          </a:xfrm>
        </p:grpSpPr>
        <p:grpSp>
          <p:nvGrpSpPr>
            <p:cNvPr id="96" name="图形 18"/>
            <p:cNvGrpSpPr/>
            <p:nvPr/>
          </p:nvGrpSpPr>
          <p:grpSpPr>
            <a:xfrm>
              <a:off x="11378399" y="3151554"/>
              <a:ext cx="1271857" cy="710558"/>
              <a:chOff x="11378399" y="3151554"/>
              <a:chExt cx="1271857" cy="710558"/>
            </a:xfrm>
          </p:grpSpPr>
          <p:sp>
            <p:nvSpPr>
              <p:cNvPr id="102" name="任意多边形: 形状 101"/>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05" name="任意多边形: 形状 104"/>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06" name="任意多边形: 形状 105"/>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07" name="任意多边形: 形状 106"/>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08" name="任意多边形: 形状 107"/>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14" name="任意多边形: 形状 11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15" name="任意多边形: 形状 11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16" name="任意多边形: 形状 11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17" name="任意多边形: 形状 11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18" name="任意多边形: 形状 11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97" name="图形 18"/>
            <p:cNvGrpSpPr/>
            <p:nvPr/>
          </p:nvGrpSpPr>
          <p:grpSpPr>
            <a:xfrm>
              <a:off x="11163313" y="2754567"/>
              <a:ext cx="583217" cy="875579"/>
              <a:chOff x="11163313" y="2754567"/>
              <a:chExt cx="583217" cy="875579"/>
            </a:xfrm>
          </p:grpSpPr>
          <p:sp>
            <p:nvSpPr>
              <p:cNvPr id="98" name="任意多边形: 形状 97"/>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99" name="任意多边形: 形状 98"/>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00" name="任意多边形: 形状 99"/>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1" name="任意多边形: 形状 100"/>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pic>
        <p:nvPicPr>
          <p:cNvPr id="6" name="图形 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3644" y="2447574"/>
            <a:ext cx="4398709" cy="3438071"/>
          </a:xfrm>
          <a:prstGeom prst="rect">
            <a:avLst/>
          </a:prstGeom>
        </p:spPr>
      </p:pic>
      <p:grpSp>
        <p:nvGrpSpPr>
          <p:cNvPr id="16" name="组合 15"/>
          <p:cNvGrpSpPr/>
          <p:nvPr userDrawn="1"/>
        </p:nvGrpSpPr>
        <p:grpSpPr>
          <a:xfrm>
            <a:off x="4350210" y="2831332"/>
            <a:ext cx="969783" cy="356470"/>
            <a:chOff x="3815571" y="2314159"/>
            <a:chExt cx="1900100" cy="698433"/>
          </a:xfrm>
        </p:grpSpPr>
        <p:sp>
          <p:nvSpPr>
            <p:cNvPr id="12" name="任意多边形: 形状 11"/>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13" name="任意多边形: 形状 12"/>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15" name="任意多边形: 形状 14"/>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sp>
        <p:nvSpPr>
          <p:cNvPr id="18" name="圆角矩形 5"/>
          <p:cNvSpPr/>
          <p:nvPr userDrawn="1"/>
        </p:nvSpPr>
        <p:spPr>
          <a:xfrm>
            <a:off x="5319993" y="566057"/>
            <a:ext cx="6288091" cy="5733143"/>
          </a:xfrm>
          <a:prstGeom prst="roundRect">
            <a:avLst>
              <a:gd name="adj" fmla="val 8898"/>
            </a:avLst>
          </a:prstGeom>
          <a:solidFill>
            <a:schemeClr val="bg1"/>
          </a:solidFill>
          <a:ln w="50800">
            <a:solidFill>
              <a:srgbClr val="CDF0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54" name="组合 153"/>
          <p:cNvGrpSpPr/>
          <p:nvPr userDrawn="1"/>
        </p:nvGrpSpPr>
        <p:grpSpPr>
          <a:xfrm>
            <a:off x="-1178752" y="-1175176"/>
            <a:ext cx="14556141" cy="9205615"/>
            <a:chOff x="-1178752" y="-1175176"/>
            <a:chExt cx="14556141" cy="9205615"/>
          </a:xfrm>
          <a:solidFill>
            <a:srgbClr val="F5F7F9"/>
          </a:solidFill>
        </p:grpSpPr>
        <p:sp>
          <p:nvSpPr>
            <p:cNvPr id="155" name="矩形 154"/>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5"/>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7"/>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9" name="图形 158"/>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98975" y="5623699"/>
            <a:ext cx="738797" cy="808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板块页">
    <p:spTree>
      <p:nvGrpSpPr>
        <p:cNvPr id="1" name=""/>
        <p:cNvGrpSpPr/>
        <p:nvPr/>
      </p:nvGrpSpPr>
      <p:grpSpPr>
        <a:xfrm>
          <a:off x="0" y="0"/>
          <a:ext cx="0" cy="0"/>
          <a:chOff x="0" y="0"/>
          <a:chExt cx="0" cy="0"/>
        </a:xfrm>
      </p:grpSpPr>
      <p:grpSp>
        <p:nvGrpSpPr>
          <p:cNvPr id="124" name="组合 123"/>
          <p:cNvGrpSpPr/>
          <p:nvPr userDrawn="1"/>
        </p:nvGrpSpPr>
        <p:grpSpPr>
          <a:xfrm>
            <a:off x="1099349" y="1167890"/>
            <a:ext cx="10053923" cy="4529477"/>
            <a:chOff x="1159648" y="1251010"/>
            <a:chExt cx="10053923" cy="4529477"/>
          </a:xfrm>
        </p:grpSpPr>
        <p:grpSp>
          <p:nvGrpSpPr>
            <p:cNvPr id="87" name="组合 86"/>
            <p:cNvGrpSpPr/>
            <p:nvPr userDrawn="1"/>
          </p:nvGrpSpPr>
          <p:grpSpPr>
            <a:xfrm rot="1323676">
              <a:off x="10013796" y="1251010"/>
              <a:ext cx="1199775" cy="893649"/>
              <a:chOff x="11163313" y="2754567"/>
              <a:chExt cx="1486943" cy="1107545"/>
            </a:xfrm>
          </p:grpSpPr>
          <p:grpSp>
            <p:nvGrpSpPr>
              <p:cNvPr id="88" name="图形 18"/>
              <p:cNvGrpSpPr/>
              <p:nvPr/>
            </p:nvGrpSpPr>
            <p:grpSpPr>
              <a:xfrm>
                <a:off x="11378399" y="3151554"/>
                <a:ext cx="1271857" cy="710558"/>
                <a:chOff x="11378399" y="3151554"/>
                <a:chExt cx="1271857" cy="710558"/>
              </a:xfrm>
            </p:grpSpPr>
            <p:sp>
              <p:nvSpPr>
                <p:cNvPr id="94" name="任意多边形: 形状 93"/>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03" name="任意多边形: 形状 102"/>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04" name="任意多边形: 形状 103"/>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09" name="任意多边形: 形状 108"/>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10" name="任意多边形: 形状 109"/>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11" name="任意多边形: 形状 110"/>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12" name="任意多边形: 形状 111"/>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13" name="任意多边形: 形状 112"/>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21" name="任意多边形: 形状 120"/>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23" name="任意多边形: 形状 122"/>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9" name="图形 18"/>
              <p:cNvGrpSpPr/>
              <p:nvPr/>
            </p:nvGrpSpPr>
            <p:grpSpPr>
              <a:xfrm>
                <a:off x="11163313" y="2754567"/>
                <a:ext cx="583217" cy="875579"/>
                <a:chOff x="11163313" y="2754567"/>
                <a:chExt cx="583217" cy="875579"/>
              </a:xfrm>
            </p:grpSpPr>
            <p:sp>
              <p:nvSpPr>
                <p:cNvPr id="90" name="任意多边形: 形状 89"/>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91" name="任意多边形: 形状 90"/>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2" name="任意多边形: 形状 91"/>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93" name="任意多边形: 形状 92"/>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54" name="组合 53"/>
            <p:cNvGrpSpPr/>
            <p:nvPr userDrawn="1"/>
          </p:nvGrpSpPr>
          <p:grpSpPr>
            <a:xfrm rot="1323676" flipH="1" flipV="1">
              <a:off x="1159648" y="4886838"/>
              <a:ext cx="1199775" cy="893649"/>
              <a:chOff x="11163313" y="2754567"/>
              <a:chExt cx="1486943" cy="1107545"/>
            </a:xfrm>
          </p:grpSpPr>
          <p:grpSp>
            <p:nvGrpSpPr>
              <p:cNvPr id="55" name="图形 18"/>
              <p:cNvGrpSpPr/>
              <p:nvPr/>
            </p:nvGrpSpPr>
            <p:grpSpPr>
              <a:xfrm>
                <a:off x="11378399" y="3151554"/>
                <a:ext cx="1271857" cy="710558"/>
                <a:chOff x="11378399" y="3151554"/>
                <a:chExt cx="1271857" cy="710558"/>
              </a:xfrm>
            </p:grpSpPr>
            <p:sp>
              <p:nvSpPr>
                <p:cNvPr id="61" name="任意多边形: 形状 6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62" name="任意多边形: 形状 6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63" name="任意多边形: 形状 6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64" name="任意多边形: 形状 6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65" name="任意多边形: 形状 6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66" name="任意多边形: 形状 6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67" name="任意多边形: 形状 6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68" name="任意多边形: 形状 6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69" name="任意多边形: 形状 6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70" name="任意多边形: 形状 6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56" name="图形 18"/>
              <p:cNvGrpSpPr/>
              <p:nvPr/>
            </p:nvGrpSpPr>
            <p:grpSpPr>
              <a:xfrm>
                <a:off x="11163313" y="2754567"/>
                <a:ext cx="583217" cy="875579"/>
                <a:chOff x="11163313" y="2754567"/>
                <a:chExt cx="583217" cy="875579"/>
              </a:xfrm>
            </p:grpSpPr>
            <p:sp>
              <p:nvSpPr>
                <p:cNvPr id="57" name="任意多边形: 形状 5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58" name="任意多边形: 形状 5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59" name="任意多边形: 形状 5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60" name="任意多边形: 形状 5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grpSp>
        <p:nvGrpSpPr>
          <p:cNvPr id="8" name="组合 7"/>
          <p:cNvGrpSpPr/>
          <p:nvPr userDrawn="1"/>
        </p:nvGrpSpPr>
        <p:grpSpPr>
          <a:xfrm>
            <a:off x="924838" y="3250765"/>
            <a:ext cx="10373917" cy="380084"/>
            <a:chOff x="939352" y="3250765"/>
            <a:chExt cx="10373917" cy="380084"/>
          </a:xfrm>
        </p:grpSpPr>
        <p:grpSp>
          <p:nvGrpSpPr>
            <p:cNvPr id="16" name="组合 15"/>
            <p:cNvGrpSpPr/>
            <p:nvPr userDrawn="1"/>
          </p:nvGrpSpPr>
          <p:grpSpPr>
            <a:xfrm>
              <a:off x="939352" y="3250765"/>
              <a:ext cx="969783" cy="356470"/>
              <a:chOff x="3815571" y="2314159"/>
              <a:chExt cx="1900100" cy="698433"/>
            </a:xfrm>
          </p:grpSpPr>
          <p:sp>
            <p:nvSpPr>
              <p:cNvPr id="12" name="任意多边形: 形状 11"/>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13" name="任意多边形: 形状 12"/>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15" name="任意多边形: 形状 14"/>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grpSp>
          <p:nvGrpSpPr>
            <p:cNvPr id="3" name="组合 2"/>
            <p:cNvGrpSpPr/>
            <p:nvPr userDrawn="1"/>
          </p:nvGrpSpPr>
          <p:grpSpPr>
            <a:xfrm flipH="1">
              <a:off x="10343486" y="3274379"/>
              <a:ext cx="969783" cy="356470"/>
              <a:chOff x="3815571" y="2314159"/>
              <a:chExt cx="1900100" cy="698433"/>
            </a:xfrm>
          </p:grpSpPr>
          <p:sp>
            <p:nvSpPr>
              <p:cNvPr id="4" name="任意多边形: 形状 3"/>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5" name="任意多边形: 形状 4"/>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7" name="任意多边形: 形状 6"/>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grpSp>
      <p:sp>
        <p:nvSpPr>
          <p:cNvPr id="9" name="圆角矩形 5"/>
          <p:cNvSpPr/>
          <p:nvPr userDrawn="1"/>
        </p:nvSpPr>
        <p:spPr>
          <a:xfrm>
            <a:off x="1578316" y="826654"/>
            <a:ext cx="9095989" cy="5211948"/>
          </a:xfrm>
          <a:prstGeom prst="roundRect">
            <a:avLst>
              <a:gd name="adj" fmla="val 50000"/>
            </a:avLst>
          </a:prstGeom>
          <a:solidFill>
            <a:schemeClr val="bg1"/>
          </a:solidFill>
          <a:ln w="50800">
            <a:solidFill>
              <a:srgbClr val="CDF0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pic>
        <p:nvPicPr>
          <p:cNvPr id="126" name="图形 12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39996" y="4661827"/>
            <a:ext cx="1938110" cy="1636627"/>
          </a:xfrm>
          <a:prstGeom prst="rect">
            <a:avLst/>
          </a:prstGeom>
        </p:spPr>
      </p:pic>
      <p:pic>
        <p:nvPicPr>
          <p:cNvPr id="127" name="图形 126"/>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54471" y="1129200"/>
            <a:ext cx="1336616" cy="16845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40" name="组合 39"/>
          <p:cNvGrpSpPr/>
          <p:nvPr userDrawn="1"/>
        </p:nvGrpSpPr>
        <p:grpSpPr>
          <a:xfrm rot="21402646" flipH="1" flipV="1">
            <a:off x="-375289" y="6229687"/>
            <a:ext cx="1028440" cy="766030"/>
            <a:chOff x="11163313" y="2754567"/>
            <a:chExt cx="1486943" cy="1107545"/>
          </a:xfrm>
        </p:grpSpPr>
        <p:grpSp>
          <p:nvGrpSpPr>
            <p:cNvPr id="41" name="图形 18"/>
            <p:cNvGrpSpPr/>
            <p:nvPr/>
          </p:nvGrpSpPr>
          <p:grpSpPr>
            <a:xfrm>
              <a:off x="11378399" y="3151554"/>
              <a:ext cx="1271857" cy="710558"/>
              <a:chOff x="11378399" y="3151554"/>
              <a:chExt cx="1271857" cy="710558"/>
            </a:xfrm>
          </p:grpSpPr>
          <p:sp>
            <p:nvSpPr>
              <p:cNvPr id="47" name="任意多边形: 形状 46"/>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48" name="任意多边形: 形状 47"/>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49" name="任意多边形: 形状 48"/>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50" name="任意多边形: 形状 49"/>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51" name="任意多边形: 形状 50"/>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52" name="任意多边形: 形状 51"/>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53" name="任意多边形: 形状 52"/>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54" name="任意多边形: 形状 53"/>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55" name="任意多边形: 形状 54"/>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56" name="任意多边形: 形状 55"/>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42" name="图形 18"/>
            <p:cNvGrpSpPr/>
            <p:nvPr/>
          </p:nvGrpSpPr>
          <p:grpSpPr>
            <a:xfrm>
              <a:off x="11163313" y="2754567"/>
              <a:ext cx="583217" cy="875579"/>
              <a:chOff x="11163313" y="2754567"/>
              <a:chExt cx="583217" cy="875579"/>
            </a:xfrm>
          </p:grpSpPr>
          <p:sp>
            <p:nvSpPr>
              <p:cNvPr id="43" name="任意多边形: 形状 42"/>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44" name="任意多边形: 形状 43"/>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45" name="任意多边形: 形状 44"/>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46" name="任意多边形: 形状 45"/>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6" name="组合 5"/>
          <p:cNvGrpSpPr/>
          <p:nvPr userDrawn="1"/>
        </p:nvGrpSpPr>
        <p:grpSpPr>
          <a:xfrm rot="21402646">
            <a:off x="11573307" y="-173579"/>
            <a:ext cx="1028440" cy="766030"/>
            <a:chOff x="11163313" y="2754567"/>
            <a:chExt cx="1486943" cy="1107545"/>
          </a:xfrm>
        </p:grpSpPr>
        <p:grpSp>
          <p:nvGrpSpPr>
            <p:cNvPr id="7" name="图形 18"/>
            <p:cNvGrpSpPr/>
            <p:nvPr/>
          </p:nvGrpSpPr>
          <p:grpSpPr>
            <a:xfrm>
              <a:off x="11378399" y="3151554"/>
              <a:ext cx="1271857" cy="710558"/>
              <a:chOff x="11378399" y="3151554"/>
              <a:chExt cx="1271857" cy="710558"/>
            </a:xfrm>
          </p:grpSpPr>
          <p:sp>
            <p:nvSpPr>
              <p:cNvPr id="13" name="任意多边形: 形状 12"/>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4" name="任意多边形: 形状 13"/>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5" name="任意多边形: 形状 14"/>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6" name="任意多边形: 形状 15"/>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21" name="任意多边形: 形状 20"/>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2" name="任意多边形: 形状 21"/>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 name="图形 18"/>
            <p:cNvGrpSpPr/>
            <p:nvPr/>
          </p:nvGrpSpPr>
          <p:grpSpPr>
            <a:xfrm>
              <a:off x="11163313" y="2754567"/>
              <a:ext cx="583217" cy="875579"/>
              <a:chOff x="11163313" y="2754567"/>
              <a:chExt cx="583217" cy="875579"/>
            </a:xfrm>
          </p:grpSpPr>
          <p:sp>
            <p:nvSpPr>
              <p:cNvPr id="9" name="任意多边形: 形状 8"/>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10" name="任意多边形: 形状 9"/>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1" name="任意多边形: 形状 10"/>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2" name="任意多边形: 形状 11"/>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sp>
        <p:nvSpPr>
          <p:cNvPr id="3" name="圆角矩形 5"/>
          <p:cNvSpPr/>
          <p:nvPr userDrawn="1"/>
        </p:nvSpPr>
        <p:spPr>
          <a:xfrm>
            <a:off x="290286" y="290286"/>
            <a:ext cx="11611428"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57" name="组合 56"/>
          <p:cNvGrpSpPr/>
          <p:nvPr userDrawn="1"/>
        </p:nvGrpSpPr>
        <p:grpSpPr>
          <a:xfrm>
            <a:off x="-1178752" y="-1175176"/>
            <a:ext cx="14556141" cy="9205615"/>
            <a:chOff x="-1178752" y="-1175176"/>
            <a:chExt cx="14556141" cy="9205615"/>
          </a:xfrm>
          <a:solidFill>
            <a:srgbClr val="F5F7F9"/>
          </a:solidFill>
        </p:grpSpPr>
        <p:sp>
          <p:nvSpPr>
            <p:cNvPr id="58" name="矩形 57"/>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3" name="图形 6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65" name="图形 6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grpSp>
        <p:nvGrpSpPr>
          <p:cNvPr id="4" name="组合 3"/>
          <p:cNvGrpSpPr/>
          <p:nvPr userDrawn="1"/>
        </p:nvGrpSpPr>
        <p:grpSpPr>
          <a:xfrm rot="197354" flipV="1">
            <a:off x="11529130" y="6120856"/>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197354" flipH="1">
            <a:off x="-403110" y="2790513"/>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15702" flipH="1">
            <a:off x="1191820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15702" flipV="1">
            <a:off x="132155" y="6564656"/>
            <a:ext cx="181713" cy="169599"/>
          </a:xfrm>
          <a:prstGeom prst="rect">
            <a:avLst/>
          </a:prstGeom>
        </p:spPr>
      </p:pic>
      <p:sp>
        <p:nvSpPr>
          <p:cNvPr id="3" name="圆角矩形 5"/>
          <p:cNvSpPr/>
          <p:nvPr userDrawn="1"/>
        </p:nvSpPr>
        <p:spPr>
          <a:xfrm flipH="1">
            <a:off x="296921" y="3311079"/>
            <a:ext cx="11592727" cy="3170973"/>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45" name="组合 44"/>
          <p:cNvGrpSpPr/>
          <p:nvPr userDrawn="1"/>
        </p:nvGrpSpPr>
        <p:grpSpPr>
          <a:xfrm flipH="1">
            <a:off x="-1178752" y="-1175176"/>
            <a:ext cx="14556141" cy="9205615"/>
            <a:chOff x="-1178752" y="-1175176"/>
            <a:chExt cx="14556141" cy="9205615"/>
          </a:xfrm>
          <a:solidFill>
            <a:srgbClr val="F5F7F9"/>
          </a:solidFill>
        </p:grpSpPr>
        <p:sp>
          <p:nvSpPr>
            <p:cNvPr id="46" name="矩形 45"/>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4" name="组合 3"/>
          <p:cNvGrpSpPr/>
          <p:nvPr userDrawn="1"/>
        </p:nvGrpSpPr>
        <p:grpSpPr>
          <a:xfrm rot="21402646" flipH="1" flipV="1">
            <a:off x="5467610" y="6229687"/>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21402646">
            <a:off x="11573307" y="-173579"/>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38" name="组合 37"/>
          <p:cNvGrpSpPr/>
          <p:nvPr userDrawn="1"/>
        </p:nvGrpSpPr>
        <p:grpSpPr>
          <a:xfrm>
            <a:off x="-1178752" y="-1175176"/>
            <a:ext cx="14556141" cy="9205615"/>
            <a:chOff x="-1178752" y="-1175176"/>
            <a:chExt cx="14556141" cy="9205615"/>
          </a:xfrm>
          <a:solidFill>
            <a:srgbClr val="F5F7F9"/>
          </a:solidFill>
        </p:grpSpPr>
        <p:sp>
          <p:nvSpPr>
            <p:cNvPr id="39" name="矩形 38"/>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
        <p:nvSpPr>
          <p:cNvPr id="45" name="圆角矩形 5"/>
          <p:cNvSpPr/>
          <p:nvPr userDrawn="1"/>
        </p:nvSpPr>
        <p:spPr>
          <a:xfrm>
            <a:off x="5621325" y="290286"/>
            <a:ext cx="6280389"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组合 1"/>
          <p:cNvGrpSpPr/>
          <p:nvPr userDrawn="1"/>
        </p:nvGrpSpPr>
        <p:grpSpPr>
          <a:xfrm flipH="1">
            <a:off x="-1178752" y="-1175176"/>
            <a:ext cx="14556141" cy="9205615"/>
            <a:chOff x="-1178752" y="-1175176"/>
            <a:chExt cx="14556141" cy="9205615"/>
          </a:xfrm>
        </p:grpSpPr>
        <p:grpSp>
          <p:nvGrpSpPr>
            <p:cNvPr id="4" name="组合 3"/>
            <p:cNvGrpSpPr/>
            <p:nvPr userDrawn="1"/>
          </p:nvGrpSpPr>
          <p:grpSpPr>
            <a:xfrm rot="21402646" flipH="1" flipV="1">
              <a:off x="5467610" y="6229687"/>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21402646">
              <a:off x="11573307" y="-173579"/>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38" name="组合 37"/>
            <p:cNvGrpSpPr/>
            <p:nvPr userDrawn="1"/>
          </p:nvGrpSpPr>
          <p:grpSpPr>
            <a:xfrm>
              <a:off x="-1178752" y="-1175176"/>
              <a:ext cx="14556141" cy="9205615"/>
              <a:chOff x="-1178752" y="-1175176"/>
              <a:chExt cx="14556141" cy="9205615"/>
            </a:xfrm>
            <a:solidFill>
              <a:srgbClr val="E6E6E6"/>
            </a:solidFill>
          </p:grpSpPr>
          <p:sp>
            <p:nvSpPr>
              <p:cNvPr id="39" name="矩形 38"/>
              <p:cNvSpPr/>
              <p:nvPr/>
            </p:nvSpPr>
            <p:spPr>
              <a:xfrm>
                <a:off x="-1178751" y="-702630"/>
                <a:ext cx="1170839" cy="835886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2194827" y="-695023"/>
                <a:ext cx="1170839" cy="835886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5400000">
                <a:off x="5513898" y="-7867826"/>
                <a:ext cx="1170839" cy="1455614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5400000">
                <a:off x="5513899" y="166950"/>
                <a:ext cx="1170839" cy="1455614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
          <p:nvSpPr>
            <p:cNvPr id="45" name="圆角矩形 5"/>
            <p:cNvSpPr/>
            <p:nvPr userDrawn="1"/>
          </p:nvSpPr>
          <p:spPr>
            <a:xfrm>
              <a:off x="5621325" y="290286"/>
              <a:ext cx="6280389"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圆角矩形 5"/>
          <p:cNvSpPr/>
          <p:nvPr userDrawn="1"/>
        </p:nvSpPr>
        <p:spPr>
          <a:xfrm>
            <a:off x="0" y="0"/>
            <a:ext cx="12192000" cy="6858000"/>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板块页">
    <p:spTree>
      <p:nvGrpSpPr>
        <p:cNvPr id="1" name=""/>
        <p:cNvGrpSpPr/>
        <p:nvPr/>
      </p:nvGrpSpPr>
      <p:grpSpPr>
        <a:xfrm>
          <a:off x="0" y="0"/>
          <a:ext cx="0" cy="0"/>
          <a:chOff x="0" y="0"/>
          <a:chExt cx="0" cy="0"/>
        </a:xfrm>
      </p:grpSpPr>
      <p:grpSp>
        <p:nvGrpSpPr>
          <p:cNvPr id="3" name="组合 2"/>
          <p:cNvGrpSpPr/>
          <p:nvPr/>
        </p:nvGrpSpPr>
        <p:grpSpPr>
          <a:xfrm flipH="1">
            <a:off x="11071070" y="223689"/>
            <a:ext cx="1391627" cy="2584916"/>
            <a:chOff x="-273484" y="215757"/>
            <a:chExt cx="1391627" cy="2584916"/>
          </a:xfrm>
        </p:grpSpPr>
        <p:grpSp>
          <p:nvGrpSpPr>
            <p:cNvPr id="61" name="组合 60"/>
            <p:cNvGrpSpPr/>
            <p:nvPr/>
          </p:nvGrpSpPr>
          <p:grpSpPr>
            <a:xfrm rot="17437949" flipH="1">
              <a:off x="-228799" y="1586585"/>
              <a:ext cx="1391627" cy="1036549"/>
              <a:chOff x="11163313" y="2754567"/>
              <a:chExt cx="1486943" cy="1107545"/>
            </a:xfrm>
          </p:grpSpPr>
          <p:grpSp>
            <p:nvGrpSpPr>
              <p:cNvPr id="79" name="图形 18"/>
              <p:cNvGrpSpPr/>
              <p:nvPr/>
            </p:nvGrpSpPr>
            <p:grpSpPr>
              <a:xfrm>
                <a:off x="11378399" y="3151554"/>
                <a:ext cx="1271857" cy="710558"/>
                <a:chOff x="11378399" y="3151554"/>
                <a:chExt cx="1271857" cy="710558"/>
              </a:xfrm>
            </p:grpSpPr>
            <p:sp>
              <p:nvSpPr>
                <p:cNvPr id="85" name="任意多边形: 形状 84"/>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86" name="任意多边形: 形状 85"/>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87" name="任意多边形: 形状 86"/>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88" name="任意多边形: 形状 87"/>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89" name="任意多边形: 形状 88"/>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90" name="任意多边形: 形状 89"/>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91" name="任意多边形: 形状 90"/>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92" name="任意多边形: 形状 91"/>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93" name="任意多边形: 形状 92"/>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94" name="任意多边形: 形状 93"/>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0" name="图形 18"/>
              <p:cNvGrpSpPr/>
              <p:nvPr/>
            </p:nvGrpSpPr>
            <p:grpSpPr>
              <a:xfrm>
                <a:off x="11163313" y="2754567"/>
                <a:ext cx="583217" cy="875579"/>
                <a:chOff x="11163313" y="2754567"/>
                <a:chExt cx="583217" cy="875579"/>
              </a:xfrm>
            </p:grpSpPr>
            <p:sp>
              <p:nvSpPr>
                <p:cNvPr id="81" name="任意多边形: 形状 80"/>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2" name="任意多边形: 形状 81"/>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83" name="任意多边形: 形状 82"/>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84" name="任意多边形: 形状 83"/>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62" name="组合 61"/>
            <p:cNvGrpSpPr/>
            <p:nvPr/>
          </p:nvGrpSpPr>
          <p:grpSpPr>
            <a:xfrm rot="197354" flipH="1">
              <a:off x="-273484" y="215757"/>
              <a:ext cx="1391627" cy="1036549"/>
              <a:chOff x="11163313" y="2754567"/>
              <a:chExt cx="1486943" cy="1107545"/>
            </a:xfrm>
          </p:grpSpPr>
          <p:grpSp>
            <p:nvGrpSpPr>
              <p:cNvPr id="63" name="图形 18"/>
              <p:cNvGrpSpPr/>
              <p:nvPr/>
            </p:nvGrpSpPr>
            <p:grpSpPr>
              <a:xfrm>
                <a:off x="11378399" y="3151554"/>
                <a:ext cx="1271857" cy="710558"/>
                <a:chOff x="11378399" y="3151554"/>
                <a:chExt cx="1271857" cy="710558"/>
              </a:xfrm>
            </p:grpSpPr>
            <p:sp>
              <p:nvSpPr>
                <p:cNvPr id="69" name="任意多边形: 形状 68"/>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70" name="任意多边形: 形状 69"/>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71" name="任意多边形: 形状 70"/>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72" name="任意多边形: 形状 71"/>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73" name="任意多边形: 形状 72"/>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74" name="任意多边形: 形状 7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75" name="任意多边形: 形状 7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76" name="任意多边形: 形状 7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77" name="任意多边形: 形状 7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78" name="任意多边形: 形状 7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4" name="图形 18"/>
              <p:cNvGrpSpPr/>
              <p:nvPr/>
            </p:nvGrpSpPr>
            <p:grpSpPr>
              <a:xfrm>
                <a:off x="11163313" y="2754567"/>
                <a:ext cx="583217" cy="875579"/>
                <a:chOff x="11163313" y="2754567"/>
                <a:chExt cx="583217" cy="875579"/>
              </a:xfrm>
            </p:grpSpPr>
            <p:sp>
              <p:nvSpPr>
                <p:cNvPr id="65" name="任意多边形: 形状 64"/>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66" name="任意多边形: 形状 65"/>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67" name="任意多边形: 形状 66"/>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68" name="任意多边形: 形状 67"/>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grpSp>
        <p:nvGrpSpPr>
          <p:cNvPr id="4" name="组合 3"/>
          <p:cNvGrpSpPr/>
          <p:nvPr/>
        </p:nvGrpSpPr>
        <p:grpSpPr>
          <a:xfrm>
            <a:off x="-273484" y="215757"/>
            <a:ext cx="1391627" cy="2584916"/>
            <a:chOff x="-273484" y="215757"/>
            <a:chExt cx="1391627" cy="2584916"/>
          </a:xfrm>
        </p:grpSpPr>
        <p:grpSp>
          <p:nvGrpSpPr>
            <p:cNvPr id="27" name="组合 26"/>
            <p:cNvGrpSpPr/>
            <p:nvPr/>
          </p:nvGrpSpPr>
          <p:grpSpPr>
            <a:xfrm rot="17437949" flipH="1">
              <a:off x="-228799" y="1586585"/>
              <a:ext cx="1391627" cy="1036549"/>
              <a:chOff x="11163313" y="2754567"/>
              <a:chExt cx="1486943" cy="1107545"/>
            </a:xfrm>
          </p:grpSpPr>
          <p:grpSp>
            <p:nvGrpSpPr>
              <p:cNvPr id="45" name="图形 18"/>
              <p:cNvGrpSpPr/>
              <p:nvPr/>
            </p:nvGrpSpPr>
            <p:grpSpPr>
              <a:xfrm>
                <a:off x="11378399" y="3151554"/>
                <a:ext cx="1271857" cy="710558"/>
                <a:chOff x="11378399" y="3151554"/>
                <a:chExt cx="1271857" cy="710558"/>
              </a:xfrm>
            </p:grpSpPr>
            <p:sp>
              <p:nvSpPr>
                <p:cNvPr id="51" name="任意多边形: 形状 5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52" name="任意多边形: 形状 5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53" name="任意多边形: 形状 5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54" name="任意多边形: 形状 5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55" name="任意多边形: 形状 5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56" name="任意多边形: 形状 5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57" name="任意多边形: 形状 5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58" name="任意多边形: 形状 5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59" name="任意多边形: 形状 5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60" name="任意多边形: 形状 5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46" name="图形 18"/>
              <p:cNvGrpSpPr/>
              <p:nvPr/>
            </p:nvGrpSpPr>
            <p:grpSpPr>
              <a:xfrm>
                <a:off x="11163313" y="2754567"/>
                <a:ext cx="583217" cy="875579"/>
                <a:chOff x="11163313" y="2754567"/>
                <a:chExt cx="583217" cy="875579"/>
              </a:xfrm>
            </p:grpSpPr>
            <p:sp>
              <p:nvSpPr>
                <p:cNvPr id="47" name="任意多边形: 形状 4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48" name="任意多边形: 形状 4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49" name="任意多边形: 形状 4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50" name="任意多边形: 形状 4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8" name="组合 27"/>
            <p:cNvGrpSpPr/>
            <p:nvPr/>
          </p:nvGrpSpPr>
          <p:grpSpPr>
            <a:xfrm rot="197354" flipH="1">
              <a:off x="-273484" y="215757"/>
              <a:ext cx="1391627" cy="1036549"/>
              <a:chOff x="11163313" y="2754567"/>
              <a:chExt cx="1486943" cy="1107545"/>
            </a:xfrm>
          </p:grpSpPr>
          <p:grpSp>
            <p:nvGrpSpPr>
              <p:cNvPr id="29" name="图形 18"/>
              <p:cNvGrpSpPr/>
              <p:nvPr/>
            </p:nvGrpSpPr>
            <p:grpSpPr>
              <a:xfrm>
                <a:off x="11378399" y="3151554"/>
                <a:ext cx="1271857" cy="710558"/>
                <a:chOff x="11378399" y="3151554"/>
                <a:chExt cx="1271857" cy="710558"/>
              </a:xfrm>
            </p:grpSpPr>
            <p:sp>
              <p:nvSpPr>
                <p:cNvPr id="35" name="任意多边形: 形状 34"/>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36" name="任意多边形: 形状 35"/>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8" name="任意多边形: 形状 37"/>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9" name="任意多边形: 形状 38"/>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40" name="任意多边形: 形状 39"/>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41" name="任意多边形: 形状 40"/>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42" name="任意多边形: 形状 41"/>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43" name="任意多边形: 形状 42"/>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44" name="任意多边形: 形状 43"/>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30" name="图形 18"/>
              <p:cNvGrpSpPr/>
              <p:nvPr/>
            </p:nvGrpSpPr>
            <p:grpSpPr>
              <a:xfrm>
                <a:off x="11163313" y="2754567"/>
                <a:ext cx="583217" cy="875579"/>
                <a:chOff x="11163313" y="2754567"/>
                <a:chExt cx="583217" cy="875579"/>
              </a:xfrm>
            </p:grpSpPr>
            <p:sp>
              <p:nvSpPr>
                <p:cNvPr id="31" name="任意多边形: 形状 30"/>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32" name="任意多边形: 形状 31"/>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33" name="任意多边形: 形状 32"/>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sp>
        <p:nvSpPr>
          <p:cNvPr id="5" name="圆角矩形 5"/>
          <p:cNvSpPr/>
          <p:nvPr userDrawn="1"/>
        </p:nvSpPr>
        <p:spPr>
          <a:xfrm>
            <a:off x="583918" y="566057"/>
            <a:ext cx="11024166" cy="5733143"/>
          </a:xfrm>
          <a:prstGeom prst="roundRect">
            <a:avLst>
              <a:gd name="adj" fmla="val 1573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pic>
        <p:nvPicPr>
          <p:cNvPr id="25" name="图形 2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304041" y="6308676"/>
            <a:ext cx="254318" cy="237363"/>
          </a:xfrm>
          <a:prstGeom prst="rect">
            <a:avLst/>
          </a:prstGeom>
        </p:spPr>
      </p:pic>
      <p:pic>
        <p:nvPicPr>
          <p:cNvPr id="23" name="图形 2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15702" flipH="1">
            <a:off x="11655750" y="6296654"/>
            <a:ext cx="254318" cy="237363"/>
          </a:xfrm>
          <a:prstGeom prst="rect">
            <a:avLst/>
          </a:prstGeom>
        </p:spPr>
      </p:pic>
      <p:grpSp>
        <p:nvGrpSpPr>
          <p:cNvPr id="10" name="组合 9"/>
          <p:cNvGrpSpPr/>
          <p:nvPr/>
        </p:nvGrpSpPr>
        <p:grpSpPr>
          <a:xfrm>
            <a:off x="204535" y="3112044"/>
            <a:ext cx="3431396" cy="3593024"/>
            <a:chOff x="204535" y="3112044"/>
            <a:chExt cx="3431396" cy="3593024"/>
          </a:xfrm>
        </p:grpSpPr>
        <p:pic>
          <p:nvPicPr>
            <p:cNvPr id="21" name="图形 2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535" y="3112044"/>
              <a:ext cx="223838" cy="223838"/>
            </a:xfrm>
            <a:prstGeom prst="rect">
              <a:avLst/>
            </a:prstGeom>
          </p:spPr>
        </p:pic>
        <p:pic>
          <p:nvPicPr>
            <p:cNvPr id="22" name="图形 2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2093" y="6481230"/>
              <a:ext cx="223838" cy="223838"/>
            </a:xfrm>
            <a:prstGeom prst="rect">
              <a:avLst/>
            </a:prstGeom>
          </p:spPr>
        </p:pic>
      </p:grpSp>
      <p:grpSp>
        <p:nvGrpSpPr>
          <p:cNvPr id="11" name="组合 10"/>
          <p:cNvGrpSpPr/>
          <p:nvPr/>
        </p:nvGrpSpPr>
        <p:grpSpPr>
          <a:xfrm flipH="1">
            <a:off x="8562898" y="3134591"/>
            <a:ext cx="3453259" cy="3581301"/>
            <a:chOff x="204535" y="3112044"/>
            <a:chExt cx="3453259" cy="3581301"/>
          </a:xfrm>
        </p:grpSpPr>
        <p:pic>
          <p:nvPicPr>
            <p:cNvPr id="19" name="图形 18"/>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535" y="3112044"/>
              <a:ext cx="223838" cy="223838"/>
            </a:xfrm>
            <a:prstGeom prst="rect">
              <a:avLst/>
            </a:prstGeom>
          </p:spPr>
        </p:pic>
        <p:pic>
          <p:nvPicPr>
            <p:cNvPr id="20" name="图形 1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33956" y="6469507"/>
              <a:ext cx="223838" cy="223838"/>
            </a:xfrm>
            <a:prstGeom prst="rect">
              <a:avLst/>
            </a:prstGeom>
          </p:spPr>
        </p:pic>
      </p:grpSp>
      <p:sp>
        <p:nvSpPr>
          <p:cNvPr id="103" name="任意多边形: 形状 102"/>
          <p:cNvSpPr/>
          <p:nvPr userDrawn="1"/>
        </p:nvSpPr>
        <p:spPr>
          <a:xfrm>
            <a:off x="580891" y="4532245"/>
            <a:ext cx="2273966" cy="1763588"/>
          </a:xfrm>
          <a:custGeom>
            <a:avLst/>
            <a:gdLst>
              <a:gd name="connsiteX0" fmla="*/ 0 w 2273966"/>
              <a:gd name="connsiteY0" fmla="*/ 0 h 1763588"/>
              <a:gd name="connsiteX1" fmla="*/ 96529 w 2273966"/>
              <a:gd name="connsiteY1" fmla="*/ 26605 h 1763588"/>
              <a:gd name="connsiteX2" fmla="*/ 562820 w 2273966"/>
              <a:gd name="connsiteY2" fmla="*/ 489393 h 1763588"/>
              <a:gd name="connsiteX3" fmla="*/ 735047 w 2273966"/>
              <a:gd name="connsiteY3" fmla="*/ 772507 h 1763588"/>
              <a:gd name="connsiteX4" fmla="*/ 757429 w 2273966"/>
              <a:gd name="connsiteY4" fmla="*/ 804116 h 1763588"/>
              <a:gd name="connsiteX5" fmla="*/ 757600 w 2273966"/>
              <a:gd name="connsiteY5" fmla="*/ 804288 h 1763588"/>
              <a:gd name="connsiteX6" fmla="*/ 1979419 w 2273966"/>
              <a:gd name="connsiteY6" fmla="*/ 1061261 h 1763588"/>
              <a:gd name="connsiteX7" fmla="*/ 2271711 w 2273966"/>
              <a:gd name="connsiteY7" fmla="*/ 1682878 h 1763588"/>
              <a:gd name="connsiteX8" fmla="*/ 2273966 w 2273966"/>
              <a:gd name="connsiteY8" fmla="*/ 1763588 h 1763588"/>
              <a:gd name="connsiteX9" fmla="*/ 901995 w 2273966"/>
              <a:gd name="connsiteY9" fmla="*/ 1763588 h 1763588"/>
              <a:gd name="connsiteX10" fmla="*/ 0 w 2273966"/>
              <a:gd name="connsiteY10" fmla="*/ 861593 h 176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3966" h="1763588">
                <a:moveTo>
                  <a:pt x="0" y="0"/>
                </a:moveTo>
                <a:lnTo>
                  <a:pt x="96529" y="26605"/>
                </a:lnTo>
                <a:cubicBezTo>
                  <a:pt x="317721" y="105807"/>
                  <a:pt x="437687" y="280463"/>
                  <a:pt x="562820" y="489393"/>
                </a:cubicBezTo>
                <a:cubicBezTo>
                  <a:pt x="616470" y="579094"/>
                  <a:pt x="671060" y="675032"/>
                  <a:pt x="735047" y="772507"/>
                </a:cubicBezTo>
                <a:cubicBezTo>
                  <a:pt x="742394" y="783528"/>
                  <a:pt x="749826" y="794121"/>
                  <a:pt x="757429" y="804116"/>
                </a:cubicBezTo>
                <a:cubicBezTo>
                  <a:pt x="757515" y="804202"/>
                  <a:pt x="757515" y="804202"/>
                  <a:pt x="757600" y="804288"/>
                </a:cubicBezTo>
                <a:cubicBezTo>
                  <a:pt x="1048233" y="1184108"/>
                  <a:pt x="1591481" y="786860"/>
                  <a:pt x="1979419" y="1061261"/>
                </a:cubicBezTo>
                <a:cubicBezTo>
                  <a:pt x="2197168" y="1215173"/>
                  <a:pt x="2259708" y="1477073"/>
                  <a:pt x="2271711" y="1682878"/>
                </a:cubicBezTo>
                <a:lnTo>
                  <a:pt x="2273966" y="1763588"/>
                </a:lnTo>
                <a:lnTo>
                  <a:pt x="901995" y="1763588"/>
                </a:lnTo>
                <a:cubicBezTo>
                  <a:pt x="403837" y="1763588"/>
                  <a:pt x="0" y="1359751"/>
                  <a:pt x="0" y="861593"/>
                </a:cubicBezTo>
                <a:close/>
              </a:path>
            </a:pathLst>
          </a:custGeom>
          <a:solidFill>
            <a:srgbClr val="CD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104" name="任意多边形: 形状 103"/>
          <p:cNvSpPr/>
          <p:nvPr userDrawn="1"/>
        </p:nvSpPr>
        <p:spPr>
          <a:xfrm flipH="1">
            <a:off x="9340996" y="4538827"/>
            <a:ext cx="2273966" cy="1763588"/>
          </a:xfrm>
          <a:custGeom>
            <a:avLst/>
            <a:gdLst>
              <a:gd name="connsiteX0" fmla="*/ 0 w 2273966"/>
              <a:gd name="connsiteY0" fmla="*/ 0 h 1763588"/>
              <a:gd name="connsiteX1" fmla="*/ 96529 w 2273966"/>
              <a:gd name="connsiteY1" fmla="*/ 26605 h 1763588"/>
              <a:gd name="connsiteX2" fmla="*/ 562820 w 2273966"/>
              <a:gd name="connsiteY2" fmla="*/ 489393 h 1763588"/>
              <a:gd name="connsiteX3" fmla="*/ 735047 w 2273966"/>
              <a:gd name="connsiteY3" fmla="*/ 772507 h 1763588"/>
              <a:gd name="connsiteX4" fmla="*/ 757429 w 2273966"/>
              <a:gd name="connsiteY4" fmla="*/ 804116 h 1763588"/>
              <a:gd name="connsiteX5" fmla="*/ 757600 w 2273966"/>
              <a:gd name="connsiteY5" fmla="*/ 804288 h 1763588"/>
              <a:gd name="connsiteX6" fmla="*/ 1979419 w 2273966"/>
              <a:gd name="connsiteY6" fmla="*/ 1061261 h 1763588"/>
              <a:gd name="connsiteX7" fmla="*/ 2271711 w 2273966"/>
              <a:gd name="connsiteY7" fmla="*/ 1682878 h 1763588"/>
              <a:gd name="connsiteX8" fmla="*/ 2273966 w 2273966"/>
              <a:gd name="connsiteY8" fmla="*/ 1763588 h 1763588"/>
              <a:gd name="connsiteX9" fmla="*/ 901995 w 2273966"/>
              <a:gd name="connsiteY9" fmla="*/ 1763588 h 1763588"/>
              <a:gd name="connsiteX10" fmla="*/ 0 w 2273966"/>
              <a:gd name="connsiteY10" fmla="*/ 861593 h 176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3966" h="1763588">
                <a:moveTo>
                  <a:pt x="0" y="0"/>
                </a:moveTo>
                <a:lnTo>
                  <a:pt x="96529" y="26605"/>
                </a:lnTo>
                <a:cubicBezTo>
                  <a:pt x="317721" y="105807"/>
                  <a:pt x="437687" y="280463"/>
                  <a:pt x="562820" y="489393"/>
                </a:cubicBezTo>
                <a:cubicBezTo>
                  <a:pt x="616470" y="579094"/>
                  <a:pt x="671060" y="675032"/>
                  <a:pt x="735047" y="772507"/>
                </a:cubicBezTo>
                <a:cubicBezTo>
                  <a:pt x="742394" y="783528"/>
                  <a:pt x="749826" y="794121"/>
                  <a:pt x="757429" y="804116"/>
                </a:cubicBezTo>
                <a:cubicBezTo>
                  <a:pt x="757515" y="804202"/>
                  <a:pt x="757515" y="804202"/>
                  <a:pt x="757600" y="804288"/>
                </a:cubicBezTo>
                <a:cubicBezTo>
                  <a:pt x="1048233" y="1184108"/>
                  <a:pt x="1591481" y="786860"/>
                  <a:pt x="1979419" y="1061261"/>
                </a:cubicBezTo>
                <a:cubicBezTo>
                  <a:pt x="2197168" y="1215173"/>
                  <a:pt x="2259708" y="1477073"/>
                  <a:pt x="2271711" y="1682878"/>
                </a:cubicBezTo>
                <a:lnTo>
                  <a:pt x="2273966" y="1763588"/>
                </a:lnTo>
                <a:lnTo>
                  <a:pt x="901995" y="1763588"/>
                </a:lnTo>
                <a:cubicBezTo>
                  <a:pt x="403837" y="1763588"/>
                  <a:pt x="0" y="1359751"/>
                  <a:pt x="0" y="861593"/>
                </a:cubicBezTo>
                <a:close/>
              </a:path>
            </a:pathLst>
          </a:custGeom>
          <a:solidFill>
            <a:srgbClr val="FDA2CC">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9" name="组合 108"/>
          <p:cNvGrpSpPr/>
          <p:nvPr userDrawn="1"/>
        </p:nvGrpSpPr>
        <p:grpSpPr>
          <a:xfrm>
            <a:off x="-1178752" y="-1175176"/>
            <a:ext cx="14556141" cy="9205615"/>
            <a:chOff x="-1178752" y="-1175176"/>
            <a:chExt cx="14556141" cy="9205615"/>
          </a:xfrm>
          <a:solidFill>
            <a:srgbClr val="F5F7F9"/>
          </a:solidFill>
        </p:grpSpPr>
        <p:sp>
          <p:nvSpPr>
            <p:cNvPr id="110" name="矩形 109"/>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1" name="图形 120"/>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8743118" y="2878686"/>
            <a:ext cx="3322861" cy="3630533"/>
          </a:xfrm>
          <a:prstGeom prst="rect">
            <a:avLst/>
          </a:prstGeom>
        </p:spPr>
      </p:pic>
      <p:pic>
        <p:nvPicPr>
          <p:cNvPr id="123" name="图形 122"/>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04109" y="2973027"/>
            <a:ext cx="3004741" cy="3536192"/>
          </a:xfrm>
          <a:prstGeom prst="rect">
            <a:avLst/>
          </a:prstGeom>
        </p:spPr>
      </p:pic>
      <p:pic>
        <p:nvPicPr>
          <p:cNvPr id="124" name="图形 123"/>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126226" y="193411"/>
            <a:ext cx="646402" cy="707384"/>
          </a:xfrm>
          <a:prstGeom prst="rect">
            <a:avLst/>
          </a:prstGeom>
        </p:spPr>
      </p:pic>
      <p:pic>
        <p:nvPicPr>
          <p:cNvPr id="125" name="图形 124"/>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1419372" y="193411"/>
            <a:ext cx="646402" cy="707384"/>
          </a:xfrm>
          <a:prstGeom prst="rect">
            <a:avLst/>
          </a:prstGeom>
        </p:spPr>
      </p:pic>
      <p:grpSp>
        <p:nvGrpSpPr>
          <p:cNvPr id="126" name="组合 125"/>
          <p:cNvGrpSpPr/>
          <p:nvPr userDrawn="1"/>
        </p:nvGrpSpPr>
        <p:grpSpPr>
          <a:xfrm>
            <a:off x="2720410" y="166541"/>
            <a:ext cx="812192" cy="246791"/>
            <a:chOff x="2393012" y="166541"/>
            <a:chExt cx="812192" cy="246791"/>
          </a:xfrm>
        </p:grpSpPr>
        <p:pic>
          <p:nvPicPr>
            <p:cNvPr id="127" name="图形 12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2393012" y="166541"/>
              <a:ext cx="254318" cy="237363"/>
            </a:xfrm>
            <a:prstGeom prst="rect">
              <a:avLst/>
            </a:prstGeom>
          </p:spPr>
        </p:pic>
        <p:pic>
          <p:nvPicPr>
            <p:cNvPr id="128" name="图形 12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1366" y="189494"/>
              <a:ext cx="223838" cy="223838"/>
            </a:xfrm>
            <a:prstGeom prst="rect">
              <a:avLst/>
            </a:prstGeom>
          </p:spPr>
        </p:pic>
      </p:grpSp>
      <p:grpSp>
        <p:nvGrpSpPr>
          <p:cNvPr id="129" name="组合 128"/>
          <p:cNvGrpSpPr/>
          <p:nvPr userDrawn="1"/>
        </p:nvGrpSpPr>
        <p:grpSpPr>
          <a:xfrm>
            <a:off x="8691597" y="154519"/>
            <a:ext cx="801168" cy="237363"/>
            <a:chOff x="10570783" y="154519"/>
            <a:chExt cx="801168" cy="237363"/>
          </a:xfrm>
        </p:grpSpPr>
        <p:pic>
          <p:nvPicPr>
            <p:cNvPr id="130" name="图形 129"/>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15702" flipH="1">
              <a:off x="11117633" y="154519"/>
              <a:ext cx="254318" cy="237363"/>
            </a:xfrm>
            <a:prstGeom prst="rect">
              <a:avLst/>
            </a:prstGeom>
          </p:spPr>
        </p:pic>
        <p:pic>
          <p:nvPicPr>
            <p:cNvPr id="131" name="图形 13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0783" y="165573"/>
              <a:ext cx="223838" cy="223838"/>
            </a:xfrm>
            <a:prstGeom prst="rect">
              <a:avLst/>
            </a:prstGeom>
          </p:spPr>
        </p:pic>
      </p:grpSp>
      <p:pic>
        <p:nvPicPr>
          <p:cNvPr id="132" name="图形 131"/>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1253038" y="1436920"/>
            <a:ext cx="847725" cy="504825"/>
          </a:xfrm>
          <a:prstGeom prst="rect">
            <a:avLst/>
          </a:prstGeom>
        </p:spPr>
      </p:pic>
      <p:grpSp>
        <p:nvGrpSpPr>
          <p:cNvPr id="133" name="组合 132"/>
          <p:cNvGrpSpPr/>
          <p:nvPr userDrawn="1"/>
        </p:nvGrpSpPr>
        <p:grpSpPr>
          <a:xfrm flipH="1">
            <a:off x="9752621" y="1342938"/>
            <a:ext cx="1206793" cy="607057"/>
            <a:chOff x="1253038" y="1334688"/>
            <a:chExt cx="1206793" cy="607057"/>
          </a:xfrm>
        </p:grpSpPr>
        <p:pic>
          <p:nvPicPr>
            <p:cNvPr id="134" name="图形 133"/>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253038" y="1436920"/>
              <a:ext cx="847725" cy="504825"/>
            </a:xfrm>
            <a:prstGeom prst="rect">
              <a:avLst/>
            </a:prstGeom>
          </p:spPr>
        </p:pic>
        <p:sp>
          <p:nvSpPr>
            <p:cNvPr id="135" name="任意多边形: 形状 134"/>
            <p:cNvSpPr/>
            <p:nvPr/>
          </p:nvSpPr>
          <p:spPr>
            <a:xfrm>
              <a:off x="2275658" y="1334688"/>
              <a:ext cx="184173" cy="184173"/>
            </a:xfrm>
            <a:custGeom>
              <a:avLst/>
              <a:gdLst>
                <a:gd name="connsiteX0" fmla="*/ 149915 w 163882"/>
                <a:gd name="connsiteY0" fmla="*/ 60871 h 163883"/>
                <a:gd name="connsiteX1" fmla="*/ 90332 w 163882"/>
                <a:gd name="connsiteY1" fmla="*/ 8779 h 163883"/>
                <a:gd name="connsiteX2" fmla="*/ 9092 w 163882"/>
                <a:gd name="connsiteY2" fmla="*/ 70704 h 163883"/>
                <a:gd name="connsiteX3" fmla="*/ 65515 w 163882"/>
                <a:gd name="connsiteY3" fmla="*/ 155689 h 163883"/>
                <a:gd name="connsiteX4" fmla="*/ 101686 w 163882"/>
                <a:gd name="connsiteY4" fmla="*/ 155923 h 163883"/>
                <a:gd name="connsiteX5" fmla="*/ 130249 w 163882"/>
                <a:gd name="connsiteY5" fmla="*/ 141173 h 163883"/>
                <a:gd name="connsiteX6" fmla="*/ 149915 w 163882"/>
                <a:gd name="connsiteY6" fmla="*/ 60871 h 16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882" h="163883">
                  <a:moveTo>
                    <a:pt x="149915" y="60871"/>
                  </a:moveTo>
                  <a:cubicBezTo>
                    <a:pt x="142774" y="43078"/>
                    <a:pt x="114680" y="8779"/>
                    <a:pt x="90332" y="8779"/>
                  </a:cubicBezTo>
                  <a:cubicBezTo>
                    <a:pt x="47020" y="8779"/>
                    <a:pt x="13073" y="26573"/>
                    <a:pt x="9092" y="70704"/>
                  </a:cubicBezTo>
                  <a:cubicBezTo>
                    <a:pt x="5815" y="108046"/>
                    <a:pt x="28524" y="145622"/>
                    <a:pt x="65515" y="155689"/>
                  </a:cubicBezTo>
                  <a:cubicBezTo>
                    <a:pt x="78158" y="159084"/>
                    <a:pt x="90332" y="158849"/>
                    <a:pt x="101686" y="155923"/>
                  </a:cubicBezTo>
                  <a:cubicBezTo>
                    <a:pt x="113275" y="156742"/>
                    <a:pt x="124045" y="150772"/>
                    <a:pt x="130249" y="141173"/>
                  </a:cubicBezTo>
                  <a:cubicBezTo>
                    <a:pt x="151788" y="122678"/>
                    <a:pt x="162323" y="91540"/>
                    <a:pt x="149915" y="60871"/>
                  </a:cubicBezTo>
                  <a:close/>
                </a:path>
              </a:pathLst>
            </a:custGeom>
            <a:solidFill>
              <a:srgbClr val="CDF0F2"/>
            </a:solidFill>
            <a:ln w="9525" cap="flat">
              <a:noFill/>
              <a:prstDash val="solid"/>
              <a:miter/>
            </a:ln>
          </p:spPr>
          <p:txBody>
            <a:bodyPr rtlCol="0" anchor="ctr"/>
            <a:lstStyle/>
            <a:p>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grpSp>
        <p:nvGrpSpPr>
          <p:cNvPr id="4" name="组合 3"/>
          <p:cNvGrpSpPr/>
          <p:nvPr userDrawn="1"/>
        </p:nvGrpSpPr>
        <p:grpSpPr>
          <a:xfrm rot="197354" flipV="1">
            <a:off x="11529130" y="6120856"/>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197354" flipH="1">
            <a:off x="-403110" y="2790513"/>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15702" flipH="1">
            <a:off x="1191820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15702" flipV="1">
            <a:off x="132155" y="6564656"/>
            <a:ext cx="181713" cy="169599"/>
          </a:xfrm>
          <a:prstGeom prst="rect">
            <a:avLst/>
          </a:prstGeom>
        </p:spPr>
      </p:pic>
      <p:sp>
        <p:nvSpPr>
          <p:cNvPr id="3" name="圆角矩形 5"/>
          <p:cNvSpPr/>
          <p:nvPr userDrawn="1"/>
        </p:nvSpPr>
        <p:spPr>
          <a:xfrm flipH="1">
            <a:off x="296921" y="3311079"/>
            <a:ext cx="11592727" cy="3170973"/>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45" name="组合 44"/>
          <p:cNvGrpSpPr/>
          <p:nvPr userDrawn="1"/>
        </p:nvGrpSpPr>
        <p:grpSpPr>
          <a:xfrm flipH="1">
            <a:off x="-1178752" y="-1175176"/>
            <a:ext cx="14556141" cy="9205615"/>
            <a:chOff x="-1178752" y="-1175176"/>
            <a:chExt cx="14556141" cy="9205615"/>
          </a:xfrm>
          <a:solidFill>
            <a:srgbClr val="F5F7F9"/>
          </a:solidFill>
        </p:grpSpPr>
        <p:sp>
          <p:nvSpPr>
            <p:cNvPr id="46" name="矩形 45"/>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板块页">
    <p:spTree>
      <p:nvGrpSpPr>
        <p:cNvPr id="1" name=""/>
        <p:cNvGrpSpPr/>
        <p:nvPr/>
      </p:nvGrpSpPr>
      <p:grpSpPr>
        <a:xfrm>
          <a:off x="0" y="0"/>
          <a:ext cx="0" cy="0"/>
          <a:chOff x="0" y="0"/>
          <a:chExt cx="0" cy="0"/>
        </a:xfrm>
      </p:grpSpPr>
      <p:grpSp>
        <p:nvGrpSpPr>
          <p:cNvPr id="26" name="组合 25"/>
          <p:cNvGrpSpPr/>
          <p:nvPr/>
        </p:nvGrpSpPr>
        <p:grpSpPr>
          <a:xfrm rot="3718022" flipV="1">
            <a:off x="4864543" y="6064262"/>
            <a:ext cx="1183593" cy="881596"/>
            <a:chOff x="11163313" y="2754567"/>
            <a:chExt cx="1486943" cy="1107545"/>
          </a:xfrm>
        </p:grpSpPr>
        <p:grpSp>
          <p:nvGrpSpPr>
            <p:cNvPr id="119" name="图形 18"/>
            <p:cNvGrpSpPr/>
            <p:nvPr/>
          </p:nvGrpSpPr>
          <p:grpSpPr>
            <a:xfrm>
              <a:off x="11378399" y="3151554"/>
              <a:ext cx="1271857" cy="710558"/>
              <a:chOff x="11378399" y="3151554"/>
              <a:chExt cx="1271857" cy="710558"/>
            </a:xfrm>
          </p:grpSpPr>
          <p:sp>
            <p:nvSpPr>
              <p:cNvPr id="139" name="任意多边形: 形状 138"/>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40" name="任意多边形: 形状 139"/>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41" name="任意多边形: 形状 140"/>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2" name="任意多边形: 形状 141"/>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43" name="任意多边形: 形状 142"/>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44" name="任意多边形: 形状 14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45" name="任意多边形: 形状 14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46" name="任意多边形: 形状 14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47" name="任意多边形: 形状 14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48" name="任意多边形: 形状 14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120" name="图形 18"/>
            <p:cNvGrpSpPr/>
            <p:nvPr/>
          </p:nvGrpSpPr>
          <p:grpSpPr>
            <a:xfrm>
              <a:off x="11163313" y="2754567"/>
              <a:ext cx="583217" cy="875579"/>
              <a:chOff x="11163313" y="2754567"/>
              <a:chExt cx="583217" cy="875579"/>
            </a:xfrm>
          </p:grpSpPr>
          <p:sp>
            <p:nvSpPr>
              <p:cNvPr id="122" name="任意多边形: 形状 121"/>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136" name="任意多边形: 形状 135"/>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37" name="任意多边形: 形状 136"/>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38" name="任意多边形: 形状 137"/>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95" name="组合 94"/>
          <p:cNvGrpSpPr/>
          <p:nvPr/>
        </p:nvGrpSpPr>
        <p:grpSpPr>
          <a:xfrm rot="21402646">
            <a:off x="11062178" y="119232"/>
            <a:ext cx="1199775" cy="893649"/>
            <a:chOff x="11163313" y="2754567"/>
            <a:chExt cx="1486943" cy="1107545"/>
          </a:xfrm>
        </p:grpSpPr>
        <p:grpSp>
          <p:nvGrpSpPr>
            <p:cNvPr id="96" name="图形 18"/>
            <p:cNvGrpSpPr/>
            <p:nvPr/>
          </p:nvGrpSpPr>
          <p:grpSpPr>
            <a:xfrm>
              <a:off x="11378399" y="3151554"/>
              <a:ext cx="1271857" cy="710558"/>
              <a:chOff x="11378399" y="3151554"/>
              <a:chExt cx="1271857" cy="710558"/>
            </a:xfrm>
          </p:grpSpPr>
          <p:sp>
            <p:nvSpPr>
              <p:cNvPr id="102" name="任意多边形: 形状 101"/>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05" name="任意多边形: 形状 104"/>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06" name="任意多边形: 形状 105"/>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07" name="任意多边形: 形状 106"/>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08" name="任意多边形: 形状 107"/>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14" name="任意多边形: 形状 11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15" name="任意多边形: 形状 11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16" name="任意多边形: 形状 11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17" name="任意多边形: 形状 11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18" name="任意多边形: 形状 11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97" name="图形 18"/>
            <p:cNvGrpSpPr/>
            <p:nvPr/>
          </p:nvGrpSpPr>
          <p:grpSpPr>
            <a:xfrm>
              <a:off x="11163313" y="2754567"/>
              <a:ext cx="583217" cy="875579"/>
              <a:chOff x="11163313" y="2754567"/>
              <a:chExt cx="583217" cy="875579"/>
            </a:xfrm>
          </p:grpSpPr>
          <p:sp>
            <p:nvSpPr>
              <p:cNvPr id="98" name="任意多边形: 形状 97"/>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99" name="任意多边形: 形状 98"/>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00" name="任意多边形: 形状 99"/>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1" name="任意多边形: 形状 100"/>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pic>
        <p:nvPicPr>
          <p:cNvPr id="6" name="图形 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3644" y="2447574"/>
            <a:ext cx="4398709" cy="3438071"/>
          </a:xfrm>
          <a:prstGeom prst="rect">
            <a:avLst/>
          </a:prstGeom>
        </p:spPr>
      </p:pic>
      <p:grpSp>
        <p:nvGrpSpPr>
          <p:cNvPr id="16" name="组合 15"/>
          <p:cNvGrpSpPr/>
          <p:nvPr userDrawn="1"/>
        </p:nvGrpSpPr>
        <p:grpSpPr>
          <a:xfrm>
            <a:off x="4350210" y="2831332"/>
            <a:ext cx="969783" cy="356470"/>
            <a:chOff x="3815571" y="2314159"/>
            <a:chExt cx="1900100" cy="698433"/>
          </a:xfrm>
        </p:grpSpPr>
        <p:sp>
          <p:nvSpPr>
            <p:cNvPr id="12" name="任意多边形: 形状 11"/>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13" name="任意多边形: 形状 12"/>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15" name="任意多边形: 形状 14"/>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sp>
        <p:nvSpPr>
          <p:cNvPr id="18" name="圆角矩形 5"/>
          <p:cNvSpPr/>
          <p:nvPr userDrawn="1"/>
        </p:nvSpPr>
        <p:spPr>
          <a:xfrm>
            <a:off x="5319993" y="566057"/>
            <a:ext cx="6288091" cy="5733143"/>
          </a:xfrm>
          <a:prstGeom prst="roundRect">
            <a:avLst>
              <a:gd name="adj" fmla="val 8898"/>
            </a:avLst>
          </a:prstGeom>
          <a:solidFill>
            <a:schemeClr val="bg1"/>
          </a:solidFill>
          <a:ln w="50800">
            <a:solidFill>
              <a:srgbClr val="CDF0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54" name="组合 153"/>
          <p:cNvGrpSpPr/>
          <p:nvPr userDrawn="1"/>
        </p:nvGrpSpPr>
        <p:grpSpPr>
          <a:xfrm>
            <a:off x="-1178752" y="-1175176"/>
            <a:ext cx="14556141" cy="9205615"/>
            <a:chOff x="-1178752" y="-1175176"/>
            <a:chExt cx="14556141" cy="9205615"/>
          </a:xfrm>
          <a:solidFill>
            <a:srgbClr val="F5F7F9"/>
          </a:solidFill>
        </p:grpSpPr>
        <p:sp>
          <p:nvSpPr>
            <p:cNvPr id="155" name="矩形 154"/>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5"/>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7"/>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9" name="图形 158"/>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98975" y="5623699"/>
            <a:ext cx="738797" cy="808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板块页">
    <p:spTree>
      <p:nvGrpSpPr>
        <p:cNvPr id="1" name=""/>
        <p:cNvGrpSpPr/>
        <p:nvPr/>
      </p:nvGrpSpPr>
      <p:grpSpPr>
        <a:xfrm>
          <a:off x="0" y="0"/>
          <a:ext cx="0" cy="0"/>
          <a:chOff x="0" y="0"/>
          <a:chExt cx="0" cy="0"/>
        </a:xfrm>
      </p:grpSpPr>
      <p:grpSp>
        <p:nvGrpSpPr>
          <p:cNvPr id="124" name="组合 123"/>
          <p:cNvGrpSpPr/>
          <p:nvPr userDrawn="1"/>
        </p:nvGrpSpPr>
        <p:grpSpPr>
          <a:xfrm>
            <a:off x="1099349" y="1167890"/>
            <a:ext cx="10053923" cy="4529477"/>
            <a:chOff x="1159648" y="1251010"/>
            <a:chExt cx="10053923" cy="4529477"/>
          </a:xfrm>
        </p:grpSpPr>
        <p:grpSp>
          <p:nvGrpSpPr>
            <p:cNvPr id="87" name="组合 86"/>
            <p:cNvGrpSpPr/>
            <p:nvPr userDrawn="1"/>
          </p:nvGrpSpPr>
          <p:grpSpPr>
            <a:xfrm rot="1323676">
              <a:off x="10013796" y="1251010"/>
              <a:ext cx="1199775" cy="893649"/>
              <a:chOff x="11163313" y="2754567"/>
              <a:chExt cx="1486943" cy="1107545"/>
            </a:xfrm>
          </p:grpSpPr>
          <p:grpSp>
            <p:nvGrpSpPr>
              <p:cNvPr id="88" name="图形 18"/>
              <p:cNvGrpSpPr/>
              <p:nvPr/>
            </p:nvGrpSpPr>
            <p:grpSpPr>
              <a:xfrm>
                <a:off x="11378399" y="3151554"/>
                <a:ext cx="1271857" cy="710558"/>
                <a:chOff x="11378399" y="3151554"/>
                <a:chExt cx="1271857" cy="710558"/>
              </a:xfrm>
            </p:grpSpPr>
            <p:sp>
              <p:nvSpPr>
                <p:cNvPr id="94" name="任意多边形: 形状 93"/>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03" name="任意多边形: 形状 102"/>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04" name="任意多边形: 形状 103"/>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09" name="任意多边形: 形状 108"/>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10" name="任意多边形: 形状 109"/>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11" name="任意多边形: 形状 110"/>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12" name="任意多边形: 形状 111"/>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13" name="任意多边形: 形状 112"/>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21" name="任意多边形: 形状 120"/>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23" name="任意多边形: 形状 122"/>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9" name="图形 18"/>
              <p:cNvGrpSpPr/>
              <p:nvPr/>
            </p:nvGrpSpPr>
            <p:grpSpPr>
              <a:xfrm>
                <a:off x="11163313" y="2754567"/>
                <a:ext cx="583217" cy="875579"/>
                <a:chOff x="11163313" y="2754567"/>
                <a:chExt cx="583217" cy="875579"/>
              </a:xfrm>
            </p:grpSpPr>
            <p:sp>
              <p:nvSpPr>
                <p:cNvPr id="90" name="任意多边形: 形状 89"/>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91" name="任意多边形: 形状 90"/>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2" name="任意多边形: 形状 91"/>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93" name="任意多边形: 形状 92"/>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54" name="组合 53"/>
            <p:cNvGrpSpPr/>
            <p:nvPr userDrawn="1"/>
          </p:nvGrpSpPr>
          <p:grpSpPr>
            <a:xfrm rot="1323676" flipH="1" flipV="1">
              <a:off x="1159648" y="4886838"/>
              <a:ext cx="1199775" cy="893649"/>
              <a:chOff x="11163313" y="2754567"/>
              <a:chExt cx="1486943" cy="1107545"/>
            </a:xfrm>
          </p:grpSpPr>
          <p:grpSp>
            <p:nvGrpSpPr>
              <p:cNvPr id="55" name="图形 18"/>
              <p:cNvGrpSpPr/>
              <p:nvPr/>
            </p:nvGrpSpPr>
            <p:grpSpPr>
              <a:xfrm>
                <a:off x="11378399" y="3151554"/>
                <a:ext cx="1271857" cy="710558"/>
                <a:chOff x="11378399" y="3151554"/>
                <a:chExt cx="1271857" cy="710558"/>
              </a:xfrm>
            </p:grpSpPr>
            <p:sp>
              <p:nvSpPr>
                <p:cNvPr id="61" name="任意多边形: 形状 6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62" name="任意多边形: 形状 6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63" name="任意多边形: 形状 6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64" name="任意多边形: 形状 6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65" name="任意多边形: 形状 6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66" name="任意多边形: 形状 6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67" name="任意多边形: 形状 6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68" name="任意多边形: 形状 6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69" name="任意多边形: 形状 6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70" name="任意多边形: 形状 6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56" name="图形 18"/>
              <p:cNvGrpSpPr/>
              <p:nvPr/>
            </p:nvGrpSpPr>
            <p:grpSpPr>
              <a:xfrm>
                <a:off x="11163313" y="2754567"/>
                <a:ext cx="583217" cy="875579"/>
                <a:chOff x="11163313" y="2754567"/>
                <a:chExt cx="583217" cy="875579"/>
              </a:xfrm>
            </p:grpSpPr>
            <p:sp>
              <p:nvSpPr>
                <p:cNvPr id="57" name="任意多边形: 形状 5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58" name="任意多边形: 形状 5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59" name="任意多边形: 形状 5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60" name="任意多边形: 形状 5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grpSp>
        <p:nvGrpSpPr>
          <p:cNvPr id="8" name="组合 7"/>
          <p:cNvGrpSpPr/>
          <p:nvPr userDrawn="1"/>
        </p:nvGrpSpPr>
        <p:grpSpPr>
          <a:xfrm>
            <a:off x="924838" y="3250765"/>
            <a:ext cx="10373917" cy="380084"/>
            <a:chOff x="939352" y="3250765"/>
            <a:chExt cx="10373917" cy="380084"/>
          </a:xfrm>
        </p:grpSpPr>
        <p:grpSp>
          <p:nvGrpSpPr>
            <p:cNvPr id="16" name="组合 15"/>
            <p:cNvGrpSpPr/>
            <p:nvPr userDrawn="1"/>
          </p:nvGrpSpPr>
          <p:grpSpPr>
            <a:xfrm>
              <a:off x="939352" y="3250765"/>
              <a:ext cx="969783" cy="356470"/>
              <a:chOff x="3815571" y="2314159"/>
              <a:chExt cx="1900100" cy="698433"/>
            </a:xfrm>
          </p:grpSpPr>
          <p:sp>
            <p:nvSpPr>
              <p:cNvPr id="12" name="任意多边形: 形状 11"/>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13" name="任意多边形: 形状 12"/>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15" name="任意多边形: 形状 14"/>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grpSp>
          <p:nvGrpSpPr>
            <p:cNvPr id="3" name="组合 2"/>
            <p:cNvGrpSpPr/>
            <p:nvPr userDrawn="1"/>
          </p:nvGrpSpPr>
          <p:grpSpPr>
            <a:xfrm flipH="1">
              <a:off x="10343486" y="3274379"/>
              <a:ext cx="969783" cy="356470"/>
              <a:chOff x="3815571" y="2314159"/>
              <a:chExt cx="1900100" cy="698433"/>
            </a:xfrm>
          </p:grpSpPr>
          <p:sp>
            <p:nvSpPr>
              <p:cNvPr id="4" name="任意多边形: 形状 3"/>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5" name="任意多边形: 形状 4"/>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7" name="任意多边形: 形状 6"/>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grpSp>
      <p:sp>
        <p:nvSpPr>
          <p:cNvPr id="9" name="圆角矩形 5"/>
          <p:cNvSpPr/>
          <p:nvPr userDrawn="1"/>
        </p:nvSpPr>
        <p:spPr>
          <a:xfrm>
            <a:off x="1578316" y="826654"/>
            <a:ext cx="9095989" cy="5211948"/>
          </a:xfrm>
          <a:prstGeom prst="roundRect">
            <a:avLst>
              <a:gd name="adj" fmla="val 50000"/>
            </a:avLst>
          </a:prstGeom>
          <a:solidFill>
            <a:schemeClr val="bg1"/>
          </a:solidFill>
          <a:ln w="50800">
            <a:solidFill>
              <a:srgbClr val="CDF0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pic>
        <p:nvPicPr>
          <p:cNvPr id="126" name="图形 12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39996" y="4661827"/>
            <a:ext cx="1938110" cy="1636627"/>
          </a:xfrm>
          <a:prstGeom prst="rect">
            <a:avLst/>
          </a:prstGeom>
        </p:spPr>
      </p:pic>
      <p:pic>
        <p:nvPicPr>
          <p:cNvPr id="127" name="图形 126"/>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54471" y="1129200"/>
            <a:ext cx="1336616" cy="16845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40" name="组合 39"/>
          <p:cNvGrpSpPr/>
          <p:nvPr userDrawn="1"/>
        </p:nvGrpSpPr>
        <p:grpSpPr>
          <a:xfrm rot="21402646" flipH="1" flipV="1">
            <a:off x="-375289" y="6229687"/>
            <a:ext cx="1028440" cy="766030"/>
            <a:chOff x="11163313" y="2754567"/>
            <a:chExt cx="1486943" cy="1107545"/>
          </a:xfrm>
        </p:grpSpPr>
        <p:grpSp>
          <p:nvGrpSpPr>
            <p:cNvPr id="41" name="图形 18"/>
            <p:cNvGrpSpPr/>
            <p:nvPr/>
          </p:nvGrpSpPr>
          <p:grpSpPr>
            <a:xfrm>
              <a:off x="11378399" y="3151554"/>
              <a:ext cx="1271857" cy="710558"/>
              <a:chOff x="11378399" y="3151554"/>
              <a:chExt cx="1271857" cy="710558"/>
            </a:xfrm>
          </p:grpSpPr>
          <p:sp>
            <p:nvSpPr>
              <p:cNvPr id="47" name="任意多边形: 形状 46"/>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48" name="任意多边形: 形状 47"/>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49" name="任意多边形: 形状 48"/>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50" name="任意多边形: 形状 49"/>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51" name="任意多边形: 形状 50"/>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52" name="任意多边形: 形状 51"/>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53" name="任意多边形: 形状 52"/>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54" name="任意多边形: 形状 53"/>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55" name="任意多边形: 形状 54"/>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56" name="任意多边形: 形状 55"/>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42" name="图形 18"/>
            <p:cNvGrpSpPr/>
            <p:nvPr/>
          </p:nvGrpSpPr>
          <p:grpSpPr>
            <a:xfrm>
              <a:off x="11163313" y="2754567"/>
              <a:ext cx="583217" cy="875579"/>
              <a:chOff x="11163313" y="2754567"/>
              <a:chExt cx="583217" cy="875579"/>
            </a:xfrm>
          </p:grpSpPr>
          <p:sp>
            <p:nvSpPr>
              <p:cNvPr id="43" name="任意多边形: 形状 42"/>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44" name="任意多边形: 形状 43"/>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45" name="任意多边形: 形状 44"/>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46" name="任意多边形: 形状 45"/>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6" name="组合 5"/>
          <p:cNvGrpSpPr/>
          <p:nvPr userDrawn="1"/>
        </p:nvGrpSpPr>
        <p:grpSpPr>
          <a:xfrm rot="21402646">
            <a:off x="11573307" y="-173579"/>
            <a:ext cx="1028440" cy="766030"/>
            <a:chOff x="11163313" y="2754567"/>
            <a:chExt cx="1486943" cy="1107545"/>
          </a:xfrm>
        </p:grpSpPr>
        <p:grpSp>
          <p:nvGrpSpPr>
            <p:cNvPr id="7" name="图形 18"/>
            <p:cNvGrpSpPr/>
            <p:nvPr/>
          </p:nvGrpSpPr>
          <p:grpSpPr>
            <a:xfrm>
              <a:off x="11378399" y="3151554"/>
              <a:ext cx="1271857" cy="710558"/>
              <a:chOff x="11378399" y="3151554"/>
              <a:chExt cx="1271857" cy="710558"/>
            </a:xfrm>
          </p:grpSpPr>
          <p:sp>
            <p:nvSpPr>
              <p:cNvPr id="13" name="任意多边形: 形状 12"/>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4" name="任意多边形: 形状 13"/>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5" name="任意多边形: 形状 14"/>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6" name="任意多边形: 形状 15"/>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21" name="任意多边形: 形状 20"/>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2" name="任意多边形: 形状 21"/>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 name="图形 18"/>
            <p:cNvGrpSpPr/>
            <p:nvPr/>
          </p:nvGrpSpPr>
          <p:grpSpPr>
            <a:xfrm>
              <a:off x="11163313" y="2754567"/>
              <a:ext cx="583217" cy="875579"/>
              <a:chOff x="11163313" y="2754567"/>
              <a:chExt cx="583217" cy="875579"/>
            </a:xfrm>
          </p:grpSpPr>
          <p:sp>
            <p:nvSpPr>
              <p:cNvPr id="9" name="任意多边形: 形状 8"/>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10" name="任意多边形: 形状 9"/>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1" name="任意多边形: 形状 10"/>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2" name="任意多边形: 形状 11"/>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sp>
        <p:nvSpPr>
          <p:cNvPr id="3" name="圆角矩形 5"/>
          <p:cNvSpPr/>
          <p:nvPr userDrawn="1"/>
        </p:nvSpPr>
        <p:spPr>
          <a:xfrm>
            <a:off x="290286" y="290286"/>
            <a:ext cx="11611428"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57" name="组合 56"/>
          <p:cNvGrpSpPr/>
          <p:nvPr userDrawn="1"/>
        </p:nvGrpSpPr>
        <p:grpSpPr>
          <a:xfrm>
            <a:off x="-1178752" y="-1175176"/>
            <a:ext cx="14556141" cy="9205615"/>
            <a:chOff x="-1178752" y="-1175176"/>
            <a:chExt cx="14556141" cy="9205615"/>
          </a:xfrm>
          <a:solidFill>
            <a:srgbClr val="F5F7F9"/>
          </a:solidFill>
        </p:grpSpPr>
        <p:sp>
          <p:nvSpPr>
            <p:cNvPr id="58" name="矩形 57"/>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3" name="图形 6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65" name="图形 6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grpSp>
        <p:nvGrpSpPr>
          <p:cNvPr id="4" name="组合 3"/>
          <p:cNvGrpSpPr/>
          <p:nvPr userDrawn="1"/>
        </p:nvGrpSpPr>
        <p:grpSpPr>
          <a:xfrm rot="197354" flipV="1">
            <a:off x="11529130" y="6120856"/>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197354" flipH="1">
            <a:off x="-403110" y="2790513"/>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15702" flipH="1">
            <a:off x="1191820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15702" flipV="1">
            <a:off x="132155" y="6564656"/>
            <a:ext cx="181713" cy="169599"/>
          </a:xfrm>
          <a:prstGeom prst="rect">
            <a:avLst/>
          </a:prstGeom>
        </p:spPr>
      </p:pic>
      <p:sp>
        <p:nvSpPr>
          <p:cNvPr id="3" name="圆角矩形 5"/>
          <p:cNvSpPr/>
          <p:nvPr userDrawn="1"/>
        </p:nvSpPr>
        <p:spPr>
          <a:xfrm flipH="1">
            <a:off x="296921" y="3311079"/>
            <a:ext cx="11592727" cy="3170973"/>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45" name="组合 44"/>
          <p:cNvGrpSpPr/>
          <p:nvPr userDrawn="1"/>
        </p:nvGrpSpPr>
        <p:grpSpPr>
          <a:xfrm flipH="1">
            <a:off x="-1178752" y="-1175176"/>
            <a:ext cx="14556141" cy="9205615"/>
            <a:chOff x="-1178752" y="-1175176"/>
            <a:chExt cx="14556141" cy="9205615"/>
          </a:xfrm>
          <a:solidFill>
            <a:srgbClr val="F5F7F9"/>
          </a:solidFill>
        </p:grpSpPr>
        <p:sp>
          <p:nvSpPr>
            <p:cNvPr id="46" name="矩形 45"/>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4" name="组合 3"/>
          <p:cNvGrpSpPr/>
          <p:nvPr userDrawn="1"/>
        </p:nvGrpSpPr>
        <p:grpSpPr>
          <a:xfrm rot="21402646" flipH="1" flipV="1">
            <a:off x="5467610" y="6229687"/>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21402646">
            <a:off x="11573307" y="-173579"/>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38" name="组合 37"/>
          <p:cNvGrpSpPr/>
          <p:nvPr userDrawn="1"/>
        </p:nvGrpSpPr>
        <p:grpSpPr>
          <a:xfrm>
            <a:off x="-1178752" y="-1175176"/>
            <a:ext cx="14556141" cy="9205615"/>
            <a:chOff x="-1178752" y="-1175176"/>
            <a:chExt cx="14556141" cy="9205615"/>
          </a:xfrm>
          <a:solidFill>
            <a:srgbClr val="F5F7F9"/>
          </a:solidFill>
        </p:grpSpPr>
        <p:sp>
          <p:nvSpPr>
            <p:cNvPr id="39" name="矩形 38"/>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
        <p:nvSpPr>
          <p:cNvPr id="45" name="圆角矩形 5"/>
          <p:cNvSpPr/>
          <p:nvPr userDrawn="1"/>
        </p:nvSpPr>
        <p:spPr>
          <a:xfrm>
            <a:off x="5621325" y="290286"/>
            <a:ext cx="6280389"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组合 1"/>
          <p:cNvGrpSpPr/>
          <p:nvPr userDrawn="1"/>
        </p:nvGrpSpPr>
        <p:grpSpPr>
          <a:xfrm flipH="1">
            <a:off x="-1178752" y="-1175176"/>
            <a:ext cx="14556141" cy="9205615"/>
            <a:chOff x="-1178752" y="-1175176"/>
            <a:chExt cx="14556141" cy="9205615"/>
          </a:xfrm>
        </p:grpSpPr>
        <p:grpSp>
          <p:nvGrpSpPr>
            <p:cNvPr id="4" name="组合 3"/>
            <p:cNvGrpSpPr/>
            <p:nvPr userDrawn="1"/>
          </p:nvGrpSpPr>
          <p:grpSpPr>
            <a:xfrm rot="21402646" flipH="1" flipV="1">
              <a:off x="5467610" y="6229687"/>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21402646">
              <a:off x="11573307" y="-173579"/>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38" name="组合 37"/>
            <p:cNvGrpSpPr/>
            <p:nvPr userDrawn="1"/>
          </p:nvGrpSpPr>
          <p:grpSpPr>
            <a:xfrm>
              <a:off x="-1178752" y="-1175176"/>
              <a:ext cx="14556141" cy="9205615"/>
              <a:chOff x="-1178752" y="-1175176"/>
              <a:chExt cx="14556141" cy="9205615"/>
            </a:xfrm>
            <a:solidFill>
              <a:srgbClr val="E6E6E6"/>
            </a:solidFill>
          </p:grpSpPr>
          <p:sp>
            <p:nvSpPr>
              <p:cNvPr id="39" name="矩形 38"/>
              <p:cNvSpPr/>
              <p:nvPr/>
            </p:nvSpPr>
            <p:spPr>
              <a:xfrm>
                <a:off x="-1178751" y="-702630"/>
                <a:ext cx="1170839" cy="835886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2194827" y="-695023"/>
                <a:ext cx="1170839" cy="835886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5400000">
                <a:off x="5513898" y="-7867826"/>
                <a:ext cx="1170839" cy="1455614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5400000">
                <a:off x="5513899" y="166950"/>
                <a:ext cx="1170839" cy="1455614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
          <p:nvSpPr>
            <p:cNvPr id="45" name="圆角矩形 5"/>
            <p:cNvSpPr/>
            <p:nvPr userDrawn="1"/>
          </p:nvSpPr>
          <p:spPr>
            <a:xfrm>
              <a:off x="5621325" y="290286"/>
              <a:ext cx="6280389"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圆角矩形 5"/>
          <p:cNvSpPr/>
          <p:nvPr userDrawn="1"/>
        </p:nvSpPr>
        <p:spPr>
          <a:xfrm>
            <a:off x="0" y="0"/>
            <a:ext cx="12192000" cy="6858000"/>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板块页">
    <p:spTree>
      <p:nvGrpSpPr>
        <p:cNvPr id="1" name=""/>
        <p:cNvGrpSpPr/>
        <p:nvPr/>
      </p:nvGrpSpPr>
      <p:grpSpPr>
        <a:xfrm>
          <a:off x="0" y="0"/>
          <a:ext cx="0" cy="0"/>
          <a:chOff x="0" y="0"/>
          <a:chExt cx="0" cy="0"/>
        </a:xfrm>
      </p:grpSpPr>
      <p:grpSp>
        <p:nvGrpSpPr>
          <p:cNvPr id="3" name="组合 2"/>
          <p:cNvGrpSpPr/>
          <p:nvPr/>
        </p:nvGrpSpPr>
        <p:grpSpPr>
          <a:xfrm flipH="1">
            <a:off x="11071070" y="223689"/>
            <a:ext cx="1391627" cy="2584916"/>
            <a:chOff x="-273484" y="215757"/>
            <a:chExt cx="1391627" cy="2584916"/>
          </a:xfrm>
        </p:grpSpPr>
        <p:grpSp>
          <p:nvGrpSpPr>
            <p:cNvPr id="61" name="组合 60"/>
            <p:cNvGrpSpPr/>
            <p:nvPr/>
          </p:nvGrpSpPr>
          <p:grpSpPr>
            <a:xfrm rot="17437949" flipH="1">
              <a:off x="-228799" y="1586585"/>
              <a:ext cx="1391627" cy="1036549"/>
              <a:chOff x="11163313" y="2754567"/>
              <a:chExt cx="1486943" cy="1107545"/>
            </a:xfrm>
          </p:grpSpPr>
          <p:grpSp>
            <p:nvGrpSpPr>
              <p:cNvPr id="79" name="图形 18"/>
              <p:cNvGrpSpPr/>
              <p:nvPr/>
            </p:nvGrpSpPr>
            <p:grpSpPr>
              <a:xfrm>
                <a:off x="11378399" y="3151554"/>
                <a:ext cx="1271857" cy="710558"/>
                <a:chOff x="11378399" y="3151554"/>
                <a:chExt cx="1271857" cy="710558"/>
              </a:xfrm>
            </p:grpSpPr>
            <p:sp>
              <p:nvSpPr>
                <p:cNvPr id="85" name="任意多边形: 形状 84"/>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86" name="任意多边形: 形状 85"/>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87" name="任意多边形: 形状 86"/>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88" name="任意多边形: 形状 87"/>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89" name="任意多边形: 形状 88"/>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90" name="任意多边形: 形状 89"/>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91" name="任意多边形: 形状 90"/>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92" name="任意多边形: 形状 91"/>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93" name="任意多边形: 形状 92"/>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94" name="任意多边形: 形状 93"/>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0" name="图形 18"/>
              <p:cNvGrpSpPr/>
              <p:nvPr/>
            </p:nvGrpSpPr>
            <p:grpSpPr>
              <a:xfrm>
                <a:off x="11163313" y="2754567"/>
                <a:ext cx="583217" cy="875579"/>
                <a:chOff x="11163313" y="2754567"/>
                <a:chExt cx="583217" cy="875579"/>
              </a:xfrm>
            </p:grpSpPr>
            <p:sp>
              <p:nvSpPr>
                <p:cNvPr id="81" name="任意多边形: 形状 80"/>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2" name="任意多边形: 形状 81"/>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83" name="任意多边形: 形状 82"/>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84" name="任意多边形: 形状 83"/>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62" name="组合 61"/>
            <p:cNvGrpSpPr/>
            <p:nvPr/>
          </p:nvGrpSpPr>
          <p:grpSpPr>
            <a:xfrm rot="197354" flipH="1">
              <a:off x="-273484" y="215757"/>
              <a:ext cx="1391627" cy="1036549"/>
              <a:chOff x="11163313" y="2754567"/>
              <a:chExt cx="1486943" cy="1107545"/>
            </a:xfrm>
          </p:grpSpPr>
          <p:grpSp>
            <p:nvGrpSpPr>
              <p:cNvPr id="63" name="图形 18"/>
              <p:cNvGrpSpPr/>
              <p:nvPr/>
            </p:nvGrpSpPr>
            <p:grpSpPr>
              <a:xfrm>
                <a:off x="11378399" y="3151554"/>
                <a:ext cx="1271857" cy="710558"/>
                <a:chOff x="11378399" y="3151554"/>
                <a:chExt cx="1271857" cy="710558"/>
              </a:xfrm>
            </p:grpSpPr>
            <p:sp>
              <p:nvSpPr>
                <p:cNvPr id="69" name="任意多边形: 形状 68"/>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70" name="任意多边形: 形状 69"/>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71" name="任意多边形: 形状 70"/>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72" name="任意多边形: 形状 71"/>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73" name="任意多边形: 形状 72"/>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74" name="任意多边形: 形状 7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75" name="任意多边形: 形状 7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76" name="任意多边形: 形状 7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77" name="任意多边形: 形状 7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78" name="任意多边形: 形状 7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4" name="图形 18"/>
              <p:cNvGrpSpPr/>
              <p:nvPr/>
            </p:nvGrpSpPr>
            <p:grpSpPr>
              <a:xfrm>
                <a:off x="11163313" y="2754567"/>
                <a:ext cx="583217" cy="875579"/>
                <a:chOff x="11163313" y="2754567"/>
                <a:chExt cx="583217" cy="875579"/>
              </a:xfrm>
            </p:grpSpPr>
            <p:sp>
              <p:nvSpPr>
                <p:cNvPr id="65" name="任意多边形: 形状 64"/>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66" name="任意多边形: 形状 65"/>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67" name="任意多边形: 形状 66"/>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68" name="任意多边形: 形状 67"/>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grpSp>
        <p:nvGrpSpPr>
          <p:cNvPr id="4" name="组合 3"/>
          <p:cNvGrpSpPr/>
          <p:nvPr/>
        </p:nvGrpSpPr>
        <p:grpSpPr>
          <a:xfrm>
            <a:off x="-273484" y="215757"/>
            <a:ext cx="1391627" cy="2584916"/>
            <a:chOff x="-273484" y="215757"/>
            <a:chExt cx="1391627" cy="2584916"/>
          </a:xfrm>
        </p:grpSpPr>
        <p:grpSp>
          <p:nvGrpSpPr>
            <p:cNvPr id="27" name="组合 26"/>
            <p:cNvGrpSpPr/>
            <p:nvPr/>
          </p:nvGrpSpPr>
          <p:grpSpPr>
            <a:xfrm rot="17437949" flipH="1">
              <a:off x="-228799" y="1586585"/>
              <a:ext cx="1391627" cy="1036549"/>
              <a:chOff x="11163313" y="2754567"/>
              <a:chExt cx="1486943" cy="1107545"/>
            </a:xfrm>
          </p:grpSpPr>
          <p:grpSp>
            <p:nvGrpSpPr>
              <p:cNvPr id="45" name="图形 18"/>
              <p:cNvGrpSpPr/>
              <p:nvPr/>
            </p:nvGrpSpPr>
            <p:grpSpPr>
              <a:xfrm>
                <a:off x="11378399" y="3151554"/>
                <a:ext cx="1271857" cy="710558"/>
                <a:chOff x="11378399" y="3151554"/>
                <a:chExt cx="1271857" cy="710558"/>
              </a:xfrm>
            </p:grpSpPr>
            <p:sp>
              <p:nvSpPr>
                <p:cNvPr id="51" name="任意多边形: 形状 5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52" name="任意多边形: 形状 5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53" name="任意多边形: 形状 5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54" name="任意多边形: 形状 5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55" name="任意多边形: 形状 5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56" name="任意多边形: 形状 5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57" name="任意多边形: 形状 5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58" name="任意多边形: 形状 5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59" name="任意多边形: 形状 5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60" name="任意多边形: 形状 5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46" name="图形 18"/>
              <p:cNvGrpSpPr/>
              <p:nvPr/>
            </p:nvGrpSpPr>
            <p:grpSpPr>
              <a:xfrm>
                <a:off x="11163313" y="2754567"/>
                <a:ext cx="583217" cy="875579"/>
                <a:chOff x="11163313" y="2754567"/>
                <a:chExt cx="583217" cy="875579"/>
              </a:xfrm>
            </p:grpSpPr>
            <p:sp>
              <p:nvSpPr>
                <p:cNvPr id="47" name="任意多边形: 形状 4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48" name="任意多边形: 形状 4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49" name="任意多边形: 形状 4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50" name="任意多边形: 形状 4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8" name="组合 27"/>
            <p:cNvGrpSpPr/>
            <p:nvPr/>
          </p:nvGrpSpPr>
          <p:grpSpPr>
            <a:xfrm rot="197354" flipH="1">
              <a:off x="-273484" y="215757"/>
              <a:ext cx="1391627" cy="1036549"/>
              <a:chOff x="11163313" y="2754567"/>
              <a:chExt cx="1486943" cy="1107545"/>
            </a:xfrm>
          </p:grpSpPr>
          <p:grpSp>
            <p:nvGrpSpPr>
              <p:cNvPr id="29" name="图形 18"/>
              <p:cNvGrpSpPr/>
              <p:nvPr/>
            </p:nvGrpSpPr>
            <p:grpSpPr>
              <a:xfrm>
                <a:off x="11378399" y="3151554"/>
                <a:ext cx="1271857" cy="710558"/>
                <a:chOff x="11378399" y="3151554"/>
                <a:chExt cx="1271857" cy="710558"/>
              </a:xfrm>
            </p:grpSpPr>
            <p:sp>
              <p:nvSpPr>
                <p:cNvPr id="35" name="任意多边形: 形状 34"/>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36" name="任意多边形: 形状 35"/>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8" name="任意多边形: 形状 37"/>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9" name="任意多边形: 形状 38"/>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40" name="任意多边形: 形状 39"/>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41" name="任意多边形: 形状 40"/>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42" name="任意多边形: 形状 41"/>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43" name="任意多边形: 形状 42"/>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44" name="任意多边形: 形状 43"/>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30" name="图形 18"/>
              <p:cNvGrpSpPr/>
              <p:nvPr/>
            </p:nvGrpSpPr>
            <p:grpSpPr>
              <a:xfrm>
                <a:off x="11163313" y="2754567"/>
                <a:ext cx="583217" cy="875579"/>
                <a:chOff x="11163313" y="2754567"/>
                <a:chExt cx="583217" cy="875579"/>
              </a:xfrm>
            </p:grpSpPr>
            <p:sp>
              <p:nvSpPr>
                <p:cNvPr id="31" name="任意多边形: 形状 30"/>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32" name="任意多边形: 形状 31"/>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33" name="任意多边形: 形状 32"/>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sp>
        <p:nvSpPr>
          <p:cNvPr id="5" name="圆角矩形 5"/>
          <p:cNvSpPr/>
          <p:nvPr userDrawn="1"/>
        </p:nvSpPr>
        <p:spPr>
          <a:xfrm>
            <a:off x="583918" y="566057"/>
            <a:ext cx="11024166" cy="5733143"/>
          </a:xfrm>
          <a:prstGeom prst="roundRect">
            <a:avLst>
              <a:gd name="adj" fmla="val 1573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pic>
        <p:nvPicPr>
          <p:cNvPr id="25" name="图形 2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304041" y="6308676"/>
            <a:ext cx="254318" cy="237363"/>
          </a:xfrm>
          <a:prstGeom prst="rect">
            <a:avLst/>
          </a:prstGeom>
        </p:spPr>
      </p:pic>
      <p:pic>
        <p:nvPicPr>
          <p:cNvPr id="23" name="图形 2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15702" flipH="1">
            <a:off x="11655750" y="6296654"/>
            <a:ext cx="254318" cy="237363"/>
          </a:xfrm>
          <a:prstGeom prst="rect">
            <a:avLst/>
          </a:prstGeom>
        </p:spPr>
      </p:pic>
      <p:grpSp>
        <p:nvGrpSpPr>
          <p:cNvPr id="10" name="组合 9"/>
          <p:cNvGrpSpPr/>
          <p:nvPr/>
        </p:nvGrpSpPr>
        <p:grpSpPr>
          <a:xfrm>
            <a:off x="204535" y="3112044"/>
            <a:ext cx="3431396" cy="3593024"/>
            <a:chOff x="204535" y="3112044"/>
            <a:chExt cx="3431396" cy="3593024"/>
          </a:xfrm>
        </p:grpSpPr>
        <p:pic>
          <p:nvPicPr>
            <p:cNvPr id="21" name="图形 2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535" y="3112044"/>
              <a:ext cx="223838" cy="223838"/>
            </a:xfrm>
            <a:prstGeom prst="rect">
              <a:avLst/>
            </a:prstGeom>
          </p:spPr>
        </p:pic>
        <p:pic>
          <p:nvPicPr>
            <p:cNvPr id="22" name="图形 2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2093" y="6481230"/>
              <a:ext cx="223838" cy="223838"/>
            </a:xfrm>
            <a:prstGeom prst="rect">
              <a:avLst/>
            </a:prstGeom>
          </p:spPr>
        </p:pic>
      </p:grpSp>
      <p:grpSp>
        <p:nvGrpSpPr>
          <p:cNvPr id="11" name="组合 10"/>
          <p:cNvGrpSpPr/>
          <p:nvPr/>
        </p:nvGrpSpPr>
        <p:grpSpPr>
          <a:xfrm flipH="1">
            <a:off x="8562898" y="3134591"/>
            <a:ext cx="3453259" cy="3581301"/>
            <a:chOff x="204535" y="3112044"/>
            <a:chExt cx="3453259" cy="3581301"/>
          </a:xfrm>
        </p:grpSpPr>
        <p:pic>
          <p:nvPicPr>
            <p:cNvPr id="19" name="图形 18"/>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535" y="3112044"/>
              <a:ext cx="223838" cy="223838"/>
            </a:xfrm>
            <a:prstGeom prst="rect">
              <a:avLst/>
            </a:prstGeom>
          </p:spPr>
        </p:pic>
        <p:pic>
          <p:nvPicPr>
            <p:cNvPr id="20" name="图形 1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33956" y="6469507"/>
              <a:ext cx="223838" cy="223838"/>
            </a:xfrm>
            <a:prstGeom prst="rect">
              <a:avLst/>
            </a:prstGeom>
          </p:spPr>
        </p:pic>
      </p:grpSp>
      <p:sp>
        <p:nvSpPr>
          <p:cNvPr id="103" name="任意多边形: 形状 102"/>
          <p:cNvSpPr/>
          <p:nvPr userDrawn="1"/>
        </p:nvSpPr>
        <p:spPr>
          <a:xfrm>
            <a:off x="580891" y="4532245"/>
            <a:ext cx="2273966" cy="1763588"/>
          </a:xfrm>
          <a:custGeom>
            <a:avLst/>
            <a:gdLst>
              <a:gd name="connsiteX0" fmla="*/ 0 w 2273966"/>
              <a:gd name="connsiteY0" fmla="*/ 0 h 1763588"/>
              <a:gd name="connsiteX1" fmla="*/ 96529 w 2273966"/>
              <a:gd name="connsiteY1" fmla="*/ 26605 h 1763588"/>
              <a:gd name="connsiteX2" fmla="*/ 562820 w 2273966"/>
              <a:gd name="connsiteY2" fmla="*/ 489393 h 1763588"/>
              <a:gd name="connsiteX3" fmla="*/ 735047 w 2273966"/>
              <a:gd name="connsiteY3" fmla="*/ 772507 h 1763588"/>
              <a:gd name="connsiteX4" fmla="*/ 757429 w 2273966"/>
              <a:gd name="connsiteY4" fmla="*/ 804116 h 1763588"/>
              <a:gd name="connsiteX5" fmla="*/ 757600 w 2273966"/>
              <a:gd name="connsiteY5" fmla="*/ 804288 h 1763588"/>
              <a:gd name="connsiteX6" fmla="*/ 1979419 w 2273966"/>
              <a:gd name="connsiteY6" fmla="*/ 1061261 h 1763588"/>
              <a:gd name="connsiteX7" fmla="*/ 2271711 w 2273966"/>
              <a:gd name="connsiteY7" fmla="*/ 1682878 h 1763588"/>
              <a:gd name="connsiteX8" fmla="*/ 2273966 w 2273966"/>
              <a:gd name="connsiteY8" fmla="*/ 1763588 h 1763588"/>
              <a:gd name="connsiteX9" fmla="*/ 901995 w 2273966"/>
              <a:gd name="connsiteY9" fmla="*/ 1763588 h 1763588"/>
              <a:gd name="connsiteX10" fmla="*/ 0 w 2273966"/>
              <a:gd name="connsiteY10" fmla="*/ 861593 h 176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3966" h="1763588">
                <a:moveTo>
                  <a:pt x="0" y="0"/>
                </a:moveTo>
                <a:lnTo>
                  <a:pt x="96529" y="26605"/>
                </a:lnTo>
                <a:cubicBezTo>
                  <a:pt x="317721" y="105807"/>
                  <a:pt x="437687" y="280463"/>
                  <a:pt x="562820" y="489393"/>
                </a:cubicBezTo>
                <a:cubicBezTo>
                  <a:pt x="616470" y="579094"/>
                  <a:pt x="671060" y="675032"/>
                  <a:pt x="735047" y="772507"/>
                </a:cubicBezTo>
                <a:cubicBezTo>
                  <a:pt x="742394" y="783528"/>
                  <a:pt x="749826" y="794121"/>
                  <a:pt x="757429" y="804116"/>
                </a:cubicBezTo>
                <a:cubicBezTo>
                  <a:pt x="757515" y="804202"/>
                  <a:pt x="757515" y="804202"/>
                  <a:pt x="757600" y="804288"/>
                </a:cubicBezTo>
                <a:cubicBezTo>
                  <a:pt x="1048233" y="1184108"/>
                  <a:pt x="1591481" y="786860"/>
                  <a:pt x="1979419" y="1061261"/>
                </a:cubicBezTo>
                <a:cubicBezTo>
                  <a:pt x="2197168" y="1215173"/>
                  <a:pt x="2259708" y="1477073"/>
                  <a:pt x="2271711" y="1682878"/>
                </a:cubicBezTo>
                <a:lnTo>
                  <a:pt x="2273966" y="1763588"/>
                </a:lnTo>
                <a:lnTo>
                  <a:pt x="901995" y="1763588"/>
                </a:lnTo>
                <a:cubicBezTo>
                  <a:pt x="403837" y="1763588"/>
                  <a:pt x="0" y="1359751"/>
                  <a:pt x="0" y="861593"/>
                </a:cubicBezTo>
                <a:close/>
              </a:path>
            </a:pathLst>
          </a:custGeom>
          <a:solidFill>
            <a:srgbClr val="CD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104" name="任意多边形: 形状 103"/>
          <p:cNvSpPr/>
          <p:nvPr userDrawn="1"/>
        </p:nvSpPr>
        <p:spPr>
          <a:xfrm flipH="1">
            <a:off x="9340996" y="4538827"/>
            <a:ext cx="2273966" cy="1763588"/>
          </a:xfrm>
          <a:custGeom>
            <a:avLst/>
            <a:gdLst>
              <a:gd name="connsiteX0" fmla="*/ 0 w 2273966"/>
              <a:gd name="connsiteY0" fmla="*/ 0 h 1763588"/>
              <a:gd name="connsiteX1" fmla="*/ 96529 w 2273966"/>
              <a:gd name="connsiteY1" fmla="*/ 26605 h 1763588"/>
              <a:gd name="connsiteX2" fmla="*/ 562820 w 2273966"/>
              <a:gd name="connsiteY2" fmla="*/ 489393 h 1763588"/>
              <a:gd name="connsiteX3" fmla="*/ 735047 w 2273966"/>
              <a:gd name="connsiteY3" fmla="*/ 772507 h 1763588"/>
              <a:gd name="connsiteX4" fmla="*/ 757429 w 2273966"/>
              <a:gd name="connsiteY4" fmla="*/ 804116 h 1763588"/>
              <a:gd name="connsiteX5" fmla="*/ 757600 w 2273966"/>
              <a:gd name="connsiteY5" fmla="*/ 804288 h 1763588"/>
              <a:gd name="connsiteX6" fmla="*/ 1979419 w 2273966"/>
              <a:gd name="connsiteY6" fmla="*/ 1061261 h 1763588"/>
              <a:gd name="connsiteX7" fmla="*/ 2271711 w 2273966"/>
              <a:gd name="connsiteY7" fmla="*/ 1682878 h 1763588"/>
              <a:gd name="connsiteX8" fmla="*/ 2273966 w 2273966"/>
              <a:gd name="connsiteY8" fmla="*/ 1763588 h 1763588"/>
              <a:gd name="connsiteX9" fmla="*/ 901995 w 2273966"/>
              <a:gd name="connsiteY9" fmla="*/ 1763588 h 1763588"/>
              <a:gd name="connsiteX10" fmla="*/ 0 w 2273966"/>
              <a:gd name="connsiteY10" fmla="*/ 861593 h 176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3966" h="1763588">
                <a:moveTo>
                  <a:pt x="0" y="0"/>
                </a:moveTo>
                <a:lnTo>
                  <a:pt x="96529" y="26605"/>
                </a:lnTo>
                <a:cubicBezTo>
                  <a:pt x="317721" y="105807"/>
                  <a:pt x="437687" y="280463"/>
                  <a:pt x="562820" y="489393"/>
                </a:cubicBezTo>
                <a:cubicBezTo>
                  <a:pt x="616470" y="579094"/>
                  <a:pt x="671060" y="675032"/>
                  <a:pt x="735047" y="772507"/>
                </a:cubicBezTo>
                <a:cubicBezTo>
                  <a:pt x="742394" y="783528"/>
                  <a:pt x="749826" y="794121"/>
                  <a:pt x="757429" y="804116"/>
                </a:cubicBezTo>
                <a:cubicBezTo>
                  <a:pt x="757515" y="804202"/>
                  <a:pt x="757515" y="804202"/>
                  <a:pt x="757600" y="804288"/>
                </a:cubicBezTo>
                <a:cubicBezTo>
                  <a:pt x="1048233" y="1184108"/>
                  <a:pt x="1591481" y="786860"/>
                  <a:pt x="1979419" y="1061261"/>
                </a:cubicBezTo>
                <a:cubicBezTo>
                  <a:pt x="2197168" y="1215173"/>
                  <a:pt x="2259708" y="1477073"/>
                  <a:pt x="2271711" y="1682878"/>
                </a:cubicBezTo>
                <a:lnTo>
                  <a:pt x="2273966" y="1763588"/>
                </a:lnTo>
                <a:lnTo>
                  <a:pt x="901995" y="1763588"/>
                </a:lnTo>
                <a:cubicBezTo>
                  <a:pt x="403837" y="1763588"/>
                  <a:pt x="0" y="1359751"/>
                  <a:pt x="0" y="861593"/>
                </a:cubicBezTo>
                <a:close/>
              </a:path>
            </a:pathLst>
          </a:custGeom>
          <a:solidFill>
            <a:srgbClr val="FDA2CC">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9" name="组合 108"/>
          <p:cNvGrpSpPr/>
          <p:nvPr userDrawn="1"/>
        </p:nvGrpSpPr>
        <p:grpSpPr>
          <a:xfrm>
            <a:off x="-1178752" y="-1175176"/>
            <a:ext cx="14556141" cy="9205615"/>
            <a:chOff x="-1178752" y="-1175176"/>
            <a:chExt cx="14556141" cy="9205615"/>
          </a:xfrm>
          <a:solidFill>
            <a:srgbClr val="F5F7F9"/>
          </a:solidFill>
        </p:grpSpPr>
        <p:sp>
          <p:nvSpPr>
            <p:cNvPr id="110" name="矩形 109"/>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1" name="图形 120"/>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8743118" y="2878686"/>
            <a:ext cx="3322861" cy="3630533"/>
          </a:xfrm>
          <a:prstGeom prst="rect">
            <a:avLst/>
          </a:prstGeom>
        </p:spPr>
      </p:pic>
      <p:pic>
        <p:nvPicPr>
          <p:cNvPr id="123" name="图形 122"/>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04109" y="2973027"/>
            <a:ext cx="3004741" cy="3536192"/>
          </a:xfrm>
          <a:prstGeom prst="rect">
            <a:avLst/>
          </a:prstGeom>
        </p:spPr>
      </p:pic>
      <p:pic>
        <p:nvPicPr>
          <p:cNvPr id="124" name="图形 123"/>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126226" y="193411"/>
            <a:ext cx="646402" cy="707384"/>
          </a:xfrm>
          <a:prstGeom prst="rect">
            <a:avLst/>
          </a:prstGeom>
        </p:spPr>
      </p:pic>
      <p:pic>
        <p:nvPicPr>
          <p:cNvPr id="125" name="图形 124"/>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1419372" y="193411"/>
            <a:ext cx="646402" cy="707384"/>
          </a:xfrm>
          <a:prstGeom prst="rect">
            <a:avLst/>
          </a:prstGeom>
        </p:spPr>
      </p:pic>
      <p:grpSp>
        <p:nvGrpSpPr>
          <p:cNvPr id="126" name="组合 125"/>
          <p:cNvGrpSpPr/>
          <p:nvPr userDrawn="1"/>
        </p:nvGrpSpPr>
        <p:grpSpPr>
          <a:xfrm>
            <a:off x="2720410" y="166541"/>
            <a:ext cx="812192" cy="246791"/>
            <a:chOff x="2393012" y="166541"/>
            <a:chExt cx="812192" cy="246791"/>
          </a:xfrm>
        </p:grpSpPr>
        <p:pic>
          <p:nvPicPr>
            <p:cNvPr id="127" name="图形 12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2393012" y="166541"/>
              <a:ext cx="254318" cy="237363"/>
            </a:xfrm>
            <a:prstGeom prst="rect">
              <a:avLst/>
            </a:prstGeom>
          </p:spPr>
        </p:pic>
        <p:pic>
          <p:nvPicPr>
            <p:cNvPr id="128" name="图形 12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1366" y="189494"/>
              <a:ext cx="223838" cy="223838"/>
            </a:xfrm>
            <a:prstGeom prst="rect">
              <a:avLst/>
            </a:prstGeom>
          </p:spPr>
        </p:pic>
      </p:grpSp>
      <p:grpSp>
        <p:nvGrpSpPr>
          <p:cNvPr id="129" name="组合 128"/>
          <p:cNvGrpSpPr/>
          <p:nvPr userDrawn="1"/>
        </p:nvGrpSpPr>
        <p:grpSpPr>
          <a:xfrm>
            <a:off x="8691597" y="154519"/>
            <a:ext cx="801168" cy="237363"/>
            <a:chOff x="10570783" y="154519"/>
            <a:chExt cx="801168" cy="237363"/>
          </a:xfrm>
        </p:grpSpPr>
        <p:pic>
          <p:nvPicPr>
            <p:cNvPr id="130" name="图形 129"/>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15702" flipH="1">
              <a:off x="11117633" y="154519"/>
              <a:ext cx="254318" cy="237363"/>
            </a:xfrm>
            <a:prstGeom prst="rect">
              <a:avLst/>
            </a:prstGeom>
          </p:spPr>
        </p:pic>
        <p:pic>
          <p:nvPicPr>
            <p:cNvPr id="131" name="图形 13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0783" y="165573"/>
              <a:ext cx="223838" cy="223838"/>
            </a:xfrm>
            <a:prstGeom prst="rect">
              <a:avLst/>
            </a:prstGeom>
          </p:spPr>
        </p:pic>
      </p:grpSp>
      <p:pic>
        <p:nvPicPr>
          <p:cNvPr id="132" name="图形 131"/>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1253038" y="1436920"/>
            <a:ext cx="847725" cy="504825"/>
          </a:xfrm>
          <a:prstGeom prst="rect">
            <a:avLst/>
          </a:prstGeom>
        </p:spPr>
      </p:pic>
      <p:grpSp>
        <p:nvGrpSpPr>
          <p:cNvPr id="133" name="组合 132"/>
          <p:cNvGrpSpPr/>
          <p:nvPr userDrawn="1"/>
        </p:nvGrpSpPr>
        <p:grpSpPr>
          <a:xfrm flipH="1">
            <a:off x="9752621" y="1342938"/>
            <a:ext cx="1206793" cy="607057"/>
            <a:chOff x="1253038" y="1334688"/>
            <a:chExt cx="1206793" cy="607057"/>
          </a:xfrm>
        </p:grpSpPr>
        <p:pic>
          <p:nvPicPr>
            <p:cNvPr id="134" name="图形 133"/>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253038" y="1436920"/>
              <a:ext cx="847725" cy="504825"/>
            </a:xfrm>
            <a:prstGeom prst="rect">
              <a:avLst/>
            </a:prstGeom>
          </p:spPr>
        </p:pic>
        <p:sp>
          <p:nvSpPr>
            <p:cNvPr id="135" name="任意多边形: 形状 134"/>
            <p:cNvSpPr/>
            <p:nvPr/>
          </p:nvSpPr>
          <p:spPr>
            <a:xfrm>
              <a:off x="2275658" y="1334688"/>
              <a:ext cx="184173" cy="184173"/>
            </a:xfrm>
            <a:custGeom>
              <a:avLst/>
              <a:gdLst>
                <a:gd name="connsiteX0" fmla="*/ 149915 w 163882"/>
                <a:gd name="connsiteY0" fmla="*/ 60871 h 163883"/>
                <a:gd name="connsiteX1" fmla="*/ 90332 w 163882"/>
                <a:gd name="connsiteY1" fmla="*/ 8779 h 163883"/>
                <a:gd name="connsiteX2" fmla="*/ 9092 w 163882"/>
                <a:gd name="connsiteY2" fmla="*/ 70704 h 163883"/>
                <a:gd name="connsiteX3" fmla="*/ 65515 w 163882"/>
                <a:gd name="connsiteY3" fmla="*/ 155689 h 163883"/>
                <a:gd name="connsiteX4" fmla="*/ 101686 w 163882"/>
                <a:gd name="connsiteY4" fmla="*/ 155923 h 163883"/>
                <a:gd name="connsiteX5" fmla="*/ 130249 w 163882"/>
                <a:gd name="connsiteY5" fmla="*/ 141173 h 163883"/>
                <a:gd name="connsiteX6" fmla="*/ 149915 w 163882"/>
                <a:gd name="connsiteY6" fmla="*/ 60871 h 16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882" h="163883">
                  <a:moveTo>
                    <a:pt x="149915" y="60871"/>
                  </a:moveTo>
                  <a:cubicBezTo>
                    <a:pt x="142774" y="43078"/>
                    <a:pt x="114680" y="8779"/>
                    <a:pt x="90332" y="8779"/>
                  </a:cubicBezTo>
                  <a:cubicBezTo>
                    <a:pt x="47020" y="8779"/>
                    <a:pt x="13073" y="26573"/>
                    <a:pt x="9092" y="70704"/>
                  </a:cubicBezTo>
                  <a:cubicBezTo>
                    <a:pt x="5815" y="108046"/>
                    <a:pt x="28524" y="145622"/>
                    <a:pt x="65515" y="155689"/>
                  </a:cubicBezTo>
                  <a:cubicBezTo>
                    <a:pt x="78158" y="159084"/>
                    <a:pt x="90332" y="158849"/>
                    <a:pt x="101686" y="155923"/>
                  </a:cubicBezTo>
                  <a:cubicBezTo>
                    <a:pt x="113275" y="156742"/>
                    <a:pt x="124045" y="150772"/>
                    <a:pt x="130249" y="141173"/>
                  </a:cubicBezTo>
                  <a:cubicBezTo>
                    <a:pt x="151788" y="122678"/>
                    <a:pt x="162323" y="91540"/>
                    <a:pt x="149915" y="60871"/>
                  </a:cubicBezTo>
                  <a:close/>
                </a:path>
              </a:pathLst>
            </a:custGeom>
            <a:solidFill>
              <a:srgbClr val="CDF0F2"/>
            </a:solidFill>
            <a:ln w="9525" cap="flat">
              <a:noFill/>
              <a:prstDash val="solid"/>
              <a:miter/>
            </a:ln>
          </p:spPr>
          <p:txBody>
            <a:bodyPr rtlCol="0" anchor="ctr"/>
            <a:lstStyle/>
            <a:p>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板块页">
    <p:spTree>
      <p:nvGrpSpPr>
        <p:cNvPr id="1" name=""/>
        <p:cNvGrpSpPr/>
        <p:nvPr/>
      </p:nvGrpSpPr>
      <p:grpSpPr>
        <a:xfrm>
          <a:off x="0" y="0"/>
          <a:ext cx="0" cy="0"/>
          <a:chOff x="0" y="0"/>
          <a:chExt cx="0" cy="0"/>
        </a:xfrm>
      </p:grpSpPr>
      <p:grpSp>
        <p:nvGrpSpPr>
          <p:cNvPr id="26" name="组合 25"/>
          <p:cNvGrpSpPr/>
          <p:nvPr/>
        </p:nvGrpSpPr>
        <p:grpSpPr>
          <a:xfrm rot="3718022" flipV="1">
            <a:off x="4864543" y="6064262"/>
            <a:ext cx="1183593" cy="881596"/>
            <a:chOff x="11163313" y="2754567"/>
            <a:chExt cx="1486943" cy="1107545"/>
          </a:xfrm>
        </p:grpSpPr>
        <p:grpSp>
          <p:nvGrpSpPr>
            <p:cNvPr id="119" name="图形 18"/>
            <p:cNvGrpSpPr/>
            <p:nvPr/>
          </p:nvGrpSpPr>
          <p:grpSpPr>
            <a:xfrm>
              <a:off x="11378399" y="3151554"/>
              <a:ext cx="1271857" cy="710558"/>
              <a:chOff x="11378399" y="3151554"/>
              <a:chExt cx="1271857" cy="710558"/>
            </a:xfrm>
          </p:grpSpPr>
          <p:sp>
            <p:nvSpPr>
              <p:cNvPr id="139" name="任意多边形: 形状 138"/>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40" name="任意多边形: 形状 139"/>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41" name="任意多边形: 形状 140"/>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2" name="任意多边形: 形状 141"/>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43" name="任意多边形: 形状 142"/>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44" name="任意多边形: 形状 14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45" name="任意多边形: 形状 14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46" name="任意多边形: 形状 14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47" name="任意多边形: 形状 14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48" name="任意多边形: 形状 14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120" name="图形 18"/>
            <p:cNvGrpSpPr/>
            <p:nvPr/>
          </p:nvGrpSpPr>
          <p:grpSpPr>
            <a:xfrm>
              <a:off x="11163313" y="2754567"/>
              <a:ext cx="583217" cy="875579"/>
              <a:chOff x="11163313" y="2754567"/>
              <a:chExt cx="583217" cy="875579"/>
            </a:xfrm>
          </p:grpSpPr>
          <p:sp>
            <p:nvSpPr>
              <p:cNvPr id="122" name="任意多边形: 形状 121"/>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136" name="任意多边形: 形状 135"/>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37" name="任意多边形: 形状 136"/>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38" name="任意多边形: 形状 137"/>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95" name="组合 94"/>
          <p:cNvGrpSpPr/>
          <p:nvPr/>
        </p:nvGrpSpPr>
        <p:grpSpPr>
          <a:xfrm rot="21402646">
            <a:off x="11062178" y="119232"/>
            <a:ext cx="1199775" cy="893649"/>
            <a:chOff x="11163313" y="2754567"/>
            <a:chExt cx="1486943" cy="1107545"/>
          </a:xfrm>
        </p:grpSpPr>
        <p:grpSp>
          <p:nvGrpSpPr>
            <p:cNvPr id="96" name="图形 18"/>
            <p:cNvGrpSpPr/>
            <p:nvPr/>
          </p:nvGrpSpPr>
          <p:grpSpPr>
            <a:xfrm>
              <a:off x="11378399" y="3151554"/>
              <a:ext cx="1271857" cy="710558"/>
              <a:chOff x="11378399" y="3151554"/>
              <a:chExt cx="1271857" cy="710558"/>
            </a:xfrm>
          </p:grpSpPr>
          <p:sp>
            <p:nvSpPr>
              <p:cNvPr id="102" name="任意多边形: 形状 101"/>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05" name="任意多边形: 形状 104"/>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06" name="任意多边形: 形状 105"/>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07" name="任意多边形: 形状 106"/>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08" name="任意多边形: 形状 107"/>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14" name="任意多边形: 形状 11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15" name="任意多边形: 形状 11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16" name="任意多边形: 形状 11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17" name="任意多边形: 形状 11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18" name="任意多边形: 形状 11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97" name="图形 18"/>
            <p:cNvGrpSpPr/>
            <p:nvPr/>
          </p:nvGrpSpPr>
          <p:grpSpPr>
            <a:xfrm>
              <a:off x="11163313" y="2754567"/>
              <a:ext cx="583217" cy="875579"/>
              <a:chOff x="11163313" y="2754567"/>
              <a:chExt cx="583217" cy="875579"/>
            </a:xfrm>
          </p:grpSpPr>
          <p:sp>
            <p:nvSpPr>
              <p:cNvPr id="98" name="任意多边形: 形状 97"/>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99" name="任意多边形: 形状 98"/>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00" name="任意多边形: 形状 99"/>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1" name="任意多边形: 形状 100"/>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pic>
        <p:nvPicPr>
          <p:cNvPr id="6" name="图形 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3644" y="2447574"/>
            <a:ext cx="4398709" cy="3438071"/>
          </a:xfrm>
          <a:prstGeom prst="rect">
            <a:avLst/>
          </a:prstGeom>
        </p:spPr>
      </p:pic>
      <p:grpSp>
        <p:nvGrpSpPr>
          <p:cNvPr id="16" name="组合 15"/>
          <p:cNvGrpSpPr/>
          <p:nvPr userDrawn="1"/>
        </p:nvGrpSpPr>
        <p:grpSpPr>
          <a:xfrm>
            <a:off x="4350210" y="2831332"/>
            <a:ext cx="969783" cy="356470"/>
            <a:chOff x="3815571" y="2314159"/>
            <a:chExt cx="1900100" cy="698433"/>
          </a:xfrm>
        </p:grpSpPr>
        <p:sp>
          <p:nvSpPr>
            <p:cNvPr id="12" name="任意多边形: 形状 11"/>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13" name="任意多边形: 形状 12"/>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15" name="任意多边形: 形状 14"/>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sp>
        <p:nvSpPr>
          <p:cNvPr id="18" name="圆角矩形 5"/>
          <p:cNvSpPr/>
          <p:nvPr userDrawn="1"/>
        </p:nvSpPr>
        <p:spPr>
          <a:xfrm>
            <a:off x="5319993" y="566057"/>
            <a:ext cx="6288091" cy="5733143"/>
          </a:xfrm>
          <a:prstGeom prst="roundRect">
            <a:avLst>
              <a:gd name="adj" fmla="val 8898"/>
            </a:avLst>
          </a:prstGeom>
          <a:solidFill>
            <a:schemeClr val="bg1"/>
          </a:solidFill>
          <a:ln w="50800">
            <a:solidFill>
              <a:srgbClr val="CDF0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54" name="组合 153"/>
          <p:cNvGrpSpPr/>
          <p:nvPr userDrawn="1"/>
        </p:nvGrpSpPr>
        <p:grpSpPr>
          <a:xfrm>
            <a:off x="-1178752" y="-1175176"/>
            <a:ext cx="14556141" cy="9205615"/>
            <a:chOff x="-1178752" y="-1175176"/>
            <a:chExt cx="14556141" cy="9205615"/>
          </a:xfrm>
          <a:solidFill>
            <a:srgbClr val="F5F7F9"/>
          </a:solidFill>
        </p:grpSpPr>
        <p:sp>
          <p:nvSpPr>
            <p:cNvPr id="155" name="矩形 154"/>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5"/>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7"/>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9" name="图形 158"/>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98975" y="5623699"/>
            <a:ext cx="738797" cy="808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板块页">
    <p:spTree>
      <p:nvGrpSpPr>
        <p:cNvPr id="1" name=""/>
        <p:cNvGrpSpPr/>
        <p:nvPr/>
      </p:nvGrpSpPr>
      <p:grpSpPr>
        <a:xfrm>
          <a:off x="0" y="0"/>
          <a:ext cx="0" cy="0"/>
          <a:chOff x="0" y="0"/>
          <a:chExt cx="0" cy="0"/>
        </a:xfrm>
      </p:grpSpPr>
      <p:grpSp>
        <p:nvGrpSpPr>
          <p:cNvPr id="124" name="组合 123"/>
          <p:cNvGrpSpPr/>
          <p:nvPr userDrawn="1"/>
        </p:nvGrpSpPr>
        <p:grpSpPr>
          <a:xfrm>
            <a:off x="1099349" y="1167890"/>
            <a:ext cx="10053923" cy="4529477"/>
            <a:chOff x="1159648" y="1251010"/>
            <a:chExt cx="10053923" cy="4529477"/>
          </a:xfrm>
        </p:grpSpPr>
        <p:grpSp>
          <p:nvGrpSpPr>
            <p:cNvPr id="87" name="组合 86"/>
            <p:cNvGrpSpPr/>
            <p:nvPr userDrawn="1"/>
          </p:nvGrpSpPr>
          <p:grpSpPr>
            <a:xfrm rot="1323676">
              <a:off x="10013796" y="1251010"/>
              <a:ext cx="1199775" cy="893649"/>
              <a:chOff x="11163313" y="2754567"/>
              <a:chExt cx="1486943" cy="1107545"/>
            </a:xfrm>
          </p:grpSpPr>
          <p:grpSp>
            <p:nvGrpSpPr>
              <p:cNvPr id="88" name="图形 18"/>
              <p:cNvGrpSpPr/>
              <p:nvPr/>
            </p:nvGrpSpPr>
            <p:grpSpPr>
              <a:xfrm>
                <a:off x="11378399" y="3151554"/>
                <a:ext cx="1271857" cy="710558"/>
                <a:chOff x="11378399" y="3151554"/>
                <a:chExt cx="1271857" cy="710558"/>
              </a:xfrm>
            </p:grpSpPr>
            <p:sp>
              <p:nvSpPr>
                <p:cNvPr id="94" name="任意多边形: 形状 93"/>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03" name="任意多边形: 形状 102"/>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04" name="任意多边形: 形状 103"/>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09" name="任意多边形: 形状 108"/>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10" name="任意多边形: 形状 109"/>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11" name="任意多边形: 形状 110"/>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12" name="任意多边形: 形状 111"/>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13" name="任意多边形: 形状 112"/>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21" name="任意多边形: 形状 120"/>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23" name="任意多边形: 形状 122"/>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9" name="图形 18"/>
              <p:cNvGrpSpPr/>
              <p:nvPr/>
            </p:nvGrpSpPr>
            <p:grpSpPr>
              <a:xfrm>
                <a:off x="11163313" y="2754567"/>
                <a:ext cx="583217" cy="875579"/>
                <a:chOff x="11163313" y="2754567"/>
                <a:chExt cx="583217" cy="875579"/>
              </a:xfrm>
            </p:grpSpPr>
            <p:sp>
              <p:nvSpPr>
                <p:cNvPr id="90" name="任意多边形: 形状 89"/>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91" name="任意多边形: 形状 90"/>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2" name="任意多边形: 形状 91"/>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93" name="任意多边形: 形状 92"/>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54" name="组合 53"/>
            <p:cNvGrpSpPr/>
            <p:nvPr userDrawn="1"/>
          </p:nvGrpSpPr>
          <p:grpSpPr>
            <a:xfrm rot="1323676" flipH="1" flipV="1">
              <a:off x="1159648" y="4886838"/>
              <a:ext cx="1199775" cy="893649"/>
              <a:chOff x="11163313" y="2754567"/>
              <a:chExt cx="1486943" cy="1107545"/>
            </a:xfrm>
          </p:grpSpPr>
          <p:grpSp>
            <p:nvGrpSpPr>
              <p:cNvPr id="55" name="图形 18"/>
              <p:cNvGrpSpPr/>
              <p:nvPr/>
            </p:nvGrpSpPr>
            <p:grpSpPr>
              <a:xfrm>
                <a:off x="11378399" y="3151554"/>
                <a:ext cx="1271857" cy="710558"/>
                <a:chOff x="11378399" y="3151554"/>
                <a:chExt cx="1271857" cy="710558"/>
              </a:xfrm>
            </p:grpSpPr>
            <p:sp>
              <p:nvSpPr>
                <p:cNvPr id="61" name="任意多边形: 形状 6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62" name="任意多边形: 形状 6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63" name="任意多边形: 形状 6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64" name="任意多边形: 形状 6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65" name="任意多边形: 形状 6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66" name="任意多边形: 形状 6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67" name="任意多边形: 形状 6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68" name="任意多边形: 形状 6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69" name="任意多边形: 形状 6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70" name="任意多边形: 形状 6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56" name="图形 18"/>
              <p:cNvGrpSpPr/>
              <p:nvPr/>
            </p:nvGrpSpPr>
            <p:grpSpPr>
              <a:xfrm>
                <a:off x="11163313" y="2754567"/>
                <a:ext cx="583217" cy="875579"/>
                <a:chOff x="11163313" y="2754567"/>
                <a:chExt cx="583217" cy="875579"/>
              </a:xfrm>
            </p:grpSpPr>
            <p:sp>
              <p:nvSpPr>
                <p:cNvPr id="57" name="任意多边形: 形状 5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58" name="任意多边形: 形状 5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59" name="任意多边形: 形状 5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60" name="任意多边形: 形状 5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grpSp>
        <p:nvGrpSpPr>
          <p:cNvPr id="8" name="组合 7"/>
          <p:cNvGrpSpPr/>
          <p:nvPr userDrawn="1"/>
        </p:nvGrpSpPr>
        <p:grpSpPr>
          <a:xfrm>
            <a:off x="924838" y="3250765"/>
            <a:ext cx="10373917" cy="380084"/>
            <a:chOff x="939352" y="3250765"/>
            <a:chExt cx="10373917" cy="380084"/>
          </a:xfrm>
        </p:grpSpPr>
        <p:grpSp>
          <p:nvGrpSpPr>
            <p:cNvPr id="16" name="组合 15"/>
            <p:cNvGrpSpPr/>
            <p:nvPr userDrawn="1"/>
          </p:nvGrpSpPr>
          <p:grpSpPr>
            <a:xfrm>
              <a:off x="939352" y="3250765"/>
              <a:ext cx="969783" cy="356470"/>
              <a:chOff x="3815571" y="2314159"/>
              <a:chExt cx="1900100" cy="698433"/>
            </a:xfrm>
          </p:grpSpPr>
          <p:sp>
            <p:nvSpPr>
              <p:cNvPr id="12" name="任意多边形: 形状 11"/>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13" name="任意多边形: 形状 12"/>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15" name="任意多边形: 形状 14"/>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grpSp>
          <p:nvGrpSpPr>
            <p:cNvPr id="3" name="组合 2"/>
            <p:cNvGrpSpPr/>
            <p:nvPr userDrawn="1"/>
          </p:nvGrpSpPr>
          <p:grpSpPr>
            <a:xfrm flipH="1">
              <a:off x="10343486" y="3274379"/>
              <a:ext cx="969783" cy="356470"/>
              <a:chOff x="3815571" y="2314159"/>
              <a:chExt cx="1900100" cy="698433"/>
            </a:xfrm>
          </p:grpSpPr>
          <p:sp>
            <p:nvSpPr>
              <p:cNvPr id="4" name="任意多边形: 形状 3"/>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5" name="任意多边形: 形状 4"/>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7" name="任意多边形: 形状 6"/>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grpSp>
      <p:sp>
        <p:nvSpPr>
          <p:cNvPr id="9" name="圆角矩形 5"/>
          <p:cNvSpPr/>
          <p:nvPr userDrawn="1"/>
        </p:nvSpPr>
        <p:spPr>
          <a:xfrm>
            <a:off x="1578316" y="826654"/>
            <a:ext cx="9095989" cy="5211948"/>
          </a:xfrm>
          <a:prstGeom prst="roundRect">
            <a:avLst>
              <a:gd name="adj" fmla="val 50000"/>
            </a:avLst>
          </a:prstGeom>
          <a:solidFill>
            <a:schemeClr val="bg1"/>
          </a:solidFill>
          <a:ln w="50800">
            <a:solidFill>
              <a:srgbClr val="CDF0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pic>
        <p:nvPicPr>
          <p:cNvPr id="126" name="图形 12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39996" y="4661827"/>
            <a:ext cx="1938110" cy="1636627"/>
          </a:xfrm>
          <a:prstGeom prst="rect">
            <a:avLst/>
          </a:prstGeom>
        </p:spPr>
      </p:pic>
      <p:pic>
        <p:nvPicPr>
          <p:cNvPr id="127" name="图形 126"/>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54471" y="1129200"/>
            <a:ext cx="1336616" cy="16845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4" name="组合 3"/>
          <p:cNvGrpSpPr/>
          <p:nvPr userDrawn="1"/>
        </p:nvGrpSpPr>
        <p:grpSpPr>
          <a:xfrm rot="21402646" flipH="1" flipV="1">
            <a:off x="5467610" y="6229687"/>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21402646">
            <a:off x="11573307" y="-173579"/>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38" name="组合 37"/>
          <p:cNvGrpSpPr/>
          <p:nvPr userDrawn="1"/>
        </p:nvGrpSpPr>
        <p:grpSpPr>
          <a:xfrm>
            <a:off x="-1178752" y="-1175176"/>
            <a:ext cx="14556141" cy="9205615"/>
            <a:chOff x="-1178752" y="-1175176"/>
            <a:chExt cx="14556141" cy="9205615"/>
          </a:xfrm>
          <a:solidFill>
            <a:srgbClr val="F5F7F9"/>
          </a:solidFill>
        </p:grpSpPr>
        <p:sp>
          <p:nvSpPr>
            <p:cNvPr id="39" name="矩形 38"/>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
        <p:nvSpPr>
          <p:cNvPr id="45" name="圆角矩形 5"/>
          <p:cNvSpPr/>
          <p:nvPr userDrawn="1"/>
        </p:nvSpPr>
        <p:spPr>
          <a:xfrm>
            <a:off x="5621325" y="290286"/>
            <a:ext cx="6280389"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40" name="组合 39"/>
          <p:cNvGrpSpPr/>
          <p:nvPr userDrawn="1"/>
        </p:nvGrpSpPr>
        <p:grpSpPr>
          <a:xfrm rot="21402646" flipH="1" flipV="1">
            <a:off x="-375289" y="6229687"/>
            <a:ext cx="1028440" cy="766030"/>
            <a:chOff x="11163313" y="2754567"/>
            <a:chExt cx="1486943" cy="1107545"/>
          </a:xfrm>
        </p:grpSpPr>
        <p:grpSp>
          <p:nvGrpSpPr>
            <p:cNvPr id="41" name="图形 18"/>
            <p:cNvGrpSpPr/>
            <p:nvPr/>
          </p:nvGrpSpPr>
          <p:grpSpPr>
            <a:xfrm>
              <a:off x="11378399" y="3151554"/>
              <a:ext cx="1271857" cy="710558"/>
              <a:chOff x="11378399" y="3151554"/>
              <a:chExt cx="1271857" cy="710558"/>
            </a:xfrm>
          </p:grpSpPr>
          <p:sp>
            <p:nvSpPr>
              <p:cNvPr id="47" name="任意多边形: 形状 46"/>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48" name="任意多边形: 形状 47"/>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49" name="任意多边形: 形状 48"/>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50" name="任意多边形: 形状 49"/>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51" name="任意多边形: 形状 50"/>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52" name="任意多边形: 形状 51"/>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53" name="任意多边形: 形状 52"/>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54" name="任意多边形: 形状 53"/>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55" name="任意多边形: 形状 54"/>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56" name="任意多边形: 形状 55"/>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42" name="图形 18"/>
            <p:cNvGrpSpPr/>
            <p:nvPr/>
          </p:nvGrpSpPr>
          <p:grpSpPr>
            <a:xfrm>
              <a:off x="11163313" y="2754567"/>
              <a:ext cx="583217" cy="875579"/>
              <a:chOff x="11163313" y="2754567"/>
              <a:chExt cx="583217" cy="875579"/>
            </a:xfrm>
          </p:grpSpPr>
          <p:sp>
            <p:nvSpPr>
              <p:cNvPr id="43" name="任意多边形: 形状 42"/>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44" name="任意多边形: 形状 43"/>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45" name="任意多边形: 形状 44"/>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46" name="任意多边形: 形状 45"/>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6" name="组合 5"/>
          <p:cNvGrpSpPr/>
          <p:nvPr userDrawn="1"/>
        </p:nvGrpSpPr>
        <p:grpSpPr>
          <a:xfrm rot="21402646">
            <a:off x="11573307" y="-173579"/>
            <a:ext cx="1028440" cy="766030"/>
            <a:chOff x="11163313" y="2754567"/>
            <a:chExt cx="1486943" cy="1107545"/>
          </a:xfrm>
        </p:grpSpPr>
        <p:grpSp>
          <p:nvGrpSpPr>
            <p:cNvPr id="7" name="图形 18"/>
            <p:cNvGrpSpPr/>
            <p:nvPr/>
          </p:nvGrpSpPr>
          <p:grpSpPr>
            <a:xfrm>
              <a:off x="11378399" y="3151554"/>
              <a:ext cx="1271857" cy="710558"/>
              <a:chOff x="11378399" y="3151554"/>
              <a:chExt cx="1271857" cy="710558"/>
            </a:xfrm>
          </p:grpSpPr>
          <p:sp>
            <p:nvSpPr>
              <p:cNvPr id="13" name="任意多边形: 形状 12"/>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4" name="任意多边形: 形状 13"/>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5" name="任意多边形: 形状 14"/>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6" name="任意多边形: 形状 15"/>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21" name="任意多边形: 形状 20"/>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2" name="任意多边形: 形状 21"/>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 name="图形 18"/>
            <p:cNvGrpSpPr/>
            <p:nvPr/>
          </p:nvGrpSpPr>
          <p:grpSpPr>
            <a:xfrm>
              <a:off x="11163313" y="2754567"/>
              <a:ext cx="583217" cy="875579"/>
              <a:chOff x="11163313" y="2754567"/>
              <a:chExt cx="583217" cy="875579"/>
            </a:xfrm>
          </p:grpSpPr>
          <p:sp>
            <p:nvSpPr>
              <p:cNvPr id="9" name="任意多边形: 形状 8"/>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10" name="任意多边形: 形状 9"/>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1" name="任意多边形: 形状 10"/>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2" name="任意多边形: 形状 11"/>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sp>
        <p:nvSpPr>
          <p:cNvPr id="3" name="圆角矩形 5"/>
          <p:cNvSpPr/>
          <p:nvPr userDrawn="1"/>
        </p:nvSpPr>
        <p:spPr>
          <a:xfrm>
            <a:off x="290286" y="290286"/>
            <a:ext cx="11611428"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57" name="组合 56"/>
          <p:cNvGrpSpPr/>
          <p:nvPr userDrawn="1"/>
        </p:nvGrpSpPr>
        <p:grpSpPr>
          <a:xfrm>
            <a:off x="-1178752" y="-1175176"/>
            <a:ext cx="14556141" cy="9205615"/>
            <a:chOff x="-1178752" y="-1175176"/>
            <a:chExt cx="14556141" cy="9205615"/>
          </a:xfrm>
          <a:solidFill>
            <a:srgbClr val="F5F7F9"/>
          </a:solidFill>
        </p:grpSpPr>
        <p:sp>
          <p:nvSpPr>
            <p:cNvPr id="58" name="矩形 57"/>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3" name="图形 6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65" name="图形 6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grpSp>
        <p:nvGrpSpPr>
          <p:cNvPr id="4" name="组合 3"/>
          <p:cNvGrpSpPr/>
          <p:nvPr userDrawn="1"/>
        </p:nvGrpSpPr>
        <p:grpSpPr>
          <a:xfrm rot="197354" flipV="1">
            <a:off x="11529130" y="6120856"/>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197354" flipH="1">
            <a:off x="-403110" y="2790513"/>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15702" flipH="1">
            <a:off x="1191820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15702" flipV="1">
            <a:off x="132155" y="6564656"/>
            <a:ext cx="181713" cy="169599"/>
          </a:xfrm>
          <a:prstGeom prst="rect">
            <a:avLst/>
          </a:prstGeom>
        </p:spPr>
      </p:pic>
      <p:sp>
        <p:nvSpPr>
          <p:cNvPr id="3" name="圆角矩形 5"/>
          <p:cNvSpPr/>
          <p:nvPr userDrawn="1"/>
        </p:nvSpPr>
        <p:spPr>
          <a:xfrm flipH="1">
            <a:off x="296921" y="3311079"/>
            <a:ext cx="11592727" cy="3170973"/>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45" name="组合 44"/>
          <p:cNvGrpSpPr/>
          <p:nvPr userDrawn="1"/>
        </p:nvGrpSpPr>
        <p:grpSpPr>
          <a:xfrm flipH="1">
            <a:off x="-1178752" y="-1175176"/>
            <a:ext cx="14556141" cy="9205615"/>
            <a:chOff x="-1178752" y="-1175176"/>
            <a:chExt cx="14556141" cy="9205615"/>
          </a:xfrm>
          <a:solidFill>
            <a:srgbClr val="F5F7F9"/>
          </a:solidFill>
        </p:grpSpPr>
        <p:sp>
          <p:nvSpPr>
            <p:cNvPr id="46" name="矩形 45"/>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4" name="组合 3"/>
          <p:cNvGrpSpPr/>
          <p:nvPr userDrawn="1"/>
        </p:nvGrpSpPr>
        <p:grpSpPr>
          <a:xfrm rot="21402646" flipH="1" flipV="1">
            <a:off x="5467610" y="6229687"/>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21402646">
            <a:off x="11573307" y="-173579"/>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38" name="组合 37"/>
          <p:cNvGrpSpPr/>
          <p:nvPr userDrawn="1"/>
        </p:nvGrpSpPr>
        <p:grpSpPr>
          <a:xfrm>
            <a:off x="-1178752" y="-1175176"/>
            <a:ext cx="14556141" cy="9205615"/>
            <a:chOff x="-1178752" y="-1175176"/>
            <a:chExt cx="14556141" cy="9205615"/>
          </a:xfrm>
          <a:solidFill>
            <a:srgbClr val="F5F7F9"/>
          </a:solidFill>
        </p:grpSpPr>
        <p:sp>
          <p:nvSpPr>
            <p:cNvPr id="39" name="矩形 38"/>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
        <p:nvSpPr>
          <p:cNvPr id="45" name="圆角矩形 5"/>
          <p:cNvSpPr/>
          <p:nvPr userDrawn="1"/>
        </p:nvSpPr>
        <p:spPr>
          <a:xfrm>
            <a:off x="5621325" y="290286"/>
            <a:ext cx="6280389"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组合 1"/>
          <p:cNvGrpSpPr/>
          <p:nvPr userDrawn="1"/>
        </p:nvGrpSpPr>
        <p:grpSpPr>
          <a:xfrm flipH="1">
            <a:off x="-1178752" y="-1175176"/>
            <a:ext cx="14556141" cy="9205615"/>
            <a:chOff x="-1178752" y="-1175176"/>
            <a:chExt cx="14556141" cy="9205615"/>
          </a:xfrm>
        </p:grpSpPr>
        <p:grpSp>
          <p:nvGrpSpPr>
            <p:cNvPr id="4" name="组合 3"/>
            <p:cNvGrpSpPr/>
            <p:nvPr userDrawn="1"/>
          </p:nvGrpSpPr>
          <p:grpSpPr>
            <a:xfrm rot="21402646" flipH="1" flipV="1">
              <a:off x="5467610" y="6229687"/>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21402646">
              <a:off x="11573307" y="-173579"/>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38" name="组合 37"/>
            <p:cNvGrpSpPr/>
            <p:nvPr userDrawn="1"/>
          </p:nvGrpSpPr>
          <p:grpSpPr>
            <a:xfrm>
              <a:off x="-1178752" y="-1175176"/>
              <a:ext cx="14556141" cy="9205615"/>
              <a:chOff x="-1178752" y="-1175176"/>
              <a:chExt cx="14556141" cy="9205615"/>
            </a:xfrm>
            <a:solidFill>
              <a:srgbClr val="E6E6E6"/>
            </a:solidFill>
          </p:grpSpPr>
          <p:sp>
            <p:nvSpPr>
              <p:cNvPr id="39" name="矩形 38"/>
              <p:cNvSpPr/>
              <p:nvPr/>
            </p:nvSpPr>
            <p:spPr>
              <a:xfrm>
                <a:off x="-1178751" y="-702630"/>
                <a:ext cx="1170839" cy="835886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2194827" y="-695023"/>
                <a:ext cx="1170839" cy="835886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5400000">
                <a:off x="5513898" y="-7867826"/>
                <a:ext cx="1170839" cy="1455614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5400000">
                <a:off x="5513899" y="166950"/>
                <a:ext cx="1170839" cy="1455614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
          <p:nvSpPr>
            <p:cNvPr id="45" name="圆角矩形 5"/>
            <p:cNvSpPr/>
            <p:nvPr userDrawn="1"/>
          </p:nvSpPr>
          <p:spPr>
            <a:xfrm>
              <a:off x="5621325" y="290286"/>
              <a:ext cx="6280389"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圆角矩形 5"/>
          <p:cNvSpPr/>
          <p:nvPr userDrawn="1"/>
        </p:nvSpPr>
        <p:spPr>
          <a:xfrm>
            <a:off x="0" y="0"/>
            <a:ext cx="12192000" cy="6858000"/>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板块页">
    <p:spTree>
      <p:nvGrpSpPr>
        <p:cNvPr id="1" name=""/>
        <p:cNvGrpSpPr/>
        <p:nvPr/>
      </p:nvGrpSpPr>
      <p:grpSpPr>
        <a:xfrm>
          <a:off x="0" y="0"/>
          <a:ext cx="0" cy="0"/>
          <a:chOff x="0" y="0"/>
          <a:chExt cx="0" cy="0"/>
        </a:xfrm>
      </p:grpSpPr>
      <p:grpSp>
        <p:nvGrpSpPr>
          <p:cNvPr id="3" name="组合 2"/>
          <p:cNvGrpSpPr/>
          <p:nvPr/>
        </p:nvGrpSpPr>
        <p:grpSpPr>
          <a:xfrm flipH="1">
            <a:off x="11071070" y="223689"/>
            <a:ext cx="1391627" cy="2584916"/>
            <a:chOff x="-273484" y="215757"/>
            <a:chExt cx="1391627" cy="2584916"/>
          </a:xfrm>
        </p:grpSpPr>
        <p:grpSp>
          <p:nvGrpSpPr>
            <p:cNvPr id="61" name="组合 60"/>
            <p:cNvGrpSpPr/>
            <p:nvPr/>
          </p:nvGrpSpPr>
          <p:grpSpPr>
            <a:xfrm rot="17437949" flipH="1">
              <a:off x="-228799" y="1586585"/>
              <a:ext cx="1391627" cy="1036549"/>
              <a:chOff x="11163313" y="2754567"/>
              <a:chExt cx="1486943" cy="1107545"/>
            </a:xfrm>
          </p:grpSpPr>
          <p:grpSp>
            <p:nvGrpSpPr>
              <p:cNvPr id="79" name="图形 18"/>
              <p:cNvGrpSpPr/>
              <p:nvPr/>
            </p:nvGrpSpPr>
            <p:grpSpPr>
              <a:xfrm>
                <a:off x="11378399" y="3151554"/>
                <a:ext cx="1271857" cy="710558"/>
                <a:chOff x="11378399" y="3151554"/>
                <a:chExt cx="1271857" cy="710558"/>
              </a:xfrm>
            </p:grpSpPr>
            <p:sp>
              <p:nvSpPr>
                <p:cNvPr id="85" name="任意多边形: 形状 84"/>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86" name="任意多边形: 形状 85"/>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87" name="任意多边形: 形状 86"/>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88" name="任意多边形: 形状 87"/>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89" name="任意多边形: 形状 88"/>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90" name="任意多边形: 形状 89"/>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91" name="任意多边形: 形状 90"/>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92" name="任意多边形: 形状 91"/>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93" name="任意多边形: 形状 92"/>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94" name="任意多边形: 形状 93"/>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0" name="图形 18"/>
              <p:cNvGrpSpPr/>
              <p:nvPr/>
            </p:nvGrpSpPr>
            <p:grpSpPr>
              <a:xfrm>
                <a:off x="11163313" y="2754567"/>
                <a:ext cx="583217" cy="875579"/>
                <a:chOff x="11163313" y="2754567"/>
                <a:chExt cx="583217" cy="875579"/>
              </a:xfrm>
            </p:grpSpPr>
            <p:sp>
              <p:nvSpPr>
                <p:cNvPr id="81" name="任意多边形: 形状 80"/>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2" name="任意多边形: 形状 81"/>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83" name="任意多边形: 形状 82"/>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84" name="任意多边形: 形状 83"/>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62" name="组合 61"/>
            <p:cNvGrpSpPr/>
            <p:nvPr/>
          </p:nvGrpSpPr>
          <p:grpSpPr>
            <a:xfrm rot="197354" flipH="1">
              <a:off x="-273484" y="215757"/>
              <a:ext cx="1391627" cy="1036549"/>
              <a:chOff x="11163313" y="2754567"/>
              <a:chExt cx="1486943" cy="1107545"/>
            </a:xfrm>
          </p:grpSpPr>
          <p:grpSp>
            <p:nvGrpSpPr>
              <p:cNvPr id="63" name="图形 18"/>
              <p:cNvGrpSpPr/>
              <p:nvPr/>
            </p:nvGrpSpPr>
            <p:grpSpPr>
              <a:xfrm>
                <a:off x="11378399" y="3151554"/>
                <a:ext cx="1271857" cy="710558"/>
                <a:chOff x="11378399" y="3151554"/>
                <a:chExt cx="1271857" cy="710558"/>
              </a:xfrm>
            </p:grpSpPr>
            <p:sp>
              <p:nvSpPr>
                <p:cNvPr id="69" name="任意多边形: 形状 68"/>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70" name="任意多边形: 形状 69"/>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71" name="任意多边形: 形状 70"/>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72" name="任意多边形: 形状 71"/>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73" name="任意多边形: 形状 72"/>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74" name="任意多边形: 形状 7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75" name="任意多边形: 形状 7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76" name="任意多边形: 形状 7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77" name="任意多边形: 形状 7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78" name="任意多边形: 形状 7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4" name="图形 18"/>
              <p:cNvGrpSpPr/>
              <p:nvPr/>
            </p:nvGrpSpPr>
            <p:grpSpPr>
              <a:xfrm>
                <a:off x="11163313" y="2754567"/>
                <a:ext cx="583217" cy="875579"/>
                <a:chOff x="11163313" y="2754567"/>
                <a:chExt cx="583217" cy="875579"/>
              </a:xfrm>
            </p:grpSpPr>
            <p:sp>
              <p:nvSpPr>
                <p:cNvPr id="65" name="任意多边形: 形状 64"/>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66" name="任意多边形: 形状 65"/>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67" name="任意多边形: 形状 66"/>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68" name="任意多边形: 形状 67"/>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grpSp>
        <p:nvGrpSpPr>
          <p:cNvPr id="4" name="组合 3"/>
          <p:cNvGrpSpPr/>
          <p:nvPr/>
        </p:nvGrpSpPr>
        <p:grpSpPr>
          <a:xfrm>
            <a:off x="-273484" y="215757"/>
            <a:ext cx="1391627" cy="2584916"/>
            <a:chOff x="-273484" y="215757"/>
            <a:chExt cx="1391627" cy="2584916"/>
          </a:xfrm>
        </p:grpSpPr>
        <p:grpSp>
          <p:nvGrpSpPr>
            <p:cNvPr id="27" name="组合 26"/>
            <p:cNvGrpSpPr/>
            <p:nvPr/>
          </p:nvGrpSpPr>
          <p:grpSpPr>
            <a:xfrm rot="17437949" flipH="1">
              <a:off x="-228799" y="1586585"/>
              <a:ext cx="1391627" cy="1036549"/>
              <a:chOff x="11163313" y="2754567"/>
              <a:chExt cx="1486943" cy="1107545"/>
            </a:xfrm>
          </p:grpSpPr>
          <p:grpSp>
            <p:nvGrpSpPr>
              <p:cNvPr id="45" name="图形 18"/>
              <p:cNvGrpSpPr/>
              <p:nvPr/>
            </p:nvGrpSpPr>
            <p:grpSpPr>
              <a:xfrm>
                <a:off x="11378399" y="3151554"/>
                <a:ext cx="1271857" cy="710558"/>
                <a:chOff x="11378399" y="3151554"/>
                <a:chExt cx="1271857" cy="710558"/>
              </a:xfrm>
            </p:grpSpPr>
            <p:sp>
              <p:nvSpPr>
                <p:cNvPr id="51" name="任意多边形: 形状 5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52" name="任意多边形: 形状 5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53" name="任意多边形: 形状 5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54" name="任意多边形: 形状 5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55" name="任意多边形: 形状 5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56" name="任意多边形: 形状 5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57" name="任意多边形: 形状 5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58" name="任意多边形: 形状 5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59" name="任意多边形: 形状 5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60" name="任意多边形: 形状 5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46" name="图形 18"/>
              <p:cNvGrpSpPr/>
              <p:nvPr/>
            </p:nvGrpSpPr>
            <p:grpSpPr>
              <a:xfrm>
                <a:off x="11163313" y="2754567"/>
                <a:ext cx="583217" cy="875579"/>
                <a:chOff x="11163313" y="2754567"/>
                <a:chExt cx="583217" cy="875579"/>
              </a:xfrm>
            </p:grpSpPr>
            <p:sp>
              <p:nvSpPr>
                <p:cNvPr id="47" name="任意多边形: 形状 4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48" name="任意多边形: 形状 4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49" name="任意多边形: 形状 4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50" name="任意多边形: 形状 4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8" name="组合 27"/>
            <p:cNvGrpSpPr/>
            <p:nvPr/>
          </p:nvGrpSpPr>
          <p:grpSpPr>
            <a:xfrm rot="197354" flipH="1">
              <a:off x="-273484" y="215757"/>
              <a:ext cx="1391627" cy="1036549"/>
              <a:chOff x="11163313" y="2754567"/>
              <a:chExt cx="1486943" cy="1107545"/>
            </a:xfrm>
          </p:grpSpPr>
          <p:grpSp>
            <p:nvGrpSpPr>
              <p:cNvPr id="29" name="图形 18"/>
              <p:cNvGrpSpPr/>
              <p:nvPr/>
            </p:nvGrpSpPr>
            <p:grpSpPr>
              <a:xfrm>
                <a:off x="11378399" y="3151554"/>
                <a:ext cx="1271857" cy="710558"/>
                <a:chOff x="11378399" y="3151554"/>
                <a:chExt cx="1271857" cy="710558"/>
              </a:xfrm>
            </p:grpSpPr>
            <p:sp>
              <p:nvSpPr>
                <p:cNvPr id="35" name="任意多边形: 形状 34"/>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36" name="任意多边形: 形状 35"/>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8" name="任意多边形: 形状 37"/>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9" name="任意多边形: 形状 38"/>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40" name="任意多边形: 形状 39"/>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41" name="任意多边形: 形状 40"/>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42" name="任意多边形: 形状 41"/>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43" name="任意多边形: 形状 42"/>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44" name="任意多边形: 形状 43"/>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30" name="图形 18"/>
              <p:cNvGrpSpPr/>
              <p:nvPr/>
            </p:nvGrpSpPr>
            <p:grpSpPr>
              <a:xfrm>
                <a:off x="11163313" y="2754567"/>
                <a:ext cx="583217" cy="875579"/>
                <a:chOff x="11163313" y="2754567"/>
                <a:chExt cx="583217" cy="875579"/>
              </a:xfrm>
            </p:grpSpPr>
            <p:sp>
              <p:nvSpPr>
                <p:cNvPr id="31" name="任意多边形: 形状 30"/>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32" name="任意多边形: 形状 31"/>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33" name="任意多边形: 形状 32"/>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sp>
        <p:nvSpPr>
          <p:cNvPr id="5" name="圆角矩形 5"/>
          <p:cNvSpPr/>
          <p:nvPr userDrawn="1"/>
        </p:nvSpPr>
        <p:spPr>
          <a:xfrm>
            <a:off x="583918" y="566057"/>
            <a:ext cx="11024166" cy="5733143"/>
          </a:xfrm>
          <a:prstGeom prst="roundRect">
            <a:avLst>
              <a:gd name="adj" fmla="val 1573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pic>
        <p:nvPicPr>
          <p:cNvPr id="25" name="图形 2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304041" y="6308676"/>
            <a:ext cx="254318" cy="237363"/>
          </a:xfrm>
          <a:prstGeom prst="rect">
            <a:avLst/>
          </a:prstGeom>
        </p:spPr>
      </p:pic>
      <p:pic>
        <p:nvPicPr>
          <p:cNvPr id="23" name="图形 2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15702" flipH="1">
            <a:off x="11655750" y="6296654"/>
            <a:ext cx="254318" cy="237363"/>
          </a:xfrm>
          <a:prstGeom prst="rect">
            <a:avLst/>
          </a:prstGeom>
        </p:spPr>
      </p:pic>
      <p:grpSp>
        <p:nvGrpSpPr>
          <p:cNvPr id="10" name="组合 9"/>
          <p:cNvGrpSpPr/>
          <p:nvPr/>
        </p:nvGrpSpPr>
        <p:grpSpPr>
          <a:xfrm>
            <a:off x="204535" y="3112044"/>
            <a:ext cx="3431396" cy="3593024"/>
            <a:chOff x="204535" y="3112044"/>
            <a:chExt cx="3431396" cy="3593024"/>
          </a:xfrm>
        </p:grpSpPr>
        <p:pic>
          <p:nvPicPr>
            <p:cNvPr id="21" name="图形 2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535" y="3112044"/>
              <a:ext cx="223838" cy="223838"/>
            </a:xfrm>
            <a:prstGeom prst="rect">
              <a:avLst/>
            </a:prstGeom>
          </p:spPr>
        </p:pic>
        <p:pic>
          <p:nvPicPr>
            <p:cNvPr id="22" name="图形 2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2093" y="6481230"/>
              <a:ext cx="223838" cy="223838"/>
            </a:xfrm>
            <a:prstGeom prst="rect">
              <a:avLst/>
            </a:prstGeom>
          </p:spPr>
        </p:pic>
      </p:grpSp>
      <p:grpSp>
        <p:nvGrpSpPr>
          <p:cNvPr id="11" name="组合 10"/>
          <p:cNvGrpSpPr/>
          <p:nvPr/>
        </p:nvGrpSpPr>
        <p:grpSpPr>
          <a:xfrm flipH="1">
            <a:off x="8562898" y="3134591"/>
            <a:ext cx="3453259" cy="3581301"/>
            <a:chOff x="204535" y="3112044"/>
            <a:chExt cx="3453259" cy="3581301"/>
          </a:xfrm>
        </p:grpSpPr>
        <p:pic>
          <p:nvPicPr>
            <p:cNvPr id="19" name="图形 18"/>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535" y="3112044"/>
              <a:ext cx="223838" cy="223838"/>
            </a:xfrm>
            <a:prstGeom prst="rect">
              <a:avLst/>
            </a:prstGeom>
          </p:spPr>
        </p:pic>
        <p:pic>
          <p:nvPicPr>
            <p:cNvPr id="20" name="图形 1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33956" y="6469507"/>
              <a:ext cx="223838" cy="223838"/>
            </a:xfrm>
            <a:prstGeom prst="rect">
              <a:avLst/>
            </a:prstGeom>
          </p:spPr>
        </p:pic>
      </p:grpSp>
      <p:sp>
        <p:nvSpPr>
          <p:cNvPr id="103" name="任意多边形: 形状 102"/>
          <p:cNvSpPr/>
          <p:nvPr userDrawn="1"/>
        </p:nvSpPr>
        <p:spPr>
          <a:xfrm>
            <a:off x="580891" y="4532245"/>
            <a:ext cx="2273966" cy="1763588"/>
          </a:xfrm>
          <a:custGeom>
            <a:avLst/>
            <a:gdLst>
              <a:gd name="connsiteX0" fmla="*/ 0 w 2273966"/>
              <a:gd name="connsiteY0" fmla="*/ 0 h 1763588"/>
              <a:gd name="connsiteX1" fmla="*/ 96529 w 2273966"/>
              <a:gd name="connsiteY1" fmla="*/ 26605 h 1763588"/>
              <a:gd name="connsiteX2" fmla="*/ 562820 w 2273966"/>
              <a:gd name="connsiteY2" fmla="*/ 489393 h 1763588"/>
              <a:gd name="connsiteX3" fmla="*/ 735047 w 2273966"/>
              <a:gd name="connsiteY3" fmla="*/ 772507 h 1763588"/>
              <a:gd name="connsiteX4" fmla="*/ 757429 w 2273966"/>
              <a:gd name="connsiteY4" fmla="*/ 804116 h 1763588"/>
              <a:gd name="connsiteX5" fmla="*/ 757600 w 2273966"/>
              <a:gd name="connsiteY5" fmla="*/ 804288 h 1763588"/>
              <a:gd name="connsiteX6" fmla="*/ 1979419 w 2273966"/>
              <a:gd name="connsiteY6" fmla="*/ 1061261 h 1763588"/>
              <a:gd name="connsiteX7" fmla="*/ 2271711 w 2273966"/>
              <a:gd name="connsiteY7" fmla="*/ 1682878 h 1763588"/>
              <a:gd name="connsiteX8" fmla="*/ 2273966 w 2273966"/>
              <a:gd name="connsiteY8" fmla="*/ 1763588 h 1763588"/>
              <a:gd name="connsiteX9" fmla="*/ 901995 w 2273966"/>
              <a:gd name="connsiteY9" fmla="*/ 1763588 h 1763588"/>
              <a:gd name="connsiteX10" fmla="*/ 0 w 2273966"/>
              <a:gd name="connsiteY10" fmla="*/ 861593 h 176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3966" h="1763588">
                <a:moveTo>
                  <a:pt x="0" y="0"/>
                </a:moveTo>
                <a:lnTo>
                  <a:pt x="96529" y="26605"/>
                </a:lnTo>
                <a:cubicBezTo>
                  <a:pt x="317721" y="105807"/>
                  <a:pt x="437687" y="280463"/>
                  <a:pt x="562820" y="489393"/>
                </a:cubicBezTo>
                <a:cubicBezTo>
                  <a:pt x="616470" y="579094"/>
                  <a:pt x="671060" y="675032"/>
                  <a:pt x="735047" y="772507"/>
                </a:cubicBezTo>
                <a:cubicBezTo>
                  <a:pt x="742394" y="783528"/>
                  <a:pt x="749826" y="794121"/>
                  <a:pt x="757429" y="804116"/>
                </a:cubicBezTo>
                <a:cubicBezTo>
                  <a:pt x="757515" y="804202"/>
                  <a:pt x="757515" y="804202"/>
                  <a:pt x="757600" y="804288"/>
                </a:cubicBezTo>
                <a:cubicBezTo>
                  <a:pt x="1048233" y="1184108"/>
                  <a:pt x="1591481" y="786860"/>
                  <a:pt x="1979419" y="1061261"/>
                </a:cubicBezTo>
                <a:cubicBezTo>
                  <a:pt x="2197168" y="1215173"/>
                  <a:pt x="2259708" y="1477073"/>
                  <a:pt x="2271711" y="1682878"/>
                </a:cubicBezTo>
                <a:lnTo>
                  <a:pt x="2273966" y="1763588"/>
                </a:lnTo>
                <a:lnTo>
                  <a:pt x="901995" y="1763588"/>
                </a:lnTo>
                <a:cubicBezTo>
                  <a:pt x="403837" y="1763588"/>
                  <a:pt x="0" y="1359751"/>
                  <a:pt x="0" y="861593"/>
                </a:cubicBezTo>
                <a:close/>
              </a:path>
            </a:pathLst>
          </a:custGeom>
          <a:solidFill>
            <a:srgbClr val="CD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104" name="任意多边形: 形状 103"/>
          <p:cNvSpPr/>
          <p:nvPr userDrawn="1"/>
        </p:nvSpPr>
        <p:spPr>
          <a:xfrm flipH="1">
            <a:off x="9340996" y="4538827"/>
            <a:ext cx="2273966" cy="1763588"/>
          </a:xfrm>
          <a:custGeom>
            <a:avLst/>
            <a:gdLst>
              <a:gd name="connsiteX0" fmla="*/ 0 w 2273966"/>
              <a:gd name="connsiteY0" fmla="*/ 0 h 1763588"/>
              <a:gd name="connsiteX1" fmla="*/ 96529 w 2273966"/>
              <a:gd name="connsiteY1" fmla="*/ 26605 h 1763588"/>
              <a:gd name="connsiteX2" fmla="*/ 562820 w 2273966"/>
              <a:gd name="connsiteY2" fmla="*/ 489393 h 1763588"/>
              <a:gd name="connsiteX3" fmla="*/ 735047 w 2273966"/>
              <a:gd name="connsiteY3" fmla="*/ 772507 h 1763588"/>
              <a:gd name="connsiteX4" fmla="*/ 757429 w 2273966"/>
              <a:gd name="connsiteY4" fmla="*/ 804116 h 1763588"/>
              <a:gd name="connsiteX5" fmla="*/ 757600 w 2273966"/>
              <a:gd name="connsiteY5" fmla="*/ 804288 h 1763588"/>
              <a:gd name="connsiteX6" fmla="*/ 1979419 w 2273966"/>
              <a:gd name="connsiteY6" fmla="*/ 1061261 h 1763588"/>
              <a:gd name="connsiteX7" fmla="*/ 2271711 w 2273966"/>
              <a:gd name="connsiteY7" fmla="*/ 1682878 h 1763588"/>
              <a:gd name="connsiteX8" fmla="*/ 2273966 w 2273966"/>
              <a:gd name="connsiteY8" fmla="*/ 1763588 h 1763588"/>
              <a:gd name="connsiteX9" fmla="*/ 901995 w 2273966"/>
              <a:gd name="connsiteY9" fmla="*/ 1763588 h 1763588"/>
              <a:gd name="connsiteX10" fmla="*/ 0 w 2273966"/>
              <a:gd name="connsiteY10" fmla="*/ 861593 h 176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3966" h="1763588">
                <a:moveTo>
                  <a:pt x="0" y="0"/>
                </a:moveTo>
                <a:lnTo>
                  <a:pt x="96529" y="26605"/>
                </a:lnTo>
                <a:cubicBezTo>
                  <a:pt x="317721" y="105807"/>
                  <a:pt x="437687" y="280463"/>
                  <a:pt x="562820" y="489393"/>
                </a:cubicBezTo>
                <a:cubicBezTo>
                  <a:pt x="616470" y="579094"/>
                  <a:pt x="671060" y="675032"/>
                  <a:pt x="735047" y="772507"/>
                </a:cubicBezTo>
                <a:cubicBezTo>
                  <a:pt x="742394" y="783528"/>
                  <a:pt x="749826" y="794121"/>
                  <a:pt x="757429" y="804116"/>
                </a:cubicBezTo>
                <a:cubicBezTo>
                  <a:pt x="757515" y="804202"/>
                  <a:pt x="757515" y="804202"/>
                  <a:pt x="757600" y="804288"/>
                </a:cubicBezTo>
                <a:cubicBezTo>
                  <a:pt x="1048233" y="1184108"/>
                  <a:pt x="1591481" y="786860"/>
                  <a:pt x="1979419" y="1061261"/>
                </a:cubicBezTo>
                <a:cubicBezTo>
                  <a:pt x="2197168" y="1215173"/>
                  <a:pt x="2259708" y="1477073"/>
                  <a:pt x="2271711" y="1682878"/>
                </a:cubicBezTo>
                <a:lnTo>
                  <a:pt x="2273966" y="1763588"/>
                </a:lnTo>
                <a:lnTo>
                  <a:pt x="901995" y="1763588"/>
                </a:lnTo>
                <a:cubicBezTo>
                  <a:pt x="403837" y="1763588"/>
                  <a:pt x="0" y="1359751"/>
                  <a:pt x="0" y="861593"/>
                </a:cubicBezTo>
                <a:close/>
              </a:path>
            </a:pathLst>
          </a:custGeom>
          <a:solidFill>
            <a:srgbClr val="FDA2CC">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9" name="组合 108"/>
          <p:cNvGrpSpPr/>
          <p:nvPr userDrawn="1"/>
        </p:nvGrpSpPr>
        <p:grpSpPr>
          <a:xfrm>
            <a:off x="-1178752" y="-1175176"/>
            <a:ext cx="14556141" cy="9205615"/>
            <a:chOff x="-1178752" y="-1175176"/>
            <a:chExt cx="14556141" cy="9205615"/>
          </a:xfrm>
          <a:solidFill>
            <a:srgbClr val="F5F7F9"/>
          </a:solidFill>
        </p:grpSpPr>
        <p:sp>
          <p:nvSpPr>
            <p:cNvPr id="110" name="矩形 109"/>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1" name="图形 120"/>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8743118" y="2878686"/>
            <a:ext cx="3322861" cy="3630533"/>
          </a:xfrm>
          <a:prstGeom prst="rect">
            <a:avLst/>
          </a:prstGeom>
        </p:spPr>
      </p:pic>
      <p:pic>
        <p:nvPicPr>
          <p:cNvPr id="123" name="图形 122"/>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04109" y="2973027"/>
            <a:ext cx="3004741" cy="3536192"/>
          </a:xfrm>
          <a:prstGeom prst="rect">
            <a:avLst/>
          </a:prstGeom>
        </p:spPr>
      </p:pic>
      <p:pic>
        <p:nvPicPr>
          <p:cNvPr id="124" name="图形 123"/>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126226" y="193411"/>
            <a:ext cx="646402" cy="707384"/>
          </a:xfrm>
          <a:prstGeom prst="rect">
            <a:avLst/>
          </a:prstGeom>
        </p:spPr>
      </p:pic>
      <p:pic>
        <p:nvPicPr>
          <p:cNvPr id="125" name="图形 124"/>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1419372" y="193411"/>
            <a:ext cx="646402" cy="707384"/>
          </a:xfrm>
          <a:prstGeom prst="rect">
            <a:avLst/>
          </a:prstGeom>
        </p:spPr>
      </p:pic>
      <p:grpSp>
        <p:nvGrpSpPr>
          <p:cNvPr id="126" name="组合 125"/>
          <p:cNvGrpSpPr/>
          <p:nvPr userDrawn="1"/>
        </p:nvGrpSpPr>
        <p:grpSpPr>
          <a:xfrm>
            <a:off x="2720410" y="166541"/>
            <a:ext cx="812192" cy="246791"/>
            <a:chOff x="2393012" y="166541"/>
            <a:chExt cx="812192" cy="246791"/>
          </a:xfrm>
        </p:grpSpPr>
        <p:pic>
          <p:nvPicPr>
            <p:cNvPr id="127" name="图形 12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2393012" y="166541"/>
              <a:ext cx="254318" cy="237363"/>
            </a:xfrm>
            <a:prstGeom prst="rect">
              <a:avLst/>
            </a:prstGeom>
          </p:spPr>
        </p:pic>
        <p:pic>
          <p:nvPicPr>
            <p:cNvPr id="128" name="图形 12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1366" y="189494"/>
              <a:ext cx="223838" cy="223838"/>
            </a:xfrm>
            <a:prstGeom prst="rect">
              <a:avLst/>
            </a:prstGeom>
          </p:spPr>
        </p:pic>
      </p:grpSp>
      <p:grpSp>
        <p:nvGrpSpPr>
          <p:cNvPr id="129" name="组合 128"/>
          <p:cNvGrpSpPr/>
          <p:nvPr userDrawn="1"/>
        </p:nvGrpSpPr>
        <p:grpSpPr>
          <a:xfrm>
            <a:off x="8691597" y="154519"/>
            <a:ext cx="801168" cy="237363"/>
            <a:chOff x="10570783" y="154519"/>
            <a:chExt cx="801168" cy="237363"/>
          </a:xfrm>
        </p:grpSpPr>
        <p:pic>
          <p:nvPicPr>
            <p:cNvPr id="130" name="图形 129"/>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15702" flipH="1">
              <a:off x="11117633" y="154519"/>
              <a:ext cx="254318" cy="237363"/>
            </a:xfrm>
            <a:prstGeom prst="rect">
              <a:avLst/>
            </a:prstGeom>
          </p:spPr>
        </p:pic>
        <p:pic>
          <p:nvPicPr>
            <p:cNvPr id="131" name="图形 13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0783" y="165573"/>
              <a:ext cx="223838" cy="223838"/>
            </a:xfrm>
            <a:prstGeom prst="rect">
              <a:avLst/>
            </a:prstGeom>
          </p:spPr>
        </p:pic>
      </p:grpSp>
      <p:pic>
        <p:nvPicPr>
          <p:cNvPr id="132" name="图形 131"/>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1253038" y="1436920"/>
            <a:ext cx="847725" cy="504825"/>
          </a:xfrm>
          <a:prstGeom prst="rect">
            <a:avLst/>
          </a:prstGeom>
        </p:spPr>
      </p:pic>
      <p:grpSp>
        <p:nvGrpSpPr>
          <p:cNvPr id="133" name="组合 132"/>
          <p:cNvGrpSpPr/>
          <p:nvPr userDrawn="1"/>
        </p:nvGrpSpPr>
        <p:grpSpPr>
          <a:xfrm flipH="1">
            <a:off x="9752621" y="1342938"/>
            <a:ext cx="1206793" cy="607057"/>
            <a:chOff x="1253038" y="1334688"/>
            <a:chExt cx="1206793" cy="607057"/>
          </a:xfrm>
        </p:grpSpPr>
        <p:pic>
          <p:nvPicPr>
            <p:cNvPr id="134" name="图形 133"/>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253038" y="1436920"/>
              <a:ext cx="847725" cy="504825"/>
            </a:xfrm>
            <a:prstGeom prst="rect">
              <a:avLst/>
            </a:prstGeom>
          </p:spPr>
        </p:pic>
        <p:sp>
          <p:nvSpPr>
            <p:cNvPr id="135" name="任意多边形: 形状 134"/>
            <p:cNvSpPr/>
            <p:nvPr/>
          </p:nvSpPr>
          <p:spPr>
            <a:xfrm>
              <a:off x="2275658" y="1334688"/>
              <a:ext cx="184173" cy="184173"/>
            </a:xfrm>
            <a:custGeom>
              <a:avLst/>
              <a:gdLst>
                <a:gd name="connsiteX0" fmla="*/ 149915 w 163882"/>
                <a:gd name="connsiteY0" fmla="*/ 60871 h 163883"/>
                <a:gd name="connsiteX1" fmla="*/ 90332 w 163882"/>
                <a:gd name="connsiteY1" fmla="*/ 8779 h 163883"/>
                <a:gd name="connsiteX2" fmla="*/ 9092 w 163882"/>
                <a:gd name="connsiteY2" fmla="*/ 70704 h 163883"/>
                <a:gd name="connsiteX3" fmla="*/ 65515 w 163882"/>
                <a:gd name="connsiteY3" fmla="*/ 155689 h 163883"/>
                <a:gd name="connsiteX4" fmla="*/ 101686 w 163882"/>
                <a:gd name="connsiteY4" fmla="*/ 155923 h 163883"/>
                <a:gd name="connsiteX5" fmla="*/ 130249 w 163882"/>
                <a:gd name="connsiteY5" fmla="*/ 141173 h 163883"/>
                <a:gd name="connsiteX6" fmla="*/ 149915 w 163882"/>
                <a:gd name="connsiteY6" fmla="*/ 60871 h 16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882" h="163883">
                  <a:moveTo>
                    <a:pt x="149915" y="60871"/>
                  </a:moveTo>
                  <a:cubicBezTo>
                    <a:pt x="142774" y="43078"/>
                    <a:pt x="114680" y="8779"/>
                    <a:pt x="90332" y="8779"/>
                  </a:cubicBezTo>
                  <a:cubicBezTo>
                    <a:pt x="47020" y="8779"/>
                    <a:pt x="13073" y="26573"/>
                    <a:pt x="9092" y="70704"/>
                  </a:cubicBezTo>
                  <a:cubicBezTo>
                    <a:pt x="5815" y="108046"/>
                    <a:pt x="28524" y="145622"/>
                    <a:pt x="65515" y="155689"/>
                  </a:cubicBezTo>
                  <a:cubicBezTo>
                    <a:pt x="78158" y="159084"/>
                    <a:pt x="90332" y="158849"/>
                    <a:pt x="101686" y="155923"/>
                  </a:cubicBezTo>
                  <a:cubicBezTo>
                    <a:pt x="113275" y="156742"/>
                    <a:pt x="124045" y="150772"/>
                    <a:pt x="130249" y="141173"/>
                  </a:cubicBezTo>
                  <a:cubicBezTo>
                    <a:pt x="151788" y="122678"/>
                    <a:pt x="162323" y="91540"/>
                    <a:pt x="149915" y="60871"/>
                  </a:cubicBezTo>
                  <a:close/>
                </a:path>
              </a:pathLst>
            </a:custGeom>
            <a:solidFill>
              <a:srgbClr val="CDF0F2"/>
            </a:solidFill>
            <a:ln w="9525" cap="flat">
              <a:noFill/>
              <a:prstDash val="solid"/>
              <a:miter/>
            </a:ln>
          </p:spPr>
          <p:txBody>
            <a:bodyPr rtlCol="0" anchor="ctr"/>
            <a:lstStyle/>
            <a:p>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板块页">
    <p:spTree>
      <p:nvGrpSpPr>
        <p:cNvPr id="1" name=""/>
        <p:cNvGrpSpPr/>
        <p:nvPr/>
      </p:nvGrpSpPr>
      <p:grpSpPr>
        <a:xfrm>
          <a:off x="0" y="0"/>
          <a:ext cx="0" cy="0"/>
          <a:chOff x="0" y="0"/>
          <a:chExt cx="0" cy="0"/>
        </a:xfrm>
      </p:grpSpPr>
      <p:grpSp>
        <p:nvGrpSpPr>
          <p:cNvPr id="26" name="组合 25"/>
          <p:cNvGrpSpPr/>
          <p:nvPr/>
        </p:nvGrpSpPr>
        <p:grpSpPr>
          <a:xfrm rot="3718022" flipV="1">
            <a:off x="4864543" y="6064262"/>
            <a:ext cx="1183593" cy="881596"/>
            <a:chOff x="11163313" y="2754567"/>
            <a:chExt cx="1486943" cy="1107545"/>
          </a:xfrm>
        </p:grpSpPr>
        <p:grpSp>
          <p:nvGrpSpPr>
            <p:cNvPr id="119" name="图形 18"/>
            <p:cNvGrpSpPr/>
            <p:nvPr/>
          </p:nvGrpSpPr>
          <p:grpSpPr>
            <a:xfrm>
              <a:off x="11378399" y="3151554"/>
              <a:ext cx="1271857" cy="710558"/>
              <a:chOff x="11378399" y="3151554"/>
              <a:chExt cx="1271857" cy="710558"/>
            </a:xfrm>
          </p:grpSpPr>
          <p:sp>
            <p:nvSpPr>
              <p:cNvPr id="139" name="任意多边形: 形状 138"/>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40" name="任意多边形: 形状 139"/>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41" name="任意多边形: 形状 140"/>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2" name="任意多边形: 形状 141"/>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43" name="任意多边形: 形状 142"/>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44" name="任意多边形: 形状 14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45" name="任意多边形: 形状 14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46" name="任意多边形: 形状 14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47" name="任意多边形: 形状 14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48" name="任意多边形: 形状 14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120" name="图形 18"/>
            <p:cNvGrpSpPr/>
            <p:nvPr/>
          </p:nvGrpSpPr>
          <p:grpSpPr>
            <a:xfrm>
              <a:off x="11163313" y="2754567"/>
              <a:ext cx="583217" cy="875579"/>
              <a:chOff x="11163313" y="2754567"/>
              <a:chExt cx="583217" cy="875579"/>
            </a:xfrm>
          </p:grpSpPr>
          <p:sp>
            <p:nvSpPr>
              <p:cNvPr id="122" name="任意多边形: 形状 121"/>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136" name="任意多边形: 形状 135"/>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37" name="任意多边形: 形状 136"/>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38" name="任意多边形: 形状 137"/>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95" name="组合 94"/>
          <p:cNvGrpSpPr/>
          <p:nvPr/>
        </p:nvGrpSpPr>
        <p:grpSpPr>
          <a:xfrm rot="21402646">
            <a:off x="11062178" y="119232"/>
            <a:ext cx="1199775" cy="893649"/>
            <a:chOff x="11163313" y="2754567"/>
            <a:chExt cx="1486943" cy="1107545"/>
          </a:xfrm>
        </p:grpSpPr>
        <p:grpSp>
          <p:nvGrpSpPr>
            <p:cNvPr id="96" name="图形 18"/>
            <p:cNvGrpSpPr/>
            <p:nvPr/>
          </p:nvGrpSpPr>
          <p:grpSpPr>
            <a:xfrm>
              <a:off x="11378399" y="3151554"/>
              <a:ext cx="1271857" cy="710558"/>
              <a:chOff x="11378399" y="3151554"/>
              <a:chExt cx="1271857" cy="710558"/>
            </a:xfrm>
          </p:grpSpPr>
          <p:sp>
            <p:nvSpPr>
              <p:cNvPr id="102" name="任意多边形: 形状 101"/>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05" name="任意多边形: 形状 104"/>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06" name="任意多边形: 形状 105"/>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07" name="任意多边形: 形状 106"/>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08" name="任意多边形: 形状 107"/>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14" name="任意多边形: 形状 11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15" name="任意多边形: 形状 11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16" name="任意多边形: 形状 11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17" name="任意多边形: 形状 11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18" name="任意多边形: 形状 11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97" name="图形 18"/>
            <p:cNvGrpSpPr/>
            <p:nvPr/>
          </p:nvGrpSpPr>
          <p:grpSpPr>
            <a:xfrm>
              <a:off x="11163313" y="2754567"/>
              <a:ext cx="583217" cy="875579"/>
              <a:chOff x="11163313" y="2754567"/>
              <a:chExt cx="583217" cy="875579"/>
            </a:xfrm>
          </p:grpSpPr>
          <p:sp>
            <p:nvSpPr>
              <p:cNvPr id="98" name="任意多边形: 形状 97"/>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99" name="任意多边形: 形状 98"/>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00" name="任意多边形: 形状 99"/>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1" name="任意多边形: 形状 100"/>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pic>
        <p:nvPicPr>
          <p:cNvPr id="6" name="图形 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3644" y="2447574"/>
            <a:ext cx="4398709" cy="3438071"/>
          </a:xfrm>
          <a:prstGeom prst="rect">
            <a:avLst/>
          </a:prstGeom>
        </p:spPr>
      </p:pic>
      <p:grpSp>
        <p:nvGrpSpPr>
          <p:cNvPr id="16" name="组合 15"/>
          <p:cNvGrpSpPr/>
          <p:nvPr userDrawn="1"/>
        </p:nvGrpSpPr>
        <p:grpSpPr>
          <a:xfrm>
            <a:off x="4350210" y="2831332"/>
            <a:ext cx="969783" cy="356470"/>
            <a:chOff x="3815571" y="2314159"/>
            <a:chExt cx="1900100" cy="698433"/>
          </a:xfrm>
        </p:grpSpPr>
        <p:sp>
          <p:nvSpPr>
            <p:cNvPr id="12" name="任意多边形: 形状 11"/>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13" name="任意多边形: 形状 12"/>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15" name="任意多边形: 形状 14"/>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sp>
        <p:nvSpPr>
          <p:cNvPr id="18" name="圆角矩形 5"/>
          <p:cNvSpPr/>
          <p:nvPr userDrawn="1"/>
        </p:nvSpPr>
        <p:spPr>
          <a:xfrm>
            <a:off x="5319993" y="566057"/>
            <a:ext cx="6288091" cy="5733143"/>
          </a:xfrm>
          <a:prstGeom prst="roundRect">
            <a:avLst>
              <a:gd name="adj" fmla="val 8898"/>
            </a:avLst>
          </a:prstGeom>
          <a:solidFill>
            <a:schemeClr val="bg1"/>
          </a:solidFill>
          <a:ln w="50800">
            <a:solidFill>
              <a:srgbClr val="CDF0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54" name="组合 153"/>
          <p:cNvGrpSpPr/>
          <p:nvPr userDrawn="1"/>
        </p:nvGrpSpPr>
        <p:grpSpPr>
          <a:xfrm>
            <a:off x="-1178752" y="-1175176"/>
            <a:ext cx="14556141" cy="9205615"/>
            <a:chOff x="-1178752" y="-1175176"/>
            <a:chExt cx="14556141" cy="9205615"/>
          </a:xfrm>
          <a:solidFill>
            <a:srgbClr val="F5F7F9"/>
          </a:solidFill>
        </p:grpSpPr>
        <p:sp>
          <p:nvSpPr>
            <p:cNvPr id="155" name="矩形 154"/>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5"/>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7"/>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9" name="图形 158"/>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98975" y="5623699"/>
            <a:ext cx="738797" cy="808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板块页">
    <p:spTree>
      <p:nvGrpSpPr>
        <p:cNvPr id="1" name=""/>
        <p:cNvGrpSpPr/>
        <p:nvPr/>
      </p:nvGrpSpPr>
      <p:grpSpPr>
        <a:xfrm>
          <a:off x="0" y="0"/>
          <a:ext cx="0" cy="0"/>
          <a:chOff x="0" y="0"/>
          <a:chExt cx="0" cy="0"/>
        </a:xfrm>
      </p:grpSpPr>
      <p:grpSp>
        <p:nvGrpSpPr>
          <p:cNvPr id="124" name="组合 123"/>
          <p:cNvGrpSpPr/>
          <p:nvPr userDrawn="1"/>
        </p:nvGrpSpPr>
        <p:grpSpPr>
          <a:xfrm>
            <a:off x="1099349" y="1167890"/>
            <a:ext cx="10053923" cy="4529477"/>
            <a:chOff x="1159648" y="1251010"/>
            <a:chExt cx="10053923" cy="4529477"/>
          </a:xfrm>
        </p:grpSpPr>
        <p:grpSp>
          <p:nvGrpSpPr>
            <p:cNvPr id="87" name="组合 86"/>
            <p:cNvGrpSpPr/>
            <p:nvPr userDrawn="1"/>
          </p:nvGrpSpPr>
          <p:grpSpPr>
            <a:xfrm rot="1323676">
              <a:off x="10013796" y="1251010"/>
              <a:ext cx="1199775" cy="893649"/>
              <a:chOff x="11163313" y="2754567"/>
              <a:chExt cx="1486943" cy="1107545"/>
            </a:xfrm>
          </p:grpSpPr>
          <p:grpSp>
            <p:nvGrpSpPr>
              <p:cNvPr id="88" name="图形 18"/>
              <p:cNvGrpSpPr/>
              <p:nvPr/>
            </p:nvGrpSpPr>
            <p:grpSpPr>
              <a:xfrm>
                <a:off x="11378399" y="3151554"/>
                <a:ext cx="1271857" cy="710558"/>
                <a:chOff x="11378399" y="3151554"/>
                <a:chExt cx="1271857" cy="710558"/>
              </a:xfrm>
            </p:grpSpPr>
            <p:sp>
              <p:nvSpPr>
                <p:cNvPr id="94" name="任意多边形: 形状 93"/>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03" name="任意多边形: 形状 102"/>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04" name="任意多边形: 形状 103"/>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09" name="任意多边形: 形状 108"/>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10" name="任意多边形: 形状 109"/>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11" name="任意多边形: 形状 110"/>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12" name="任意多边形: 形状 111"/>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13" name="任意多边形: 形状 112"/>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21" name="任意多边形: 形状 120"/>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123" name="任意多边形: 形状 122"/>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9" name="图形 18"/>
              <p:cNvGrpSpPr/>
              <p:nvPr/>
            </p:nvGrpSpPr>
            <p:grpSpPr>
              <a:xfrm>
                <a:off x="11163313" y="2754567"/>
                <a:ext cx="583217" cy="875579"/>
                <a:chOff x="11163313" y="2754567"/>
                <a:chExt cx="583217" cy="875579"/>
              </a:xfrm>
            </p:grpSpPr>
            <p:sp>
              <p:nvSpPr>
                <p:cNvPr id="90" name="任意多边形: 形状 89"/>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91" name="任意多边形: 形状 90"/>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2" name="任意多边形: 形状 91"/>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93" name="任意多边形: 形状 92"/>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54" name="组合 53"/>
            <p:cNvGrpSpPr/>
            <p:nvPr userDrawn="1"/>
          </p:nvGrpSpPr>
          <p:grpSpPr>
            <a:xfrm rot="1323676" flipH="1" flipV="1">
              <a:off x="1159648" y="4886838"/>
              <a:ext cx="1199775" cy="893649"/>
              <a:chOff x="11163313" y="2754567"/>
              <a:chExt cx="1486943" cy="1107545"/>
            </a:xfrm>
          </p:grpSpPr>
          <p:grpSp>
            <p:nvGrpSpPr>
              <p:cNvPr id="55" name="图形 18"/>
              <p:cNvGrpSpPr/>
              <p:nvPr/>
            </p:nvGrpSpPr>
            <p:grpSpPr>
              <a:xfrm>
                <a:off x="11378399" y="3151554"/>
                <a:ext cx="1271857" cy="710558"/>
                <a:chOff x="11378399" y="3151554"/>
                <a:chExt cx="1271857" cy="710558"/>
              </a:xfrm>
            </p:grpSpPr>
            <p:sp>
              <p:nvSpPr>
                <p:cNvPr id="61" name="任意多边形: 形状 6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62" name="任意多边形: 形状 6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63" name="任意多边形: 形状 6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64" name="任意多边形: 形状 6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65" name="任意多边形: 形状 6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66" name="任意多边形: 形状 6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67" name="任意多边形: 形状 6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68" name="任意多边形: 形状 6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69" name="任意多边形: 形状 6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70" name="任意多边形: 形状 6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56" name="图形 18"/>
              <p:cNvGrpSpPr/>
              <p:nvPr/>
            </p:nvGrpSpPr>
            <p:grpSpPr>
              <a:xfrm>
                <a:off x="11163313" y="2754567"/>
                <a:ext cx="583217" cy="875579"/>
                <a:chOff x="11163313" y="2754567"/>
                <a:chExt cx="583217" cy="875579"/>
              </a:xfrm>
            </p:grpSpPr>
            <p:sp>
              <p:nvSpPr>
                <p:cNvPr id="57" name="任意多边形: 形状 5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58" name="任意多边形: 形状 5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59" name="任意多边形: 形状 5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60" name="任意多边形: 形状 5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grpSp>
        <p:nvGrpSpPr>
          <p:cNvPr id="8" name="组合 7"/>
          <p:cNvGrpSpPr/>
          <p:nvPr userDrawn="1"/>
        </p:nvGrpSpPr>
        <p:grpSpPr>
          <a:xfrm>
            <a:off x="924838" y="3250765"/>
            <a:ext cx="10373917" cy="380084"/>
            <a:chOff x="939352" y="3250765"/>
            <a:chExt cx="10373917" cy="380084"/>
          </a:xfrm>
        </p:grpSpPr>
        <p:grpSp>
          <p:nvGrpSpPr>
            <p:cNvPr id="16" name="组合 15"/>
            <p:cNvGrpSpPr/>
            <p:nvPr userDrawn="1"/>
          </p:nvGrpSpPr>
          <p:grpSpPr>
            <a:xfrm>
              <a:off x="939352" y="3250765"/>
              <a:ext cx="969783" cy="356470"/>
              <a:chOff x="3815571" y="2314159"/>
              <a:chExt cx="1900100" cy="698433"/>
            </a:xfrm>
          </p:grpSpPr>
          <p:sp>
            <p:nvSpPr>
              <p:cNvPr id="12" name="任意多边形: 形状 11"/>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13" name="任意多边形: 形状 12"/>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15" name="任意多边形: 形状 14"/>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grpSp>
          <p:nvGrpSpPr>
            <p:cNvPr id="3" name="组合 2"/>
            <p:cNvGrpSpPr/>
            <p:nvPr userDrawn="1"/>
          </p:nvGrpSpPr>
          <p:grpSpPr>
            <a:xfrm flipH="1">
              <a:off x="10343486" y="3274379"/>
              <a:ext cx="969783" cy="356470"/>
              <a:chOff x="3815571" y="2314159"/>
              <a:chExt cx="1900100" cy="698433"/>
            </a:xfrm>
          </p:grpSpPr>
          <p:sp>
            <p:nvSpPr>
              <p:cNvPr id="4" name="任意多边形: 形状 3"/>
              <p:cNvSpPr/>
              <p:nvPr/>
            </p:nvSpPr>
            <p:spPr>
              <a:xfrm rot="20017780">
                <a:off x="3815571" y="2314159"/>
                <a:ext cx="698433" cy="698433"/>
              </a:xfrm>
              <a:custGeom>
                <a:avLst/>
                <a:gdLst>
                  <a:gd name="connsiteX0" fmla="*/ 698434 w 698433"/>
                  <a:gd name="connsiteY0" fmla="*/ 349217 h 698433"/>
                  <a:gd name="connsiteX1" fmla="*/ 349217 w 698433"/>
                  <a:gd name="connsiteY1" fmla="*/ 698434 h 698433"/>
                  <a:gd name="connsiteX2" fmla="*/ 0 w 698433"/>
                  <a:gd name="connsiteY2" fmla="*/ 349217 h 698433"/>
                  <a:gd name="connsiteX3" fmla="*/ 349217 w 698433"/>
                  <a:gd name="connsiteY3" fmla="*/ 0 h 698433"/>
                  <a:gd name="connsiteX4" fmla="*/ 698434 w 698433"/>
                  <a:gd name="connsiteY4" fmla="*/ 349217 h 69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33" h="698433">
                    <a:moveTo>
                      <a:pt x="698434" y="349217"/>
                    </a:moveTo>
                    <a:cubicBezTo>
                      <a:pt x="698434" y="542084"/>
                      <a:pt x="542084" y="698434"/>
                      <a:pt x="349217" y="698434"/>
                    </a:cubicBezTo>
                    <a:cubicBezTo>
                      <a:pt x="156350" y="698434"/>
                      <a:pt x="0" y="542084"/>
                      <a:pt x="0" y="349217"/>
                    </a:cubicBezTo>
                    <a:cubicBezTo>
                      <a:pt x="0" y="156350"/>
                      <a:pt x="156350" y="0"/>
                      <a:pt x="349217" y="0"/>
                    </a:cubicBezTo>
                    <a:cubicBezTo>
                      <a:pt x="542084" y="0"/>
                      <a:pt x="698434" y="156350"/>
                      <a:pt x="698434" y="349217"/>
                    </a:cubicBezTo>
                    <a:close/>
                  </a:path>
                </a:pathLst>
              </a:custGeom>
              <a:solidFill>
                <a:srgbClr val="CDF0F2"/>
              </a:solidFill>
              <a:ln w="31287" cap="flat">
                <a:noFill/>
                <a:prstDash val="solid"/>
                <a:miter/>
              </a:ln>
            </p:spPr>
            <p:txBody>
              <a:bodyPr rtlCol="0" anchor="ctr"/>
              <a:lstStyle/>
              <a:p>
                <a:endParaRPr lang="zh-CN" altLang="en-US"/>
              </a:p>
            </p:txBody>
          </p:sp>
          <p:sp>
            <p:nvSpPr>
              <p:cNvPr id="5" name="任意多边形: 形状 4"/>
              <p:cNvSpPr/>
              <p:nvPr/>
            </p:nvSpPr>
            <p:spPr>
              <a:xfrm>
                <a:off x="4004432" y="2503130"/>
                <a:ext cx="320407" cy="320408"/>
              </a:xfrm>
              <a:custGeom>
                <a:avLst/>
                <a:gdLst>
                  <a:gd name="connsiteX0" fmla="*/ 320408 w 320407"/>
                  <a:gd name="connsiteY0" fmla="*/ 160205 h 320408"/>
                  <a:gd name="connsiteX1" fmla="*/ 160204 w 320407"/>
                  <a:gd name="connsiteY1" fmla="*/ 320409 h 320408"/>
                  <a:gd name="connsiteX2" fmla="*/ 0 w 320407"/>
                  <a:gd name="connsiteY2" fmla="*/ 160205 h 320408"/>
                  <a:gd name="connsiteX3" fmla="*/ 160204 w 320407"/>
                  <a:gd name="connsiteY3" fmla="*/ 1 h 320408"/>
                  <a:gd name="connsiteX4" fmla="*/ 320408 w 320407"/>
                  <a:gd name="connsiteY4" fmla="*/ 160205 h 32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07" h="320408">
                    <a:moveTo>
                      <a:pt x="320408" y="160205"/>
                    </a:moveTo>
                    <a:cubicBezTo>
                      <a:pt x="320408" y="248755"/>
                      <a:pt x="248754" y="320409"/>
                      <a:pt x="160204" y="320409"/>
                    </a:cubicBezTo>
                    <a:cubicBezTo>
                      <a:pt x="71654" y="320409"/>
                      <a:pt x="0" y="248755"/>
                      <a:pt x="0" y="160205"/>
                    </a:cubicBezTo>
                    <a:cubicBezTo>
                      <a:pt x="0" y="71655"/>
                      <a:pt x="71654" y="1"/>
                      <a:pt x="160204" y="1"/>
                    </a:cubicBezTo>
                    <a:cubicBezTo>
                      <a:pt x="248754" y="-312"/>
                      <a:pt x="320408" y="71655"/>
                      <a:pt x="320408" y="160205"/>
                    </a:cubicBezTo>
                    <a:close/>
                  </a:path>
                </a:pathLst>
              </a:custGeom>
              <a:solidFill>
                <a:srgbClr val="FFFFFF"/>
              </a:solidFill>
              <a:ln w="31285" cap="flat">
                <a:noFill/>
                <a:prstDash val="solid"/>
                <a:miter/>
              </a:ln>
            </p:spPr>
            <p:txBody>
              <a:bodyPr rtlCol="0" anchor="ctr"/>
              <a:lstStyle/>
              <a:p>
                <a:endParaRPr lang="zh-CN" altLang="en-US" dirty="0"/>
              </a:p>
            </p:txBody>
          </p:sp>
          <p:sp>
            <p:nvSpPr>
              <p:cNvPr id="7" name="任意多边形: 形状 6"/>
              <p:cNvSpPr/>
              <p:nvPr/>
            </p:nvSpPr>
            <p:spPr>
              <a:xfrm>
                <a:off x="4394616" y="2616713"/>
                <a:ext cx="1321055" cy="92930"/>
              </a:xfrm>
              <a:custGeom>
                <a:avLst/>
                <a:gdLst>
                  <a:gd name="connsiteX0" fmla="*/ 0 w 1321055"/>
                  <a:gd name="connsiteY0" fmla="*/ 0 h 92930"/>
                  <a:gd name="connsiteX1" fmla="*/ 1321056 w 1321055"/>
                  <a:gd name="connsiteY1" fmla="*/ 0 h 92930"/>
                  <a:gd name="connsiteX2" fmla="*/ 1321056 w 1321055"/>
                  <a:gd name="connsiteY2" fmla="*/ 92931 h 92930"/>
                  <a:gd name="connsiteX3" fmla="*/ 0 w 1321055"/>
                  <a:gd name="connsiteY3" fmla="*/ 92931 h 92930"/>
                </a:gdLst>
                <a:ahLst/>
                <a:cxnLst>
                  <a:cxn ang="0">
                    <a:pos x="connsiteX0" y="connsiteY0"/>
                  </a:cxn>
                  <a:cxn ang="0">
                    <a:pos x="connsiteX1" y="connsiteY1"/>
                  </a:cxn>
                  <a:cxn ang="0">
                    <a:pos x="connsiteX2" y="connsiteY2"/>
                  </a:cxn>
                  <a:cxn ang="0">
                    <a:pos x="connsiteX3" y="connsiteY3"/>
                  </a:cxn>
                </a:cxnLst>
                <a:rect l="l" t="t" r="r" b="b"/>
                <a:pathLst>
                  <a:path w="1321055" h="92930">
                    <a:moveTo>
                      <a:pt x="0" y="0"/>
                    </a:moveTo>
                    <a:lnTo>
                      <a:pt x="1321056" y="0"/>
                    </a:lnTo>
                    <a:lnTo>
                      <a:pt x="1321056" y="92931"/>
                    </a:lnTo>
                    <a:lnTo>
                      <a:pt x="0" y="92931"/>
                    </a:lnTo>
                    <a:close/>
                  </a:path>
                </a:pathLst>
              </a:custGeom>
              <a:solidFill>
                <a:srgbClr val="CDF0F2"/>
              </a:solidFill>
              <a:ln w="31285" cap="flat">
                <a:noFill/>
                <a:prstDash val="solid"/>
                <a:miter/>
              </a:ln>
            </p:spPr>
            <p:txBody>
              <a:bodyPr rtlCol="0" anchor="ctr"/>
              <a:lstStyle/>
              <a:p>
                <a:endParaRPr lang="zh-CN" altLang="en-US"/>
              </a:p>
            </p:txBody>
          </p:sp>
        </p:grpSp>
      </p:grpSp>
      <p:sp>
        <p:nvSpPr>
          <p:cNvPr id="9" name="圆角矩形 5"/>
          <p:cNvSpPr/>
          <p:nvPr userDrawn="1"/>
        </p:nvSpPr>
        <p:spPr>
          <a:xfrm>
            <a:off x="1578316" y="826654"/>
            <a:ext cx="9095989" cy="5211948"/>
          </a:xfrm>
          <a:prstGeom prst="roundRect">
            <a:avLst>
              <a:gd name="adj" fmla="val 50000"/>
            </a:avLst>
          </a:prstGeom>
          <a:solidFill>
            <a:schemeClr val="bg1"/>
          </a:solidFill>
          <a:ln w="50800">
            <a:solidFill>
              <a:srgbClr val="CDF0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pic>
        <p:nvPicPr>
          <p:cNvPr id="126" name="图形 125"/>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39996" y="4661827"/>
            <a:ext cx="1938110" cy="1636627"/>
          </a:xfrm>
          <a:prstGeom prst="rect">
            <a:avLst/>
          </a:prstGeom>
        </p:spPr>
      </p:pic>
      <p:pic>
        <p:nvPicPr>
          <p:cNvPr id="127" name="图形 126"/>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54471" y="1129200"/>
            <a:ext cx="1336616" cy="16845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40" name="组合 39"/>
          <p:cNvGrpSpPr/>
          <p:nvPr userDrawn="1"/>
        </p:nvGrpSpPr>
        <p:grpSpPr>
          <a:xfrm rot="21402646" flipH="1" flipV="1">
            <a:off x="-375289" y="6229687"/>
            <a:ext cx="1028440" cy="766030"/>
            <a:chOff x="11163313" y="2754567"/>
            <a:chExt cx="1486943" cy="1107545"/>
          </a:xfrm>
        </p:grpSpPr>
        <p:grpSp>
          <p:nvGrpSpPr>
            <p:cNvPr id="41" name="图形 18"/>
            <p:cNvGrpSpPr/>
            <p:nvPr/>
          </p:nvGrpSpPr>
          <p:grpSpPr>
            <a:xfrm>
              <a:off x="11378399" y="3151554"/>
              <a:ext cx="1271857" cy="710558"/>
              <a:chOff x="11378399" y="3151554"/>
              <a:chExt cx="1271857" cy="710558"/>
            </a:xfrm>
          </p:grpSpPr>
          <p:sp>
            <p:nvSpPr>
              <p:cNvPr id="47" name="任意多边形: 形状 46"/>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48" name="任意多边形: 形状 47"/>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49" name="任意多边形: 形状 48"/>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50" name="任意多边形: 形状 49"/>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51" name="任意多边形: 形状 50"/>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52" name="任意多边形: 形状 51"/>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53" name="任意多边形: 形状 52"/>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54" name="任意多边形: 形状 53"/>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55" name="任意多边形: 形状 54"/>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56" name="任意多边形: 形状 55"/>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42" name="图形 18"/>
            <p:cNvGrpSpPr/>
            <p:nvPr/>
          </p:nvGrpSpPr>
          <p:grpSpPr>
            <a:xfrm>
              <a:off x="11163313" y="2754567"/>
              <a:ext cx="583217" cy="875579"/>
              <a:chOff x="11163313" y="2754567"/>
              <a:chExt cx="583217" cy="875579"/>
            </a:xfrm>
          </p:grpSpPr>
          <p:sp>
            <p:nvSpPr>
              <p:cNvPr id="43" name="任意多边形: 形状 42"/>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44" name="任意多边形: 形状 43"/>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45" name="任意多边形: 形状 44"/>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46" name="任意多边形: 形状 45"/>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6" name="组合 5"/>
          <p:cNvGrpSpPr/>
          <p:nvPr userDrawn="1"/>
        </p:nvGrpSpPr>
        <p:grpSpPr>
          <a:xfrm rot="21402646">
            <a:off x="11573307" y="-173579"/>
            <a:ext cx="1028440" cy="766030"/>
            <a:chOff x="11163313" y="2754567"/>
            <a:chExt cx="1486943" cy="1107545"/>
          </a:xfrm>
        </p:grpSpPr>
        <p:grpSp>
          <p:nvGrpSpPr>
            <p:cNvPr id="7" name="图形 18"/>
            <p:cNvGrpSpPr/>
            <p:nvPr/>
          </p:nvGrpSpPr>
          <p:grpSpPr>
            <a:xfrm>
              <a:off x="11378399" y="3151554"/>
              <a:ext cx="1271857" cy="710558"/>
              <a:chOff x="11378399" y="3151554"/>
              <a:chExt cx="1271857" cy="710558"/>
            </a:xfrm>
          </p:grpSpPr>
          <p:sp>
            <p:nvSpPr>
              <p:cNvPr id="13" name="任意多边形: 形状 12"/>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4" name="任意多边形: 形状 13"/>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5" name="任意多边形: 形状 14"/>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6" name="任意多边形: 形状 15"/>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21" name="任意多边形: 形状 20"/>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2" name="任意多边形: 形状 21"/>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 name="图形 18"/>
            <p:cNvGrpSpPr/>
            <p:nvPr/>
          </p:nvGrpSpPr>
          <p:grpSpPr>
            <a:xfrm>
              <a:off x="11163313" y="2754567"/>
              <a:ext cx="583217" cy="875579"/>
              <a:chOff x="11163313" y="2754567"/>
              <a:chExt cx="583217" cy="875579"/>
            </a:xfrm>
          </p:grpSpPr>
          <p:sp>
            <p:nvSpPr>
              <p:cNvPr id="9" name="任意多边形: 形状 8"/>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10" name="任意多边形: 形状 9"/>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11" name="任意多边形: 形状 10"/>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2" name="任意多边形: 形状 11"/>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sp>
        <p:nvSpPr>
          <p:cNvPr id="3" name="圆角矩形 5"/>
          <p:cNvSpPr/>
          <p:nvPr userDrawn="1"/>
        </p:nvSpPr>
        <p:spPr>
          <a:xfrm>
            <a:off x="290286" y="290286"/>
            <a:ext cx="11611428"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57" name="组合 56"/>
          <p:cNvGrpSpPr/>
          <p:nvPr userDrawn="1"/>
        </p:nvGrpSpPr>
        <p:grpSpPr>
          <a:xfrm>
            <a:off x="-1178752" y="-1175176"/>
            <a:ext cx="14556141" cy="9205615"/>
            <a:chOff x="-1178752" y="-1175176"/>
            <a:chExt cx="14556141" cy="9205615"/>
          </a:xfrm>
          <a:solidFill>
            <a:srgbClr val="F5F7F9"/>
          </a:solidFill>
        </p:grpSpPr>
        <p:sp>
          <p:nvSpPr>
            <p:cNvPr id="58" name="矩形 57"/>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3" name="图形 6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65" name="图形 6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grpSp>
        <p:nvGrpSpPr>
          <p:cNvPr id="4" name="组合 3"/>
          <p:cNvGrpSpPr/>
          <p:nvPr userDrawn="1"/>
        </p:nvGrpSpPr>
        <p:grpSpPr>
          <a:xfrm rot="197354" flipV="1">
            <a:off x="11529130" y="6120856"/>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197354" flipH="1">
            <a:off x="-403110" y="2790513"/>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15702" flipH="1">
            <a:off x="1191820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15702" flipV="1">
            <a:off x="132155" y="6564656"/>
            <a:ext cx="181713" cy="169599"/>
          </a:xfrm>
          <a:prstGeom prst="rect">
            <a:avLst/>
          </a:prstGeom>
        </p:spPr>
      </p:pic>
      <p:sp>
        <p:nvSpPr>
          <p:cNvPr id="3" name="圆角矩形 5"/>
          <p:cNvSpPr/>
          <p:nvPr userDrawn="1"/>
        </p:nvSpPr>
        <p:spPr>
          <a:xfrm flipH="1">
            <a:off x="296921" y="3311079"/>
            <a:ext cx="11592727" cy="3170973"/>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45" name="组合 44"/>
          <p:cNvGrpSpPr/>
          <p:nvPr userDrawn="1"/>
        </p:nvGrpSpPr>
        <p:grpSpPr>
          <a:xfrm flipH="1">
            <a:off x="-1178752" y="-1175176"/>
            <a:ext cx="14556141" cy="9205615"/>
            <a:chOff x="-1178752" y="-1175176"/>
            <a:chExt cx="14556141" cy="9205615"/>
          </a:xfrm>
          <a:solidFill>
            <a:srgbClr val="F5F7F9"/>
          </a:solidFill>
        </p:grpSpPr>
        <p:sp>
          <p:nvSpPr>
            <p:cNvPr id="46" name="矩形 45"/>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组合 1"/>
          <p:cNvGrpSpPr/>
          <p:nvPr userDrawn="1"/>
        </p:nvGrpSpPr>
        <p:grpSpPr>
          <a:xfrm flipH="1">
            <a:off x="-1178752" y="-1175176"/>
            <a:ext cx="14556141" cy="9205615"/>
            <a:chOff x="-1178752" y="-1175176"/>
            <a:chExt cx="14556141" cy="9205615"/>
          </a:xfrm>
        </p:grpSpPr>
        <p:grpSp>
          <p:nvGrpSpPr>
            <p:cNvPr id="4" name="组合 3"/>
            <p:cNvGrpSpPr/>
            <p:nvPr userDrawn="1"/>
          </p:nvGrpSpPr>
          <p:grpSpPr>
            <a:xfrm rot="21402646" flipH="1" flipV="1">
              <a:off x="5467610" y="6229687"/>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21402646">
              <a:off x="11573307" y="-173579"/>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38" name="组合 37"/>
            <p:cNvGrpSpPr/>
            <p:nvPr userDrawn="1"/>
          </p:nvGrpSpPr>
          <p:grpSpPr>
            <a:xfrm>
              <a:off x="-1178752" y="-1175176"/>
              <a:ext cx="14556141" cy="9205615"/>
              <a:chOff x="-1178752" y="-1175176"/>
              <a:chExt cx="14556141" cy="9205615"/>
            </a:xfrm>
            <a:solidFill>
              <a:srgbClr val="E6E6E6"/>
            </a:solidFill>
          </p:grpSpPr>
          <p:sp>
            <p:nvSpPr>
              <p:cNvPr id="39" name="矩形 38"/>
              <p:cNvSpPr/>
              <p:nvPr/>
            </p:nvSpPr>
            <p:spPr>
              <a:xfrm>
                <a:off x="-1178751" y="-702630"/>
                <a:ext cx="1170839" cy="835886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2194827" y="-695023"/>
                <a:ext cx="1170839" cy="835886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5400000">
                <a:off x="5513898" y="-7867826"/>
                <a:ext cx="1170839" cy="1455614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5400000">
                <a:off x="5513899" y="166950"/>
                <a:ext cx="1170839" cy="1455614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
          <p:nvSpPr>
            <p:cNvPr id="45" name="圆角矩形 5"/>
            <p:cNvSpPr/>
            <p:nvPr userDrawn="1"/>
          </p:nvSpPr>
          <p:spPr>
            <a:xfrm>
              <a:off x="5621325" y="290286"/>
              <a:ext cx="6280389"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4" name="组合 3"/>
          <p:cNvGrpSpPr/>
          <p:nvPr userDrawn="1"/>
        </p:nvGrpSpPr>
        <p:grpSpPr>
          <a:xfrm rot="21402646" flipH="1" flipV="1">
            <a:off x="5467610" y="6229687"/>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21402646">
            <a:off x="11573307" y="-173579"/>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38" name="组合 37"/>
          <p:cNvGrpSpPr/>
          <p:nvPr userDrawn="1"/>
        </p:nvGrpSpPr>
        <p:grpSpPr>
          <a:xfrm>
            <a:off x="-1178752" y="-1175176"/>
            <a:ext cx="14556141" cy="9205615"/>
            <a:chOff x="-1178752" y="-1175176"/>
            <a:chExt cx="14556141" cy="9205615"/>
          </a:xfrm>
          <a:solidFill>
            <a:srgbClr val="F5F7F9"/>
          </a:solidFill>
        </p:grpSpPr>
        <p:sp>
          <p:nvSpPr>
            <p:cNvPr id="39" name="矩形 38"/>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
        <p:nvSpPr>
          <p:cNvPr id="45" name="圆角矩形 5"/>
          <p:cNvSpPr/>
          <p:nvPr userDrawn="1"/>
        </p:nvSpPr>
        <p:spPr>
          <a:xfrm>
            <a:off x="5621325" y="290286"/>
            <a:ext cx="6280389"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组合 1"/>
          <p:cNvGrpSpPr/>
          <p:nvPr userDrawn="1"/>
        </p:nvGrpSpPr>
        <p:grpSpPr>
          <a:xfrm flipH="1">
            <a:off x="-1178752" y="-1175176"/>
            <a:ext cx="14556141" cy="9205615"/>
            <a:chOff x="-1178752" y="-1175176"/>
            <a:chExt cx="14556141" cy="9205615"/>
          </a:xfrm>
        </p:grpSpPr>
        <p:grpSp>
          <p:nvGrpSpPr>
            <p:cNvPr id="4" name="组合 3"/>
            <p:cNvGrpSpPr/>
            <p:nvPr userDrawn="1"/>
          </p:nvGrpSpPr>
          <p:grpSpPr>
            <a:xfrm rot="21402646" flipH="1" flipV="1">
              <a:off x="5467610" y="6229687"/>
              <a:ext cx="1028440" cy="766030"/>
              <a:chOff x="11163313" y="2754567"/>
              <a:chExt cx="1486943" cy="1107545"/>
            </a:xfrm>
          </p:grpSpPr>
          <p:grpSp>
            <p:nvGrpSpPr>
              <p:cNvPr id="5" name="图形 18"/>
              <p:cNvGrpSpPr/>
              <p:nvPr/>
            </p:nvGrpSpPr>
            <p:grpSpPr>
              <a:xfrm>
                <a:off x="11378399" y="3151554"/>
                <a:ext cx="1271857" cy="710558"/>
                <a:chOff x="11378399" y="3151554"/>
                <a:chExt cx="1271857" cy="710558"/>
              </a:xfrm>
            </p:grpSpPr>
            <p:sp>
              <p:nvSpPr>
                <p:cNvPr id="11" name="任意多边形: 形状 1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12" name="任意多边形: 形状 1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13" name="任意多边形: 形状 1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14" name="任意多边形: 形状 1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15" name="任意多边形: 形状 1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16" name="任意多边形: 形状 1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17" name="任意多边形: 形状 1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18" name="任意多边形: 形状 1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19" name="任意多边形: 形状 1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20" name="任意多边形: 形状 1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 name="图形 18"/>
              <p:cNvGrpSpPr/>
              <p:nvPr/>
            </p:nvGrpSpPr>
            <p:grpSpPr>
              <a:xfrm>
                <a:off x="11163313" y="2754567"/>
                <a:ext cx="583217" cy="875579"/>
                <a:chOff x="11163313" y="2754567"/>
                <a:chExt cx="583217" cy="875579"/>
              </a:xfrm>
            </p:grpSpPr>
            <p:sp>
              <p:nvSpPr>
                <p:cNvPr id="7" name="任意多边形: 形状 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 name="任意多边形: 形状 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9" name="任意多边形: 形状 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10" name="任意多边形: 形状 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1" name="组合 20"/>
            <p:cNvGrpSpPr/>
            <p:nvPr userDrawn="1"/>
          </p:nvGrpSpPr>
          <p:grpSpPr>
            <a:xfrm rot="21402646">
              <a:off x="11573307" y="-173579"/>
              <a:ext cx="1028440" cy="766030"/>
              <a:chOff x="11163313" y="2754567"/>
              <a:chExt cx="1486943" cy="1107545"/>
            </a:xfrm>
          </p:grpSpPr>
          <p:grpSp>
            <p:nvGrpSpPr>
              <p:cNvPr id="22" name="图形 18"/>
              <p:cNvGrpSpPr/>
              <p:nvPr/>
            </p:nvGrpSpPr>
            <p:grpSpPr>
              <a:xfrm>
                <a:off x="11378399" y="3151554"/>
                <a:ext cx="1271857" cy="710558"/>
                <a:chOff x="11378399" y="3151554"/>
                <a:chExt cx="1271857" cy="710558"/>
              </a:xfrm>
            </p:grpSpPr>
            <p:sp>
              <p:nvSpPr>
                <p:cNvPr id="28" name="任意多边形: 形状 27"/>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29" name="任意多边形: 形状 28"/>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0" name="任意多边形: 形状 29"/>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1" name="任意多边形: 形状 30"/>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2" name="任意多边形: 形状 31"/>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33" name="任意多边形: 形状 32"/>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35" name="任意多边形: 形状 34"/>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36" name="任意多边形: 形状 35"/>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23" name="图形 18"/>
              <p:cNvGrpSpPr/>
              <p:nvPr/>
            </p:nvGrpSpPr>
            <p:grpSpPr>
              <a:xfrm>
                <a:off x="11163313" y="2754567"/>
                <a:ext cx="583217" cy="875579"/>
                <a:chOff x="11163313" y="2754567"/>
                <a:chExt cx="583217" cy="875579"/>
              </a:xfrm>
            </p:grpSpPr>
            <p:sp>
              <p:nvSpPr>
                <p:cNvPr id="24" name="任意多边形: 形状 23"/>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25" name="任意多边形: 形状 24"/>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26" name="任意多边形: 形状 25"/>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27" name="任意多边形: 形状 26"/>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38" name="组合 37"/>
            <p:cNvGrpSpPr/>
            <p:nvPr userDrawn="1"/>
          </p:nvGrpSpPr>
          <p:grpSpPr>
            <a:xfrm>
              <a:off x="-1178752" y="-1175176"/>
              <a:ext cx="14556141" cy="9205615"/>
              <a:chOff x="-1178752" y="-1175176"/>
              <a:chExt cx="14556141" cy="9205615"/>
            </a:xfrm>
            <a:solidFill>
              <a:srgbClr val="E6E6E6"/>
            </a:solidFill>
          </p:grpSpPr>
          <p:sp>
            <p:nvSpPr>
              <p:cNvPr id="39" name="矩形 38"/>
              <p:cNvSpPr/>
              <p:nvPr/>
            </p:nvSpPr>
            <p:spPr>
              <a:xfrm>
                <a:off x="-1178751" y="-702630"/>
                <a:ext cx="1170839" cy="835886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2194827" y="-695023"/>
                <a:ext cx="1170839" cy="8358865"/>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5400000">
                <a:off x="5513898" y="-7867826"/>
                <a:ext cx="1170839" cy="1455614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5400000">
                <a:off x="5513899" y="166950"/>
                <a:ext cx="1170839" cy="1455614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3" name="图形 4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a:off x="98722" y="109680"/>
              <a:ext cx="181713" cy="169599"/>
            </a:xfrm>
            <a:prstGeom prst="rect">
              <a:avLst/>
            </a:prstGeom>
          </p:spPr>
        </p:pic>
        <p:pic>
          <p:nvPicPr>
            <p:cNvPr id="44" name="图形 43"/>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984298" flipH="1" flipV="1">
              <a:off x="11884769" y="6564656"/>
              <a:ext cx="181713" cy="169599"/>
            </a:xfrm>
            <a:prstGeom prst="rect">
              <a:avLst/>
            </a:prstGeom>
          </p:spPr>
        </p:pic>
        <p:sp>
          <p:nvSpPr>
            <p:cNvPr id="45" name="圆角矩形 5"/>
            <p:cNvSpPr/>
            <p:nvPr userDrawn="1"/>
          </p:nvSpPr>
          <p:spPr>
            <a:xfrm>
              <a:off x="5621325" y="290286"/>
              <a:ext cx="6280389" cy="6277428"/>
            </a:xfrm>
            <a:prstGeom prst="roundRect">
              <a:avLst>
                <a:gd name="adj" fmla="val 439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圆角矩形 5"/>
          <p:cNvSpPr/>
          <p:nvPr userDrawn="1"/>
        </p:nvSpPr>
        <p:spPr>
          <a:xfrm>
            <a:off x="0" y="0"/>
            <a:ext cx="12192000" cy="6858000"/>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圆角矩形 5"/>
          <p:cNvSpPr/>
          <p:nvPr userDrawn="1"/>
        </p:nvSpPr>
        <p:spPr>
          <a:xfrm>
            <a:off x="0" y="0"/>
            <a:ext cx="12192000" cy="6858000"/>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板块页">
    <p:spTree>
      <p:nvGrpSpPr>
        <p:cNvPr id="1" name=""/>
        <p:cNvGrpSpPr/>
        <p:nvPr/>
      </p:nvGrpSpPr>
      <p:grpSpPr>
        <a:xfrm>
          <a:off x="0" y="0"/>
          <a:ext cx="0" cy="0"/>
          <a:chOff x="0" y="0"/>
          <a:chExt cx="0" cy="0"/>
        </a:xfrm>
      </p:grpSpPr>
      <p:grpSp>
        <p:nvGrpSpPr>
          <p:cNvPr id="3" name="组合 2"/>
          <p:cNvGrpSpPr/>
          <p:nvPr/>
        </p:nvGrpSpPr>
        <p:grpSpPr>
          <a:xfrm flipH="1">
            <a:off x="11071070" y="223689"/>
            <a:ext cx="1391627" cy="2584916"/>
            <a:chOff x="-273484" y="215757"/>
            <a:chExt cx="1391627" cy="2584916"/>
          </a:xfrm>
        </p:grpSpPr>
        <p:grpSp>
          <p:nvGrpSpPr>
            <p:cNvPr id="61" name="组合 60"/>
            <p:cNvGrpSpPr/>
            <p:nvPr/>
          </p:nvGrpSpPr>
          <p:grpSpPr>
            <a:xfrm rot="17437949" flipH="1">
              <a:off x="-228799" y="1586585"/>
              <a:ext cx="1391627" cy="1036549"/>
              <a:chOff x="11163313" y="2754567"/>
              <a:chExt cx="1486943" cy="1107545"/>
            </a:xfrm>
          </p:grpSpPr>
          <p:grpSp>
            <p:nvGrpSpPr>
              <p:cNvPr id="79" name="图形 18"/>
              <p:cNvGrpSpPr/>
              <p:nvPr/>
            </p:nvGrpSpPr>
            <p:grpSpPr>
              <a:xfrm>
                <a:off x="11378399" y="3151554"/>
                <a:ext cx="1271857" cy="710558"/>
                <a:chOff x="11378399" y="3151554"/>
                <a:chExt cx="1271857" cy="710558"/>
              </a:xfrm>
            </p:grpSpPr>
            <p:sp>
              <p:nvSpPr>
                <p:cNvPr id="85" name="任意多边形: 形状 84"/>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86" name="任意多边形: 形状 85"/>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87" name="任意多边形: 形状 86"/>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88" name="任意多边形: 形状 87"/>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89" name="任意多边形: 形状 88"/>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90" name="任意多边形: 形状 89"/>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91" name="任意多边形: 形状 90"/>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92" name="任意多边形: 形状 91"/>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93" name="任意多边形: 形状 92"/>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94" name="任意多边形: 形状 93"/>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80" name="图形 18"/>
              <p:cNvGrpSpPr/>
              <p:nvPr/>
            </p:nvGrpSpPr>
            <p:grpSpPr>
              <a:xfrm>
                <a:off x="11163313" y="2754567"/>
                <a:ext cx="583217" cy="875579"/>
                <a:chOff x="11163313" y="2754567"/>
                <a:chExt cx="583217" cy="875579"/>
              </a:xfrm>
            </p:grpSpPr>
            <p:sp>
              <p:nvSpPr>
                <p:cNvPr id="81" name="任意多边形: 形状 80"/>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82" name="任意多边形: 形状 81"/>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83" name="任意多边形: 形状 82"/>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84" name="任意多边形: 形状 83"/>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62" name="组合 61"/>
            <p:cNvGrpSpPr/>
            <p:nvPr/>
          </p:nvGrpSpPr>
          <p:grpSpPr>
            <a:xfrm rot="197354" flipH="1">
              <a:off x="-273484" y="215757"/>
              <a:ext cx="1391627" cy="1036549"/>
              <a:chOff x="11163313" y="2754567"/>
              <a:chExt cx="1486943" cy="1107545"/>
            </a:xfrm>
          </p:grpSpPr>
          <p:grpSp>
            <p:nvGrpSpPr>
              <p:cNvPr id="63" name="图形 18"/>
              <p:cNvGrpSpPr/>
              <p:nvPr/>
            </p:nvGrpSpPr>
            <p:grpSpPr>
              <a:xfrm>
                <a:off x="11378399" y="3151554"/>
                <a:ext cx="1271857" cy="710558"/>
                <a:chOff x="11378399" y="3151554"/>
                <a:chExt cx="1271857" cy="710558"/>
              </a:xfrm>
            </p:grpSpPr>
            <p:sp>
              <p:nvSpPr>
                <p:cNvPr id="69" name="任意多边形: 形状 68"/>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70" name="任意多边形: 形状 69"/>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71" name="任意多边形: 形状 70"/>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72" name="任意多边形: 形状 71"/>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73" name="任意多边形: 形状 72"/>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74" name="任意多边形: 形状 73"/>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75" name="任意多边形: 形状 74"/>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76" name="任意多边形: 形状 75"/>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77" name="任意多边形: 形状 76"/>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78" name="任意多边形: 形状 77"/>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64" name="图形 18"/>
              <p:cNvGrpSpPr/>
              <p:nvPr/>
            </p:nvGrpSpPr>
            <p:grpSpPr>
              <a:xfrm>
                <a:off x="11163313" y="2754567"/>
                <a:ext cx="583217" cy="875579"/>
                <a:chOff x="11163313" y="2754567"/>
                <a:chExt cx="583217" cy="875579"/>
              </a:xfrm>
            </p:grpSpPr>
            <p:sp>
              <p:nvSpPr>
                <p:cNvPr id="65" name="任意多边形: 形状 64"/>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66" name="任意多边形: 形状 65"/>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67" name="任意多边形: 形状 66"/>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68" name="任意多边形: 形状 67"/>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grpSp>
        <p:nvGrpSpPr>
          <p:cNvPr id="4" name="组合 3"/>
          <p:cNvGrpSpPr/>
          <p:nvPr/>
        </p:nvGrpSpPr>
        <p:grpSpPr>
          <a:xfrm>
            <a:off x="-273484" y="215757"/>
            <a:ext cx="1391627" cy="2584916"/>
            <a:chOff x="-273484" y="215757"/>
            <a:chExt cx="1391627" cy="2584916"/>
          </a:xfrm>
        </p:grpSpPr>
        <p:grpSp>
          <p:nvGrpSpPr>
            <p:cNvPr id="27" name="组合 26"/>
            <p:cNvGrpSpPr/>
            <p:nvPr/>
          </p:nvGrpSpPr>
          <p:grpSpPr>
            <a:xfrm rot="17437949" flipH="1">
              <a:off x="-228799" y="1586585"/>
              <a:ext cx="1391627" cy="1036549"/>
              <a:chOff x="11163313" y="2754567"/>
              <a:chExt cx="1486943" cy="1107545"/>
            </a:xfrm>
          </p:grpSpPr>
          <p:grpSp>
            <p:nvGrpSpPr>
              <p:cNvPr id="45" name="图形 18"/>
              <p:cNvGrpSpPr/>
              <p:nvPr/>
            </p:nvGrpSpPr>
            <p:grpSpPr>
              <a:xfrm>
                <a:off x="11378399" y="3151554"/>
                <a:ext cx="1271857" cy="710558"/>
                <a:chOff x="11378399" y="3151554"/>
                <a:chExt cx="1271857" cy="710558"/>
              </a:xfrm>
            </p:grpSpPr>
            <p:sp>
              <p:nvSpPr>
                <p:cNvPr id="51" name="任意多边形: 形状 50"/>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52" name="任意多边形: 形状 51"/>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53" name="任意多边形: 形状 52"/>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54" name="任意多边形: 形状 53"/>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55" name="任意多边形: 形状 54"/>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56" name="任意多边形: 形状 55"/>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57" name="任意多边形: 形状 56"/>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58" name="任意多边形: 形状 57"/>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59" name="任意多边形: 形状 58"/>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60" name="任意多边形: 形状 59"/>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46" name="图形 18"/>
              <p:cNvGrpSpPr/>
              <p:nvPr/>
            </p:nvGrpSpPr>
            <p:grpSpPr>
              <a:xfrm>
                <a:off x="11163313" y="2754567"/>
                <a:ext cx="583217" cy="875579"/>
                <a:chOff x="11163313" y="2754567"/>
                <a:chExt cx="583217" cy="875579"/>
              </a:xfrm>
            </p:grpSpPr>
            <p:sp>
              <p:nvSpPr>
                <p:cNvPr id="47" name="任意多边形: 形状 46"/>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48" name="任意多边形: 形状 47"/>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49" name="任意多边形: 形状 48"/>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50" name="任意多边形: 形状 49"/>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nvGrpSpPr>
            <p:cNvPr id="28" name="组合 27"/>
            <p:cNvGrpSpPr/>
            <p:nvPr/>
          </p:nvGrpSpPr>
          <p:grpSpPr>
            <a:xfrm rot="197354" flipH="1">
              <a:off x="-273484" y="215757"/>
              <a:ext cx="1391627" cy="1036549"/>
              <a:chOff x="11163313" y="2754567"/>
              <a:chExt cx="1486943" cy="1107545"/>
            </a:xfrm>
          </p:grpSpPr>
          <p:grpSp>
            <p:nvGrpSpPr>
              <p:cNvPr id="29" name="图形 18"/>
              <p:cNvGrpSpPr/>
              <p:nvPr/>
            </p:nvGrpSpPr>
            <p:grpSpPr>
              <a:xfrm>
                <a:off x="11378399" y="3151554"/>
                <a:ext cx="1271857" cy="710558"/>
                <a:chOff x="11378399" y="3151554"/>
                <a:chExt cx="1271857" cy="710558"/>
              </a:xfrm>
            </p:grpSpPr>
            <p:sp>
              <p:nvSpPr>
                <p:cNvPr id="35" name="任意多边形: 形状 34"/>
                <p:cNvSpPr/>
                <p:nvPr/>
              </p:nvSpPr>
              <p:spPr>
                <a:xfrm>
                  <a:off x="12025773" y="3538953"/>
                  <a:ext cx="380195" cy="167902"/>
                </a:xfrm>
                <a:custGeom>
                  <a:avLst/>
                  <a:gdLst>
                    <a:gd name="connsiteX0" fmla="*/ 0 w 380195"/>
                    <a:gd name="connsiteY0" fmla="*/ 20244 h 167902"/>
                    <a:gd name="connsiteX1" fmla="*/ 366698 w 380195"/>
                    <a:gd name="connsiteY1" fmla="*/ 130345 h 167902"/>
                    <a:gd name="connsiteX2" fmla="*/ 0 w 380195"/>
                    <a:gd name="connsiteY2" fmla="*/ 20244 h 167902"/>
                  </a:gdLst>
                  <a:ahLst/>
                  <a:cxnLst>
                    <a:cxn ang="0">
                      <a:pos x="connsiteX0" y="connsiteY0"/>
                    </a:cxn>
                    <a:cxn ang="0">
                      <a:pos x="connsiteX1" y="connsiteY1"/>
                    </a:cxn>
                    <a:cxn ang="0">
                      <a:pos x="connsiteX2" y="connsiteY2"/>
                    </a:cxn>
                  </a:cxnLst>
                  <a:rect l="l" t="t" r="r" b="b"/>
                  <a:pathLst>
                    <a:path w="380195" h="167902">
                      <a:moveTo>
                        <a:pt x="0" y="20244"/>
                      </a:moveTo>
                      <a:cubicBezTo>
                        <a:pt x="0" y="20244"/>
                        <a:pt x="277735" y="257724"/>
                        <a:pt x="366698" y="130345"/>
                      </a:cubicBezTo>
                      <a:cubicBezTo>
                        <a:pt x="455661" y="2966"/>
                        <a:pt x="78670" y="-24973"/>
                        <a:pt x="0" y="20244"/>
                      </a:cubicBezTo>
                      <a:close/>
                    </a:path>
                  </a:pathLst>
                </a:custGeom>
                <a:solidFill>
                  <a:srgbClr val="FDA2CC"/>
                </a:solidFill>
                <a:ln w="18344" cap="flat">
                  <a:noFill/>
                  <a:prstDash val="solid"/>
                  <a:miter/>
                </a:ln>
              </p:spPr>
              <p:txBody>
                <a:bodyPr rtlCol="0" anchor="ctr"/>
                <a:lstStyle/>
                <a:p>
                  <a:endParaRPr lang="zh-CN" altLang="en-US"/>
                </a:p>
              </p:txBody>
            </p:sp>
            <p:sp>
              <p:nvSpPr>
                <p:cNvPr id="36" name="任意多边形: 形状 35"/>
                <p:cNvSpPr/>
                <p:nvPr/>
              </p:nvSpPr>
              <p:spPr>
                <a:xfrm>
                  <a:off x="12264357" y="3328310"/>
                  <a:ext cx="385900" cy="149708"/>
                </a:xfrm>
                <a:custGeom>
                  <a:avLst/>
                  <a:gdLst>
                    <a:gd name="connsiteX0" fmla="*/ 0 w 385900"/>
                    <a:gd name="connsiteY0" fmla="*/ 94868 h 149708"/>
                    <a:gd name="connsiteX1" fmla="*/ 382505 w 385900"/>
                    <a:gd name="connsiteY1" fmla="*/ 78877 h 149708"/>
                    <a:gd name="connsiteX2" fmla="*/ 0 w 385900"/>
                    <a:gd name="connsiteY2" fmla="*/ 94868 h 149708"/>
                  </a:gdLst>
                  <a:ahLst/>
                  <a:cxnLst>
                    <a:cxn ang="0">
                      <a:pos x="connsiteX0" y="connsiteY0"/>
                    </a:cxn>
                    <a:cxn ang="0">
                      <a:pos x="connsiteX1" y="connsiteY1"/>
                    </a:cxn>
                    <a:cxn ang="0">
                      <a:pos x="connsiteX2" y="connsiteY2"/>
                    </a:cxn>
                  </a:cxnLst>
                  <a:rect l="l" t="t" r="r" b="b"/>
                  <a:pathLst>
                    <a:path w="385900" h="149708">
                      <a:moveTo>
                        <a:pt x="0" y="94868"/>
                      </a:moveTo>
                      <a:cubicBezTo>
                        <a:pt x="0" y="94868"/>
                        <a:pt x="340230" y="228313"/>
                        <a:pt x="382505" y="78877"/>
                      </a:cubicBezTo>
                      <a:cubicBezTo>
                        <a:pt x="424782" y="-70743"/>
                        <a:pt x="59370" y="26124"/>
                        <a:pt x="0" y="94868"/>
                      </a:cubicBezTo>
                      <a:close/>
                    </a:path>
                  </a:pathLst>
                </a:custGeom>
                <a:solidFill>
                  <a:srgbClr val="FDA2CC"/>
                </a:solidFill>
                <a:ln w="18344" cap="flat">
                  <a:noFill/>
                  <a:prstDash val="solid"/>
                  <a:miter/>
                </a:ln>
              </p:spPr>
              <p:txBody>
                <a:bodyPr rtlCol="0" anchor="ctr"/>
                <a:lstStyle/>
                <a:p>
                  <a:endParaRPr lang="zh-CN" altLang="en-US"/>
                </a:p>
              </p:txBody>
            </p:sp>
            <p:sp>
              <p:nvSpPr>
                <p:cNvPr id="37" name="任意多边形: 形状 36"/>
                <p:cNvSpPr/>
                <p:nvPr/>
              </p:nvSpPr>
              <p:spPr>
                <a:xfrm>
                  <a:off x="11378399" y="3402323"/>
                  <a:ext cx="1168103" cy="459789"/>
                </a:xfrm>
                <a:custGeom>
                  <a:avLst/>
                  <a:gdLst>
                    <a:gd name="connsiteX0" fmla="*/ 1168103 w 1168103"/>
                    <a:gd name="connsiteY0" fmla="*/ 636 h 459789"/>
                    <a:gd name="connsiteX1" fmla="*/ 1006903 w 1168103"/>
                    <a:gd name="connsiteY1" fmla="*/ 16443 h 459789"/>
                    <a:gd name="connsiteX2" fmla="*/ 847174 w 1168103"/>
                    <a:gd name="connsiteY2" fmla="*/ 40706 h 459789"/>
                    <a:gd name="connsiteX3" fmla="*/ 534883 w 1168103"/>
                    <a:gd name="connsiteY3" fmla="*/ 119008 h 459789"/>
                    <a:gd name="connsiteX4" fmla="*/ 242260 w 1168103"/>
                    <a:gd name="connsiteY4" fmla="*/ 250064 h 459789"/>
                    <a:gd name="connsiteX5" fmla="*/ 0 w 1168103"/>
                    <a:gd name="connsiteY5" fmla="*/ 459789 h 459789"/>
                    <a:gd name="connsiteX6" fmla="*/ 103484 w 1168103"/>
                    <a:gd name="connsiteY6" fmla="*/ 334432 h 459789"/>
                    <a:gd name="connsiteX7" fmla="*/ 231783 w 1168103"/>
                    <a:gd name="connsiteY7" fmla="*/ 233337 h 459789"/>
                    <a:gd name="connsiteX8" fmla="*/ 526979 w 1168103"/>
                    <a:gd name="connsiteY8" fmla="*/ 94562 h 459789"/>
                    <a:gd name="connsiteX9" fmla="*/ 844233 w 1168103"/>
                    <a:gd name="connsiteY9" fmla="*/ 21222 h 459789"/>
                    <a:gd name="connsiteX10" fmla="*/ 1168103 w 1168103"/>
                    <a:gd name="connsiteY10" fmla="*/ 636 h 459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103" h="459789">
                      <a:moveTo>
                        <a:pt x="1168103" y="636"/>
                      </a:moveTo>
                      <a:cubicBezTo>
                        <a:pt x="1114063" y="4312"/>
                        <a:pt x="1060391" y="9275"/>
                        <a:pt x="1006903" y="16443"/>
                      </a:cubicBezTo>
                      <a:cubicBezTo>
                        <a:pt x="953415" y="22876"/>
                        <a:pt x="900110" y="30780"/>
                        <a:pt x="847174" y="40706"/>
                      </a:cubicBezTo>
                      <a:cubicBezTo>
                        <a:pt x="741484" y="60741"/>
                        <a:pt x="636529" y="84820"/>
                        <a:pt x="534883" y="119008"/>
                      </a:cubicBezTo>
                      <a:cubicBezTo>
                        <a:pt x="433053" y="152278"/>
                        <a:pt x="334164" y="195289"/>
                        <a:pt x="242260" y="250064"/>
                      </a:cubicBezTo>
                      <a:cubicBezTo>
                        <a:pt x="150539" y="305023"/>
                        <a:pt x="67274" y="374870"/>
                        <a:pt x="0" y="459789"/>
                      </a:cubicBezTo>
                      <a:cubicBezTo>
                        <a:pt x="29409" y="414205"/>
                        <a:pt x="64884" y="372848"/>
                        <a:pt x="103484" y="334432"/>
                      </a:cubicBezTo>
                      <a:cubicBezTo>
                        <a:pt x="143003" y="296751"/>
                        <a:pt x="186566" y="263849"/>
                        <a:pt x="231783" y="233337"/>
                      </a:cubicBezTo>
                      <a:cubicBezTo>
                        <a:pt x="323135" y="173416"/>
                        <a:pt x="423679" y="128934"/>
                        <a:pt x="526979" y="94562"/>
                      </a:cubicBezTo>
                      <a:cubicBezTo>
                        <a:pt x="630463" y="60373"/>
                        <a:pt x="736888" y="36662"/>
                        <a:pt x="844233" y="21222"/>
                      </a:cubicBezTo>
                      <a:cubicBezTo>
                        <a:pt x="951393" y="6150"/>
                        <a:pt x="1059840" y="-2489"/>
                        <a:pt x="1168103" y="636"/>
                      </a:cubicBezTo>
                      <a:close/>
                    </a:path>
                  </a:pathLst>
                </a:custGeom>
                <a:solidFill>
                  <a:srgbClr val="2C3E50"/>
                </a:solidFill>
                <a:ln w="18344" cap="flat">
                  <a:noFill/>
                  <a:prstDash val="solid"/>
                  <a:miter/>
                </a:ln>
              </p:spPr>
              <p:txBody>
                <a:bodyPr rtlCol="0" anchor="ctr"/>
                <a:lstStyle/>
                <a:p>
                  <a:endParaRPr lang="zh-CN" altLang="en-US"/>
                </a:p>
              </p:txBody>
            </p:sp>
            <p:sp>
              <p:nvSpPr>
                <p:cNvPr id="38" name="任意多边形: 形状 37"/>
                <p:cNvSpPr/>
                <p:nvPr/>
              </p:nvSpPr>
              <p:spPr>
                <a:xfrm>
                  <a:off x="11825054" y="3532075"/>
                  <a:ext cx="478085" cy="98254"/>
                </a:xfrm>
                <a:custGeom>
                  <a:avLst/>
                  <a:gdLst>
                    <a:gd name="connsiteX0" fmla="*/ 478086 w 478085"/>
                    <a:gd name="connsiteY0" fmla="*/ 98255 h 98254"/>
                    <a:gd name="connsiteX1" fmla="*/ 239135 w 478085"/>
                    <a:gd name="connsiteY1" fmla="*/ 48075 h 98254"/>
                    <a:gd name="connsiteX2" fmla="*/ 120395 w 478085"/>
                    <a:gd name="connsiteY2" fmla="*/ 23077 h 98254"/>
                    <a:gd name="connsiteX3" fmla="*/ 0 w 478085"/>
                    <a:gd name="connsiteY3" fmla="*/ 6167 h 98254"/>
                    <a:gd name="connsiteX4" fmla="*/ 123152 w 478085"/>
                    <a:gd name="connsiteY4" fmla="*/ 3226 h 98254"/>
                    <a:gd name="connsiteX5" fmla="*/ 244649 w 478085"/>
                    <a:gd name="connsiteY5" fmla="*/ 22893 h 98254"/>
                    <a:gd name="connsiteX6" fmla="*/ 363206 w 478085"/>
                    <a:gd name="connsiteY6" fmla="*/ 54876 h 98254"/>
                    <a:gd name="connsiteX7" fmla="*/ 478086 w 478085"/>
                    <a:gd name="connsiteY7" fmla="*/ 98255 h 9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085" h="98254">
                      <a:moveTo>
                        <a:pt x="478086" y="98255"/>
                      </a:moveTo>
                      <a:cubicBezTo>
                        <a:pt x="397210" y="84102"/>
                        <a:pt x="318356" y="65169"/>
                        <a:pt x="239135" y="48075"/>
                      </a:cubicBezTo>
                      <a:cubicBezTo>
                        <a:pt x="199616" y="38885"/>
                        <a:pt x="160097" y="30981"/>
                        <a:pt x="120395" y="23077"/>
                      </a:cubicBezTo>
                      <a:cubicBezTo>
                        <a:pt x="80692" y="15541"/>
                        <a:pt x="40989" y="8373"/>
                        <a:pt x="0" y="6167"/>
                      </a:cubicBezTo>
                      <a:cubicBezTo>
                        <a:pt x="40438" y="-2472"/>
                        <a:pt x="82346" y="-634"/>
                        <a:pt x="123152" y="3226"/>
                      </a:cubicBezTo>
                      <a:cubicBezTo>
                        <a:pt x="164141" y="7086"/>
                        <a:pt x="204579" y="14254"/>
                        <a:pt x="244649" y="22893"/>
                      </a:cubicBezTo>
                      <a:cubicBezTo>
                        <a:pt x="284536" y="32084"/>
                        <a:pt x="324238" y="42193"/>
                        <a:pt x="363206" y="54876"/>
                      </a:cubicBezTo>
                      <a:cubicBezTo>
                        <a:pt x="402173" y="67375"/>
                        <a:pt x="440773" y="81161"/>
                        <a:pt x="478086" y="98255"/>
                      </a:cubicBezTo>
                      <a:close/>
                    </a:path>
                  </a:pathLst>
                </a:custGeom>
                <a:solidFill>
                  <a:srgbClr val="2C3E50"/>
                </a:solidFill>
                <a:ln w="18344" cap="flat">
                  <a:noFill/>
                  <a:prstDash val="solid"/>
                  <a:miter/>
                </a:ln>
              </p:spPr>
              <p:txBody>
                <a:bodyPr rtlCol="0" anchor="ctr"/>
                <a:lstStyle/>
                <a:p>
                  <a:endParaRPr lang="zh-CN" altLang="en-US"/>
                </a:p>
              </p:txBody>
            </p:sp>
            <p:sp>
              <p:nvSpPr>
                <p:cNvPr id="39" name="任意多边形: 形状 38"/>
                <p:cNvSpPr/>
                <p:nvPr/>
              </p:nvSpPr>
              <p:spPr>
                <a:xfrm>
                  <a:off x="11972836" y="3151554"/>
                  <a:ext cx="326781" cy="249383"/>
                </a:xfrm>
                <a:custGeom>
                  <a:avLst/>
                  <a:gdLst>
                    <a:gd name="connsiteX0" fmla="*/ 0 w 326781"/>
                    <a:gd name="connsiteY0" fmla="*/ 249383 h 249383"/>
                    <a:gd name="connsiteX1" fmla="*/ 324054 w 326781"/>
                    <a:gd name="connsiteY1" fmla="*/ 45356 h 249383"/>
                    <a:gd name="connsiteX2" fmla="*/ 0 w 326781"/>
                    <a:gd name="connsiteY2" fmla="*/ 249383 h 249383"/>
                  </a:gdLst>
                  <a:ahLst/>
                  <a:cxnLst>
                    <a:cxn ang="0">
                      <a:pos x="connsiteX0" y="connsiteY0"/>
                    </a:cxn>
                    <a:cxn ang="0">
                      <a:pos x="connsiteX1" y="connsiteY1"/>
                    </a:cxn>
                    <a:cxn ang="0">
                      <a:pos x="connsiteX2" y="connsiteY2"/>
                    </a:cxn>
                  </a:cxnLst>
                  <a:rect l="l" t="t" r="r" b="b"/>
                  <a:pathLst>
                    <a:path w="326781" h="249383">
                      <a:moveTo>
                        <a:pt x="0" y="249383"/>
                      </a:moveTo>
                      <a:cubicBezTo>
                        <a:pt x="0" y="249383"/>
                        <a:pt x="361551" y="196079"/>
                        <a:pt x="324054" y="45356"/>
                      </a:cubicBezTo>
                      <a:cubicBezTo>
                        <a:pt x="286374" y="-105367"/>
                        <a:pt x="17278" y="160420"/>
                        <a:pt x="0" y="249383"/>
                      </a:cubicBezTo>
                      <a:close/>
                    </a:path>
                  </a:pathLst>
                </a:custGeom>
                <a:solidFill>
                  <a:srgbClr val="FDA2CC"/>
                </a:solidFill>
                <a:ln w="18344" cap="flat">
                  <a:noFill/>
                  <a:prstDash val="solid"/>
                  <a:miter/>
                </a:ln>
              </p:spPr>
              <p:txBody>
                <a:bodyPr rtlCol="0" anchor="ctr"/>
                <a:lstStyle/>
                <a:p>
                  <a:endParaRPr lang="zh-CN" altLang="en-US"/>
                </a:p>
              </p:txBody>
            </p:sp>
            <p:sp>
              <p:nvSpPr>
                <p:cNvPr id="40" name="任意多边形: 形状 39"/>
                <p:cNvSpPr/>
                <p:nvPr/>
              </p:nvSpPr>
              <p:spPr>
                <a:xfrm>
                  <a:off x="11825238" y="3238634"/>
                  <a:ext cx="383424" cy="299791"/>
                </a:xfrm>
                <a:custGeom>
                  <a:avLst/>
                  <a:gdLst>
                    <a:gd name="connsiteX0" fmla="*/ 383425 w 383424"/>
                    <a:gd name="connsiteY0" fmla="*/ 0 h 299791"/>
                    <a:gd name="connsiteX1" fmla="*/ 188588 w 383424"/>
                    <a:gd name="connsiteY1" fmla="*/ 147047 h 299791"/>
                    <a:gd name="connsiteX2" fmla="*/ 91720 w 383424"/>
                    <a:gd name="connsiteY2" fmla="*/ 220203 h 299791"/>
                    <a:gd name="connsiteX3" fmla="*/ 0 w 383424"/>
                    <a:gd name="connsiteY3" fmla="*/ 299792 h 299791"/>
                    <a:gd name="connsiteX4" fmla="*/ 78670 w 383424"/>
                    <a:gd name="connsiteY4" fmla="*/ 204946 h 299791"/>
                    <a:gd name="connsiteX5" fmla="*/ 173331 w 383424"/>
                    <a:gd name="connsiteY5" fmla="*/ 126460 h 299791"/>
                    <a:gd name="connsiteX6" fmla="*/ 275345 w 383424"/>
                    <a:gd name="connsiteY6" fmla="*/ 58083 h 299791"/>
                    <a:gd name="connsiteX7" fmla="*/ 383425 w 383424"/>
                    <a:gd name="connsiteY7" fmla="*/ 0 h 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424" h="299791">
                      <a:moveTo>
                        <a:pt x="383425" y="0"/>
                      </a:moveTo>
                      <a:cubicBezTo>
                        <a:pt x="319643" y="51650"/>
                        <a:pt x="253656" y="98705"/>
                        <a:pt x="188588" y="147047"/>
                      </a:cubicBezTo>
                      <a:cubicBezTo>
                        <a:pt x="155686" y="170758"/>
                        <a:pt x="123703" y="195388"/>
                        <a:pt x="91720" y="220203"/>
                      </a:cubicBezTo>
                      <a:cubicBezTo>
                        <a:pt x="59922" y="245201"/>
                        <a:pt x="28490" y="270382"/>
                        <a:pt x="0" y="299792"/>
                      </a:cubicBezTo>
                      <a:cubicBezTo>
                        <a:pt x="20035" y="263581"/>
                        <a:pt x="49077" y="233253"/>
                        <a:pt x="78670" y="204946"/>
                      </a:cubicBezTo>
                      <a:cubicBezTo>
                        <a:pt x="108447" y="176640"/>
                        <a:pt x="140430" y="150723"/>
                        <a:pt x="173331" y="126460"/>
                      </a:cubicBezTo>
                      <a:cubicBezTo>
                        <a:pt x="206417" y="102381"/>
                        <a:pt x="240238" y="79221"/>
                        <a:pt x="275345" y="58083"/>
                      </a:cubicBezTo>
                      <a:cubicBezTo>
                        <a:pt x="310269" y="36946"/>
                        <a:pt x="345928" y="16910"/>
                        <a:pt x="383425" y="0"/>
                      </a:cubicBezTo>
                      <a:close/>
                    </a:path>
                  </a:pathLst>
                </a:custGeom>
                <a:solidFill>
                  <a:srgbClr val="2C3E50"/>
                </a:solidFill>
                <a:ln w="18344" cap="flat">
                  <a:noFill/>
                  <a:prstDash val="solid"/>
                  <a:miter/>
                </a:ln>
              </p:spPr>
              <p:txBody>
                <a:bodyPr rtlCol="0" anchor="ctr"/>
                <a:lstStyle/>
                <a:p>
                  <a:endParaRPr lang="zh-CN" altLang="en-US"/>
                </a:p>
              </p:txBody>
            </p:sp>
            <p:sp>
              <p:nvSpPr>
                <p:cNvPr id="41" name="任意多边形: 形状 40"/>
                <p:cNvSpPr/>
                <p:nvPr/>
              </p:nvSpPr>
              <p:spPr>
                <a:xfrm>
                  <a:off x="11671758" y="3667097"/>
                  <a:ext cx="388095" cy="148276"/>
                </a:xfrm>
                <a:custGeom>
                  <a:avLst/>
                  <a:gdLst>
                    <a:gd name="connsiteX0" fmla="*/ 0 w 388095"/>
                    <a:gd name="connsiteY0" fmla="*/ 65064 h 148276"/>
                    <a:gd name="connsiteX1" fmla="*/ 381954 w 388095"/>
                    <a:gd name="connsiteY1" fmla="*/ 90245 h 148276"/>
                    <a:gd name="connsiteX2" fmla="*/ 0 w 388095"/>
                    <a:gd name="connsiteY2" fmla="*/ 65064 h 148276"/>
                  </a:gdLst>
                  <a:ahLst/>
                  <a:cxnLst>
                    <a:cxn ang="0">
                      <a:pos x="connsiteX0" y="connsiteY0"/>
                    </a:cxn>
                    <a:cxn ang="0">
                      <a:pos x="connsiteX1" y="connsiteY1"/>
                    </a:cxn>
                    <a:cxn ang="0">
                      <a:pos x="connsiteX2" y="connsiteY2"/>
                    </a:cxn>
                  </a:cxnLst>
                  <a:rect l="l" t="t" r="r" b="b"/>
                  <a:pathLst>
                    <a:path w="388095" h="148276">
                      <a:moveTo>
                        <a:pt x="0" y="65064"/>
                      </a:moveTo>
                      <a:cubicBezTo>
                        <a:pt x="0" y="65064"/>
                        <a:pt x="323871" y="234167"/>
                        <a:pt x="381954" y="90245"/>
                      </a:cubicBezTo>
                      <a:cubicBezTo>
                        <a:pt x="440221" y="-53861"/>
                        <a:pt x="66355" y="3304"/>
                        <a:pt x="0" y="65064"/>
                      </a:cubicBezTo>
                      <a:close/>
                    </a:path>
                  </a:pathLst>
                </a:custGeom>
                <a:solidFill>
                  <a:srgbClr val="FDA2CC"/>
                </a:solidFill>
                <a:ln w="18344" cap="flat">
                  <a:noFill/>
                  <a:prstDash val="solid"/>
                  <a:miter/>
                </a:ln>
              </p:spPr>
              <p:txBody>
                <a:bodyPr rtlCol="0" anchor="ctr"/>
                <a:lstStyle/>
                <a:p>
                  <a:endParaRPr lang="zh-CN" altLang="en-US"/>
                </a:p>
              </p:txBody>
            </p:sp>
            <p:sp>
              <p:nvSpPr>
                <p:cNvPr id="42" name="任意多边形: 形状 41"/>
                <p:cNvSpPr/>
                <p:nvPr/>
              </p:nvSpPr>
              <p:spPr>
                <a:xfrm>
                  <a:off x="11471590" y="3718007"/>
                  <a:ext cx="486541" cy="38599"/>
                </a:xfrm>
                <a:custGeom>
                  <a:avLst/>
                  <a:gdLst>
                    <a:gd name="connsiteX0" fmla="*/ 486541 w 486541"/>
                    <a:gd name="connsiteY0" fmla="*/ 21322 h 38599"/>
                    <a:gd name="connsiteX1" fmla="*/ 242443 w 486541"/>
                    <a:gd name="connsiteY1" fmla="*/ 25917 h 38599"/>
                    <a:gd name="connsiteX2" fmla="*/ 121130 w 486541"/>
                    <a:gd name="connsiteY2" fmla="*/ 28123 h 38599"/>
                    <a:gd name="connsiteX3" fmla="*/ 0 w 486541"/>
                    <a:gd name="connsiteY3" fmla="*/ 38600 h 38599"/>
                    <a:gd name="connsiteX4" fmla="*/ 119292 w 486541"/>
                    <a:gd name="connsiteY4" fmla="*/ 8088 h 38599"/>
                    <a:gd name="connsiteX5" fmla="*/ 242076 w 486541"/>
                    <a:gd name="connsiteY5" fmla="*/ 0 h 38599"/>
                    <a:gd name="connsiteX6" fmla="*/ 364676 w 486541"/>
                    <a:gd name="connsiteY6" fmla="*/ 4595 h 38599"/>
                    <a:gd name="connsiteX7" fmla="*/ 486541 w 486541"/>
                    <a:gd name="connsiteY7" fmla="*/ 21322 h 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541" h="38599">
                      <a:moveTo>
                        <a:pt x="486541" y="21322"/>
                      </a:moveTo>
                      <a:cubicBezTo>
                        <a:pt x="404563" y="25733"/>
                        <a:pt x="323503" y="24998"/>
                        <a:pt x="242443" y="25917"/>
                      </a:cubicBezTo>
                      <a:cubicBezTo>
                        <a:pt x="202006" y="25917"/>
                        <a:pt x="161568" y="27020"/>
                        <a:pt x="121130" y="28123"/>
                      </a:cubicBezTo>
                      <a:cubicBezTo>
                        <a:pt x="80692" y="29777"/>
                        <a:pt x="40438" y="31615"/>
                        <a:pt x="0" y="38600"/>
                      </a:cubicBezTo>
                      <a:cubicBezTo>
                        <a:pt x="37497" y="21138"/>
                        <a:pt x="78670" y="13418"/>
                        <a:pt x="119292" y="8088"/>
                      </a:cubicBezTo>
                      <a:cubicBezTo>
                        <a:pt x="160097" y="2757"/>
                        <a:pt x="201087" y="551"/>
                        <a:pt x="242076" y="0"/>
                      </a:cubicBezTo>
                      <a:cubicBezTo>
                        <a:pt x="283065" y="0"/>
                        <a:pt x="323871" y="1103"/>
                        <a:pt x="364676" y="4595"/>
                      </a:cubicBezTo>
                      <a:cubicBezTo>
                        <a:pt x="405482" y="8271"/>
                        <a:pt x="446287" y="13050"/>
                        <a:pt x="486541" y="21322"/>
                      </a:cubicBezTo>
                      <a:close/>
                    </a:path>
                  </a:pathLst>
                </a:custGeom>
                <a:solidFill>
                  <a:srgbClr val="2C3E50"/>
                </a:solidFill>
                <a:ln w="18344" cap="flat">
                  <a:noFill/>
                  <a:prstDash val="solid"/>
                  <a:miter/>
                </a:ln>
              </p:spPr>
              <p:txBody>
                <a:bodyPr rtlCol="0" anchor="ctr"/>
                <a:lstStyle/>
                <a:p>
                  <a:endParaRPr lang="zh-CN" altLang="en-US"/>
                </a:p>
              </p:txBody>
            </p:sp>
            <p:sp>
              <p:nvSpPr>
                <p:cNvPr id="43" name="任意多边形: 形状 42"/>
                <p:cNvSpPr/>
                <p:nvPr/>
              </p:nvSpPr>
              <p:spPr>
                <a:xfrm>
                  <a:off x="11584601" y="3283929"/>
                  <a:ext cx="279633" cy="305779"/>
                </a:xfrm>
                <a:custGeom>
                  <a:avLst/>
                  <a:gdLst>
                    <a:gd name="connsiteX0" fmla="*/ 32 w 279633"/>
                    <a:gd name="connsiteY0" fmla="*/ 305779 h 305779"/>
                    <a:gd name="connsiteX1" fmla="*/ 270046 w 279633"/>
                    <a:gd name="connsiteY1" fmla="*/ 34294 h 305779"/>
                    <a:gd name="connsiteX2" fmla="*/ 32 w 279633"/>
                    <a:gd name="connsiteY2" fmla="*/ 305779 h 305779"/>
                  </a:gdLst>
                  <a:ahLst/>
                  <a:cxnLst>
                    <a:cxn ang="0">
                      <a:pos x="connsiteX0" y="connsiteY0"/>
                    </a:cxn>
                    <a:cxn ang="0">
                      <a:pos x="connsiteX1" y="connsiteY1"/>
                    </a:cxn>
                    <a:cxn ang="0">
                      <a:pos x="connsiteX2" y="connsiteY2"/>
                    </a:cxn>
                  </a:cxnLst>
                  <a:rect l="l" t="t" r="r" b="b"/>
                  <a:pathLst>
                    <a:path w="279633" h="305779">
                      <a:moveTo>
                        <a:pt x="32" y="305779"/>
                      </a:moveTo>
                      <a:cubicBezTo>
                        <a:pt x="32" y="305779"/>
                        <a:pt x="340445" y="172886"/>
                        <a:pt x="270046" y="34294"/>
                      </a:cubicBezTo>
                      <a:cubicBezTo>
                        <a:pt x="199648" y="-104114"/>
                        <a:pt x="-2909" y="215162"/>
                        <a:pt x="32" y="305779"/>
                      </a:cubicBezTo>
                      <a:close/>
                    </a:path>
                  </a:pathLst>
                </a:custGeom>
                <a:solidFill>
                  <a:srgbClr val="FDA2CC"/>
                </a:solidFill>
                <a:ln w="18344" cap="flat">
                  <a:noFill/>
                  <a:prstDash val="solid"/>
                  <a:miter/>
                </a:ln>
              </p:spPr>
              <p:txBody>
                <a:bodyPr rtlCol="0" anchor="ctr"/>
                <a:lstStyle/>
                <a:p>
                  <a:endParaRPr lang="zh-CN" altLang="en-US"/>
                </a:p>
              </p:txBody>
            </p:sp>
            <p:sp>
              <p:nvSpPr>
                <p:cNvPr id="44" name="任意多边形: 形状 43"/>
                <p:cNvSpPr/>
                <p:nvPr/>
              </p:nvSpPr>
              <p:spPr>
                <a:xfrm>
                  <a:off x="11471590" y="3378880"/>
                  <a:ext cx="306592" cy="378094"/>
                </a:xfrm>
                <a:custGeom>
                  <a:avLst/>
                  <a:gdLst>
                    <a:gd name="connsiteX0" fmla="*/ 306593 w 306592"/>
                    <a:gd name="connsiteY0" fmla="*/ 0 h 378094"/>
                    <a:gd name="connsiteX1" fmla="*/ 149620 w 306592"/>
                    <a:gd name="connsiteY1" fmla="*/ 186933 h 378094"/>
                    <a:gd name="connsiteX2" fmla="*/ 71685 w 306592"/>
                    <a:gd name="connsiteY2" fmla="*/ 279940 h 378094"/>
                    <a:gd name="connsiteX3" fmla="*/ 0 w 306592"/>
                    <a:gd name="connsiteY3" fmla="*/ 378094 h 378094"/>
                    <a:gd name="connsiteX4" fmla="*/ 55510 w 306592"/>
                    <a:gd name="connsiteY4" fmla="*/ 267993 h 378094"/>
                    <a:gd name="connsiteX5" fmla="*/ 130136 w 306592"/>
                    <a:gd name="connsiteY5" fmla="*/ 170207 h 378094"/>
                    <a:gd name="connsiteX6" fmla="*/ 214137 w 306592"/>
                    <a:gd name="connsiteY6" fmla="*/ 80876 h 378094"/>
                    <a:gd name="connsiteX7" fmla="*/ 306593 w 306592"/>
                    <a:gd name="connsiteY7" fmla="*/ 0 h 37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92" h="378094">
                      <a:moveTo>
                        <a:pt x="306593" y="0"/>
                      </a:moveTo>
                      <a:cubicBezTo>
                        <a:pt x="256045" y="64517"/>
                        <a:pt x="202189" y="125174"/>
                        <a:pt x="149620" y="186933"/>
                      </a:cubicBezTo>
                      <a:cubicBezTo>
                        <a:pt x="122968" y="217445"/>
                        <a:pt x="97235" y="248693"/>
                        <a:pt x="71685" y="279940"/>
                      </a:cubicBezTo>
                      <a:cubicBezTo>
                        <a:pt x="46320" y="311555"/>
                        <a:pt x="21322" y="342987"/>
                        <a:pt x="0" y="378094"/>
                      </a:cubicBezTo>
                      <a:cubicBezTo>
                        <a:pt x="11396" y="338391"/>
                        <a:pt x="32902" y="302181"/>
                        <a:pt x="55510" y="267993"/>
                      </a:cubicBezTo>
                      <a:cubicBezTo>
                        <a:pt x="78302" y="233621"/>
                        <a:pt x="103668" y="201270"/>
                        <a:pt x="130136" y="170207"/>
                      </a:cubicBezTo>
                      <a:cubicBezTo>
                        <a:pt x="156972" y="139327"/>
                        <a:pt x="184728" y="109182"/>
                        <a:pt x="214137" y="80876"/>
                      </a:cubicBezTo>
                      <a:cubicBezTo>
                        <a:pt x="243546" y="52202"/>
                        <a:pt x="273875" y="24814"/>
                        <a:pt x="306593" y="0"/>
                      </a:cubicBezTo>
                      <a:close/>
                    </a:path>
                  </a:pathLst>
                </a:custGeom>
                <a:solidFill>
                  <a:srgbClr val="2C3E50"/>
                </a:solidFill>
                <a:ln w="18344" cap="flat">
                  <a:noFill/>
                  <a:prstDash val="solid"/>
                  <a:miter/>
                </a:ln>
              </p:spPr>
              <p:txBody>
                <a:bodyPr rtlCol="0" anchor="ctr"/>
                <a:lstStyle/>
                <a:p>
                  <a:endParaRPr lang="zh-CN" altLang="en-US"/>
                </a:p>
              </p:txBody>
            </p:sp>
          </p:grpSp>
          <p:grpSp>
            <p:nvGrpSpPr>
              <p:cNvPr id="30" name="图形 18"/>
              <p:cNvGrpSpPr/>
              <p:nvPr/>
            </p:nvGrpSpPr>
            <p:grpSpPr>
              <a:xfrm>
                <a:off x="11163313" y="2754567"/>
                <a:ext cx="583217" cy="875579"/>
                <a:chOff x="11163313" y="2754567"/>
                <a:chExt cx="583217" cy="875579"/>
              </a:xfrm>
            </p:grpSpPr>
            <p:sp>
              <p:nvSpPr>
                <p:cNvPr id="31" name="任意多边形: 形状 30"/>
                <p:cNvSpPr/>
                <p:nvPr/>
              </p:nvSpPr>
              <p:spPr>
                <a:xfrm>
                  <a:off x="11163313" y="2754567"/>
                  <a:ext cx="583217" cy="679036"/>
                </a:xfrm>
                <a:custGeom>
                  <a:avLst/>
                  <a:gdLst>
                    <a:gd name="connsiteX0" fmla="*/ 580681 w 583217"/>
                    <a:gd name="connsiteY0" fmla="*/ 455210 h 679036"/>
                    <a:gd name="connsiteX1" fmla="*/ 504584 w 583217"/>
                    <a:gd name="connsiteY1" fmla="*/ 343454 h 679036"/>
                    <a:gd name="connsiteX2" fmla="*/ 561565 w 583217"/>
                    <a:gd name="connsiteY2" fmla="*/ 177107 h 679036"/>
                    <a:gd name="connsiteX3" fmla="*/ 464882 w 583217"/>
                    <a:gd name="connsiteY3" fmla="*/ 12966 h 679036"/>
                    <a:gd name="connsiteX4" fmla="*/ 277397 w 583217"/>
                    <a:gd name="connsiteY4" fmla="*/ 47155 h 679036"/>
                    <a:gd name="connsiteX5" fmla="*/ 188801 w 583217"/>
                    <a:gd name="connsiteY5" fmla="*/ 198980 h 679036"/>
                    <a:gd name="connsiteX6" fmla="*/ 54437 w 583217"/>
                    <a:gd name="connsiteY6" fmla="*/ 214420 h 679036"/>
                    <a:gd name="connsiteX7" fmla="*/ 100206 w 583217"/>
                    <a:gd name="connsiteY7" fmla="*/ 391428 h 679036"/>
                    <a:gd name="connsiteX8" fmla="*/ 14735 w 583217"/>
                    <a:gd name="connsiteY8" fmla="*/ 503000 h 679036"/>
                    <a:gd name="connsiteX9" fmla="*/ 167663 w 583217"/>
                    <a:gd name="connsiteY9" fmla="*/ 662546 h 679036"/>
                    <a:gd name="connsiteX10" fmla="*/ 388417 w 583217"/>
                    <a:gd name="connsiteY10" fmla="*/ 673942 h 679036"/>
                    <a:gd name="connsiteX11" fmla="*/ 416908 w 583217"/>
                    <a:gd name="connsiteY11" fmla="*/ 536269 h 679036"/>
                    <a:gd name="connsiteX12" fmla="*/ 580681 w 583217"/>
                    <a:gd name="connsiteY12" fmla="*/ 455210 h 6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217" h="679036">
                      <a:moveTo>
                        <a:pt x="580681" y="455210"/>
                      </a:moveTo>
                      <a:cubicBezTo>
                        <a:pt x="599797" y="368820"/>
                        <a:pt x="504584" y="343454"/>
                        <a:pt x="504584" y="343454"/>
                      </a:cubicBezTo>
                      <a:cubicBezTo>
                        <a:pt x="504584" y="343454"/>
                        <a:pt x="557889" y="294745"/>
                        <a:pt x="561565" y="177107"/>
                      </a:cubicBezTo>
                      <a:cubicBezTo>
                        <a:pt x="565241" y="59470"/>
                        <a:pt x="464882" y="12966"/>
                        <a:pt x="464882" y="12966"/>
                      </a:cubicBezTo>
                      <a:cubicBezTo>
                        <a:pt x="464882" y="12966"/>
                        <a:pt x="364155" y="-32618"/>
                        <a:pt x="277397" y="47155"/>
                      </a:cubicBezTo>
                      <a:cubicBezTo>
                        <a:pt x="190823" y="126928"/>
                        <a:pt x="188801" y="198980"/>
                        <a:pt x="188801" y="198980"/>
                      </a:cubicBezTo>
                      <a:cubicBezTo>
                        <a:pt x="188801" y="198980"/>
                        <a:pt x="107374" y="143470"/>
                        <a:pt x="54437" y="214420"/>
                      </a:cubicBezTo>
                      <a:cubicBezTo>
                        <a:pt x="1501" y="285187"/>
                        <a:pt x="100206" y="391428"/>
                        <a:pt x="100206" y="391428"/>
                      </a:cubicBezTo>
                      <a:cubicBezTo>
                        <a:pt x="51496" y="369555"/>
                        <a:pt x="-34526" y="422492"/>
                        <a:pt x="14735" y="503000"/>
                      </a:cubicBezTo>
                      <a:cubicBezTo>
                        <a:pt x="50026" y="560348"/>
                        <a:pt x="137151" y="649495"/>
                        <a:pt x="167663" y="662546"/>
                      </a:cubicBezTo>
                      <a:cubicBezTo>
                        <a:pt x="197624" y="677066"/>
                        <a:pt x="321879" y="684786"/>
                        <a:pt x="388417" y="673942"/>
                      </a:cubicBezTo>
                      <a:cubicBezTo>
                        <a:pt x="481425" y="658686"/>
                        <a:pt x="465433" y="558878"/>
                        <a:pt x="416908" y="536269"/>
                      </a:cubicBezTo>
                      <a:cubicBezTo>
                        <a:pt x="416724" y="536269"/>
                        <a:pt x="561749" y="541600"/>
                        <a:pt x="580681" y="455210"/>
                      </a:cubicBezTo>
                      <a:close/>
                    </a:path>
                  </a:pathLst>
                </a:custGeom>
                <a:solidFill>
                  <a:srgbClr val="A6DBC7"/>
                </a:solidFill>
                <a:ln w="18344" cap="flat">
                  <a:noFill/>
                  <a:prstDash val="solid"/>
                  <a:miter/>
                </a:ln>
              </p:spPr>
              <p:txBody>
                <a:bodyPr rtlCol="0" anchor="ctr"/>
                <a:lstStyle/>
                <a:p>
                  <a:endParaRPr lang="zh-CN" altLang="en-US"/>
                </a:p>
              </p:txBody>
            </p:sp>
            <p:sp>
              <p:nvSpPr>
                <p:cNvPr id="32" name="任意多边形: 形状 31"/>
                <p:cNvSpPr/>
                <p:nvPr/>
              </p:nvSpPr>
              <p:spPr>
                <a:xfrm>
                  <a:off x="11286128" y="2767717"/>
                  <a:ext cx="342067" cy="862429"/>
                </a:xfrm>
                <a:custGeom>
                  <a:avLst/>
                  <a:gdLst>
                    <a:gd name="connsiteX0" fmla="*/ 342068 w 342067"/>
                    <a:gd name="connsiteY0" fmla="*/ 0 h 862429"/>
                    <a:gd name="connsiteX1" fmla="*/ 244833 w 342067"/>
                    <a:gd name="connsiteY1" fmla="*/ 211747 h 862429"/>
                    <a:gd name="connsiteX2" fmla="*/ 149988 w 342067"/>
                    <a:gd name="connsiteY2" fmla="*/ 424230 h 862429"/>
                    <a:gd name="connsiteX3" fmla="*/ 62495 w 342067"/>
                    <a:gd name="connsiteY3" fmla="*/ 639286 h 862429"/>
                    <a:gd name="connsiteX4" fmla="*/ 42644 w 342067"/>
                    <a:gd name="connsiteY4" fmla="*/ 693877 h 862429"/>
                    <a:gd name="connsiteX5" fmla="*/ 25366 w 342067"/>
                    <a:gd name="connsiteY5" fmla="*/ 749204 h 862429"/>
                    <a:gd name="connsiteX6" fmla="*/ 10293 w 342067"/>
                    <a:gd name="connsiteY6" fmla="*/ 805265 h 862429"/>
                    <a:gd name="connsiteX7" fmla="*/ 4963 w 342067"/>
                    <a:gd name="connsiteY7" fmla="*/ 833755 h 862429"/>
                    <a:gd name="connsiteX8" fmla="*/ 0 w 342067"/>
                    <a:gd name="connsiteY8" fmla="*/ 862430 h 862429"/>
                    <a:gd name="connsiteX9" fmla="*/ 45401 w 342067"/>
                    <a:gd name="connsiteY9" fmla="*/ 633404 h 862429"/>
                    <a:gd name="connsiteX10" fmla="*/ 128666 w 342067"/>
                    <a:gd name="connsiteY10" fmla="*/ 414856 h 862429"/>
                    <a:gd name="connsiteX11" fmla="*/ 228658 w 342067"/>
                    <a:gd name="connsiteY11" fmla="*/ 203844 h 862429"/>
                    <a:gd name="connsiteX12" fmla="*/ 283249 w 342067"/>
                    <a:gd name="connsiteY12" fmla="*/ 100727 h 862429"/>
                    <a:gd name="connsiteX13" fmla="*/ 342068 w 342067"/>
                    <a:gd name="connsiteY13" fmla="*/ 0 h 8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67" h="862429">
                      <a:moveTo>
                        <a:pt x="342068" y="0"/>
                      </a:moveTo>
                      <a:lnTo>
                        <a:pt x="244833" y="211747"/>
                      </a:lnTo>
                      <a:cubicBezTo>
                        <a:pt x="213034" y="282514"/>
                        <a:pt x="180684" y="353096"/>
                        <a:pt x="149988" y="424230"/>
                      </a:cubicBezTo>
                      <a:cubicBezTo>
                        <a:pt x="118924" y="495180"/>
                        <a:pt x="89882" y="567049"/>
                        <a:pt x="62495" y="639286"/>
                      </a:cubicBezTo>
                      <a:lnTo>
                        <a:pt x="42644" y="693877"/>
                      </a:lnTo>
                      <a:lnTo>
                        <a:pt x="25366" y="749204"/>
                      </a:lnTo>
                      <a:cubicBezTo>
                        <a:pt x="19668" y="767584"/>
                        <a:pt x="15440" y="786517"/>
                        <a:pt x="10293" y="805265"/>
                      </a:cubicBezTo>
                      <a:cubicBezTo>
                        <a:pt x="7352" y="814639"/>
                        <a:pt x="6801" y="824197"/>
                        <a:pt x="4963" y="833755"/>
                      </a:cubicBezTo>
                      <a:lnTo>
                        <a:pt x="0" y="862430"/>
                      </a:lnTo>
                      <a:cubicBezTo>
                        <a:pt x="1103" y="784311"/>
                        <a:pt x="21873" y="707479"/>
                        <a:pt x="45401" y="633404"/>
                      </a:cubicBezTo>
                      <a:cubicBezTo>
                        <a:pt x="69112" y="559145"/>
                        <a:pt x="97786" y="486357"/>
                        <a:pt x="128666" y="414856"/>
                      </a:cubicBezTo>
                      <a:cubicBezTo>
                        <a:pt x="160097" y="343538"/>
                        <a:pt x="192999" y="272956"/>
                        <a:pt x="228658" y="203844"/>
                      </a:cubicBezTo>
                      <a:cubicBezTo>
                        <a:pt x="246671" y="169288"/>
                        <a:pt x="264684" y="134915"/>
                        <a:pt x="283249" y="100727"/>
                      </a:cubicBezTo>
                      <a:cubicBezTo>
                        <a:pt x="302916" y="67090"/>
                        <a:pt x="321481" y="32902"/>
                        <a:pt x="342068" y="0"/>
                      </a:cubicBezTo>
                      <a:close/>
                    </a:path>
                  </a:pathLst>
                </a:custGeom>
                <a:solidFill>
                  <a:srgbClr val="2C3E50"/>
                </a:solidFill>
                <a:ln w="18344" cap="flat">
                  <a:noFill/>
                  <a:prstDash val="solid"/>
                  <a:miter/>
                </a:ln>
              </p:spPr>
              <p:txBody>
                <a:bodyPr rtlCol="0" anchor="ctr"/>
                <a:lstStyle/>
                <a:p>
                  <a:endParaRPr lang="zh-CN" altLang="en-US"/>
                </a:p>
              </p:txBody>
            </p:sp>
            <p:sp>
              <p:nvSpPr>
                <p:cNvPr id="33" name="任意多边形: 形状 32"/>
                <p:cNvSpPr/>
                <p:nvPr/>
              </p:nvSpPr>
              <p:spPr>
                <a:xfrm>
                  <a:off x="11352299" y="2953547"/>
                  <a:ext cx="315415" cy="211195"/>
                </a:xfrm>
                <a:custGeom>
                  <a:avLst/>
                  <a:gdLst>
                    <a:gd name="connsiteX0" fmla="*/ 0 w 315415"/>
                    <a:gd name="connsiteY0" fmla="*/ 0 h 211195"/>
                    <a:gd name="connsiteX1" fmla="*/ 99073 w 315415"/>
                    <a:gd name="connsiteY1" fmla="*/ 192999 h 211195"/>
                    <a:gd name="connsiteX2" fmla="*/ 86206 w 315415"/>
                    <a:gd name="connsiteY2" fmla="*/ 186933 h 211195"/>
                    <a:gd name="connsiteX3" fmla="*/ 199984 w 315415"/>
                    <a:gd name="connsiteY3" fmla="*/ 162303 h 211195"/>
                    <a:gd name="connsiteX4" fmla="*/ 315415 w 315415"/>
                    <a:gd name="connsiteY4" fmla="*/ 144474 h 211195"/>
                    <a:gd name="connsiteX5" fmla="*/ 204211 w 315415"/>
                    <a:gd name="connsiteY5" fmla="*/ 180132 h 211195"/>
                    <a:gd name="connsiteX6" fmla="*/ 91353 w 315415"/>
                    <a:gd name="connsiteY6" fmla="*/ 209174 h 211195"/>
                    <a:gd name="connsiteX7" fmla="*/ 82346 w 315415"/>
                    <a:gd name="connsiteY7" fmla="*/ 211196 h 211195"/>
                    <a:gd name="connsiteX8" fmla="*/ 78302 w 315415"/>
                    <a:gd name="connsiteY8" fmla="*/ 203108 h 211195"/>
                    <a:gd name="connsiteX9" fmla="*/ 34188 w 315415"/>
                    <a:gd name="connsiteY9" fmla="*/ 103484 h 211195"/>
                    <a:gd name="connsiteX10" fmla="*/ 0 w 315415"/>
                    <a:gd name="connsiteY10" fmla="*/ 0 h 21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15" h="211195">
                      <a:moveTo>
                        <a:pt x="0" y="0"/>
                      </a:moveTo>
                      <a:cubicBezTo>
                        <a:pt x="34556" y="63965"/>
                        <a:pt x="66906" y="128298"/>
                        <a:pt x="99073" y="192999"/>
                      </a:cubicBezTo>
                      <a:lnTo>
                        <a:pt x="86206" y="186933"/>
                      </a:lnTo>
                      <a:cubicBezTo>
                        <a:pt x="123887" y="177927"/>
                        <a:pt x="161935" y="169655"/>
                        <a:pt x="199984" y="162303"/>
                      </a:cubicBezTo>
                      <a:cubicBezTo>
                        <a:pt x="238216" y="154951"/>
                        <a:pt x="276448" y="148517"/>
                        <a:pt x="315415" y="144474"/>
                      </a:cubicBezTo>
                      <a:cubicBezTo>
                        <a:pt x="278838" y="158259"/>
                        <a:pt x="241524" y="169655"/>
                        <a:pt x="204211" y="180132"/>
                      </a:cubicBezTo>
                      <a:cubicBezTo>
                        <a:pt x="166898" y="190793"/>
                        <a:pt x="129217" y="200351"/>
                        <a:pt x="91353" y="209174"/>
                      </a:cubicBezTo>
                      <a:lnTo>
                        <a:pt x="82346" y="211196"/>
                      </a:lnTo>
                      <a:lnTo>
                        <a:pt x="78302" y="203108"/>
                      </a:lnTo>
                      <a:cubicBezTo>
                        <a:pt x="62495" y="170390"/>
                        <a:pt x="47423" y="137305"/>
                        <a:pt x="34188" y="103484"/>
                      </a:cubicBezTo>
                      <a:cubicBezTo>
                        <a:pt x="21138" y="69663"/>
                        <a:pt x="8823" y="35475"/>
                        <a:pt x="0" y="0"/>
                      </a:cubicBezTo>
                      <a:close/>
                    </a:path>
                  </a:pathLst>
                </a:custGeom>
                <a:solidFill>
                  <a:srgbClr val="2C3E50"/>
                </a:solidFill>
                <a:ln w="18344" cap="flat">
                  <a:noFill/>
                  <a:prstDash val="solid"/>
                  <a:miter/>
                </a:ln>
              </p:spPr>
              <p:txBody>
                <a:bodyPr rtlCol="0" anchor="ctr"/>
                <a:lstStyle/>
                <a:p>
                  <a:endParaRPr lang="zh-CN" altLang="en-US"/>
                </a:p>
              </p:txBody>
            </p:sp>
            <p:sp>
              <p:nvSpPr>
                <p:cNvPr id="34" name="任意多边形: 形状 33"/>
                <p:cNvSpPr/>
                <p:nvPr/>
              </p:nvSpPr>
              <p:spPr>
                <a:xfrm>
                  <a:off x="11263703" y="3145995"/>
                  <a:ext cx="316334" cy="180316"/>
                </a:xfrm>
                <a:custGeom>
                  <a:avLst/>
                  <a:gdLst>
                    <a:gd name="connsiteX0" fmla="*/ 0 w 316334"/>
                    <a:gd name="connsiteY0" fmla="*/ 0 h 180316"/>
                    <a:gd name="connsiteX1" fmla="*/ 58635 w 316334"/>
                    <a:gd name="connsiteY1" fmla="*/ 81979 h 180316"/>
                    <a:gd name="connsiteX2" fmla="*/ 87493 w 316334"/>
                    <a:gd name="connsiteY2" fmla="*/ 122600 h 180316"/>
                    <a:gd name="connsiteX3" fmla="*/ 117637 w 316334"/>
                    <a:gd name="connsiteY3" fmla="*/ 160832 h 180316"/>
                    <a:gd name="connsiteX4" fmla="*/ 108815 w 316334"/>
                    <a:gd name="connsiteY4" fmla="*/ 157156 h 180316"/>
                    <a:gd name="connsiteX5" fmla="*/ 212115 w 316334"/>
                    <a:gd name="connsiteY5" fmla="*/ 151458 h 180316"/>
                    <a:gd name="connsiteX6" fmla="*/ 316334 w 316334"/>
                    <a:gd name="connsiteY6" fmla="*/ 145025 h 180316"/>
                    <a:gd name="connsiteX7" fmla="*/ 214321 w 316334"/>
                    <a:gd name="connsiteY7" fmla="*/ 169471 h 180316"/>
                    <a:gd name="connsiteX8" fmla="*/ 109734 w 316334"/>
                    <a:gd name="connsiteY8" fmla="*/ 180132 h 180316"/>
                    <a:gd name="connsiteX9" fmla="*/ 104403 w 316334"/>
                    <a:gd name="connsiteY9" fmla="*/ 180316 h 180316"/>
                    <a:gd name="connsiteX10" fmla="*/ 100911 w 316334"/>
                    <a:gd name="connsiteY10" fmla="*/ 176456 h 180316"/>
                    <a:gd name="connsiteX11" fmla="*/ 69847 w 316334"/>
                    <a:gd name="connsiteY11" fmla="*/ 135099 h 180316"/>
                    <a:gd name="connsiteX12" fmla="*/ 43746 w 316334"/>
                    <a:gd name="connsiteY12" fmla="*/ 91537 h 180316"/>
                    <a:gd name="connsiteX13" fmla="*/ 0 w 316334"/>
                    <a:gd name="connsiteY13" fmla="*/ 0 h 18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334" h="180316">
                      <a:moveTo>
                        <a:pt x="0" y="0"/>
                      </a:moveTo>
                      <a:cubicBezTo>
                        <a:pt x="20403" y="27020"/>
                        <a:pt x="39519" y="54591"/>
                        <a:pt x="58635" y="81979"/>
                      </a:cubicBezTo>
                      <a:cubicBezTo>
                        <a:pt x="68377" y="95580"/>
                        <a:pt x="77751" y="109366"/>
                        <a:pt x="87493" y="122600"/>
                      </a:cubicBezTo>
                      <a:cubicBezTo>
                        <a:pt x="97235" y="135834"/>
                        <a:pt x="106977" y="149252"/>
                        <a:pt x="117637" y="160832"/>
                      </a:cubicBezTo>
                      <a:lnTo>
                        <a:pt x="108815" y="157156"/>
                      </a:lnTo>
                      <a:cubicBezTo>
                        <a:pt x="142819" y="155870"/>
                        <a:pt x="177559" y="153480"/>
                        <a:pt x="212115" y="151458"/>
                      </a:cubicBezTo>
                      <a:cubicBezTo>
                        <a:pt x="246671" y="149252"/>
                        <a:pt x="281227" y="146679"/>
                        <a:pt x="316334" y="145025"/>
                      </a:cubicBezTo>
                      <a:cubicBezTo>
                        <a:pt x="283065" y="156237"/>
                        <a:pt x="248877" y="163957"/>
                        <a:pt x="214321" y="169471"/>
                      </a:cubicBezTo>
                      <a:cubicBezTo>
                        <a:pt x="179765" y="175169"/>
                        <a:pt x="145025" y="178662"/>
                        <a:pt x="109734" y="180132"/>
                      </a:cubicBezTo>
                      <a:lnTo>
                        <a:pt x="104403" y="180316"/>
                      </a:lnTo>
                      <a:lnTo>
                        <a:pt x="100911" y="176456"/>
                      </a:lnTo>
                      <a:cubicBezTo>
                        <a:pt x="89147" y="163038"/>
                        <a:pt x="79221" y="149252"/>
                        <a:pt x="69847" y="135099"/>
                      </a:cubicBezTo>
                      <a:cubicBezTo>
                        <a:pt x="60657" y="120762"/>
                        <a:pt x="51650" y="106425"/>
                        <a:pt x="43746" y="91537"/>
                      </a:cubicBezTo>
                      <a:cubicBezTo>
                        <a:pt x="27204" y="61760"/>
                        <a:pt x="12315" y="31615"/>
                        <a:pt x="0" y="0"/>
                      </a:cubicBezTo>
                      <a:close/>
                    </a:path>
                  </a:pathLst>
                </a:custGeom>
                <a:solidFill>
                  <a:srgbClr val="2C3E50"/>
                </a:solidFill>
                <a:ln w="18344" cap="flat">
                  <a:noFill/>
                  <a:prstDash val="solid"/>
                  <a:miter/>
                </a:ln>
              </p:spPr>
              <p:txBody>
                <a:bodyPr rtlCol="0" anchor="ctr"/>
                <a:lstStyle/>
                <a:p>
                  <a:endParaRPr lang="zh-CN" altLang="en-US"/>
                </a:p>
              </p:txBody>
            </p:sp>
          </p:grpSp>
        </p:grpSp>
      </p:grpSp>
      <p:sp>
        <p:nvSpPr>
          <p:cNvPr id="5" name="圆角矩形 5"/>
          <p:cNvSpPr/>
          <p:nvPr userDrawn="1"/>
        </p:nvSpPr>
        <p:spPr>
          <a:xfrm>
            <a:off x="583918" y="566057"/>
            <a:ext cx="11024166" cy="5733143"/>
          </a:xfrm>
          <a:prstGeom prst="roundRect">
            <a:avLst>
              <a:gd name="adj" fmla="val 1573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pic>
        <p:nvPicPr>
          <p:cNvPr id="25" name="图形 2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304041" y="6308676"/>
            <a:ext cx="254318" cy="237363"/>
          </a:xfrm>
          <a:prstGeom prst="rect">
            <a:avLst/>
          </a:prstGeom>
        </p:spPr>
      </p:pic>
      <p:pic>
        <p:nvPicPr>
          <p:cNvPr id="23" name="图形 2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15702" flipH="1">
            <a:off x="11655750" y="6296654"/>
            <a:ext cx="254318" cy="237363"/>
          </a:xfrm>
          <a:prstGeom prst="rect">
            <a:avLst/>
          </a:prstGeom>
        </p:spPr>
      </p:pic>
      <p:grpSp>
        <p:nvGrpSpPr>
          <p:cNvPr id="10" name="组合 9"/>
          <p:cNvGrpSpPr/>
          <p:nvPr/>
        </p:nvGrpSpPr>
        <p:grpSpPr>
          <a:xfrm>
            <a:off x="204535" y="3112044"/>
            <a:ext cx="3431396" cy="3593024"/>
            <a:chOff x="204535" y="3112044"/>
            <a:chExt cx="3431396" cy="3593024"/>
          </a:xfrm>
        </p:grpSpPr>
        <p:pic>
          <p:nvPicPr>
            <p:cNvPr id="21" name="图形 2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535" y="3112044"/>
              <a:ext cx="223838" cy="223838"/>
            </a:xfrm>
            <a:prstGeom prst="rect">
              <a:avLst/>
            </a:prstGeom>
          </p:spPr>
        </p:pic>
        <p:pic>
          <p:nvPicPr>
            <p:cNvPr id="22" name="图形 2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2093" y="6481230"/>
              <a:ext cx="223838" cy="223838"/>
            </a:xfrm>
            <a:prstGeom prst="rect">
              <a:avLst/>
            </a:prstGeom>
          </p:spPr>
        </p:pic>
      </p:grpSp>
      <p:grpSp>
        <p:nvGrpSpPr>
          <p:cNvPr id="11" name="组合 10"/>
          <p:cNvGrpSpPr/>
          <p:nvPr/>
        </p:nvGrpSpPr>
        <p:grpSpPr>
          <a:xfrm flipH="1">
            <a:off x="8562898" y="3134591"/>
            <a:ext cx="3453259" cy="3581301"/>
            <a:chOff x="204535" y="3112044"/>
            <a:chExt cx="3453259" cy="3581301"/>
          </a:xfrm>
        </p:grpSpPr>
        <p:pic>
          <p:nvPicPr>
            <p:cNvPr id="19" name="图形 18"/>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535" y="3112044"/>
              <a:ext cx="223838" cy="223838"/>
            </a:xfrm>
            <a:prstGeom prst="rect">
              <a:avLst/>
            </a:prstGeom>
          </p:spPr>
        </p:pic>
        <p:pic>
          <p:nvPicPr>
            <p:cNvPr id="20" name="图形 1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33956" y="6469507"/>
              <a:ext cx="223838" cy="223838"/>
            </a:xfrm>
            <a:prstGeom prst="rect">
              <a:avLst/>
            </a:prstGeom>
          </p:spPr>
        </p:pic>
      </p:grpSp>
      <p:sp>
        <p:nvSpPr>
          <p:cNvPr id="103" name="任意多边形: 形状 102"/>
          <p:cNvSpPr/>
          <p:nvPr userDrawn="1"/>
        </p:nvSpPr>
        <p:spPr>
          <a:xfrm>
            <a:off x="580891" y="4532245"/>
            <a:ext cx="2273966" cy="1763588"/>
          </a:xfrm>
          <a:custGeom>
            <a:avLst/>
            <a:gdLst>
              <a:gd name="connsiteX0" fmla="*/ 0 w 2273966"/>
              <a:gd name="connsiteY0" fmla="*/ 0 h 1763588"/>
              <a:gd name="connsiteX1" fmla="*/ 96529 w 2273966"/>
              <a:gd name="connsiteY1" fmla="*/ 26605 h 1763588"/>
              <a:gd name="connsiteX2" fmla="*/ 562820 w 2273966"/>
              <a:gd name="connsiteY2" fmla="*/ 489393 h 1763588"/>
              <a:gd name="connsiteX3" fmla="*/ 735047 w 2273966"/>
              <a:gd name="connsiteY3" fmla="*/ 772507 h 1763588"/>
              <a:gd name="connsiteX4" fmla="*/ 757429 w 2273966"/>
              <a:gd name="connsiteY4" fmla="*/ 804116 h 1763588"/>
              <a:gd name="connsiteX5" fmla="*/ 757600 w 2273966"/>
              <a:gd name="connsiteY5" fmla="*/ 804288 h 1763588"/>
              <a:gd name="connsiteX6" fmla="*/ 1979419 w 2273966"/>
              <a:gd name="connsiteY6" fmla="*/ 1061261 h 1763588"/>
              <a:gd name="connsiteX7" fmla="*/ 2271711 w 2273966"/>
              <a:gd name="connsiteY7" fmla="*/ 1682878 h 1763588"/>
              <a:gd name="connsiteX8" fmla="*/ 2273966 w 2273966"/>
              <a:gd name="connsiteY8" fmla="*/ 1763588 h 1763588"/>
              <a:gd name="connsiteX9" fmla="*/ 901995 w 2273966"/>
              <a:gd name="connsiteY9" fmla="*/ 1763588 h 1763588"/>
              <a:gd name="connsiteX10" fmla="*/ 0 w 2273966"/>
              <a:gd name="connsiteY10" fmla="*/ 861593 h 176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3966" h="1763588">
                <a:moveTo>
                  <a:pt x="0" y="0"/>
                </a:moveTo>
                <a:lnTo>
                  <a:pt x="96529" y="26605"/>
                </a:lnTo>
                <a:cubicBezTo>
                  <a:pt x="317721" y="105807"/>
                  <a:pt x="437687" y="280463"/>
                  <a:pt x="562820" y="489393"/>
                </a:cubicBezTo>
                <a:cubicBezTo>
                  <a:pt x="616470" y="579094"/>
                  <a:pt x="671060" y="675032"/>
                  <a:pt x="735047" y="772507"/>
                </a:cubicBezTo>
                <a:cubicBezTo>
                  <a:pt x="742394" y="783528"/>
                  <a:pt x="749826" y="794121"/>
                  <a:pt x="757429" y="804116"/>
                </a:cubicBezTo>
                <a:cubicBezTo>
                  <a:pt x="757515" y="804202"/>
                  <a:pt x="757515" y="804202"/>
                  <a:pt x="757600" y="804288"/>
                </a:cubicBezTo>
                <a:cubicBezTo>
                  <a:pt x="1048233" y="1184108"/>
                  <a:pt x="1591481" y="786860"/>
                  <a:pt x="1979419" y="1061261"/>
                </a:cubicBezTo>
                <a:cubicBezTo>
                  <a:pt x="2197168" y="1215173"/>
                  <a:pt x="2259708" y="1477073"/>
                  <a:pt x="2271711" y="1682878"/>
                </a:cubicBezTo>
                <a:lnTo>
                  <a:pt x="2273966" y="1763588"/>
                </a:lnTo>
                <a:lnTo>
                  <a:pt x="901995" y="1763588"/>
                </a:lnTo>
                <a:cubicBezTo>
                  <a:pt x="403837" y="1763588"/>
                  <a:pt x="0" y="1359751"/>
                  <a:pt x="0" y="861593"/>
                </a:cubicBezTo>
                <a:close/>
              </a:path>
            </a:pathLst>
          </a:custGeom>
          <a:solidFill>
            <a:srgbClr val="CD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104" name="任意多边形: 形状 103"/>
          <p:cNvSpPr/>
          <p:nvPr userDrawn="1"/>
        </p:nvSpPr>
        <p:spPr>
          <a:xfrm flipH="1">
            <a:off x="9340996" y="4538827"/>
            <a:ext cx="2273966" cy="1763588"/>
          </a:xfrm>
          <a:custGeom>
            <a:avLst/>
            <a:gdLst>
              <a:gd name="connsiteX0" fmla="*/ 0 w 2273966"/>
              <a:gd name="connsiteY0" fmla="*/ 0 h 1763588"/>
              <a:gd name="connsiteX1" fmla="*/ 96529 w 2273966"/>
              <a:gd name="connsiteY1" fmla="*/ 26605 h 1763588"/>
              <a:gd name="connsiteX2" fmla="*/ 562820 w 2273966"/>
              <a:gd name="connsiteY2" fmla="*/ 489393 h 1763588"/>
              <a:gd name="connsiteX3" fmla="*/ 735047 w 2273966"/>
              <a:gd name="connsiteY3" fmla="*/ 772507 h 1763588"/>
              <a:gd name="connsiteX4" fmla="*/ 757429 w 2273966"/>
              <a:gd name="connsiteY4" fmla="*/ 804116 h 1763588"/>
              <a:gd name="connsiteX5" fmla="*/ 757600 w 2273966"/>
              <a:gd name="connsiteY5" fmla="*/ 804288 h 1763588"/>
              <a:gd name="connsiteX6" fmla="*/ 1979419 w 2273966"/>
              <a:gd name="connsiteY6" fmla="*/ 1061261 h 1763588"/>
              <a:gd name="connsiteX7" fmla="*/ 2271711 w 2273966"/>
              <a:gd name="connsiteY7" fmla="*/ 1682878 h 1763588"/>
              <a:gd name="connsiteX8" fmla="*/ 2273966 w 2273966"/>
              <a:gd name="connsiteY8" fmla="*/ 1763588 h 1763588"/>
              <a:gd name="connsiteX9" fmla="*/ 901995 w 2273966"/>
              <a:gd name="connsiteY9" fmla="*/ 1763588 h 1763588"/>
              <a:gd name="connsiteX10" fmla="*/ 0 w 2273966"/>
              <a:gd name="connsiteY10" fmla="*/ 861593 h 176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3966" h="1763588">
                <a:moveTo>
                  <a:pt x="0" y="0"/>
                </a:moveTo>
                <a:lnTo>
                  <a:pt x="96529" y="26605"/>
                </a:lnTo>
                <a:cubicBezTo>
                  <a:pt x="317721" y="105807"/>
                  <a:pt x="437687" y="280463"/>
                  <a:pt x="562820" y="489393"/>
                </a:cubicBezTo>
                <a:cubicBezTo>
                  <a:pt x="616470" y="579094"/>
                  <a:pt x="671060" y="675032"/>
                  <a:pt x="735047" y="772507"/>
                </a:cubicBezTo>
                <a:cubicBezTo>
                  <a:pt x="742394" y="783528"/>
                  <a:pt x="749826" y="794121"/>
                  <a:pt x="757429" y="804116"/>
                </a:cubicBezTo>
                <a:cubicBezTo>
                  <a:pt x="757515" y="804202"/>
                  <a:pt x="757515" y="804202"/>
                  <a:pt x="757600" y="804288"/>
                </a:cubicBezTo>
                <a:cubicBezTo>
                  <a:pt x="1048233" y="1184108"/>
                  <a:pt x="1591481" y="786860"/>
                  <a:pt x="1979419" y="1061261"/>
                </a:cubicBezTo>
                <a:cubicBezTo>
                  <a:pt x="2197168" y="1215173"/>
                  <a:pt x="2259708" y="1477073"/>
                  <a:pt x="2271711" y="1682878"/>
                </a:cubicBezTo>
                <a:lnTo>
                  <a:pt x="2273966" y="1763588"/>
                </a:lnTo>
                <a:lnTo>
                  <a:pt x="901995" y="1763588"/>
                </a:lnTo>
                <a:cubicBezTo>
                  <a:pt x="403837" y="1763588"/>
                  <a:pt x="0" y="1359751"/>
                  <a:pt x="0" y="861593"/>
                </a:cubicBezTo>
                <a:close/>
              </a:path>
            </a:pathLst>
          </a:custGeom>
          <a:solidFill>
            <a:srgbClr val="FDA2CC">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9" name="组合 108"/>
          <p:cNvGrpSpPr/>
          <p:nvPr userDrawn="1"/>
        </p:nvGrpSpPr>
        <p:grpSpPr>
          <a:xfrm>
            <a:off x="-1178752" y="-1175176"/>
            <a:ext cx="14556141" cy="9205615"/>
            <a:chOff x="-1178752" y="-1175176"/>
            <a:chExt cx="14556141" cy="9205615"/>
          </a:xfrm>
          <a:solidFill>
            <a:srgbClr val="F5F7F9"/>
          </a:solidFill>
        </p:grpSpPr>
        <p:sp>
          <p:nvSpPr>
            <p:cNvPr id="110" name="矩形 109"/>
            <p:cNvSpPr/>
            <p:nvPr/>
          </p:nvSpPr>
          <p:spPr>
            <a:xfrm>
              <a:off x="-1178751" y="-702630"/>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p:nvSpPr>
          <p:spPr>
            <a:xfrm>
              <a:off x="12194827" y="-695023"/>
              <a:ext cx="1170839" cy="8358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p:nvPr/>
          </p:nvSpPr>
          <p:spPr>
            <a:xfrm rot="5400000">
              <a:off x="5513898" y="-7867826"/>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p:nvPr/>
          </p:nvSpPr>
          <p:spPr>
            <a:xfrm rot="5400000">
              <a:off x="5513899" y="166950"/>
              <a:ext cx="1170839" cy="145561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1" name="图形 120"/>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8743118" y="2878686"/>
            <a:ext cx="3322861" cy="3630533"/>
          </a:xfrm>
          <a:prstGeom prst="rect">
            <a:avLst/>
          </a:prstGeom>
        </p:spPr>
      </p:pic>
      <p:pic>
        <p:nvPicPr>
          <p:cNvPr id="123" name="图形 122"/>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04109" y="2973027"/>
            <a:ext cx="3004741" cy="3536192"/>
          </a:xfrm>
          <a:prstGeom prst="rect">
            <a:avLst/>
          </a:prstGeom>
        </p:spPr>
      </p:pic>
      <p:pic>
        <p:nvPicPr>
          <p:cNvPr id="124" name="图形 123"/>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126226" y="193411"/>
            <a:ext cx="646402" cy="707384"/>
          </a:xfrm>
          <a:prstGeom prst="rect">
            <a:avLst/>
          </a:prstGeom>
        </p:spPr>
      </p:pic>
      <p:pic>
        <p:nvPicPr>
          <p:cNvPr id="125" name="图形 124"/>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1419372" y="193411"/>
            <a:ext cx="646402" cy="707384"/>
          </a:xfrm>
          <a:prstGeom prst="rect">
            <a:avLst/>
          </a:prstGeom>
        </p:spPr>
      </p:pic>
      <p:grpSp>
        <p:nvGrpSpPr>
          <p:cNvPr id="126" name="组合 125"/>
          <p:cNvGrpSpPr/>
          <p:nvPr userDrawn="1"/>
        </p:nvGrpSpPr>
        <p:grpSpPr>
          <a:xfrm>
            <a:off x="2720410" y="166541"/>
            <a:ext cx="812192" cy="246791"/>
            <a:chOff x="2393012" y="166541"/>
            <a:chExt cx="812192" cy="246791"/>
          </a:xfrm>
        </p:grpSpPr>
        <p:pic>
          <p:nvPicPr>
            <p:cNvPr id="127" name="图形 12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984298">
              <a:off x="2393012" y="166541"/>
              <a:ext cx="254318" cy="237363"/>
            </a:xfrm>
            <a:prstGeom prst="rect">
              <a:avLst/>
            </a:prstGeom>
          </p:spPr>
        </p:pic>
        <p:pic>
          <p:nvPicPr>
            <p:cNvPr id="128" name="图形 12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1366" y="189494"/>
              <a:ext cx="223838" cy="223838"/>
            </a:xfrm>
            <a:prstGeom prst="rect">
              <a:avLst/>
            </a:prstGeom>
          </p:spPr>
        </p:pic>
      </p:grpSp>
      <p:grpSp>
        <p:nvGrpSpPr>
          <p:cNvPr id="129" name="组合 128"/>
          <p:cNvGrpSpPr/>
          <p:nvPr userDrawn="1"/>
        </p:nvGrpSpPr>
        <p:grpSpPr>
          <a:xfrm>
            <a:off x="8691597" y="154519"/>
            <a:ext cx="801168" cy="237363"/>
            <a:chOff x="10570783" y="154519"/>
            <a:chExt cx="801168" cy="237363"/>
          </a:xfrm>
        </p:grpSpPr>
        <p:pic>
          <p:nvPicPr>
            <p:cNvPr id="130" name="图形 129"/>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15702" flipH="1">
              <a:off x="11117633" y="154519"/>
              <a:ext cx="254318" cy="237363"/>
            </a:xfrm>
            <a:prstGeom prst="rect">
              <a:avLst/>
            </a:prstGeom>
          </p:spPr>
        </p:pic>
        <p:pic>
          <p:nvPicPr>
            <p:cNvPr id="131" name="图形 13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0783" y="165573"/>
              <a:ext cx="223838" cy="223838"/>
            </a:xfrm>
            <a:prstGeom prst="rect">
              <a:avLst/>
            </a:prstGeom>
          </p:spPr>
        </p:pic>
      </p:grpSp>
      <p:pic>
        <p:nvPicPr>
          <p:cNvPr id="132" name="图形 131"/>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flipH="1">
            <a:off x="1253038" y="1436920"/>
            <a:ext cx="847725" cy="504825"/>
          </a:xfrm>
          <a:prstGeom prst="rect">
            <a:avLst/>
          </a:prstGeom>
        </p:spPr>
      </p:pic>
      <p:grpSp>
        <p:nvGrpSpPr>
          <p:cNvPr id="133" name="组合 132"/>
          <p:cNvGrpSpPr/>
          <p:nvPr userDrawn="1"/>
        </p:nvGrpSpPr>
        <p:grpSpPr>
          <a:xfrm flipH="1">
            <a:off x="9752621" y="1342938"/>
            <a:ext cx="1206793" cy="607057"/>
            <a:chOff x="1253038" y="1334688"/>
            <a:chExt cx="1206793" cy="607057"/>
          </a:xfrm>
        </p:grpSpPr>
        <p:pic>
          <p:nvPicPr>
            <p:cNvPr id="134" name="图形 133"/>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253038" y="1436920"/>
              <a:ext cx="847725" cy="504825"/>
            </a:xfrm>
            <a:prstGeom prst="rect">
              <a:avLst/>
            </a:prstGeom>
          </p:spPr>
        </p:pic>
        <p:sp>
          <p:nvSpPr>
            <p:cNvPr id="135" name="任意多边形: 形状 134"/>
            <p:cNvSpPr/>
            <p:nvPr/>
          </p:nvSpPr>
          <p:spPr>
            <a:xfrm>
              <a:off x="2275658" y="1334688"/>
              <a:ext cx="184173" cy="184173"/>
            </a:xfrm>
            <a:custGeom>
              <a:avLst/>
              <a:gdLst>
                <a:gd name="connsiteX0" fmla="*/ 149915 w 163882"/>
                <a:gd name="connsiteY0" fmla="*/ 60871 h 163883"/>
                <a:gd name="connsiteX1" fmla="*/ 90332 w 163882"/>
                <a:gd name="connsiteY1" fmla="*/ 8779 h 163883"/>
                <a:gd name="connsiteX2" fmla="*/ 9092 w 163882"/>
                <a:gd name="connsiteY2" fmla="*/ 70704 h 163883"/>
                <a:gd name="connsiteX3" fmla="*/ 65515 w 163882"/>
                <a:gd name="connsiteY3" fmla="*/ 155689 h 163883"/>
                <a:gd name="connsiteX4" fmla="*/ 101686 w 163882"/>
                <a:gd name="connsiteY4" fmla="*/ 155923 h 163883"/>
                <a:gd name="connsiteX5" fmla="*/ 130249 w 163882"/>
                <a:gd name="connsiteY5" fmla="*/ 141173 h 163883"/>
                <a:gd name="connsiteX6" fmla="*/ 149915 w 163882"/>
                <a:gd name="connsiteY6" fmla="*/ 60871 h 16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882" h="163883">
                  <a:moveTo>
                    <a:pt x="149915" y="60871"/>
                  </a:moveTo>
                  <a:cubicBezTo>
                    <a:pt x="142774" y="43078"/>
                    <a:pt x="114680" y="8779"/>
                    <a:pt x="90332" y="8779"/>
                  </a:cubicBezTo>
                  <a:cubicBezTo>
                    <a:pt x="47020" y="8779"/>
                    <a:pt x="13073" y="26573"/>
                    <a:pt x="9092" y="70704"/>
                  </a:cubicBezTo>
                  <a:cubicBezTo>
                    <a:pt x="5815" y="108046"/>
                    <a:pt x="28524" y="145622"/>
                    <a:pt x="65515" y="155689"/>
                  </a:cubicBezTo>
                  <a:cubicBezTo>
                    <a:pt x="78158" y="159084"/>
                    <a:pt x="90332" y="158849"/>
                    <a:pt x="101686" y="155923"/>
                  </a:cubicBezTo>
                  <a:cubicBezTo>
                    <a:pt x="113275" y="156742"/>
                    <a:pt x="124045" y="150772"/>
                    <a:pt x="130249" y="141173"/>
                  </a:cubicBezTo>
                  <a:cubicBezTo>
                    <a:pt x="151788" y="122678"/>
                    <a:pt x="162323" y="91540"/>
                    <a:pt x="149915" y="60871"/>
                  </a:cubicBezTo>
                  <a:close/>
                </a:path>
              </a:pathLst>
            </a:custGeom>
            <a:solidFill>
              <a:srgbClr val="CDF0F2"/>
            </a:solidFill>
            <a:ln w="9525" cap="flat">
              <a:noFill/>
              <a:prstDash val="solid"/>
              <a:miter/>
            </a:ln>
          </p:spPr>
          <p:txBody>
            <a:bodyPr rtlCol="0" anchor="ctr"/>
            <a:lstStyle/>
            <a:p>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0"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0"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0"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0" Type="http://schemas.openxmlformats.org/officeDocument/2006/relationships/theme" Target="../theme/theme5.xml"/><Relationship Id="rId1"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0" Type="http://schemas.openxmlformats.org/officeDocument/2006/relationships/theme" Target="../theme/theme6.xml"/><Relationship Id="rId1"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slideLayout" Target="../slideLayouts/slideLayout56.xml"/><Relationship Id="rId7" Type="http://schemas.openxmlformats.org/officeDocument/2006/relationships/slideLayout" Target="../slideLayouts/slideLayout55.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 Type="http://schemas.openxmlformats.org/officeDocument/2006/relationships/slideLayout" Target="../slideLayouts/slideLayout50.xml"/><Relationship Id="rId10" Type="http://schemas.openxmlformats.org/officeDocument/2006/relationships/theme" Target="../theme/theme7.xml"/><Relationship Id="rId1"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0" Type="http://schemas.openxmlformats.org/officeDocument/2006/relationships/theme" Target="../theme/theme8.xml"/><Relationship Id="rId1"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slideLayout" Target="../slideLayouts/slideLayout72.xml"/><Relationship Id="rId7" Type="http://schemas.openxmlformats.org/officeDocument/2006/relationships/slideLayout" Target="../slideLayouts/slideLayout71.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 Id="rId3" Type="http://schemas.openxmlformats.org/officeDocument/2006/relationships/slideLayout" Target="../slideLayouts/slideLayout67.xml"/><Relationship Id="rId2" Type="http://schemas.openxmlformats.org/officeDocument/2006/relationships/slideLayout" Target="../slideLayouts/slideLayout66.xml"/><Relationship Id="rId10" Type="http://schemas.openxmlformats.org/officeDocument/2006/relationships/theme" Target="../theme/theme9.xml"/><Relationship Id="rId1"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9"/>
          <a:stretch>
            <a:fillRect/>
          </a:stretch>
        </p:blipFill>
        <p:spPr>
          <a:xfrm>
            <a:off x="0" y="0"/>
            <a:ext cx="12191999"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9"/>
          <a:stretch>
            <a:fillRect/>
          </a:stretch>
        </p:blipFill>
        <p:spPr>
          <a:xfrm>
            <a:off x="0" y="0"/>
            <a:ext cx="12191999" cy="6858000"/>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9"/>
          <a:stretch>
            <a:fillRect/>
          </a:stretch>
        </p:blipFill>
        <p:spPr>
          <a:xfrm>
            <a:off x="0" y="0"/>
            <a:ext cx="12191999" cy="6858000"/>
          </a:xfrm>
          <a:prstGeom prst="rect">
            <a:avLst/>
          </a:prstGeom>
        </p:spPr>
      </p:pic>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Lst>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9"/>
          <a:stretch>
            <a:fillRect/>
          </a:stretch>
        </p:blipFill>
        <p:spPr>
          <a:xfrm>
            <a:off x="0" y="0"/>
            <a:ext cx="12191999" cy="6858000"/>
          </a:xfrm>
          <a:prstGeom prst="rect">
            <a:avLst/>
          </a:prstGeom>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Lst>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9"/>
          <a:stretch>
            <a:fillRect/>
          </a:stretch>
        </p:blipFill>
        <p:spPr>
          <a:xfrm>
            <a:off x="0" y="0"/>
            <a:ext cx="12191999" cy="6858000"/>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9"/>
          <a:stretch>
            <a:fillRect/>
          </a:stretch>
        </p:blipFill>
        <p:spPr>
          <a:xfrm>
            <a:off x="0" y="0"/>
            <a:ext cx="12191999" cy="6858000"/>
          </a:xfrm>
          <a:prstGeom prst="rect">
            <a:avLst/>
          </a:prstGeom>
        </p:spPr>
      </p:pic>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Lst>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9"/>
          <a:stretch>
            <a:fillRect/>
          </a:stretch>
        </p:blipFill>
        <p:spPr>
          <a:xfrm>
            <a:off x="0" y="0"/>
            <a:ext cx="12191999" cy="6858000"/>
          </a:xfrm>
          <a:prstGeom prst="rect">
            <a:avLst/>
          </a:prstGeom>
        </p:spPr>
      </p:pic>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9"/>
          <a:stretch>
            <a:fillRect/>
          </a:stretch>
        </p:blipFill>
        <p:spPr>
          <a:xfrm>
            <a:off x="0" y="0"/>
            <a:ext cx="12191999" cy="6858000"/>
          </a:xfrm>
          <a:prstGeom prst="rect">
            <a:avLst/>
          </a:prstGeom>
        </p:spPr>
      </p:pic>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9"/>
          <a:stretch>
            <a:fillRect/>
          </a:stretch>
        </p:blipFill>
        <p:spPr>
          <a:xfrm>
            <a:off x="0" y="0"/>
            <a:ext cx="12191999" cy="6858000"/>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1.svg"/><Relationship Id="rId1"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GI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26.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28.png"/><Relationship Id="rId1" Type="http://schemas.openxmlformats.org/officeDocument/2006/relationships/image" Target="../media/image27.GIF"/></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image" Target="../media/image29.GIF"/></Relationships>
</file>

<file path=ppt/slides/_rels/slide14.xml.rels><?xml version="1.0" encoding="UTF-8" standalone="yes"?>
<Relationships xmlns="http://schemas.openxmlformats.org/package/2006/relationships"><Relationship Id="rId9" Type="http://schemas.openxmlformats.org/officeDocument/2006/relationships/image" Target="../media/image34.svg"/><Relationship Id="rId8" Type="http://schemas.openxmlformats.org/officeDocument/2006/relationships/image" Target="../media/image33.png"/><Relationship Id="rId7" Type="http://schemas.openxmlformats.org/officeDocument/2006/relationships/tags" Target="../tags/tag21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tags" Target="../tags/tag208.xml"/><Relationship Id="rId10" Type="http://schemas.openxmlformats.org/officeDocument/2006/relationships/slideLayout" Target="../slideLayouts/slideLayout28.xml"/><Relationship Id="rId1" Type="http://schemas.openxmlformats.org/officeDocument/2006/relationships/image" Target="../media/image30.GIF"/></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image" Target="../media/image35.GIF"/></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9" Type="http://schemas.openxmlformats.org/officeDocument/2006/relationships/tags" Target="../tags/tag219.xml"/><Relationship Id="rId8" Type="http://schemas.openxmlformats.org/officeDocument/2006/relationships/tags" Target="../tags/tag218.xml"/><Relationship Id="rId7" Type="http://schemas.openxmlformats.org/officeDocument/2006/relationships/tags" Target="../tags/tag217.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image" Target="../media/image1.png"/><Relationship Id="rId25" Type="http://schemas.openxmlformats.org/officeDocument/2006/relationships/slideLayout" Target="../slideLayouts/slideLayout4.xml"/><Relationship Id="rId24" Type="http://schemas.openxmlformats.org/officeDocument/2006/relationships/tags" Target="../tags/tag228.xml"/><Relationship Id="rId23" Type="http://schemas.openxmlformats.org/officeDocument/2006/relationships/image" Target="../media/image37.svg"/><Relationship Id="rId22" Type="http://schemas.openxmlformats.org/officeDocument/2006/relationships/image" Target="../media/image36.png"/><Relationship Id="rId21" Type="http://schemas.openxmlformats.org/officeDocument/2006/relationships/tags" Target="../tags/tag227.xml"/><Relationship Id="rId20" Type="http://schemas.openxmlformats.org/officeDocument/2006/relationships/tags" Target="../tags/tag226.xml"/><Relationship Id="rId2" Type="http://schemas.openxmlformats.org/officeDocument/2006/relationships/tags" Target="../tags/tag213.xml"/><Relationship Id="rId19" Type="http://schemas.openxmlformats.org/officeDocument/2006/relationships/tags" Target="../tags/tag225.xml"/><Relationship Id="rId18" Type="http://schemas.openxmlformats.org/officeDocument/2006/relationships/image" Target="../media/image34.svg"/><Relationship Id="rId17" Type="http://schemas.openxmlformats.org/officeDocument/2006/relationships/image" Target="../media/image33.png"/><Relationship Id="rId16" Type="http://schemas.openxmlformats.org/officeDocument/2006/relationships/tags" Target="../tags/tag224.xml"/><Relationship Id="rId15" Type="http://schemas.openxmlformats.org/officeDocument/2006/relationships/image" Target="../media/image32.svg"/><Relationship Id="rId14" Type="http://schemas.openxmlformats.org/officeDocument/2006/relationships/image" Target="../media/image31.png"/><Relationship Id="rId13" Type="http://schemas.openxmlformats.org/officeDocument/2006/relationships/tags" Target="../tags/tag223.xml"/><Relationship Id="rId12" Type="http://schemas.openxmlformats.org/officeDocument/2006/relationships/tags" Target="../tags/tag222.xml"/><Relationship Id="rId11" Type="http://schemas.openxmlformats.org/officeDocument/2006/relationships/tags" Target="../tags/tag221.xml"/><Relationship Id="rId10" Type="http://schemas.openxmlformats.org/officeDocument/2006/relationships/tags" Target="../tags/tag220.xml"/><Relationship Id="rId1" Type="http://schemas.openxmlformats.org/officeDocument/2006/relationships/tags" Target="../tags/tag212.xml"/></Relationships>
</file>

<file path=ppt/slides/_rels/slide18.xml.rels><?xml version="1.0" encoding="UTF-8" standalone="yes"?>
<Relationships xmlns="http://schemas.openxmlformats.org/package/2006/relationships"><Relationship Id="rId9" Type="http://schemas.openxmlformats.org/officeDocument/2006/relationships/tags" Target="../tags/tag234.xml"/><Relationship Id="rId8" Type="http://schemas.openxmlformats.org/officeDocument/2006/relationships/tags" Target="../tags/tag233.xml"/><Relationship Id="rId7" Type="http://schemas.openxmlformats.org/officeDocument/2006/relationships/image" Target="../media/image1.png"/><Relationship Id="rId6" Type="http://schemas.openxmlformats.org/officeDocument/2006/relationships/tags" Target="../tags/tag232.xml"/><Relationship Id="rId5" Type="http://schemas.openxmlformats.org/officeDocument/2006/relationships/image" Target="../media/image37.svg"/><Relationship Id="rId4" Type="http://schemas.openxmlformats.org/officeDocument/2006/relationships/image" Target="../media/image36.png"/><Relationship Id="rId3" Type="http://schemas.openxmlformats.org/officeDocument/2006/relationships/tags" Target="../tags/tag231.xml"/><Relationship Id="rId2" Type="http://schemas.openxmlformats.org/officeDocument/2006/relationships/tags" Target="../tags/tag230.xml"/><Relationship Id="rId12" Type="http://schemas.openxmlformats.org/officeDocument/2006/relationships/slideLayout" Target="../slideLayouts/slideLayout68.xml"/><Relationship Id="rId11" Type="http://schemas.openxmlformats.org/officeDocument/2006/relationships/tags" Target="../tags/tag236.xml"/><Relationship Id="rId10" Type="http://schemas.openxmlformats.org/officeDocument/2006/relationships/tags" Target="../tags/tag235.xml"/><Relationship Id="rId1" Type="http://schemas.openxmlformats.org/officeDocument/2006/relationships/tags" Target="../tags/tag22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7" Type="http://schemas.openxmlformats.org/officeDocument/2006/relationships/slideLayout" Target="../slideLayouts/slideLayout2.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1.svg"/><Relationship Id="rId1" Type="http://schemas.openxmlformats.org/officeDocument/2006/relationships/image" Target="../media/image20.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14.svg"/><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9.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image" Target="../media/image14.sv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1.sv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99" Type="http://schemas.openxmlformats.org/officeDocument/2006/relationships/tags" Target="../tags/tag118.xml"/><Relationship Id="rId98" Type="http://schemas.openxmlformats.org/officeDocument/2006/relationships/tags" Target="../tags/tag117.xml"/><Relationship Id="rId97" Type="http://schemas.openxmlformats.org/officeDocument/2006/relationships/tags" Target="../tags/tag116.xml"/><Relationship Id="rId96" Type="http://schemas.openxmlformats.org/officeDocument/2006/relationships/tags" Target="../tags/tag115.xml"/><Relationship Id="rId95" Type="http://schemas.openxmlformats.org/officeDocument/2006/relationships/tags" Target="../tags/tag114.xml"/><Relationship Id="rId94" Type="http://schemas.openxmlformats.org/officeDocument/2006/relationships/tags" Target="../tags/tag113.xml"/><Relationship Id="rId93" Type="http://schemas.openxmlformats.org/officeDocument/2006/relationships/tags" Target="../tags/tag112.xml"/><Relationship Id="rId92" Type="http://schemas.openxmlformats.org/officeDocument/2006/relationships/tags" Target="../tags/tag111.xml"/><Relationship Id="rId91" Type="http://schemas.openxmlformats.org/officeDocument/2006/relationships/tags" Target="../tags/tag110.xml"/><Relationship Id="rId90" Type="http://schemas.openxmlformats.org/officeDocument/2006/relationships/tags" Target="../tags/tag109.xml"/><Relationship Id="rId9" Type="http://schemas.openxmlformats.org/officeDocument/2006/relationships/tags" Target="../tags/tag28.xml"/><Relationship Id="rId89" Type="http://schemas.openxmlformats.org/officeDocument/2006/relationships/tags" Target="../tags/tag108.xml"/><Relationship Id="rId88" Type="http://schemas.openxmlformats.org/officeDocument/2006/relationships/tags" Target="../tags/tag107.xml"/><Relationship Id="rId87" Type="http://schemas.openxmlformats.org/officeDocument/2006/relationships/tags" Target="../tags/tag106.xml"/><Relationship Id="rId86" Type="http://schemas.openxmlformats.org/officeDocument/2006/relationships/tags" Target="../tags/tag105.xml"/><Relationship Id="rId85" Type="http://schemas.openxmlformats.org/officeDocument/2006/relationships/tags" Target="../tags/tag104.xml"/><Relationship Id="rId84" Type="http://schemas.openxmlformats.org/officeDocument/2006/relationships/tags" Target="../tags/tag103.xml"/><Relationship Id="rId83" Type="http://schemas.openxmlformats.org/officeDocument/2006/relationships/tags" Target="../tags/tag102.xml"/><Relationship Id="rId82" Type="http://schemas.openxmlformats.org/officeDocument/2006/relationships/tags" Target="../tags/tag101.xml"/><Relationship Id="rId81" Type="http://schemas.openxmlformats.org/officeDocument/2006/relationships/tags" Target="../tags/tag100.xml"/><Relationship Id="rId80" Type="http://schemas.openxmlformats.org/officeDocument/2006/relationships/tags" Target="../tags/tag99.xml"/><Relationship Id="rId8" Type="http://schemas.openxmlformats.org/officeDocument/2006/relationships/tags" Target="../tags/tag27.xml"/><Relationship Id="rId79" Type="http://schemas.openxmlformats.org/officeDocument/2006/relationships/tags" Target="../tags/tag98.xml"/><Relationship Id="rId78" Type="http://schemas.openxmlformats.org/officeDocument/2006/relationships/tags" Target="../tags/tag97.xml"/><Relationship Id="rId77" Type="http://schemas.openxmlformats.org/officeDocument/2006/relationships/tags" Target="../tags/tag96.xml"/><Relationship Id="rId76" Type="http://schemas.openxmlformats.org/officeDocument/2006/relationships/tags" Target="../tags/tag95.xml"/><Relationship Id="rId75" Type="http://schemas.openxmlformats.org/officeDocument/2006/relationships/tags" Target="../tags/tag94.xml"/><Relationship Id="rId74" Type="http://schemas.openxmlformats.org/officeDocument/2006/relationships/tags" Target="../tags/tag93.xml"/><Relationship Id="rId73" Type="http://schemas.openxmlformats.org/officeDocument/2006/relationships/tags" Target="../tags/tag92.xml"/><Relationship Id="rId72" Type="http://schemas.openxmlformats.org/officeDocument/2006/relationships/tags" Target="../tags/tag91.xml"/><Relationship Id="rId71" Type="http://schemas.openxmlformats.org/officeDocument/2006/relationships/tags" Target="../tags/tag90.xml"/><Relationship Id="rId70" Type="http://schemas.openxmlformats.org/officeDocument/2006/relationships/tags" Target="../tags/tag89.xml"/><Relationship Id="rId7" Type="http://schemas.openxmlformats.org/officeDocument/2006/relationships/tags" Target="../tags/tag26.xml"/><Relationship Id="rId69" Type="http://schemas.openxmlformats.org/officeDocument/2006/relationships/tags" Target="../tags/tag88.xml"/><Relationship Id="rId68" Type="http://schemas.openxmlformats.org/officeDocument/2006/relationships/tags" Target="../tags/tag87.xml"/><Relationship Id="rId67" Type="http://schemas.openxmlformats.org/officeDocument/2006/relationships/tags" Target="../tags/tag86.xml"/><Relationship Id="rId66" Type="http://schemas.openxmlformats.org/officeDocument/2006/relationships/tags" Target="../tags/tag85.xml"/><Relationship Id="rId65" Type="http://schemas.openxmlformats.org/officeDocument/2006/relationships/tags" Target="../tags/tag84.xml"/><Relationship Id="rId64" Type="http://schemas.openxmlformats.org/officeDocument/2006/relationships/tags" Target="../tags/tag83.xml"/><Relationship Id="rId63" Type="http://schemas.openxmlformats.org/officeDocument/2006/relationships/tags" Target="../tags/tag82.xml"/><Relationship Id="rId62" Type="http://schemas.openxmlformats.org/officeDocument/2006/relationships/tags" Target="../tags/tag81.xml"/><Relationship Id="rId61" Type="http://schemas.openxmlformats.org/officeDocument/2006/relationships/tags" Target="../tags/tag80.xml"/><Relationship Id="rId60" Type="http://schemas.openxmlformats.org/officeDocument/2006/relationships/tags" Target="../tags/tag79.xml"/><Relationship Id="rId6" Type="http://schemas.openxmlformats.org/officeDocument/2006/relationships/tags" Target="../tags/tag25.xml"/><Relationship Id="rId59" Type="http://schemas.openxmlformats.org/officeDocument/2006/relationships/tags" Target="../tags/tag78.xml"/><Relationship Id="rId58" Type="http://schemas.openxmlformats.org/officeDocument/2006/relationships/tags" Target="../tags/tag77.xml"/><Relationship Id="rId57" Type="http://schemas.openxmlformats.org/officeDocument/2006/relationships/tags" Target="../tags/tag76.xml"/><Relationship Id="rId56" Type="http://schemas.openxmlformats.org/officeDocument/2006/relationships/tags" Target="../tags/tag75.xml"/><Relationship Id="rId55" Type="http://schemas.openxmlformats.org/officeDocument/2006/relationships/tags" Target="../tags/tag74.xml"/><Relationship Id="rId54" Type="http://schemas.openxmlformats.org/officeDocument/2006/relationships/tags" Target="../tags/tag73.xml"/><Relationship Id="rId53" Type="http://schemas.openxmlformats.org/officeDocument/2006/relationships/tags" Target="../tags/tag72.xml"/><Relationship Id="rId52" Type="http://schemas.openxmlformats.org/officeDocument/2006/relationships/tags" Target="../tags/tag71.xml"/><Relationship Id="rId51" Type="http://schemas.openxmlformats.org/officeDocument/2006/relationships/tags" Target="../tags/tag70.xml"/><Relationship Id="rId50" Type="http://schemas.openxmlformats.org/officeDocument/2006/relationships/tags" Target="../tags/tag69.xml"/><Relationship Id="rId5" Type="http://schemas.openxmlformats.org/officeDocument/2006/relationships/tags" Target="../tags/tag24.xml"/><Relationship Id="rId49" Type="http://schemas.openxmlformats.org/officeDocument/2006/relationships/tags" Target="../tags/tag68.xml"/><Relationship Id="rId48" Type="http://schemas.openxmlformats.org/officeDocument/2006/relationships/tags" Target="../tags/tag67.xml"/><Relationship Id="rId47" Type="http://schemas.openxmlformats.org/officeDocument/2006/relationships/tags" Target="../tags/tag66.xml"/><Relationship Id="rId46" Type="http://schemas.openxmlformats.org/officeDocument/2006/relationships/tags" Target="../tags/tag65.xml"/><Relationship Id="rId45" Type="http://schemas.openxmlformats.org/officeDocument/2006/relationships/tags" Target="../tags/tag64.xml"/><Relationship Id="rId44" Type="http://schemas.openxmlformats.org/officeDocument/2006/relationships/tags" Target="../tags/tag63.xml"/><Relationship Id="rId43" Type="http://schemas.openxmlformats.org/officeDocument/2006/relationships/tags" Target="../tags/tag62.xml"/><Relationship Id="rId42" Type="http://schemas.openxmlformats.org/officeDocument/2006/relationships/tags" Target="../tags/tag61.xml"/><Relationship Id="rId41" Type="http://schemas.openxmlformats.org/officeDocument/2006/relationships/tags" Target="../tags/tag60.xml"/><Relationship Id="rId40" Type="http://schemas.openxmlformats.org/officeDocument/2006/relationships/tags" Target="../tags/tag59.xml"/><Relationship Id="rId4" Type="http://schemas.openxmlformats.org/officeDocument/2006/relationships/tags" Target="../tags/tag23.xml"/><Relationship Id="rId39" Type="http://schemas.openxmlformats.org/officeDocument/2006/relationships/tags" Target="../tags/tag58.xml"/><Relationship Id="rId38" Type="http://schemas.openxmlformats.org/officeDocument/2006/relationships/tags" Target="../tags/tag57.xml"/><Relationship Id="rId37" Type="http://schemas.openxmlformats.org/officeDocument/2006/relationships/tags" Target="../tags/tag56.xml"/><Relationship Id="rId36" Type="http://schemas.openxmlformats.org/officeDocument/2006/relationships/tags" Target="../tags/tag55.xml"/><Relationship Id="rId35" Type="http://schemas.openxmlformats.org/officeDocument/2006/relationships/tags" Target="../tags/tag54.xml"/><Relationship Id="rId34" Type="http://schemas.openxmlformats.org/officeDocument/2006/relationships/tags" Target="../tags/tag53.xml"/><Relationship Id="rId33" Type="http://schemas.openxmlformats.org/officeDocument/2006/relationships/tags" Target="../tags/tag52.xml"/><Relationship Id="rId32" Type="http://schemas.openxmlformats.org/officeDocument/2006/relationships/tags" Target="../tags/tag51.xml"/><Relationship Id="rId31" Type="http://schemas.openxmlformats.org/officeDocument/2006/relationships/tags" Target="../tags/tag50.xml"/><Relationship Id="rId30" Type="http://schemas.openxmlformats.org/officeDocument/2006/relationships/tags" Target="../tags/tag49.xml"/><Relationship Id="rId3" Type="http://schemas.openxmlformats.org/officeDocument/2006/relationships/tags" Target="../tags/tag22.xml"/><Relationship Id="rId29" Type="http://schemas.openxmlformats.org/officeDocument/2006/relationships/tags" Target="../tags/tag48.xml"/><Relationship Id="rId28" Type="http://schemas.openxmlformats.org/officeDocument/2006/relationships/tags" Target="../tags/tag47.xml"/><Relationship Id="rId27" Type="http://schemas.openxmlformats.org/officeDocument/2006/relationships/tags" Target="../tags/tag46.xml"/><Relationship Id="rId26" Type="http://schemas.openxmlformats.org/officeDocument/2006/relationships/tags" Target="../tags/tag45.xml"/><Relationship Id="rId25" Type="http://schemas.openxmlformats.org/officeDocument/2006/relationships/tags" Target="../tags/tag44.xml"/><Relationship Id="rId24" Type="http://schemas.openxmlformats.org/officeDocument/2006/relationships/tags" Target="../tags/tag43.xml"/><Relationship Id="rId23" Type="http://schemas.openxmlformats.org/officeDocument/2006/relationships/tags" Target="../tags/tag42.xml"/><Relationship Id="rId22" Type="http://schemas.openxmlformats.org/officeDocument/2006/relationships/tags" Target="../tags/tag41.xml"/><Relationship Id="rId21" Type="http://schemas.openxmlformats.org/officeDocument/2006/relationships/tags" Target="../tags/tag40.xml"/><Relationship Id="rId20" Type="http://schemas.openxmlformats.org/officeDocument/2006/relationships/tags" Target="../tags/tag39.xml"/><Relationship Id="rId2" Type="http://schemas.openxmlformats.org/officeDocument/2006/relationships/tags" Target="../tags/tag21.xml"/><Relationship Id="rId19" Type="http://schemas.openxmlformats.org/officeDocument/2006/relationships/tags" Target="../tags/tag38.xml"/><Relationship Id="rId189" Type="http://schemas.openxmlformats.org/officeDocument/2006/relationships/slideLayout" Target="../slideLayouts/slideLayout5.xml"/><Relationship Id="rId188" Type="http://schemas.openxmlformats.org/officeDocument/2006/relationships/tags" Target="../tags/tag207.xml"/><Relationship Id="rId187" Type="http://schemas.openxmlformats.org/officeDocument/2006/relationships/tags" Target="../tags/tag206.xml"/><Relationship Id="rId186" Type="http://schemas.openxmlformats.org/officeDocument/2006/relationships/tags" Target="../tags/tag205.xml"/><Relationship Id="rId185" Type="http://schemas.openxmlformats.org/officeDocument/2006/relationships/tags" Target="../tags/tag204.xml"/><Relationship Id="rId184" Type="http://schemas.openxmlformats.org/officeDocument/2006/relationships/tags" Target="../tags/tag203.xml"/><Relationship Id="rId183" Type="http://schemas.openxmlformats.org/officeDocument/2006/relationships/tags" Target="../tags/tag202.xml"/><Relationship Id="rId182" Type="http://schemas.openxmlformats.org/officeDocument/2006/relationships/tags" Target="../tags/tag201.xml"/><Relationship Id="rId181" Type="http://schemas.openxmlformats.org/officeDocument/2006/relationships/tags" Target="../tags/tag200.xml"/><Relationship Id="rId180" Type="http://schemas.openxmlformats.org/officeDocument/2006/relationships/tags" Target="../tags/tag199.xml"/><Relationship Id="rId18" Type="http://schemas.openxmlformats.org/officeDocument/2006/relationships/tags" Target="../tags/tag37.xml"/><Relationship Id="rId179" Type="http://schemas.openxmlformats.org/officeDocument/2006/relationships/tags" Target="../tags/tag198.xml"/><Relationship Id="rId178" Type="http://schemas.openxmlformats.org/officeDocument/2006/relationships/tags" Target="../tags/tag197.xml"/><Relationship Id="rId177" Type="http://schemas.openxmlformats.org/officeDocument/2006/relationships/tags" Target="../tags/tag196.xml"/><Relationship Id="rId176" Type="http://schemas.openxmlformats.org/officeDocument/2006/relationships/tags" Target="../tags/tag195.xml"/><Relationship Id="rId175" Type="http://schemas.openxmlformats.org/officeDocument/2006/relationships/tags" Target="../tags/tag194.xml"/><Relationship Id="rId174" Type="http://schemas.openxmlformats.org/officeDocument/2006/relationships/tags" Target="../tags/tag193.xml"/><Relationship Id="rId173" Type="http://schemas.openxmlformats.org/officeDocument/2006/relationships/tags" Target="../tags/tag192.xml"/><Relationship Id="rId172" Type="http://schemas.openxmlformats.org/officeDocument/2006/relationships/tags" Target="../tags/tag191.xml"/><Relationship Id="rId171" Type="http://schemas.openxmlformats.org/officeDocument/2006/relationships/tags" Target="../tags/tag190.xml"/><Relationship Id="rId170" Type="http://schemas.openxmlformats.org/officeDocument/2006/relationships/tags" Target="../tags/tag189.xml"/><Relationship Id="rId17" Type="http://schemas.openxmlformats.org/officeDocument/2006/relationships/tags" Target="../tags/tag36.xml"/><Relationship Id="rId169" Type="http://schemas.openxmlformats.org/officeDocument/2006/relationships/tags" Target="../tags/tag188.xml"/><Relationship Id="rId168" Type="http://schemas.openxmlformats.org/officeDocument/2006/relationships/tags" Target="../tags/tag187.xml"/><Relationship Id="rId167" Type="http://schemas.openxmlformats.org/officeDocument/2006/relationships/tags" Target="../tags/tag186.xml"/><Relationship Id="rId166" Type="http://schemas.openxmlformats.org/officeDocument/2006/relationships/tags" Target="../tags/tag185.xml"/><Relationship Id="rId165" Type="http://schemas.openxmlformats.org/officeDocument/2006/relationships/tags" Target="../tags/tag184.xml"/><Relationship Id="rId164" Type="http://schemas.openxmlformats.org/officeDocument/2006/relationships/tags" Target="../tags/tag183.xml"/><Relationship Id="rId163" Type="http://schemas.openxmlformats.org/officeDocument/2006/relationships/tags" Target="../tags/tag182.xml"/><Relationship Id="rId162" Type="http://schemas.openxmlformats.org/officeDocument/2006/relationships/tags" Target="../tags/tag181.xml"/><Relationship Id="rId161" Type="http://schemas.openxmlformats.org/officeDocument/2006/relationships/tags" Target="../tags/tag180.xml"/><Relationship Id="rId160" Type="http://schemas.openxmlformats.org/officeDocument/2006/relationships/tags" Target="../tags/tag179.xml"/><Relationship Id="rId16" Type="http://schemas.openxmlformats.org/officeDocument/2006/relationships/tags" Target="../tags/tag35.xml"/><Relationship Id="rId159" Type="http://schemas.openxmlformats.org/officeDocument/2006/relationships/tags" Target="../tags/tag178.xml"/><Relationship Id="rId158" Type="http://schemas.openxmlformats.org/officeDocument/2006/relationships/tags" Target="../tags/tag177.xml"/><Relationship Id="rId157" Type="http://schemas.openxmlformats.org/officeDocument/2006/relationships/tags" Target="../tags/tag176.xml"/><Relationship Id="rId156" Type="http://schemas.openxmlformats.org/officeDocument/2006/relationships/tags" Target="../tags/tag175.xml"/><Relationship Id="rId155" Type="http://schemas.openxmlformats.org/officeDocument/2006/relationships/tags" Target="../tags/tag174.xml"/><Relationship Id="rId154" Type="http://schemas.openxmlformats.org/officeDocument/2006/relationships/tags" Target="../tags/tag173.xml"/><Relationship Id="rId153" Type="http://schemas.openxmlformats.org/officeDocument/2006/relationships/tags" Target="../tags/tag172.xml"/><Relationship Id="rId152" Type="http://schemas.openxmlformats.org/officeDocument/2006/relationships/tags" Target="../tags/tag171.xml"/><Relationship Id="rId151" Type="http://schemas.openxmlformats.org/officeDocument/2006/relationships/tags" Target="../tags/tag170.xml"/><Relationship Id="rId150" Type="http://schemas.openxmlformats.org/officeDocument/2006/relationships/tags" Target="../tags/tag169.xml"/><Relationship Id="rId15" Type="http://schemas.openxmlformats.org/officeDocument/2006/relationships/tags" Target="../tags/tag34.xml"/><Relationship Id="rId149" Type="http://schemas.openxmlformats.org/officeDocument/2006/relationships/tags" Target="../tags/tag168.xml"/><Relationship Id="rId148" Type="http://schemas.openxmlformats.org/officeDocument/2006/relationships/tags" Target="../tags/tag167.xml"/><Relationship Id="rId147" Type="http://schemas.openxmlformats.org/officeDocument/2006/relationships/tags" Target="../tags/tag166.xml"/><Relationship Id="rId146" Type="http://schemas.openxmlformats.org/officeDocument/2006/relationships/tags" Target="../tags/tag165.xml"/><Relationship Id="rId145" Type="http://schemas.openxmlformats.org/officeDocument/2006/relationships/tags" Target="../tags/tag164.xml"/><Relationship Id="rId144" Type="http://schemas.openxmlformats.org/officeDocument/2006/relationships/tags" Target="../tags/tag163.xml"/><Relationship Id="rId143" Type="http://schemas.openxmlformats.org/officeDocument/2006/relationships/tags" Target="../tags/tag162.xml"/><Relationship Id="rId142" Type="http://schemas.openxmlformats.org/officeDocument/2006/relationships/tags" Target="../tags/tag161.xml"/><Relationship Id="rId141" Type="http://schemas.openxmlformats.org/officeDocument/2006/relationships/tags" Target="../tags/tag160.xml"/><Relationship Id="rId140" Type="http://schemas.openxmlformats.org/officeDocument/2006/relationships/tags" Target="../tags/tag159.xml"/><Relationship Id="rId14" Type="http://schemas.openxmlformats.org/officeDocument/2006/relationships/tags" Target="../tags/tag33.xml"/><Relationship Id="rId139" Type="http://schemas.openxmlformats.org/officeDocument/2006/relationships/tags" Target="../tags/tag158.xml"/><Relationship Id="rId138" Type="http://schemas.openxmlformats.org/officeDocument/2006/relationships/tags" Target="../tags/tag157.xml"/><Relationship Id="rId137" Type="http://schemas.openxmlformats.org/officeDocument/2006/relationships/tags" Target="../tags/tag156.xml"/><Relationship Id="rId136" Type="http://schemas.openxmlformats.org/officeDocument/2006/relationships/tags" Target="../tags/tag155.xml"/><Relationship Id="rId135" Type="http://schemas.openxmlformats.org/officeDocument/2006/relationships/tags" Target="../tags/tag154.xml"/><Relationship Id="rId134" Type="http://schemas.openxmlformats.org/officeDocument/2006/relationships/tags" Target="../tags/tag153.xml"/><Relationship Id="rId133" Type="http://schemas.openxmlformats.org/officeDocument/2006/relationships/tags" Target="../tags/tag152.xml"/><Relationship Id="rId132" Type="http://schemas.openxmlformats.org/officeDocument/2006/relationships/tags" Target="../tags/tag151.xml"/><Relationship Id="rId131" Type="http://schemas.openxmlformats.org/officeDocument/2006/relationships/tags" Target="../tags/tag150.xml"/><Relationship Id="rId130" Type="http://schemas.openxmlformats.org/officeDocument/2006/relationships/tags" Target="../tags/tag149.xml"/><Relationship Id="rId13" Type="http://schemas.openxmlformats.org/officeDocument/2006/relationships/tags" Target="../tags/tag32.xml"/><Relationship Id="rId129" Type="http://schemas.openxmlformats.org/officeDocument/2006/relationships/tags" Target="../tags/tag148.xml"/><Relationship Id="rId128" Type="http://schemas.openxmlformats.org/officeDocument/2006/relationships/tags" Target="../tags/tag147.xml"/><Relationship Id="rId127" Type="http://schemas.openxmlformats.org/officeDocument/2006/relationships/tags" Target="../tags/tag146.xml"/><Relationship Id="rId126" Type="http://schemas.openxmlformats.org/officeDocument/2006/relationships/tags" Target="../tags/tag145.xml"/><Relationship Id="rId125" Type="http://schemas.openxmlformats.org/officeDocument/2006/relationships/tags" Target="../tags/tag144.xml"/><Relationship Id="rId124" Type="http://schemas.openxmlformats.org/officeDocument/2006/relationships/tags" Target="../tags/tag143.xml"/><Relationship Id="rId123" Type="http://schemas.openxmlformats.org/officeDocument/2006/relationships/tags" Target="../tags/tag142.xml"/><Relationship Id="rId122" Type="http://schemas.openxmlformats.org/officeDocument/2006/relationships/tags" Target="../tags/tag141.xml"/><Relationship Id="rId121" Type="http://schemas.openxmlformats.org/officeDocument/2006/relationships/tags" Target="../tags/tag140.xml"/><Relationship Id="rId120" Type="http://schemas.openxmlformats.org/officeDocument/2006/relationships/tags" Target="../tags/tag139.xml"/><Relationship Id="rId12" Type="http://schemas.openxmlformats.org/officeDocument/2006/relationships/tags" Target="../tags/tag31.xml"/><Relationship Id="rId119" Type="http://schemas.openxmlformats.org/officeDocument/2006/relationships/tags" Target="../tags/tag138.xml"/><Relationship Id="rId118" Type="http://schemas.openxmlformats.org/officeDocument/2006/relationships/tags" Target="../tags/tag137.xml"/><Relationship Id="rId117" Type="http://schemas.openxmlformats.org/officeDocument/2006/relationships/tags" Target="../tags/tag136.xml"/><Relationship Id="rId116" Type="http://schemas.openxmlformats.org/officeDocument/2006/relationships/tags" Target="../tags/tag135.xml"/><Relationship Id="rId115" Type="http://schemas.openxmlformats.org/officeDocument/2006/relationships/tags" Target="../tags/tag134.xml"/><Relationship Id="rId114" Type="http://schemas.openxmlformats.org/officeDocument/2006/relationships/tags" Target="../tags/tag133.xml"/><Relationship Id="rId113" Type="http://schemas.openxmlformats.org/officeDocument/2006/relationships/tags" Target="../tags/tag132.xml"/><Relationship Id="rId112" Type="http://schemas.openxmlformats.org/officeDocument/2006/relationships/tags" Target="../tags/tag131.xml"/><Relationship Id="rId111" Type="http://schemas.openxmlformats.org/officeDocument/2006/relationships/tags" Target="../tags/tag130.xml"/><Relationship Id="rId110" Type="http://schemas.openxmlformats.org/officeDocument/2006/relationships/tags" Target="../tags/tag129.xml"/><Relationship Id="rId11" Type="http://schemas.openxmlformats.org/officeDocument/2006/relationships/tags" Target="../tags/tag30.xml"/><Relationship Id="rId109" Type="http://schemas.openxmlformats.org/officeDocument/2006/relationships/tags" Target="../tags/tag128.xml"/><Relationship Id="rId108" Type="http://schemas.openxmlformats.org/officeDocument/2006/relationships/tags" Target="../tags/tag127.xml"/><Relationship Id="rId107" Type="http://schemas.openxmlformats.org/officeDocument/2006/relationships/tags" Target="../tags/tag126.xml"/><Relationship Id="rId106" Type="http://schemas.openxmlformats.org/officeDocument/2006/relationships/tags" Target="../tags/tag125.xml"/><Relationship Id="rId105" Type="http://schemas.openxmlformats.org/officeDocument/2006/relationships/tags" Target="../tags/tag124.xml"/><Relationship Id="rId104" Type="http://schemas.openxmlformats.org/officeDocument/2006/relationships/tags" Target="../tags/tag123.xml"/><Relationship Id="rId103" Type="http://schemas.openxmlformats.org/officeDocument/2006/relationships/tags" Target="../tags/tag122.xml"/><Relationship Id="rId102" Type="http://schemas.openxmlformats.org/officeDocument/2006/relationships/tags" Target="../tags/tag121.xml"/><Relationship Id="rId101" Type="http://schemas.openxmlformats.org/officeDocument/2006/relationships/tags" Target="../tags/tag120.xml"/><Relationship Id="rId100" Type="http://schemas.openxmlformats.org/officeDocument/2006/relationships/tags" Target="../tags/tag119.xml"/><Relationship Id="rId10" Type="http://schemas.openxmlformats.org/officeDocument/2006/relationships/tags" Target="../tags/tag29.xml"/><Relationship Id="rId1" Type="http://schemas.openxmlformats.org/officeDocument/2006/relationships/tags" Target="../tags/tag20.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2.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24.png"/><Relationship Id="rId1"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 name="组合 213"/>
          <p:cNvGrpSpPr/>
          <p:nvPr/>
        </p:nvGrpSpPr>
        <p:grpSpPr>
          <a:xfrm>
            <a:off x="3053938" y="1532938"/>
            <a:ext cx="6229264" cy="3832078"/>
            <a:chOff x="3053938" y="1532938"/>
            <a:chExt cx="6229264" cy="3832078"/>
          </a:xfrm>
        </p:grpSpPr>
        <p:grpSp>
          <p:nvGrpSpPr>
            <p:cNvPr id="215" name="组合 214"/>
            <p:cNvGrpSpPr/>
            <p:nvPr/>
          </p:nvGrpSpPr>
          <p:grpSpPr>
            <a:xfrm>
              <a:off x="3053938" y="1667701"/>
              <a:ext cx="6229264" cy="3697315"/>
              <a:chOff x="3053938" y="1667701"/>
              <a:chExt cx="6229264" cy="3697315"/>
            </a:xfrm>
          </p:grpSpPr>
          <p:pic>
            <p:nvPicPr>
              <p:cNvPr id="219" name="图形 21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127239" y="4528496"/>
                <a:ext cx="2004163" cy="836520"/>
              </a:xfrm>
              <a:prstGeom prst="rect">
                <a:avLst/>
              </a:prstGeom>
            </p:spPr>
          </p:pic>
          <p:sp>
            <p:nvSpPr>
              <p:cNvPr id="220" name="文本框 219"/>
              <p:cNvSpPr txBox="1"/>
              <p:nvPr/>
            </p:nvSpPr>
            <p:spPr>
              <a:xfrm>
                <a:off x="3053938" y="3151391"/>
                <a:ext cx="6229264" cy="583565"/>
              </a:xfrm>
              <a:prstGeom prst="rect">
                <a:avLst/>
              </a:prstGeom>
              <a:noFill/>
            </p:spPr>
            <p:txBody>
              <a:bodyPr wrap="square" rtlCol="0">
                <a:spAutoFit/>
              </a:bodyPr>
              <a:lstStyle/>
              <a:p>
                <a:pPr algn="ctr"/>
                <a:r>
                  <a:rPr lang="zh-CN" altLang="en-US" sz="3200" dirty="0">
                    <a:solidFill>
                      <a:schemeClr val="tx2">
                        <a:lumMod val="65000"/>
                        <a:lumOff val="35000"/>
                      </a:schemeClr>
                    </a:solidFill>
                    <a:latin typeface="仓耳小丸子" panose="02020400000000000000" pitchFamily="18" charset="-122"/>
                    <a:ea typeface="仓耳小丸子" panose="02020400000000000000" pitchFamily="18" charset="-122"/>
                    <a:cs typeface="+mn-ea"/>
                    <a:sym typeface="+mn-lt"/>
                  </a:rPr>
                  <a:t>江夏区妇幼保健院</a:t>
                </a:r>
                <a:endParaRPr lang="zh-CN" altLang="en-US" sz="3200" dirty="0">
                  <a:solidFill>
                    <a:schemeClr val="tx2">
                      <a:lumMod val="65000"/>
                      <a:lumOff val="35000"/>
                    </a:schemeClr>
                  </a:solidFill>
                  <a:latin typeface="仓耳小丸子" panose="02020400000000000000" pitchFamily="18" charset="-122"/>
                  <a:ea typeface="仓耳小丸子" panose="02020400000000000000" pitchFamily="18" charset="-122"/>
                  <a:cs typeface="+mn-ea"/>
                  <a:sym typeface="+mn-lt"/>
                </a:endParaRPr>
              </a:p>
            </p:txBody>
          </p:sp>
          <p:sp>
            <p:nvSpPr>
              <p:cNvPr id="221" name="文本框 220"/>
              <p:cNvSpPr txBox="1"/>
              <p:nvPr/>
            </p:nvSpPr>
            <p:spPr>
              <a:xfrm>
                <a:off x="3536453" y="1953717"/>
                <a:ext cx="5078730" cy="1322070"/>
              </a:xfrm>
              <a:prstGeom prst="rect">
                <a:avLst/>
              </a:prstGeom>
              <a:noFill/>
            </p:spPr>
            <p:txBody>
              <a:bodyPr wrap="none" rtlCol="0">
                <a:spAutoFit/>
              </a:bodyPr>
              <a:lstStyle/>
              <a:p>
                <a:r>
                  <a:rPr lang="zh-CN" altLang="en-US" sz="8000" b="1" spc="-300" dirty="0">
                    <a:solidFill>
                      <a:srgbClr val="85AEDE"/>
                    </a:solidFill>
                    <a:latin typeface="仓耳小丸子" panose="02020400000000000000" pitchFamily="18" charset="-122"/>
                    <a:ea typeface="仓耳小丸子" panose="02020400000000000000" pitchFamily="18" charset="-122"/>
                    <a:cs typeface="+mn-ea"/>
                    <a:sym typeface="+mn-lt"/>
                  </a:rPr>
                  <a:t>婴幼儿抚触</a:t>
                </a:r>
                <a:endParaRPr lang="en-US" altLang="zh-CN" sz="8000" b="1" spc="-300" dirty="0">
                  <a:solidFill>
                    <a:srgbClr val="85AEDE"/>
                  </a:solidFill>
                  <a:latin typeface="仓耳小丸子" panose="02020400000000000000" pitchFamily="18" charset="-122"/>
                  <a:ea typeface="仓耳小丸子" panose="02020400000000000000" pitchFamily="18" charset="-122"/>
                  <a:cs typeface="+mn-ea"/>
                  <a:sym typeface="+mn-lt"/>
                </a:endParaRPr>
              </a:p>
            </p:txBody>
          </p:sp>
          <p:sp>
            <p:nvSpPr>
              <p:cNvPr id="222" name="矩形 221"/>
              <p:cNvSpPr/>
              <p:nvPr/>
            </p:nvSpPr>
            <p:spPr>
              <a:xfrm rot="21303532">
                <a:off x="5281918" y="1667701"/>
                <a:ext cx="699230" cy="461665"/>
              </a:xfrm>
              <a:prstGeom prst="rect">
                <a:avLst/>
              </a:prstGeom>
            </p:spPr>
            <p:txBody>
              <a:bodyPr wrap="none">
                <a:spAutoFit/>
              </a:bodyPr>
              <a:lstStyle/>
              <a:p>
                <a:r>
                  <a:rPr lang="en-US" altLang="zh-CN" sz="2400" dirty="0">
                    <a:solidFill>
                      <a:srgbClr val="85AEDE"/>
                    </a:solidFill>
                    <a:cs typeface="+mn-ea"/>
                    <a:sym typeface="+mn-lt"/>
                  </a:rPr>
                  <a:t>Baby</a:t>
                </a:r>
                <a:endParaRPr lang="zh-CN" altLang="en-US" sz="2400" dirty="0">
                  <a:solidFill>
                    <a:srgbClr val="85AEDE"/>
                  </a:solidFill>
                  <a:cs typeface="+mn-ea"/>
                  <a:sym typeface="+mn-lt"/>
                </a:endParaRPr>
              </a:p>
            </p:txBody>
          </p:sp>
          <p:sp>
            <p:nvSpPr>
              <p:cNvPr id="223" name="矩形 222"/>
              <p:cNvSpPr/>
              <p:nvPr/>
            </p:nvSpPr>
            <p:spPr>
              <a:xfrm rot="21344936">
                <a:off x="6974515" y="1701460"/>
                <a:ext cx="857927" cy="461665"/>
              </a:xfrm>
              <a:prstGeom prst="rect">
                <a:avLst/>
              </a:prstGeom>
            </p:spPr>
            <p:txBody>
              <a:bodyPr wrap="none">
                <a:spAutoFit/>
              </a:bodyPr>
              <a:lstStyle/>
              <a:p>
                <a:r>
                  <a:rPr lang="en-US" altLang="zh-CN" sz="2400" dirty="0">
                    <a:solidFill>
                      <a:srgbClr val="FDA2CC"/>
                    </a:solidFill>
                    <a:cs typeface="+mn-ea"/>
                    <a:sym typeface="+mn-lt"/>
                  </a:rPr>
                  <a:t>Health</a:t>
                </a:r>
                <a:endParaRPr lang="zh-CN" altLang="en-US" sz="2400" dirty="0">
                  <a:solidFill>
                    <a:srgbClr val="FDA2CC"/>
                  </a:solidFill>
                  <a:cs typeface="+mn-ea"/>
                  <a:sym typeface="+mn-lt"/>
                </a:endParaRPr>
              </a:p>
            </p:txBody>
          </p:sp>
          <p:grpSp>
            <p:nvGrpSpPr>
              <p:cNvPr id="224" name="组合 223"/>
              <p:cNvGrpSpPr/>
              <p:nvPr/>
            </p:nvGrpSpPr>
            <p:grpSpPr>
              <a:xfrm>
                <a:off x="4364640" y="3778110"/>
                <a:ext cx="3462719" cy="542544"/>
                <a:chOff x="4364641" y="4690611"/>
                <a:chExt cx="3462719" cy="542544"/>
              </a:xfrm>
            </p:grpSpPr>
            <p:sp>
              <p:nvSpPr>
                <p:cNvPr id="225" name="任意多边形: 形状 224"/>
                <p:cNvSpPr/>
                <p:nvPr/>
              </p:nvSpPr>
              <p:spPr>
                <a:xfrm>
                  <a:off x="4364641" y="4690611"/>
                  <a:ext cx="3462719" cy="542544"/>
                </a:xfrm>
                <a:custGeom>
                  <a:avLst/>
                  <a:gdLst>
                    <a:gd name="connsiteX0" fmla="*/ 237744 w 3334512"/>
                    <a:gd name="connsiteY0" fmla="*/ 30480 h 542544"/>
                    <a:gd name="connsiteX1" fmla="*/ 1670304 w 3334512"/>
                    <a:gd name="connsiteY1" fmla="*/ 48768 h 542544"/>
                    <a:gd name="connsiteX2" fmla="*/ 3334512 w 3334512"/>
                    <a:gd name="connsiteY2" fmla="*/ 0 h 542544"/>
                    <a:gd name="connsiteX3" fmla="*/ 3194304 w 3334512"/>
                    <a:gd name="connsiteY3" fmla="*/ 225552 h 542544"/>
                    <a:gd name="connsiteX4" fmla="*/ 3304032 w 3334512"/>
                    <a:gd name="connsiteY4" fmla="*/ 445008 h 542544"/>
                    <a:gd name="connsiteX5" fmla="*/ 3334512 w 3334512"/>
                    <a:gd name="connsiteY5" fmla="*/ 542544 h 542544"/>
                    <a:gd name="connsiteX6" fmla="*/ 1810512 w 3334512"/>
                    <a:gd name="connsiteY6" fmla="*/ 512064 h 542544"/>
                    <a:gd name="connsiteX7" fmla="*/ 36576 w 3334512"/>
                    <a:gd name="connsiteY7" fmla="*/ 524256 h 542544"/>
                    <a:gd name="connsiteX8" fmla="*/ 225552 w 3334512"/>
                    <a:gd name="connsiteY8" fmla="*/ 286512 h 542544"/>
                    <a:gd name="connsiteX9" fmla="*/ 0 w 3334512"/>
                    <a:gd name="connsiteY9" fmla="*/ 18288 h 542544"/>
                    <a:gd name="connsiteX10" fmla="*/ 237744 w 3334512"/>
                    <a:gd name="connsiteY10" fmla="*/ 30480 h 54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2" h="542544">
                      <a:moveTo>
                        <a:pt x="237744" y="30480"/>
                      </a:moveTo>
                      <a:lnTo>
                        <a:pt x="1670304" y="48768"/>
                      </a:lnTo>
                      <a:lnTo>
                        <a:pt x="3334512" y="0"/>
                      </a:lnTo>
                      <a:lnTo>
                        <a:pt x="3194304" y="225552"/>
                      </a:lnTo>
                      <a:lnTo>
                        <a:pt x="3304032" y="445008"/>
                      </a:lnTo>
                      <a:lnTo>
                        <a:pt x="3334512" y="542544"/>
                      </a:lnTo>
                      <a:lnTo>
                        <a:pt x="1810512" y="512064"/>
                      </a:lnTo>
                      <a:lnTo>
                        <a:pt x="36576" y="524256"/>
                      </a:lnTo>
                      <a:lnTo>
                        <a:pt x="225552" y="286512"/>
                      </a:lnTo>
                      <a:lnTo>
                        <a:pt x="0" y="18288"/>
                      </a:lnTo>
                      <a:lnTo>
                        <a:pt x="237744" y="30480"/>
                      </a:lnTo>
                      <a:close/>
                    </a:path>
                  </a:pathLst>
                </a:custGeom>
                <a:solidFill>
                  <a:srgbClr val="84A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6" name="矩形 225"/>
                <p:cNvSpPr/>
                <p:nvPr/>
              </p:nvSpPr>
              <p:spPr>
                <a:xfrm>
                  <a:off x="4676729" y="4735107"/>
                  <a:ext cx="2180590" cy="460375"/>
                </a:xfrm>
                <a:prstGeom prst="rect">
                  <a:avLst/>
                </a:prstGeom>
              </p:spPr>
              <p:txBody>
                <a:bodyPr wrap="none">
                  <a:spAutoFit/>
                </a:bodyPr>
                <a:lstStyle/>
                <a:p>
                  <a:r>
                    <a:rPr lang="zh-CN" altLang="en-US" sz="2400" dirty="0">
                      <a:solidFill>
                        <a:schemeClr val="bg1"/>
                      </a:solidFill>
                      <a:cs typeface="+mn-ea"/>
                      <a:sym typeface="+mn-lt"/>
                    </a:rPr>
                    <a:t>儿保科</a:t>
                  </a:r>
                  <a:r>
                    <a:rPr lang="en-US" altLang="zh-CN" sz="2400" dirty="0">
                      <a:solidFill>
                        <a:schemeClr val="bg1"/>
                      </a:solidFill>
                      <a:cs typeface="+mn-ea"/>
                      <a:sym typeface="+mn-lt"/>
                    </a:rPr>
                    <a:t>  </a:t>
                  </a:r>
                  <a:r>
                    <a:rPr lang="zh-CN" altLang="zh-CN" sz="2400" dirty="0">
                      <a:solidFill>
                        <a:schemeClr val="bg1"/>
                      </a:solidFill>
                      <a:cs typeface="+mn-ea"/>
                      <a:sym typeface="+mn-lt"/>
                    </a:rPr>
                    <a:t>孙红漫</a:t>
                  </a:r>
                  <a:endParaRPr lang="zh-CN" altLang="zh-CN" sz="2400" dirty="0">
                    <a:solidFill>
                      <a:schemeClr val="bg1"/>
                    </a:solidFill>
                    <a:cs typeface="+mn-ea"/>
                    <a:sym typeface="+mn-lt"/>
                  </a:endParaRPr>
                </a:p>
              </p:txBody>
            </p:sp>
          </p:grpSp>
        </p:grpSp>
        <p:grpSp>
          <p:nvGrpSpPr>
            <p:cNvPr id="216" name="组合 215"/>
            <p:cNvGrpSpPr/>
            <p:nvPr/>
          </p:nvGrpSpPr>
          <p:grpSpPr>
            <a:xfrm>
              <a:off x="4781752" y="1532938"/>
              <a:ext cx="1976900" cy="522117"/>
              <a:chOff x="4781752" y="1532938"/>
              <a:chExt cx="1976900" cy="522117"/>
            </a:xfrm>
          </p:grpSpPr>
          <p:sp>
            <p:nvSpPr>
              <p:cNvPr id="217" name="任意多边形: 形状 216"/>
              <p:cNvSpPr/>
              <p:nvPr/>
            </p:nvSpPr>
            <p:spPr>
              <a:xfrm rot="317619">
                <a:off x="6253379" y="1532938"/>
                <a:ext cx="505273" cy="522117"/>
              </a:xfrm>
              <a:custGeom>
                <a:avLst/>
                <a:gdLst>
                  <a:gd name="connsiteX0" fmla="*/ 129318 w 206359"/>
                  <a:gd name="connsiteY0" fmla="*/ 211105 h 213237"/>
                  <a:gd name="connsiteX1" fmla="*/ 78141 w 206359"/>
                  <a:gd name="connsiteY1" fmla="*/ 160616 h 213237"/>
                  <a:gd name="connsiteX2" fmla="*/ 7498 w 206359"/>
                  <a:gd name="connsiteY2" fmla="*/ 174029 h 213237"/>
                  <a:gd name="connsiteX3" fmla="*/ 39759 w 206359"/>
                  <a:gd name="connsiteY3" fmla="*/ 109783 h 213237"/>
                  <a:gd name="connsiteX4" fmla="*/ 5159 w 206359"/>
                  <a:gd name="connsiteY4" fmla="*/ 46775 h 213237"/>
                  <a:gd name="connsiteX5" fmla="*/ 76215 w 206359"/>
                  <a:gd name="connsiteY5" fmla="*/ 57574 h 213237"/>
                  <a:gd name="connsiteX6" fmla="*/ 125466 w 206359"/>
                  <a:gd name="connsiteY6" fmla="*/ 5159 h 213237"/>
                  <a:gd name="connsiteX7" fmla="*/ 137091 w 206359"/>
                  <a:gd name="connsiteY7" fmla="*/ 76147 h 213237"/>
                  <a:gd name="connsiteX8" fmla="*/ 202163 w 206359"/>
                  <a:gd name="connsiteY8" fmla="*/ 106757 h 213237"/>
                  <a:gd name="connsiteX9" fmla="*/ 138329 w 206359"/>
                  <a:gd name="connsiteY9" fmla="*/ 139774 h 21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359" h="213237">
                    <a:moveTo>
                      <a:pt x="129318" y="211105"/>
                    </a:moveTo>
                    <a:lnTo>
                      <a:pt x="78141" y="160616"/>
                    </a:lnTo>
                    <a:lnTo>
                      <a:pt x="7498" y="174029"/>
                    </a:lnTo>
                    <a:lnTo>
                      <a:pt x="39759" y="109783"/>
                    </a:lnTo>
                    <a:lnTo>
                      <a:pt x="5159" y="46775"/>
                    </a:lnTo>
                    <a:lnTo>
                      <a:pt x="76215" y="57574"/>
                    </a:lnTo>
                    <a:lnTo>
                      <a:pt x="125466" y="5159"/>
                    </a:lnTo>
                    <a:lnTo>
                      <a:pt x="137091" y="76147"/>
                    </a:lnTo>
                    <a:lnTo>
                      <a:pt x="202163" y="106757"/>
                    </a:lnTo>
                    <a:lnTo>
                      <a:pt x="138329" y="139774"/>
                    </a:lnTo>
                    <a:close/>
                  </a:path>
                </a:pathLst>
              </a:custGeom>
              <a:solidFill>
                <a:srgbClr val="CDF0F2"/>
              </a:solidFill>
              <a:ln w="9525" cap="flat">
                <a:noFill/>
                <a:prstDash val="solid"/>
                <a:miter/>
              </a:ln>
            </p:spPr>
            <p:txBody>
              <a:bodyPr rtlCol="0" anchor="ctr"/>
              <a:lstStyle/>
              <a:p>
                <a:endParaRPr lang="zh-CN" altLang="en-US">
                  <a:cs typeface="+mn-ea"/>
                  <a:sym typeface="+mn-lt"/>
                </a:endParaRPr>
              </a:p>
            </p:txBody>
          </p:sp>
          <p:sp>
            <p:nvSpPr>
              <p:cNvPr id="218" name="任意多边形: 形状 217"/>
              <p:cNvSpPr/>
              <p:nvPr/>
            </p:nvSpPr>
            <p:spPr>
              <a:xfrm rot="151811" flipH="1">
                <a:off x="4781752" y="1628999"/>
                <a:ext cx="354209" cy="366017"/>
              </a:xfrm>
              <a:custGeom>
                <a:avLst/>
                <a:gdLst>
                  <a:gd name="connsiteX0" fmla="*/ 129318 w 206359"/>
                  <a:gd name="connsiteY0" fmla="*/ 211105 h 213237"/>
                  <a:gd name="connsiteX1" fmla="*/ 78141 w 206359"/>
                  <a:gd name="connsiteY1" fmla="*/ 160616 h 213237"/>
                  <a:gd name="connsiteX2" fmla="*/ 7498 w 206359"/>
                  <a:gd name="connsiteY2" fmla="*/ 174029 h 213237"/>
                  <a:gd name="connsiteX3" fmla="*/ 39759 w 206359"/>
                  <a:gd name="connsiteY3" fmla="*/ 109783 h 213237"/>
                  <a:gd name="connsiteX4" fmla="*/ 5159 w 206359"/>
                  <a:gd name="connsiteY4" fmla="*/ 46775 h 213237"/>
                  <a:gd name="connsiteX5" fmla="*/ 76215 w 206359"/>
                  <a:gd name="connsiteY5" fmla="*/ 57574 h 213237"/>
                  <a:gd name="connsiteX6" fmla="*/ 125466 w 206359"/>
                  <a:gd name="connsiteY6" fmla="*/ 5159 h 213237"/>
                  <a:gd name="connsiteX7" fmla="*/ 137091 w 206359"/>
                  <a:gd name="connsiteY7" fmla="*/ 76147 h 213237"/>
                  <a:gd name="connsiteX8" fmla="*/ 202163 w 206359"/>
                  <a:gd name="connsiteY8" fmla="*/ 106757 h 213237"/>
                  <a:gd name="connsiteX9" fmla="*/ 138329 w 206359"/>
                  <a:gd name="connsiteY9" fmla="*/ 139774 h 21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359" h="213237">
                    <a:moveTo>
                      <a:pt x="129318" y="211105"/>
                    </a:moveTo>
                    <a:lnTo>
                      <a:pt x="78141" y="160616"/>
                    </a:lnTo>
                    <a:lnTo>
                      <a:pt x="7498" y="174029"/>
                    </a:lnTo>
                    <a:lnTo>
                      <a:pt x="39759" y="109783"/>
                    </a:lnTo>
                    <a:lnTo>
                      <a:pt x="5159" y="46775"/>
                    </a:lnTo>
                    <a:lnTo>
                      <a:pt x="76215" y="57574"/>
                    </a:lnTo>
                    <a:lnTo>
                      <a:pt x="125466" y="5159"/>
                    </a:lnTo>
                    <a:lnTo>
                      <a:pt x="137091" y="76147"/>
                    </a:lnTo>
                    <a:lnTo>
                      <a:pt x="202163" y="106757"/>
                    </a:lnTo>
                    <a:lnTo>
                      <a:pt x="138329" y="139774"/>
                    </a:lnTo>
                    <a:close/>
                  </a:path>
                </a:pathLst>
              </a:custGeom>
              <a:solidFill>
                <a:srgbClr val="CDF0F2"/>
              </a:solidFill>
              <a:ln w="9525" cap="flat">
                <a:noFill/>
                <a:prstDash val="solid"/>
                <a:miter/>
              </a:ln>
            </p:spPr>
            <p:txBody>
              <a:bodyPr rtlCol="0" anchor="ctr"/>
              <a:lstStyle/>
              <a:p>
                <a:endParaRPr lang="zh-CN" altLang="en-US">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1000"/>
                                        <p:tgtEl>
                                          <p:spTgt spid="214"/>
                                        </p:tgtEl>
                                      </p:cBhvr>
                                    </p:animEffect>
                                    <p:anim calcmode="lin" valueType="num">
                                      <p:cBhvr>
                                        <p:cTn id="8" dur="1000" fill="hold"/>
                                        <p:tgtEl>
                                          <p:spTgt spid="214"/>
                                        </p:tgtEl>
                                        <p:attrNameLst>
                                          <p:attrName>ppt_x</p:attrName>
                                        </p:attrNameLst>
                                      </p:cBhvr>
                                      <p:tavLst>
                                        <p:tav tm="0">
                                          <p:val>
                                            <p:strVal val="#ppt_x"/>
                                          </p:val>
                                        </p:tav>
                                        <p:tav tm="100000">
                                          <p:val>
                                            <p:strVal val="#ppt_x"/>
                                          </p:val>
                                        </p:tav>
                                      </p:tavLst>
                                    </p:anim>
                                    <p:anim calcmode="lin" valueType="num">
                                      <p:cBhvr>
                                        <p:cTn id="9" dur="1000" fill="hold"/>
                                        <p:tgtEl>
                                          <p:spTgt spid="2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645795" y="840740"/>
            <a:ext cx="4064000" cy="731520"/>
          </a:xfrm>
          <a:prstGeom prst="rect">
            <a:avLst/>
          </a:prstGeom>
          <a:noFill/>
        </p:spPr>
        <p:txBody>
          <a:bodyPr wrap="square" rtlCol="0">
            <a:noAutofit/>
            <a:scene3d>
              <a:camera prst="orthographicFront"/>
              <a:lightRig rig="threePt" dir="t"/>
            </a:scene3d>
          </a:bodyPr>
          <a:p>
            <a:r>
              <a:rPr lang="en-US" altLang="zh-CN" sz="3200">
                <a:ln w="12700">
                  <a:solidFill>
                    <a:schemeClr val="accent5"/>
                  </a:solidFill>
                  <a:prstDash val="solid"/>
                </a:ln>
                <a:pattFill prst="ltDnDiag">
                  <a:fgClr>
                    <a:schemeClr val="accent5">
                      <a:lumMod val="60000"/>
                      <a:lumOff val="40000"/>
                    </a:schemeClr>
                  </a:fgClr>
                  <a:bgClr>
                    <a:schemeClr val="bg1"/>
                  </a:bgClr>
                </a:pattFill>
                <a:effectLst/>
              </a:rPr>
              <a:t>3</a:t>
            </a:r>
            <a:r>
              <a:rPr lang="zh-CN" altLang="en-US" sz="3200">
                <a:ln w="12700">
                  <a:solidFill>
                    <a:schemeClr val="accent5"/>
                  </a:solidFill>
                  <a:prstDash val="solid"/>
                </a:ln>
                <a:pattFill prst="ltDnDiag">
                  <a:fgClr>
                    <a:schemeClr val="accent5">
                      <a:lumMod val="60000"/>
                      <a:lumOff val="40000"/>
                    </a:schemeClr>
                  </a:fgClr>
                  <a:bgClr>
                    <a:schemeClr val="bg1"/>
                  </a:bgClr>
                </a:pattFill>
                <a:effectLst/>
              </a:rPr>
              <a:t>、手部抚触</a:t>
            </a:r>
            <a:endParaRPr lang="zh-CN" altLang="en-US" sz="320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11" name="文本框 10"/>
          <p:cNvSpPr txBox="1"/>
          <p:nvPr/>
        </p:nvSpPr>
        <p:spPr>
          <a:xfrm>
            <a:off x="645795" y="1675130"/>
            <a:ext cx="7339965" cy="2188845"/>
          </a:xfrm>
          <a:prstGeom prst="rect">
            <a:avLst/>
          </a:prstGeom>
          <a:noFill/>
        </p:spPr>
        <p:txBody>
          <a:bodyPr wrap="square" rtlCol="0">
            <a:noAutofit/>
          </a:bodyPr>
          <a:p>
            <a:pPr indent="0" fontAlgn="auto">
              <a:lnSpc>
                <a:spcPct val="150000"/>
              </a:lnSpc>
            </a:pPr>
            <a:r>
              <a:rPr lang="en-US" altLang="zh-CN" sz="2400"/>
              <a:t>A.用手指划小圈按摩宝宝的手腕。用拇指抚摩宝宝的手掌，使他的小手张开；</a:t>
            </a:r>
            <a:endParaRPr lang="en-US" altLang="zh-CN" sz="2400"/>
          </a:p>
          <a:p>
            <a:pPr indent="0" fontAlgn="auto">
              <a:lnSpc>
                <a:spcPct val="150000"/>
              </a:lnSpc>
            </a:pPr>
            <a:r>
              <a:rPr lang="en-US" altLang="zh-CN" sz="2400"/>
              <a:t>B.让宝宝抓住拇指，用其他四根手指按摩宝宝的手背；</a:t>
            </a:r>
            <a:endParaRPr lang="en-US" altLang="zh-CN" sz="2400"/>
          </a:p>
          <a:p>
            <a:pPr indent="0" fontAlgn="auto">
              <a:lnSpc>
                <a:spcPct val="150000"/>
              </a:lnSpc>
            </a:pPr>
            <a:r>
              <a:rPr lang="en-US" altLang="zh-CN" sz="2400"/>
              <a:t>C.一只手托住宝宝的手，另一只手的拇指和食指轻轻捏住宝宝的手指，从小指开始依次转动、拉伸每个手指。</a:t>
            </a:r>
            <a:endParaRPr lang="en-US" altLang="zh-CN" sz="2400"/>
          </a:p>
          <a:p>
            <a:pPr indent="0" fontAlgn="auto">
              <a:lnSpc>
                <a:spcPct val="150000"/>
              </a:lnSpc>
            </a:pPr>
            <a:r>
              <a:rPr lang="en-US" altLang="zh-CN" sz="2400"/>
              <a:t>妈妈边抚触边念：动一动，握一握，宝宝小手真灵活。</a:t>
            </a:r>
            <a:endParaRPr lang="zh-CN" altLang="en-US" sz="2400"/>
          </a:p>
        </p:txBody>
      </p:sp>
      <p:pic>
        <p:nvPicPr>
          <p:cNvPr id="2" name="图片 1" descr="640 (2)"/>
          <p:cNvPicPr>
            <a:picLocks noChangeAspect="1"/>
          </p:cNvPicPr>
          <p:nvPr/>
        </p:nvPicPr>
        <p:blipFill>
          <a:blip r:embed="rId1"/>
          <a:stretch>
            <a:fillRect/>
          </a:stretch>
        </p:blipFill>
        <p:spPr>
          <a:xfrm>
            <a:off x="8065770" y="1820545"/>
            <a:ext cx="3561080" cy="3432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494030" y="731520"/>
            <a:ext cx="6096000" cy="583565"/>
          </a:xfrm>
          <a:prstGeom prst="rect">
            <a:avLst/>
          </a:prstGeom>
          <a:noFill/>
        </p:spPr>
        <p:txBody>
          <a:bodyPr wrap="square" rtlCol="0" anchor="t">
            <a:spAutoFit/>
          </a:bodyPr>
          <a:p>
            <a:r>
              <a:rPr lang="en-US" altLang="zh-CN" sz="3200">
                <a:ln w="12700">
                  <a:solidFill>
                    <a:schemeClr val="accent5"/>
                  </a:solidFill>
                  <a:prstDash val="solid"/>
                </a:ln>
                <a:pattFill prst="ltDnDiag">
                  <a:fgClr>
                    <a:schemeClr val="accent5">
                      <a:lumMod val="60000"/>
                      <a:lumOff val="40000"/>
                    </a:schemeClr>
                  </a:fgClr>
                  <a:bgClr>
                    <a:schemeClr val="bg1"/>
                  </a:bgClr>
                </a:pattFill>
                <a:effectLst/>
                <a:sym typeface="+mn-ea"/>
              </a:rPr>
              <a:t>4</a:t>
            </a:r>
            <a:r>
              <a:rPr lang="zh-CN" altLang="en-US" sz="3200">
                <a:ln w="12700">
                  <a:solidFill>
                    <a:schemeClr val="accent5"/>
                  </a:solidFill>
                  <a:prstDash val="solid"/>
                </a:ln>
                <a:pattFill prst="ltDnDiag">
                  <a:fgClr>
                    <a:schemeClr val="accent5">
                      <a:lumMod val="60000"/>
                      <a:lumOff val="40000"/>
                    </a:schemeClr>
                  </a:fgClr>
                  <a:bgClr>
                    <a:schemeClr val="bg1"/>
                  </a:bgClr>
                </a:pattFill>
                <a:effectLst/>
                <a:sym typeface="+mn-ea"/>
              </a:rPr>
              <a:t>、胸部：顺畅呼吸循环</a:t>
            </a:r>
            <a:endParaRPr lang="zh-CN" altLang="en-US" sz="3200">
              <a:ln w="12700">
                <a:solidFill>
                  <a:schemeClr val="accent5"/>
                </a:solidFill>
                <a:prstDash val="solid"/>
              </a:ln>
              <a:pattFill prst="ltDnDiag">
                <a:fgClr>
                  <a:schemeClr val="accent5">
                    <a:lumMod val="60000"/>
                    <a:lumOff val="40000"/>
                  </a:schemeClr>
                </a:fgClr>
                <a:bgClr>
                  <a:schemeClr val="bg1"/>
                </a:bgClr>
              </a:pattFill>
              <a:effectLst/>
              <a:sym typeface="+mn-ea"/>
            </a:endParaRPr>
          </a:p>
        </p:txBody>
      </p:sp>
      <p:sp>
        <p:nvSpPr>
          <p:cNvPr id="14" name="文本框 13"/>
          <p:cNvSpPr txBox="1"/>
          <p:nvPr/>
        </p:nvSpPr>
        <p:spPr>
          <a:xfrm>
            <a:off x="749935" y="1726565"/>
            <a:ext cx="6252210" cy="3969385"/>
          </a:xfrm>
          <a:prstGeom prst="rect">
            <a:avLst/>
          </a:prstGeom>
          <a:noFill/>
        </p:spPr>
        <p:txBody>
          <a:bodyPr wrap="square" rtlCol="0">
            <a:spAutoFit/>
          </a:bodyPr>
          <a:p>
            <a:pPr indent="0" fontAlgn="auto">
              <a:lnSpc>
                <a:spcPct val="150000"/>
              </a:lnSpc>
            </a:pPr>
            <a:r>
              <a:rPr lang="en-US" altLang="zh-CN" sz="2400"/>
              <a:t>      双手放在婴儿两侧肋缘，右手食指和中指并拢，从腹向上滑向宝宝右肩，并避开宝宝的乳头，复原。左手以同样方法到对侧进行。像在宝宝的胸部划个大叉，重复6个节拍。妈妈边抚触边念：“摸摸胸口，真勇敢，宝宝长大最能干”！</a:t>
            </a:r>
            <a:endParaRPr lang="en-US" altLang="zh-CN" sz="2400"/>
          </a:p>
          <a:p>
            <a:pPr indent="0" fontAlgn="auto">
              <a:lnSpc>
                <a:spcPct val="150000"/>
              </a:lnSpc>
            </a:pPr>
            <a:r>
              <a:rPr lang="en-US" altLang="zh-CN" sz="2400"/>
              <a:t>  </a:t>
            </a:r>
            <a:r>
              <a:rPr lang="en-US" altLang="zh-CN" sz="2400">
                <a:ln w="15875"/>
                <a:gradFill>
                  <a:gsLst>
                    <a:gs pos="0">
                      <a:schemeClr val="accent1"/>
                    </a:gs>
                    <a:gs pos="100000">
                      <a:schemeClr val="accent6"/>
                    </a:gs>
                  </a:gsLst>
                  <a:lin ang="2700000" scaled="0"/>
                </a:gradFill>
                <a:effectLst/>
              </a:rPr>
              <a:t>   作用：顺畅宝宝的呼吸。</a:t>
            </a:r>
            <a:endParaRPr lang="en-US" altLang="zh-CN" sz="2400">
              <a:ln w="15875"/>
              <a:gradFill>
                <a:gsLst>
                  <a:gs pos="0">
                    <a:schemeClr val="accent1"/>
                  </a:gs>
                  <a:gs pos="100000">
                    <a:schemeClr val="accent6"/>
                  </a:gs>
                </a:gsLst>
                <a:lin ang="2700000" scaled="0"/>
              </a:gradFill>
              <a:effectLst/>
            </a:endParaRPr>
          </a:p>
        </p:txBody>
      </p:sp>
      <p:pic>
        <p:nvPicPr>
          <p:cNvPr id="3" name="图片 2" descr="640 (3)"/>
          <p:cNvPicPr>
            <a:picLocks noChangeAspect="1"/>
          </p:cNvPicPr>
          <p:nvPr/>
        </p:nvPicPr>
        <p:blipFill>
          <a:blip r:embed="rId1"/>
          <a:stretch>
            <a:fillRect/>
          </a:stretch>
        </p:blipFill>
        <p:spPr>
          <a:xfrm>
            <a:off x="6925310" y="1726565"/>
            <a:ext cx="4381500" cy="38023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615315" y="579755"/>
            <a:ext cx="4559300" cy="731520"/>
          </a:xfrm>
          <a:prstGeom prst="rect">
            <a:avLst/>
          </a:prstGeom>
          <a:noFill/>
        </p:spPr>
        <p:txBody>
          <a:bodyPr wrap="square" rtlCol="0">
            <a:noAutofit/>
            <a:scene3d>
              <a:camera prst="orthographicFront"/>
              <a:lightRig rig="threePt" dir="t"/>
            </a:scene3d>
          </a:bodyPr>
          <a:p>
            <a:r>
              <a:rPr lang="en-US" altLang="zh-CN" sz="3200">
                <a:ln w="12700">
                  <a:solidFill>
                    <a:schemeClr val="accent5"/>
                  </a:solidFill>
                  <a:prstDash val="solid"/>
                </a:ln>
                <a:pattFill prst="ltDnDiag">
                  <a:fgClr>
                    <a:schemeClr val="accent5">
                      <a:lumMod val="60000"/>
                      <a:lumOff val="40000"/>
                    </a:schemeClr>
                  </a:fgClr>
                  <a:bgClr>
                    <a:schemeClr val="bg1"/>
                  </a:bgClr>
                </a:pattFill>
                <a:effectLst/>
              </a:rPr>
              <a:t>5</a:t>
            </a:r>
            <a:r>
              <a:rPr lang="zh-CN" altLang="en-US" sz="3200">
                <a:ln w="12700">
                  <a:solidFill>
                    <a:schemeClr val="accent5"/>
                  </a:solidFill>
                  <a:prstDash val="solid"/>
                </a:ln>
                <a:pattFill prst="ltDnDiag">
                  <a:fgClr>
                    <a:schemeClr val="accent5">
                      <a:lumMod val="60000"/>
                      <a:lumOff val="40000"/>
                    </a:schemeClr>
                  </a:fgClr>
                  <a:bgClr>
                    <a:schemeClr val="bg1"/>
                  </a:bgClr>
                </a:pattFill>
                <a:effectLst/>
              </a:rPr>
              <a:t>、腹部：有助胃肠活动</a:t>
            </a:r>
            <a:endParaRPr lang="zh-CN" altLang="en-US" sz="320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11" name="文本框 10"/>
          <p:cNvSpPr txBox="1"/>
          <p:nvPr/>
        </p:nvSpPr>
        <p:spPr>
          <a:xfrm>
            <a:off x="615950" y="1240155"/>
            <a:ext cx="10193655" cy="2188845"/>
          </a:xfrm>
          <a:prstGeom prst="rect">
            <a:avLst/>
          </a:prstGeom>
          <a:noFill/>
        </p:spPr>
        <p:txBody>
          <a:bodyPr wrap="square" rtlCol="0">
            <a:noAutofit/>
          </a:bodyPr>
          <a:p>
            <a:pPr indent="0" fontAlgn="auto">
              <a:lnSpc>
                <a:spcPct val="150000"/>
              </a:lnSpc>
            </a:pPr>
            <a:r>
              <a:rPr lang="en-US" altLang="zh-CN"/>
              <a:t>        </a:t>
            </a:r>
            <a:r>
              <a:rPr lang="zh-CN" altLang="en-US" sz="2400"/>
              <a:t>按顺时针方向按摩腹部。在脐痂未脱落前不要按摩该区域。双手指腹自宝宝右下腹－上腹部－向左下腹作顺时针滑动，注意要在宝宝下腹（右下方）结束动作才对。重复6个节拍；妈妈边抚触边念：“小肚皮，软绵绵，宝宝笑得甜又甜。</a:t>
            </a:r>
            <a:endParaRPr lang="zh-CN" altLang="en-US" sz="2400">
              <a:gradFill>
                <a:gsLst>
                  <a:gs pos="21000">
                    <a:srgbClr val="53575C"/>
                  </a:gs>
                  <a:gs pos="88000">
                    <a:srgbClr val="C5C7CA"/>
                  </a:gs>
                </a:gsLst>
                <a:lin ang="5400000"/>
              </a:gradFill>
              <a:effectLst/>
            </a:endParaRPr>
          </a:p>
          <a:p>
            <a:pPr indent="0" fontAlgn="auto">
              <a:lnSpc>
                <a:spcPct val="150000"/>
              </a:lnSpc>
            </a:pPr>
            <a:r>
              <a:rPr lang="zh-CN" altLang="en-US" sz="2400">
                <a:ln w="15875"/>
                <a:gradFill>
                  <a:gsLst>
                    <a:gs pos="0">
                      <a:schemeClr val="accent1"/>
                    </a:gs>
                    <a:gs pos="100000">
                      <a:schemeClr val="accent6"/>
                    </a:gs>
                  </a:gsLst>
                  <a:lin ang="2700000" scaled="0"/>
                </a:gradFill>
                <a:effectLst/>
              </a:rPr>
              <a:t>作用：促进胃肠蠕动，帮助消化，缓解便秘。</a:t>
            </a:r>
            <a:endParaRPr lang="zh-CN" altLang="en-US" sz="2400">
              <a:ln w="15875"/>
              <a:gradFill>
                <a:gsLst>
                  <a:gs pos="0">
                    <a:schemeClr val="accent1"/>
                  </a:gs>
                  <a:gs pos="100000">
                    <a:schemeClr val="accent6"/>
                  </a:gs>
                </a:gsLst>
                <a:lin ang="2700000" scaled="0"/>
              </a:gradFill>
              <a:effectLst/>
            </a:endParaRPr>
          </a:p>
        </p:txBody>
      </p:sp>
      <p:pic>
        <p:nvPicPr>
          <p:cNvPr id="2" name="图片 1" descr="640 (4)"/>
          <p:cNvPicPr>
            <a:picLocks noChangeAspect="1"/>
          </p:cNvPicPr>
          <p:nvPr/>
        </p:nvPicPr>
        <p:blipFill>
          <a:blip r:embed="rId1"/>
          <a:stretch>
            <a:fillRect/>
          </a:stretch>
        </p:blipFill>
        <p:spPr>
          <a:xfrm>
            <a:off x="7228205" y="3055620"/>
            <a:ext cx="3896995" cy="2967990"/>
          </a:xfrm>
          <a:prstGeom prst="rect">
            <a:avLst/>
          </a:prstGeom>
        </p:spPr>
      </p:pic>
      <p:pic>
        <p:nvPicPr>
          <p:cNvPr id="59"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336" y="4081240"/>
            <a:ext cx="2829337" cy="23617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565150" y="732155"/>
            <a:ext cx="6096000" cy="583565"/>
          </a:xfrm>
          <a:prstGeom prst="rect">
            <a:avLst/>
          </a:prstGeom>
          <a:noFill/>
        </p:spPr>
        <p:txBody>
          <a:bodyPr wrap="square" rtlCol="0" anchor="t">
            <a:spAutoFit/>
          </a:bodyPr>
          <a:p>
            <a:r>
              <a:rPr lang="en-US" altLang="zh-CN" sz="3200">
                <a:ln w="12700">
                  <a:solidFill>
                    <a:schemeClr val="accent5"/>
                  </a:solidFill>
                  <a:prstDash val="solid"/>
                </a:ln>
                <a:pattFill prst="ltDnDiag">
                  <a:fgClr>
                    <a:schemeClr val="accent5">
                      <a:lumMod val="60000"/>
                      <a:lumOff val="40000"/>
                    </a:schemeClr>
                  </a:fgClr>
                  <a:bgClr>
                    <a:schemeClr val="bg1"/>
                  </a:bgClr>
                </a:pattFill>
                <a:effectLst/>
                <a:sym typeface="+mn-ea"/>
              </a:rPr>
              <a:t>6</a:t>
            </a:r>
            <a:r>
              <a:rPr lang="zh-CN" altLang="en-US" sz="3200">
                <a:ln w="12700">
                  <a:solidFill>
                    <a:schemeClr val="accent5"/>
                  </a:solidFill>
                  <a:prstDash val="solid"/>
                </a:ln>
                <a:pattFill prst="ltDnDiag">
                  <a:fgClr>
                    <a:schemeClr val="accent5">
                      <a:lumMod val="60000"/>
                      <a:lumOff val="40000"/>
                    </a:schemeClr>
                  </a:fgClr>
                  <a:bgClr>
                    <a:schemeClr val="bg1"/>
                  </a:bgClr>
                </a:pattFill>
                <a:effectLst/>
                <a:sym typeface="+mn-ea"/>
              </a:rPr>
              <a:t>、下肢：增强运动协调能力</a:t>
            </a:r>
            <a:endParaRPr lang="zh-CN" altLang="en-US" sz="3200">
              <a:ln w="12700">
                <a:solidFill>
                  <a:schemeClr val="accent5"/>
                </a:solidFill>
                <a:prstDash val="solid"/>
              </a:ln>
              <a:pattFill prst="ltDnDiag">
                <a:fgClr>
                  <a:schemeClr val="accent5">
                    <a:lumMod val="60000"/>
                    <a:lumOff val="40000"/>
                  </a:schemeClr>
                </a:fgClr>
                <a:bgClr>
                  <a:schemeClr val="bg1"/>
                </a:bgClr>
              </a:pattFill>
              <a:effectLst/>
              <a:sym typeface="+mn-ea"/>
            </a:endParaRPr>
          </a:p>
        </p:txBody>
      </p:sp>
      <p:sp>
        <p:nvSpPr>
          <p:cNvPr id="14" name="文本框 13"/>
          <p:cNvSpPr txBox="1"/>
          <p:nvPr/>
        </p:nvSpPr>
        <p:spPr>
          <a:xfrm>
            <a:off x="695960" y="1786890"/>
            <a:ext cx="5400040" cy="2803525"/>
          </a:xfrm>
          <a:prstGeom prst="rect">
            <a:avLst/>
          </a:prstGeom>
          <a:noFill/>
        </p:spPr>
        <p:txBody>
          <a:bodyPr wrap="square" rtlCol="0">
            <a:noAutofit/>
          </a:bodyPr>
          <a:p>
            <a:pPr indent="0" fontAlgn="auto">
              <a:lnSpc>
                <a:spcPct val="150000"/>
              </a:lnSpc>
            </a:pPr>
            <a:r>
              <a:rPr lang="en-US" altLang="zh-CN"/>
              <a:t>      </a:t>
            </a:r>
            <a:r>
              <a:rPr lang="en-US" altLang="zh-CN" sz="2400"/>
              <a:t>捏挤扭转 反反复复用拇指、食指和中指，轻轻揉捏宝宝大腿的肌肉。用一只手握住宝宝的脚后跟，另一只手拇指朝外握住宝宝小腿，沿膝盖向下捏压、滑动至脚踝。妈妈边抚触边念：“宝宝会跑又会跳，爸爸妈妈乐陶陶”。</a:t>
            </a:r>
            <a:endParaRPr lang="en-US" altLang="zh-CN" sz="2400"/>
          </a:p>
        </p:txBody>
      </p:sp>
      <p:pic>
        <p:nvPicPr>
          <p:cNvPr id="2" name="图片 1" descr="640 (5)"/>
          <p:cNvPicPr>
            <a:picLocks noChangeAspect="1"/>
          </p:cNvPicPr>
          <p:nvPr/>
        </p:nvPicPr>
        <p:blipFill>
          <a:blip r:embed="rId1"/>
          <a:stretch>
            <a:fillRect/>
          </a:stretch>
        </p:blipFill>
        <p:spPr>
          <a:xfrm>
            <a:off x="6445885" y="2146935"/>
            <a:ext cx="4229100" cy="3168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422910" y="509270"/>
            <a:ext cx="4064000" cy="731520"/>
          </a:xfrm>
          <a:prstGeom prst="rect">
            <a:avLst/>
          </a:prstGeom>
          <a:noFill/>
        </p:spPr>
        <p:txBody>
          <a:bodyPr wrap="square" rtlCol="0">
            <a:noAutofit/>
            <a:scene3d>
              <a:camera prst="orthographicFront"/>
              <a:lightRig rig="threePt" dir="t"/>
            </a:scene3d>
          </a:bodyPr>
          <a:p>
            <a:r>
              <a:rPr lang="en-US" altLang="zh-CN" sz="3200">
                <a:ln w="12700">
                  <a:solidFill>
                    <a:schemeClr val="accent5"/>
                  </a:solidFill>
                  <a:prstDash val="solid"/>
                </a:ln>
                <a:pattFill prst="ltDnDiag">
                  <a:fgClr>
                    <a:schemeClr val="accent5">
                      <a:lumMod val="60000"/>
                      <a:lumOff val="40000"/>
                    </a:schemeClr>
                  </a:fgClr>
                  <a:bgClr>
                    <a:schemeClr val="bg1"/>
                  </a:bgClr>
                </a:pattFill>
                <a:effectLst/>
              </a:rPr>
              <a:t>7</a:t>
            </a:r>
            <a:r>
              <a:rPr lang="zh-CN" altLang="en-US" sz="3200">
                <a:ln w="12700">
                  <a:solidFill>
                    <a:schemeClr val="accent5"/>
                  </a:solidFill>
                  <a:prstDash val="solid"/>
                </a:ln>
                <a:pattFill prst="ltDnDiag">
                  <a:fgClr>
                    <a:schemeClr val="accent5">
                      <a:lumMod val="60000"/>
                      <a:lumOff val="40000"/>
                    </a:schemeClr>
                  </a:fgClr>
                  <a:bgClr>
                    <a:schemeClr val="bg1"/>
                  </a:bgClr>
                </a:pattFill>
                <a:effectLst/>
              </a:rPr>
              <a:t>、脚掌抚触</a:t>
            </a:r>
            <a:endParaRPr lang="zh-CN" altLang="en-US" sz="320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11" name="文本框 10"/>
          <p:cNvSpPr txBox="1"/>
          <p:nvPr/>
        </p:nvSpPr>
        <p:spPr>
          <a:xfrm>
            <a:off x="635635" y="1240790"/>
            <a:ext cx="8366125" cy="1997075"/>
          </a:xfrm>
          <a:prstGeom prst="rect">
            <a:avLst/>
          </a:prstGeom>
          <a:noFill/>
        </p:spPr>
        <p:txBody>
          <a:bodyPr wrap="square" rtlCol="0">
            <a:noAutofit/>
          </a:bodyPr>
          <a:p>
            <a:pPr indent="0" fontAlgn="auto">
              <a:lnSpc>
                <a:spcPct val="150000"/>
              </a:lnSpc>
            </a:pPr>
            <a:r>
              <a:rPr lang="en-US" altLang="zh-CN"/>
              <a:t>      </a:t>
            </a:r>
            <a:r>
              <a:rPr lang="en-US" altLang="zh-CN" sz="2400"/>
              <a:t>一只手托住宝宝的脚后跟，另一只手四指聚拢在宝宝的脚背，用大拇指指肚轻揉脚底，从脚尖抚摸到脚跟，反复3-4次。妈妈边抚触边念：妈妈给你揉揉脚，宝宝健康身体好。</a:t>
            </a:r>
            <a:endParaRPr lang="zh-CN" altLang="en-US" sz="2400">
              <a:gradFill>
                <a:gsLst>
                  <a:gs pos="21000">
                    <a:srgbClr val="53575C"/>
                  </a:gs>
                  <a:gs pos="88000">
                    <a:srgbClr val="C5C7CA"/>
                  </a:gs>
                </a:gsLst>
                <a:lin ang="5400000"/>
              </a:gradFill>
              <a:effectLst/>
            </a:endParaRPr>
          </a:p>
        </p:txBody>
      </p:sp>
      <p:pic>
        <p:nvPicPr>
          <p:cNvPr id="5" name="图片 4" descr="640 (6)"/>
          <p:cNvPicPr>
            <a:picLocks noChangeAspect="1"/>
          </p:cNvPicPr>
          <p:nvPr/>
        </p:nvPicPr>
        <p:blipFill>
          <a:blip r:embed="rId1"/>
          <a:stretch>
            <a:fillRect/>
          </a:stretch>
        </p:blipFill>
        <p:spPr>
          <a:xfrm>
            <a:off x="1485900" y="3097530"/>
            <a:ext cx="4801235" cy="2927350"/>
          </a:xfrm>
          <a:prstGeom prst="rect">
            <a:avLst/>
          </a:prstGeom>
        </p:spPr>
      </p:pic>
      <p:grpSp>
        <p:nvGrpSpPr>
          <p:cNvPr id="29" name="组合 28"/>
          <p:cNvGrpSpPr/>
          <p:nvPr>
            <p:custDataLst>
              <p:tags r:id="rId2"/>
            </p:custDataLst>
          </p:nvPr>
        </p:nvGrpSpPr>
        <p:grpSpPr>
          <a:xfrm>
            <a:off x="8430193" y="3336063"/>
            <a:ext cx="2934548" cy="3097172"/>
            <a:chOff x="1177223" y="2183228"/>
            <a:chExt cx="2774159" cy="2927895"/>
          </a:xfrm>
        </p:grpSpPr>
        <p:sp>
          <p:nvSpPr>
            <p:cNvPr id="164" name="椭圆 163"/>
            <p:cNvSpPr/>
            <p:nvPr>
              <p:custDataLst>
                <p:tags r:id="rId3"/>
              </p:custDataLst>
            </p:nvPr>
          </p:nvSpPr>
          <p:spPr>
            <a:xfrm>
              <a:off x="1271321" y="2516997"/>
              <a:ext cx="2594126" cy="2594126"/>
            </a:xfrm>
            <a:prstGeom prst="ellipse">
              <a:avLst/>
            </a:prstGeom>
            <a:solidFill>
              <a:srgbClr val="8CB3E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grpSp>
          <p:nvGrpSpPr>
            <p:cNvPr id="28" name="组合 27"/>
            <p:cNvGrpSpPr/>
            <p:nvPr/>
          </p:nvGrpSpPr>
          <p:grpSpPr>
            <a:xfrm>
              <a:off x="1177223" y="2183228"/>
              <a:ext cx="2774159" cy="2570151"/>
              <a:chOff x="1470147" y="2126879"/>
              <a:chExt cx="2774159" cy="2570151"/>
            </a:xfrm>
          </p:grpSpPr>
          <p:pic>
            <p:nvPicPr>
              <p:cNvPr id="26" name="图形 20"/>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1470147" y="2126879"/>
                <a:ext cx="1445710" cy="2570151"/>
              </a:xfrm>
              <a:prstGeom prst="rect">
                <a:avLst/>
              </a:prstGeom>
            </p:spPr>
          </p:pic>
          <p:pic>
            <p:nvPicPr>
              <p:cNvPr id="27" name="图形 26"/>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2606423" y="2155162"/>
                <a:ext cx="1637883" cy="2513583"/>
              </a:xfrm>
              <a:prstGeom prst="rect">
                <a:avLst/>
              </a:prstGeom>
            </p:spPr>
          </p:pic>
        </p:gr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756920" y="907415"/>
            <a:ext cx="6096000" cy="583565"/>
          </a:xfrm>
          <a:prstGeom prst="rect">
            <a:avLst/>
          </a:prstGeom>
          <a:noFill/>
        </p:spPr>
        <p:txBody>
          <a:bodyPr wrap="square" rtlCol="0" anchor="t">
            <a:spAutoFit/>
          </a:bodyPr>
          <a:p>
            <a:r>
              <a:rPr lang="en-US" altLang="zh-CN" sz="3200">
                <a:ln w="12700">
                  <a:solidFill>
                    <a:schemeClr val="accent5"/>
                  </a:solidFill>
                  <a:prstDash val="solid"/>
                </a:ln>
                <a:pattFill prst="ltDnDiag">
                  <a:fgClr>
                    <a:schemeClr val="accent5">
                      <a:lumMod val="60000"/>
                      <a:lumOff val="40000"/>
                    </a:schemeClr>
                  </a:fgClr>
                  <a:bgClr>
                    <a:schemeClr val="bg1"/>
                  </a:bgClr>
                </a:pattFill>
                <a:effectLst/>
                <a:sym typeface="+mn-ea"/>
              </a:rPr>
              <a:t>8</a:t>
            </a:r>
            <a:r>
              <a:rPr lang="zh-CN" altLang="en-US" sz="3200">
                <a:ln w="12700">
                  <a:solidFill>
                    <a:schemeClr val="accent5"/>
                  </a:solidFill>
                  <a:prstDash val="solid"/>
                </a:ln>
                <a:pattFill prst="ltDnDiag">
                  <a:fgClr>
                    <a:schemeClr val="accent5">
                      <a:lumMod val="60000"/>
                      <a:lumOff val="40000"/>
                    </a:schemeClr>
                  </a:fgClr>
                  <a:bgClr>
                    <a:schemeClr val="bg1"/>
                  </a:bgClr>
                </a:pattFill>
                <a:effectLst/>
                <a:sym typeface="+mn-ea"/>
              </a:rPr>
              <a:t>、背部：舒缓背部肌肉</a:t>
            </a:r>
            <a:endParaRPr lang="zh-CN" altLang="en-US" sz="3200">
              <a:ln w="12700">
                <a:solidFill>
                  <a:schemeClr val="accent5"/>
                </a:solidFill>
                <a:prstDash val="solid"/>
              </a:ln>
              <a:pattFill prst="ltDnDiag">
                <a:fgClr>
                  <a:schemeClr val="accent5">
                    <a:lumMod val="60000"/>
                    <a:lumOff val="40000"/>
                  </a:schemeClr>
                </a:fgClr>
                <a:bgClr>
                  <a:schemeClr val="bg1"/>
                </a:bgClr>
              </a:pattFill>
              <a:effectLst/>
              <a:sym typeface="+mn-ea"/>
            </a:endParaRPr>
          </a:p>
        </p:txBody>
      </p:sp>
      <p:sp>
        <p:nvSpPr>
          <p:cNvPr id="14" name="文本框 13"/>
          <p:cNvSpPr txBox="1"/>
          <p:nvPr/>
        </p:nvSpPr>
        <p:spPr>
          <a:xfrm>
            <a:off x="756920" y="1570355"/>
            <a:ext cx="8436610" cy="2581275"/>
          </a:xfrm>
          <a:prstGeom prst="rect">
            <a:avLst/>
          </a:prstGeom>
          <a:noFill/>
        </p:spPr>
        <p:txBody>
          <a:bodyPr wrap="square" rtlCol="0">
            <a:noAutofit/>
          </a:bodyPr>
          <a:p>
            <a:pPr indent="0" fontAlgn="auto">
              <a:lnSpc>
                <a:spcPct val="130000"/>
              </a:lnSpc>
            </a:pPr>
            <a:r>
              <a:rPr lang="en-US" altLang="zh-CN" sz="2400"/>
              <a:t>A.让宝宝趴下双手平放在宝宝背部，以脊柱为中分线，双手与脊椎成直角；</a:t>
            </a:r>
            <a:endParaRPr lang="en-US" altLang="zh-CN" sz="2400"/>
          </a:p>
          <a:p>
            <a:pPr indent="0" fontAlgn="auto">
              <a:lnSpc>
                <a:spcPct val="130000"/>
              </a:lnSpc>
            </a:pPr>
            <a:r>
              <a:rPr lang="en-US" altLang="zh-CN" sz="2400"/>
              <a:t>B.往相反的方向重复移动双手，从颈部向下抚触至宝宝的小屁股；</a:t>
            </a:r>
            <a:endParaRPr lang="en-US" altLang="zh-CN" sz="2400"/>
          </a:p>
          <a:p>
            <a:pPr indent="0" fontAlgn="auto">
              <a:lnSpc>
                <a:spcPct val="130000"/>
              </a:lnSpc>
            </a:pPr>
            <a:r>
              <a:rPr lang="en-US" altLang="zh-CN" sz="2400"/>
              <a:t>C.用指尖轻轻抚触脊柱两边的肌肉；</a:t>
            </a:r>
            <a:endParaRPr lang="en-US" altLang="zh-CN" sz="2400"/>
          </a:p>
          <a:p>
            <a:pPr indent="0" fontAlgn="auto">
              <a:lnSpc>
                <a:spcPct val="130000"/>
              </a:lnSpc>
            </a:pPr>
            <a:r>
              <a:rPr lang="en-US" altLang="zh-CN" sz="2400"/>
              <a:t>D.再次从颈部向底部迂回运动。</a:t>
            </a:r>
            <a:endParaRPr lang="en-US" altLang="zh-CN" sz="2400"/>
          </a:p>
          <a:p>
            <a:pPr indent="0" fontAlgn="auto">
              <a:lnSpc>
                <a:spcPct val="130000"/>
              </a:lnSpc>
            </a:pPr>
            <a:r>
              <a:rPr lang="en-US" altLang="zh-CN" sz="2400"/>
              <a:t>妈妈边抚触边念：妈妈给你拍拍背，宝宝背直不怕累。</a:t>
            </a:r>
            <a:endParaRPr lang="en-US" altLang="zh-CN" sz="2400"/>
          </a:p>
          <a:p>
            <a:pPr indent="0" fontAlgn="auto">
              <a:lnSpc>
                <a:spcPct val="130000"/>
              </a:lnSpc>
            </a:pPr>
            <a:endParaRPr lang="en-US" altLang="zh-CN" sz="2400"/>
          </a:p>
          <a:p>
            <a:pPr indent="0" fontAlgn="auto">
              <a:lnSpc>
                <a:spcPct val="130000"/>
              </a:lnSpc>
            </a:pPr>
            <a:r>
              <a:rPr lang="en-US" altLang="zh-CN" sz="2400"/>
              <a:t>用手从宝宝的头顶部－枕部一颈部－背部－臀部轻轻的叩击。</a:t>
            </a:r>
            <a:endParaRPr lang="en-US" altLang="zh-CN" sz="2400"/>
          </a:p>
        </p:txBody>
      </p:sp>
      <p:pic>
        <p:nvPicPr>
          <p:cNvPr id="2" name="图片 1" descr="640 (7)"/>
          <p:cNvPicPr>
            <a:picLocks noChangeAspect="1"/>
          </p:cNvPicPr>
          <p:nvPr/>
        </p:nvPicPr>
        <p:blipFill>
          <a:blip r:embed="rId1"/>
          <a:stretch>
            <a:fillRect/>
          </a:stretch>
        </p:blipFill>
        <p:spPr>
          <a:xfrm>
            <a:off x="8020685" y="3086100"/>
            <a:ext cx="3764915" cy="23729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926175" y="1815936"/>
            <a:ext cx="4297680" cy="3226128"/>
            <a:chOff x="3926175" y="1609197"/>
            <a:chExt cx="4297680" cy="3226128"/>
          </a:xfrm>
        </p:grpSpPr>
        <p:sp>
          <p:nvSpPr>
            <p:cNvPr id="3" name="图形 13"/>
            <p:cNvSpPr/>
            <p:nvPr/>
          </p:nvSpPr>
          <p:spPr>
            <a:xfrm>
              <a:off x="5588047" y="1609197"/>
              <a:ext cx="1015907" cy="997766"/>
            </a:xfrm>
            <a:prstGeom prst="ellipse">
              <a:avLst/>
            </a:prstGeom>
            <a:solidFill>
              <a:srgbClr val="85AEDE"/>
            </a:solidFill>
            <a:ln w="15875">
              <a:solidFill>
                <a:srgbClr val="2C3E50"/>
              </a:solidFill>
            </a:ln>
          </p:spPr>
          <p:style>
            <a:lnRef idx="3">
              <a:schemeClr val="lt1"/>
            </a:lnRef>
            <a:fillRef idx="1">
              <a:schemeClr val="accent2"/>
            </a:fillRef>
            <a:effectRef idx="1">
              <a:schemeClr val="accent2"/>
            </a:effectRef>
            <a:fontRef idx="minor">
              <a:schemeClr val="lt1"/>
            </a:fontRef>
          </p:style>
          <p:txBody>
            <a:bodyPr wrap="none" rtlCol="0" anchor="ctr"/>
            <a:lstStyle/>
            <a:p>
              <a:pPr algn="ctr"/>
              <a:r>
                <a:rPr lang="en-US" altLang="zh-CN" sz="4000" dirty="0">
                  <a:solidFill>
                    <a:schemeClr val="bg1"/>
                  </a:solidFill>
                  <a:cs typeface="+mn-ea"/>
                  <a:sym typeface="+mn-lt"/>
                </a:rPr>
                <a:t>03</a:t>
              </a:r>
              <a:endParaRPr lang="zh-CN" altLang="en-US" sz="3600" dirty="0">
                <a:solidFill>
                  <a:schemeClr val="bg1"/>
                </a:solidFill>
                <a:cs typeface="+mn-ea"/>
                <a:sym typeface="+mn-lt"/>
              </a:endParaRPr>
            </a:p>
          </p:txBody>
        </p:sp>
        <p:sp>
          <p:nvSpPr>
            <p:cNvPr id="6" name="文本框 5"/>
            <p:cNvSpPr txBox="1"/>
            <p:nvPr/>
          </p:nvSpPr>
          <p:spPr>
            <a:xfrm>
              <a:off x="3926175" y="2808446"/>
              <a:ext cx="4297680" cy="922020"/>
            </a:xfrm>
            <a:prstGeom prst="rect">
              <a:avLst/>
            </a:prstGeom>
            <a:noFill/>
          </p:spPr>
          <p:txBody>
            <a:bodyPr wrap="none" rtlCol="0">
              <a:spAutoFit/>
            </a:bodyPr>
            <a:lstStyle/>
            <a:p>
              <a:r>
                <a:rPr lang="zh-CN" altLang="en-US" sz="5400" dirty="0">
                  <a:ln>
                    <a:solidFill>
                      <a:srgbClr val="2C3E50"/>
                    </a:solidFill>
                  </a:ln>
                  <a:solidFill>
                    <a:srgbClr val="85AEDE"/>
                  </a:solidFill>
                  <a:latin typeface="仓耳小丸子" panose="02020400000000000000" pitchFamily="18" charset="-122"/>
                  <a:ea typeface="仓耳小丸子" panose="02020400000000000000" pitchFamily="18" charset="-122"/>
                  <a:cs typeface="+mn-ea"/>
                  <a:sym typeface="+mn-lt"/>
                </a:rPr>
                <a:t>抚触十大好处</a:t>
              </a:r>
              <a:endParaRPr lang="zh-CN" altLang="en-US" sz="5400" dirty="0">
                <a:ln>
                  <a:solidFill>
                    <a:srgbClr val="2C3E50"/>
                  </a:solidFill>
                </a:ln>
                <a:solidFill>
                  <a:srgbClr val="85AEDE"/>
                </a:solidFill>
                <a:latin typeface="仓耳小丸子" panose="02020400000000000000" pitchFamily="18" charset="-122"/>
                <a:ea typeface="仓耳小丸子" panose="02020400000000000000" pitchFamily="18" charset="-122"/>
                <a:cs typeface="+mn-ea"/>
                <a:sym typeface="+mn-lt"/>
              </a:endParaRPr>
            </a:p>
          </p:txBody>
        </p:sp>
        <p:sp>
          <p:nvSpPr>
            <p:cNvPr id="7" name="文本框 6"/>
            <p:cNvSpPr txBox="1"/>
            <p:nvPr/>
          </p:nvSpPr>
          <p:spPr>
            <a:xfrm>
              <a:off x="4663556" y="3618842"/>
              <a:ext cx="309880" cy="337185"/>
            </a:xfrm>
            <a:prstGeom prst="rect">
              <a:avLst/>
            </a:prstGeom>
            <a:noFill/>
          </p:spPr>
          <p:txBody>
            <a:bodyPr wrap="none" rtlCol="0">
              <a:spAutoFit/>
            </a:bodyPr>
            <a:lstStyle/>
            <a:p>
              <a:endParaRPr lang="zh-CN" altLang="en-US" sz="1600" spc="300" dirty="0">
                <a:solidFill>
                  <a:schemeClr val="tx2">
                    <a:lumMod val="85000"/>
                    <a:lumOff val="15000"/>
                    <a:alpha val="80000"/>
                  </a:schemeClr>
                </a:solidFill>
                <a:cs typeface="+mn-ea"/>
                <a:sym typeface="+mn-lt"/>
              </a:endParaRPr>
            </a:p>
          </p:txBody>
        </p:sp>
        <p:pic>
          <p:nvPicPr>
            <p:cNvPr id="8" name="图形 7"/>
            <p:cNvPicPr>
              <a:picLocks noChangeAspect="1"/>
            </p:cNvPicPr>
            <p:nvPr/>
          </p:nvPicPr>
          <p:blipFill>
            <a:blip r:embed="rId1"/>
            <a:stretch>
              <a:fillRect/>
            </a:stretch>
          </p:blipFill>
          <p:spPr>
            <a:xfrm>
              <a:off x="5185017" y="4074852"/>
              <a:ext cx="1821966" cy="76047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custDataLst>
              <p:tags r:id="rId1"/>
            </p:custDataLst>
          </p:nvPr>
        </p:nvGrpSpPr>
        <p:grpSpPr>
          <a:xfrm>
            <a:off x="1120262" y="887948"/>
            <a:ext cx="4089141" cy="2647784"/>
            <a:chOff x="1120262" y="887948"/>
            <a:chExt cx="4089141" cy="2647784"/>
          </a:xfrm>
        </p:grpSpPr>
        <p:sp>
          <p:nvSpPr>
            <p:cNvPr id="44" name="文本框 43"/>
            <p:cNvSpPr txBox="1"/>
            <p:nvPr/>
          </p:nvSpPr>
          <p:spPr>
            <a:xfrm>
              <a:off x="1341121" y="3188387"/>
              <a:ext cx="3868282" cy="347345"/>
            </a:xfrm>
            <a:prstGeom prst="rect">
              <a:avLst/>
            </a:prstGeom>
            <a:noFill/>
          </p:spPr>
          <p:txBody>
            <a:bodyPr wrap="square" rtlCol="0">
              <a:spAutoFit/>
            </a:bodyPr>
            <a:lstStyle/>
            <a:p>
              <a:pPr>
                <a:lnSpc>
                  <a:spcPts val="2000"/>
                </a:lnSpc>
              </a:pPr>
              <a:endParaRPr lang="en-US" altLang="zh-CN" sz="1600" dirty="0">
                <a:solidFill>
                  <a:schemeClr val="tx2">
                    <a:lumMod val="85000"/>
                    <a:lumOff val="15000"/>
                  </a:schemeClr>
                </a:solidFill>
                <a:cs typeface="+mn-ea"/>
                <a:sym typeface="+mn-lt"/>
              </a:endParaRPr>
            </a:p>
          </p:txBody>
        </p:sp>
        <p:grpSp>
          <p:nvGrpSpPr>
            <p:cNvPr id="2" name="组合 1"/>
            <p:cNvGrpSpPr/>
            <p:nvPr/>
          </p:nvGrpSpPr>
          <p:grpSpPr>
            <a:xfrm>
              <a:off x="1120262" y="887948"/>
              <a:ext cx="3691255" cy="768350"/>
              <a:chOff x="1058445" y="405499"/>
              <a:chExt cx="3691255" cy="768350"/>
            </a:xfrm>
          </p:grpSpPr>
          <p:sp>
            <p:nvSpPr>
              <p:cNvPr id="4" name="文本框 3"/>
              <p:cNvSpPr txBox="1"/>
              <p:nvPr/>
            </p:nvSpPr>
            <p:spPr>
              <a:xfrm>
                <a:off x="1058445" y="405499"/>
                <a:ext cx="2976880" cy="768350"/>
              </a:xfrm>
              <a:prstGeom prst="rect">
                <a:avLst/>
              </a:prstGeom>
              <a:noFill/>
            </p:spPr>
            <p:txBody>
              <a:bodyPr wrap="none" rtlCol="0">
                <a:spAutoFit/>
              </a:bodyPr>
              <a:lstStyle/>
              <a:p>
                <a:r>
                  <a:rPr lang="zh-CN" altLang="en-US" sz="4400" dirty="0">
                    <a:ln w="12700">
                      <a:solidFill>
                        <a:schemeClr val="accent5"/>
                      </a:solidFill>
                      <a:prstDash val="solid"/>
                    </a:ln>
                    <a:pattFill prst="ltDnDiag">
                      <a:fgClr>
                        <a:schemeClr val="accent5">
                          <a:lumMod val="60000"/>
                          <a:lumOff val="40000"/>
                        </a:schemeClr>
                      </a:fgClr>
                      <a:bgClr>
                        <a:schemeClr val="bg1"/>
                      </a:bgClr>
                    </a:pattFill>
                    <a:effectLst/>
                    <a:latin typeface="仓耳小丸子" panose="02020400000000000000" pitchFamily="18" charset="-122"/>
                    <a:ea typeface="仓耳小丸子" panose="02020400000000000000" pitchFamily="18" charset="-122"/>
                    <a:cs typeface="+mn-ea"/>
                    <a:sym typeface="+mn-lt"/>
                  </a:rPr>
                  <a:t>抚触的好处</a:t>
                </a:r>
                <a:endParaRPr lang="zh-CN" altLang="en-US" sz="4400" dirty="0">
                  <a:ln w="12700">
                    <a:solidFill>
                      <a:schemeClr val="accent5"/>
                    </a:solidFill>
                    <a:prstDash val="solid"/>
                  </a:ln>
                  <a:pattFill prst="ltDnDiag">
                    <a:fgClr>
                      <a:schemeClr val="accent5">
                        <a:lumMod val="60000"/>
                        <a:lumOff val="40000"/>
                      </a:schemeClr>
                    </a:fgClr>
                    <a:bgClr>
                      <a:schemeClr val="bg1"/>
                    </a:bgClr>
                  </a:pattFill>
                  <a:effectLst/>
                  <a:latin typeface="仓耳小丸子" panose="02020400000000000000" pitchFamily="18" charset="-122"/>
                  <a:ea typeface="仓耳小丸子" panose="02020400000000000000" pitchFamily="18" charset="-122"/>
                  <a:cs typeface="+mn-ea"/>
                  <a:sym typeface="+mn-lt"/>
                </a:endParaRPr>
              </a:p>
            </p:txBody>
          </p:sp>
          <p:pic>
            <p:nvPicPr>
              <p:cNvPr id="9" name="图形 8"/>
              <p:cNvPicPr>
                <a:picLocks noChangeAspect="1"/>
              </p:cNvPicPr>
              <p:nvPr>
                <p:custDataLst>
                  <p:tags r:id="rId2"/>
                </p:custDataLst>
              </p:nvPr>
            </p:nvPicPr>
            <p:blipFill>
              <a:blip r:embed="rId3"/>
              <a:stretch>
                <a:fillRect/>
              </a:stretch>
            </p:blipFill>
            <p:spPr>
              <a:xfrm rot="19984298">
                <a:off x="4470935" y="853174"/>
                <a:ext cx="278765" cy="256540"/>
              </a:xfrm>
              <a:prstGeom prst="rect">
                <a:avLst/>
              </a:prstGeom>
            </p:spPr>
          </p:pic>
        </p:grpSp>
      </p:grpSp>
      <p:sp>
        <p:nvSpPr>
          <p:cNvPr id="8" name="文本框 7"/>
          <p:cNvSpPr txBox="1"/>
          <p:nvPr>
            <p:custDataLst>
              <p:tags r:id="rId4"/>
            </p:custDataLst>
          </p:nvPr>
        </p:nvSpPr>
        <p:spPr>
          <a:xfrm>
            <a:off x="742315" y="1641475"/>
            <a:ext cx="4467225" cy="3779520"/>
          </a:xfrm>
          <a:prstGeom prst="rect">
            <a:avLst/>
          </a:prstGeom>
          <a:noFill/>
        </p:spPr>
        <p:txBody>
          <a:bodyPr wrap="square" rtlCol="0">
            <a:noAutofit/>
          </a:bodyPr>
          <a:p>
            <a:pPr indent="0" fontAlgn="auto">
              <a:lnSpc>
                <a:spcPct val="150000"/>
              </a:lnSpc>
            </a:pPr>
            <a:r>
              <a:rPr lang="zh-CN" altLang="en-US" sz="2400">
                <a:ln w="15875"/>
                <a:gradFill>
                  <a:gsLst>
                    <a:gs pos="0">
                      <a:schemeClr val="accent1"/>
                    </a:gs>
                    <a:gs pos="100000">
                      <a:schemeClr val="accent6"/>
                    </a:gs>
                  </a:gsLst>
                  <a:lin ang="2700000" scaled="0"/>
                </a:gradFill>
                <a:effectLst/>
              </a:rPr>
              <a:t>一、解除烦躁</a:t>
            </a:r>
            <a:endParaRPr lang="zh-CN" altLang="en-US" sz="2400">
              <a:ln w="15875"/>
              <a:gradFill>
                <a:gsLst>
                  <a:gs pos="0">
                    <a:schemeClr val="accent1"/>
                  </a:gs>
                  <a:gs pos="100000">
                    <a:schemeClr val="accent6"/>
                  </a:gs>
                </a:gsLst>
                <a:lin ang="2700000" scaled="0"/>
              </a:gradFill>
              <a:effectLst/>
            </a:endParaRPr>
          </a:p>
          <a:p>
            <a:pPr indent="0" fontAlgn="auto">
              <a:lnSpc>
                <a:spcPct val="150000"/>
              </a:lnSpc>
            </a:pPr>
            <a:r>
              <a:rPr lang="zh-CN" altLang="en-US" sz="2400">
                <a:ln w="15875"/>
                <a:gradFill>
                  <a:gsLst>
                    <a:gs pos="0">
                      <a:schemeClr val="accent1"/>
                    </a:gs>
                    <a:gs pos="100000">
                      <a:schemeClr val="accent6"/>
                    </a:gs>
                  </a:gsLst>
                  <a:lin ang="2700000" scaled="0"/>
                </a:gradFill>
                <a:effectLst/>
              </a:rPr>
              <a:t>二、促进体格发育</a:t>
            </a:r>
            <a:endParaRPr lang="zh-CN" altLang="en-US" sz="2400">
              <a:ln w="15875"/>
              <a:gradFill>
                <a:gsLst>
                  <a:gs pos="0">
                    <a:schemeClr val="accent1"/>
                  </a:gs>
                  <a:gs pos="100000">
                    <a:schemeClr val="accent6"/>
                  </a:gs>
                </a:gsLst>
                <a:lin ang="2700000" scaled="0"/>
              </a:gradFill>
              <a:effectLst/>
            </a:endParaRPr>
          </a:p>
          <a:p>
            <a:pPr indent="0" fontAlgn="auto">
              <a:lnSpc>
                <a:spcPct val="150000"/>
              </a:lnSpc>
            </a:pPr>
            <a:r>
              <a:rPr lang="zh-CN" altLang="en-US" sz="2400">
                <a:ln w="15875"/>
                <a:gradFill>
                  <a:gsLst>
                    <a:gs pos="0">
                      <a:schemeClr val="accent1"/>
                    </a:gs>
                    <a:gs pos="100000">
                      <a:schemeClr val="accent6"/>
                    </a:gs>
                  </a:gsLst>
                  <a:lin ang="2700000" scaled="0"/>
                </a:gradFill>
                <a:effectLst/>
              </a:rPr>
              <a:t>三、安抚情绪</a:t>
            </a:r>
            <a:endParaRPr lang="zh-CN" altLang="en-US" sz="2400">
              <a:ln w="15875"/>
              <a:gradFill>
                <a:gsLst>
                  <a:gs pos="0">
                    <a:schemeClr val="accent1"/>
                  </a:gs>
                  <a:gs pos="100000">
                    <a:schemeClr val="accent6"/>
                  </a:gs>
                </a:gsLst>
                <a:lin ang="2700000" scaled="0"/>
              </a:gradFill>
              <a:effectLst/>
            </a:endParaRPr>
          </a:p>
          <a:p>
            <a:pPr indent="0" fontAlgn="auto">
              <a:lnSpc>
                <a:spcPct val="150000"/>
              </a:lnSpc>
            </a:pPr>
            <a:r>
              <a:rPr lang="zh-CN" altLang="en-US" sz="2400">
                <a:ln w="15875"/>
                <a:gradFill>
                  <a:gsLst>
                    <a:gs pos="0">
                      <a:schemeClr val="accent1"/>
                    </a:gs>
                    <a:gs pos="100000">
                      <a:schemeClr val="accent6"/>
                    </a:gs>
                  </a:gsLst>
                  <a:lin ang="2700000" scaled="0"/>
                </a:gradFill>
                <a:effectLst/>
              </a:rPr>
              <a:t>四、改善腹部不适、缓解气胀</a:t>
            </a:r>
            <a:endParaRPr lang="zh-CN" altLang="en-US" sz="2400">
              <a:ln w="15875"/>
              <a:gradFill>
                <a:gsLst>
                  <a:gs pos="0">
                    <a:schemeClr val="accent1"/>
                  </a:gs>
                  <a:gs pos="100000">
                    <a:schemeClr val="accent6"/>
                  </a:gs>
                </a:gsLst>
                <a:lin ang="2700000" scaled="0"/>
              </a:gradFill>
              <a:effectLst/>
            </a:endParaRPr>
          </a:p>
          <a:p>
            <a:pPr indent="0" fontAlgn="auto">
              <a:lnSpc>
                <a:spcPct val="150000"/>
              </a:lnSpc>
            </a:pPr>
            <a:r>
              <a:rPr lang="zh-CN" altLang="en-US" sz="2400">
                <a:ln w="15875"/>
                <a:gradFill>
                  <a:gsLst>
                    <a:gs pos="0">
                      <a:schemeClr val="accent1"/>
                    </a:gs>
                    <a:gs pos="100000">
                      <a:schemeClr val="accent6"/>
                    </a:gs>
                  </a:gsLst>
                  <a:lin ang="2700000" scaled="0"/>
                </a:gradFill>
                <a:effectLst/>
              </a:rPr>
              <a:t>五、促进睡眠</a:t>
            </a:r>
            <a:endParaRPr lang="zh-CN" altLang="en-US" sz="2400">
              <a:ln w="15875"/>
              <a:gradFill>
                <a:gsLst>
                  <a:gs pos="0">
                    <a:schemeClr val="accent1"/>
                  </a:gs>
                  <a:gs pos="100000">
                    <a:schemeClr val="accent6"/>
                  </a:gs>
                </a:gsLst>
                <a:lin ang="2700000" scaled="0"/>
              </a:gradFill>
              <a:effectLst/>
            </a:endParaRPr>
          </a:p>
          <a:p>
            <a:pPr indent="0" fontAlgn="auto">
              <a:lnSpc>
                <a:spcPct val="150000"/>
              </a:lnSpc>
            </a:pPr>
            <a:endParaRPr lang="zh-CN" altLang="en-US" sz="2400">
              <a:ln w="15875"/>
              <a:gradFill>
                <a:gsLst>
                  <a:gs pos="0">
                    <a:schemeClr val="accent1"/>
                  </a:gs>
                  <a:gs pos="100000">
                    <a:schemeClr val="accent6"/>
                  </a:gs>
                </a:gsLst>
                <a:lin ang="2700000" scaled="0"/>
              </a:gradFill>
              <a:effectLst/>
            </a:endParaRPr>
          </a:p>
        </p:txBody>
      </p:sp>
      <p:pic>
        <p:nvPicPr>
          <p:cNvPr id="10" name="图形 8"/>
          <p:cNvPicPr>
            <a:picLocks noChangeAspect="1"/>
          </p:cNvPicPr>
          <p:nvPr>
            <p:custDataLst>
              <p:tags r:id="rId5"/>
            </p:custDataLst>
          </p:nvPr>
        </p:nvPicPr>
        <p:blipFill>
          <a:blip r:embed="rId3"/>
          <a:stretch>
            <a:fillRect/>
          </a:stretch>
        </p:blipFill>
        <p:spPr>
          <a:xfrm rot="19984298">
            <a:off x="5958961" y="1463735"/>
            <a:ext cx="274796" cy="256477"/>
          </a:xfrm>
          <a:prstGeom prst="rect">
            <a:avLst/>
          </a:prstGeom>
        </p:spPr>
      </p:pic>
      <p:pic>
        <p:nvPicPr>
          <p:cNvPr id="11" name="图形 8"/>
          <p:cNvPicPr>
            <a:picLocks noChangeAspect="1"/>
          </p:cNvPicPr>
          <p:nvPr>
            <p:custDataLst>
              <p:tags r:id="rId6"/>
            </p:custDataLst>
          </p:nvPr>
        </p:nvPicPr>
        <p:blipFill>
          <a:blip r:embed="rId3"/>
          <a:stretch>
            <a:fillRect/>
          </a:stretch>
        </p:blipFill>
        <p:spPr>
          <a:xfrm rot="19984298">
            <a:off x="5851646" y="2910900"/>
            <a:ext cx="274796" cy="256477"/>
          </a:xfrm>
          <a:prstGeom prst="rect">
            <a:avLst/>
          </a:prstGeom>
        </p:spPr>
      </p:pic>
      <p:pic>
        <p:nvPicPr>
          <p:cNvPr id="12" name="图形 8"/>
          <p:cNvPicPr>
            <a:picLocks noChangeAspect="1"/>
          </p:cNvPicPr>
          <p:nvPr>
            <p:custDataLst>
              <p:tags r:id="rId7"/>
            </p:custDataLst>
          </p:nvPr>
        </p:nvPicPr>
        <p:blipFill>
          <a:blip r:embed="rId3"/>
          <a:stretch>
            <a:fillRect/>
          </a:stretch>
        </p:blipFill>
        <p:spPr>
          <a:xfrm rot="19984298">
            <a:off x="7442956" y="1816795"/>
            <a:ext cx="274796" cy="256477"/>
          </a:xfrm>
          <a:prstGeom prst="rect">
            <a:avLst/>
          </a:prstGeom>
        </p:spPr>
      </p:pic>
      <p:pic>
        <p:nvPicPr>
          <p:cNvPr id="16" name="图形 8"/>
          <p:cNvPicPr>
            <a:picLocks noChangeAspect="1"/>
          </p:cNvPicPr>
          <p:nvPr/>
        </p:nvPicPr>
        <p:blipFill>
          <a:blip r:embed="rId3"/>
          <a:stretch>
            <a:fillRect/>
          </a:stretch>
        </p:blipFill>
        <p:spPr>
          <a:xfrm rot="19984298">
            <a:off x="8588496" y="847150"/>
            <a:ext cx="274796" cy="256477"/>
          </a:xfrm>
          <a:prstGeom prst="rect">
            <a:avLst/>
          </a:prstGeom>
        </p:spPr>
      </p:pic>
      <p:pic>
        <p:nvPicPr>
          <p:cNvPr id="17" name="图形 8"/>
          <p:cNvPicPr>
            <a:picLocks noChangeAspect="1"/>
          </p:cNvPicPr>
          <p:nvPr>
            <p:custDataLst>
              <p:tags r:id="rId8"/>
            </p:custDataLst>
          </p:nvPr>
        </p:nvPicPr>
        <p:blipFill>
          <a:blip r:embed="rId3"/>
          <a:stretch>
            <a:fillRect/>
          </a:stretch>
        </p:blipFill>
        <p:spPr>
          <a:xfrm rot="19984298">
            <a:off x="1023106" y="2474020"/>
            <a:ext cx="274796" cy="256477"/>
          </a:xfrm>
          <a:prstGeom prst="rect">
            <a:avLst/>
          </a:prstGeom>
        </p:spPr>
      </p:pic>
      <p:pic>
        <p:nvPicPr>
          <p:cNvPr id="21" name="图形 8"/>
          <p:cNvPicPr>
            <a:picLocks noChangeAspect="1"/>
          </p:cNvPicPr>
          <p:nvPr>
            <p:custDataLst>
              <p:tags r:id="rId9"/>
            </p:custDataLst>
          </p:nvPr>
        </p:nvPicPr>
        <p:blipFill>
          <a:blip r:embed="rId3"/>
          <a:stretch>
            <a:fillRect/>
          </a:stretch>
        </p:blipFill>
        <p:spPr>
          <a:xfrm rot="19984298">
            <a:off x="10983081" y="1907600"/>
            <a:ext cx="274796" cy="256477"/>
          </a:xfrm>
          <a:prstGeom prst="rect">
            <a:avLst/>
          </a:prstGeom>
        </p:spPr>
      </p:pic>
      <p:sp>
        <p:nvSpPr>
          <p:cNvPr id="22" name="文本框 21"/>
          <p:cNvSpPr txBox="1"/>
          <p:nvPr>
            <p:custDataLst>
              <p:tags r:id="rId10"/>
            </p:custDataLst>
          </p:nvPr>
        </p:nvSpPr>
        <p:spPr>
          <a:xfrm>
            <a:off x="6276975" y="2705735"/>
            <a:ext cx="4064000" cy="3334385"/>
          </a:xfrm>
          <a:prstGeom prst="rect">
            <a:avLst/>
          </a:prstGeom>
          <a:noFill/>
        </p:spPr>
        <p:txBody>
          <a:bodyPr wrap="square" rtlCol="0">
            <a:noAutofit/>
          </a:bodyPr>
          <a:p>
            <a:pPr indent="0" fontAlgn="auto">
              <a:lnSpc>
                <a:spcPct val="150000"/>
              </a:lnSpc>
            </a:pPr>
            <a:r>
              <a:rPr lang="zh-CN" altLang="en-US" sz="2400">
                <a:ln w="15875"/>
                <a:gradFill>
                  <a:gsLst>
                    <a:gs pos="0">
                      <a:schemeClr val="accent1"/>
                    </a:gs>
                    <a:gs pos="100000">
                      <a:schemeClr val="accent6"/>
                    </a:gs>
                  </a:gsLst>
                  <a:lin ang="2700000" scaled="0"/>
                </a:gradFill>
                <a:effectLst/>
                <a:sym typeface="+mn-ea"/>
              </a:rPr>
              <a:t>六、增进亲子感情</a:t>
            </a:r>
            <a:endParaRPr lang="zh-CN" altLang="en-US" sz="2400">
              <a:ln w="15875"/>
              <a:gradFill>
                <a:gsLst>
                  <a:gs pos="0">
                    <a:schemeClr val="accent1"/>
                  </a:gs>
                  <a:gs pos="100000">
                    <a:schemeClr val="accent6"/>
                  </a:gs>
                </a:gsLst>
                <a:lin ang="2700000" scaled="0"/>
              </a:gradFill>
              <a:effectLst/>
            </a:endParaRPr>
          </a:p>
          <a:p>
            <a:pPr indent="0" fontAlgn="auto">
              <a:lnSpc>
                <a:spcPct val="150000"/>
              </a:lnSpc>
            </a:pPr>
            <a:r>
              <a:rPr lang="zh-CN" altLang="en-US" sz="2400">
                <a:ln w="15875"/>
                <a:gradFill>
                  <a:gsLst>
                    <a:gs pos="0">
                      <a:schemeClr val="accent1"/>
                    </a:gs>
                    <a:gs pos="100000">
                      <a:schemeClr val="accent6"/>
                    </a:gs>
                  </a:gsLst>
                  <a:lin ang="2700000" scaled="0"/>
                </a:gradFill>
                <a:effectLst/>
                <a:sym typeface="+mn-ea"/>
              </a:rPr>
              <a:t>七、观察孩子的身体状况</a:t>
            </a:r>
            <a:endParaRPr lang="zh-CN" altLang="en-US" sz="2400">
              <a:ln w="15875"/>
              <a:gradFill>
                <a:gsLst>
                  <a:gs pos="0">
                    <a:schemeClr val="accent1"/>
                  </a:gs>
                  <a:gs pos="100000">
                    <a:schemeClr val="accent6"/>
                  </a:gs>
                </a:gsLst>
                <a:lin ang="2700000" scaled="0"/>
              </a:gradFill>
              <a:effectLst/>
            </a:endParaRPr>
          </a:p>
          <a:p>
            <a:pPr indent="0" fontAlgn="auto">
              <a:lnSpc>
                <a:spcPct val="150000"/>
              </a:lnSpc>
            </a:pPr>
            <a:r>
              <a:rPr lang="zh-CN" altLang="en-US" sz="2400">
                <a:ln w="15875"/>
                <a:gradFill>
                  <a:gsLst>
                    <a:gs pos="0">
                      <a:schemeClr val="accent1"/>
                    </a:gs>
                    <a:gs pos="100000">
                      <a:schemeClr val="accent6"/>
                    </a:gs>
                  </a:gsLst>
                  <a:lin ang="2700000" scaled="0"/>
                </a:gradFill>
                <a:effectLst/>
                <a:sym typeface="+mn-ea"/>
              </a:rPr>
              <a:t>八、促进体重增长</a:t>
            </a:r>
            <a:endParaRPr lang="zh-CN" altLang="en-US" sz="2400">
              <a:ln w="15875"/>
              <a:gradFill>
                <a:gsLst>
                  <a:gs pos="0">
                    <a:schemeClr val="accent1"/>
                  </a:gs>
                  <a:gs pos="100000">
                    <a:schemeClr val="accent6"/>
                  </a:gs>
                </a:gsLst>
                <a:lin ang="2700000" scaled="0"/>
              </a:gradFill>
              <a:effectLst/>
            </a:endParaRPr>
          </a:p>
          <a:p>
            <a:pPr indent="0" fontAlgn="auto">
              <a:lnSpc>
                <a:spcPct val="150000"/>
              </a:lnSpc>
            </a:pPr>
            <a:r>
              <a:rPr lang="zh-CN" altLang="en-US" sz="2400">
                <a:ln w="15875"/>
                <a:gradFill>
                  <a:gsLst>
                    <a:gs pos="0">
                      <a:schemeClr val="accent1"/>
                    </a:gs>
                    <a:gs pos="100000">
                      <a:schemeClr val="accent6"/>
                    </a:gs>
                  </a:gsLst>
                  <a:lin ang="2700000" scaled="0"/>
                </a:gradFill>
                <a:effectLst/>
                <a:sym typeface="+mn-ea"/>
              </a:rPr>
              <a:t>九、增进食欲</a:t>
            </a:r>
            <a:endParaRPr lang="zh-CN" altLang="en-US" sz="2400">
              <a:ln w="15875"/>
              <a:gradFill>
                <a:gsLst>
                  <a:gs pos="0">
                    <a:schemeClr val="accent1"/>
                  </a:gs>
                  <a:gs pos="100000">
                    <a:schemeClr val="accent6"/>
                  </a:gs>
                </a:gsLst>
                <a:lin ang="2700000" scaled="0"/>
              </a:gradFill>
              <a:effectLst/>
            </a:endParaRPr>
          </a:p>
          <a:p>
            <a:pPr indent="0" fontAlgn="auto">
              <a:lnSpc>
                <a:spcPct val="150000"/>
              </a:lnSpc>
            </a:pPr>
            <a:r>
              <a:rPr lang="zh-CN" altLang="en-US" sz="2400">
                <a:ln w="15875"/>
                <a:gradFill>
                  <a:gsLst>
                    <a:gs pos="0">
                      <a:schemeClr val="accent1"/>
                    </a:gs>
                    <a:gs pos="100000">
                      <a:schemeClr val="accent6"/>
                    </a:gs>
                  </a:gsLst>
                  <a:lin ang="2700000" scaled="0"/>
                </a:gradFill>
                <a:effectLst/>
                <a:sym typeface="+mn-ea"/>
              </a:rPr>
              <a:t>十、提高免疫力</a:t>
            </a:r>
            <a:endParaRPr lang="zh-CN" altLang="en-US" sz="2400"/>
          </a:p>
        </p:txBody>
      </p:sp>
      <p:grpSp>
        <p:nvGrpSpPr>
          <p:cNvPr id="29" name="组合 28"/>
          <p:cNvGrpSpPr/>
          <p:nvPr>
            <p:custDataLst>
              <p:tags r:id="rId11"/>
            </p:custDataLst>
          </p:nvPr>
        </p:nvGrpSpPr>
        <p:grpSpPr>
          <a:xfrm>
            <a:off x="8793413" y="3720873"/>
            <a:ext cx="2934548" cy="3097172"/>
            <a:chOff x="1177223" y="2183228"/>
            <a:chExt cx="2774159" cy="2927895"/>
          </a:xfrm>
        </p:grpSpPr>
        <p:sp>
          <p:nvSpPr>
            <p:cNvPr id="164" name="椭圆 163"/>
            <p:cNvSpPr/>
            <p:nvPr>
              <p:custDataLst>
                <p:tags r:id="rId12"/>
              </p:custDataLst>
            </p:nvPr>
          </p:nvSpPr>
          <p:spPr>
            <a:xfrm>
              <a:off x="1271321" y="2516997"/>
              <a:ext cx="2594126" cy="2594126"/>
            </a:xfrm>
            <a:prstGeom prst="ellipse">
              <a:avLst/>
            </a:prstGeom>
            <a:solidFill>
              <a:srgbClr val="8CB3E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grpSp>
          <p:nvGrpSpPr>
            <p:cNvPr id="28" name="组合 27"/>
            <p:cNvGrpSpPr/>
            <p:nvPr/>
          </p:nvGrpSpPr>
          <p:grpSpPr>
            <a:xfrm>
              <a:off x="1177223" y="2183228"/>
              <a:ext cx="2774159" cy="2570151"/>
              <a:chOff x="1470147" y="2126879"/>
              <a:chExt cx="2774159" cy="2570151"/>
            </a:xfrm>
          </p:grpSpPr>
          <p:pic>
            <p:nvPicPr>
              <p:cNvPr id="26" name="图形 20"/>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1470147" y="2126879"/>
                <a:ext cx="1445710" cy="2570151"/>
              </a:xfrm>
              <a:prstGeom prst="rect">
                <a:avLst/>
              </a:prstGeom>
            </p:spPr>
          </p:pic>
          <p:pic>
            <p:nvPicPr>
              <p:cNvPr id="27" name="图形 26"/>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2606423" y="2155162"/>
                <a:ext cx="1637883" cy="2513583"/>
              </a:xfrm>
              <a:prstGeom prst="rect">
                <a:avLst/>
              </a:prstGeom>
            </p:spPr>
          </p:pic>
        </p:grpSp>
      </p:grpSp>
      <p:grpSp>
        <p:nvGrpSpPr>
          <p:cNvPr id="32" name="组合 31"/>
          <p:cNvGrpSpPr/>
          <p:nvPr>
            <p:custDataLst>
              <p:tags r:id="rId19"/>
            </p:custDataLst>
          </p:nvPr>
        </p:nvGrpSpPr>
        <p:grpSpPr>
          <a:xfrm>
            <a:off x="2317020" y="4127381"/>
            <a:ext cx="2468330" cy="2625389"/>
            <a:chOff x="4857020" y="437572"/>
            <a:chExt cx="2468330" cy="2625389"/>
          </a:xfrm>
        </p:grpSpPr>
        <p:sp>
          <p:nvSpPr>
            <p:cNvPr id="35" name="椭圆 34"/>
            <p:cNvSpPr/>
            <p:nvPr>
              <p:custDataLst>
                <p:tags r:id="rId20"/>
              </p:custDataLst>
            </p:nvPr>
          </p:nvSpPr>
          <p:spPr>
            <a:xfrm>
              <a:off x="5059100" y="998791"/>
              <a:ext cx="2064170" cy="2064170"/>
            </a:xfrm>
            <a:prstGeom prst="ellipse">
              <a:avLst/>
            </a:prstGeom>
            <a:solidFill>
              <a:srgbClr val="8CB3E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pic>
          <p:nvPicPr>
            <p:cNvPr id="31" name="图形 30"/>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4857020" y="437572"/>
              <a:ext cx="2468330" cy="2443143"/>
            </a:xfrm>
            <a:prstGeom prst="rect">
              <a:avLst/>
            </a:prstGeom>
          </p:spPr>
        </p:pic>
      </p:grpSp>
      <p:sp>
        <p:nvSpPr>
          <p:cNvPr id="34" name="任意多边形: 形状 33"/>
          <p:cNvSpPr/>
          <p:nvPr>
            <p:custDataLst>
              <p:tags r:id="rId24"/>
            </p:custDataLst>
          </p:nvPr>
        </p:nvSpPr>
        <p:spPr>
          <a:xfrm>
            <a:off x="979560" y="1533411"/>
            <a:ext cx="638633" cy="122511"/>
          </a:xfrm>
          <a:custGeom>
            <a:avLst/>
            <a:gdLst>
              <a:gd name="connsiteX0" fmla="*/ 237744 w 3334512"/>
              <a:gd name="connsiteY0" fmla="*/ 30480 h 542544"/>
              <a:gd name="connsiteX1" fmla="*/ 1670304 w 3334512"/>
              <a:gd name="connsiteY1" fmla="*/ 48768 h 542544"/>
              <a:gd name="connsiteX2" fmla="*/ 3334512 w 3334512"/>
              <a:gd name="connsiteY2" fmla="*/ 0 h 542544"/>
              <a:gd name="connsiteX3" fmla="*/ 3194304 w 3334512"/>
              <a:gd name="connsiteY3" fmla="*/ 225552 h 542544"/>
              <a:gd name="connsiteX4" fmla="*/ 3304032 w 3334512"/>
              <a:gd name="connsiteY4" fmla="*/ 445008 h 542544"/>
              <a:gd name="connsiteX5" fmla="*/ 3334512 w 3334512"/>
              <a:gd name="connsiteY5" fmla="*/ 542544 h 542544"/>
              <a:gd name="connsiteX6" fmla="*/ 1810512 w 3334512"/>
              <a:gd name="connsiteY6" fmla="*/ 512064 h 542544"/>
              <a:gd name="connsiteX7" fmla="*/ 36576 w 3334512"/>
              <a:gd name="connsiteY7" fmla="*/ 524256 h 542544"/>
              <a:gd name="connsiteX8" fmla="*/ 225552 w 3334512"/>
              <a:gd name="connsiteY8" fmla="*/ 286512 h 542544"/>
              <a:gd name="connsiteX9" fmla="*/ 0 w 3334512"/>
              <a:gd name="connsiteY9" fmla="*/ 18288 h 542544"/>
              <a:gd name="connsiteX10" fmla="*/ 237744 w 3334512"/>
              <a:gd name="connsiteY10" fmla="*/ 30480 h 54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2" h="542544">
                <a:moveTo>
                  <a:pt x="237744" y="30480"/>
                </a:moveTo>
                <a:lnTo>
                  <a:pt x="1670304" y="48768"/>
                </a:lnTo>
                <a:lnTo>
                  <a:pt x="3334512" y="0"/>
                </a:lnTo>
                <a:lnTo>
                  <a:pt x="3194304" y="225552"/>
                </a:lnTo>
                <a:lnTo>
                  <a:pt x="3304032" y="445008"/>
                </a:lnTo>
                <a:lnTo>
                  <a:pt x="3334512" y="542544"/>
                </a:lnTo>
                <a:lnTo>
                  <a:pt x="1810512" y="512064"/>
                </a:lnTo>
                <a:lnTo>
                  <a:pt x="36576" y="524256"/>
                </a:lnTo>
                <a:lnTo>
                  <a:pt x="225552" y="286512"/>
                </a:lnTo>
                <a:lnTo>
                  <a:pt x="0" y="18288"/>
                </a:lnTo>
                <a:lnTo>
                  <a:pt x="237744" y="30480"/>
                </a:lnTo>
                <a:close/>
              </a:path>
            </a:pathLst>
          </a:custGeom>
          <a:solidFill>
            <a:srgbClr val="FD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41300" y="5100955"/>
            <a:ext cx="11577955" cy="589280"/>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p>
            <a:r>
              <a:rPr lang="zh-CN" altLang="en-US" sz="2800" b="1">
                <a:solidFill>
                  <a:schemeClr val="accent4"/>
                </a:solidFill>
                <a:effectLst/>
              </a:rPr>
              <a:t>温馨提示：</a:t>
            </a:r>
            <a:endParaRPr lang="zh-CN" altLang="en-US" sz="2800" b="1">
              <a:solidFill>
                <a:schemeClr val="accent4"/>
              </a:solidFill>
              <a:effectLst/>
            </a:endParaRPr>
          </a:p>
          <a:p>
            <a:r>
              <a:rPr lang="zh-CN" altLang="en-US" sz="2800" b="1">
                <a:solidFill>
                  <a:schemeClr val="accent4"/>
                </a:solidFill>
                <a:effectLst/>
              </a:rPr>
              <a:t> </a:t>
            </a:r>
            <a:r>
              <a:rPr lang="en-US" altLang="zh-CN" sz="2800" b="1">
                <a:solidFill>
                  <a:schemeClr val="accent4"/>
                </a:solidFill>
                <a:effectLst/>
              </a:rPr>
              <a:t>    </a:t>
            </a:r>
            <a:r>
              <a:rPr lang="zh-CN" altLang="en-US" sz="2800" b="1">
                <a:solidFill>
                  <a:schemeClr val="accent4"/>
                </a:solidFill>
                <a:effectLst/>
              </a:rPr>
              <a:t>抚触应该按照宝宝的喜好和情绪来安排，不一定要严格按照上述顺序。</a:t>
            </a:r>
            <a:endParaRPr lang="zh-CN" altLang="en-US" sz="2800" b="1">
              <a:solidFill>
                <a:schemeClr val="accent4"/>
              </a:solidFill>
              <a:effectLst/>
            </a:endParaRPr>
          </a:p>
        </p:txBody>
      </p:sp>
      <p:sp>
        <p:nvSpPr>
          <p:cNvPr id="2" name="文本框 1"/>
          <p:cNvSpPr txBox="1"/>
          <p:nvPr/>
        </p:nvSpPr>
        <p:spPr>
          <a:xfrm>
            <a:off x="1358265" y="1714500"/>
            <a:ext cx="6336665" cy="3046095"/>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p>
            <a:r>
              <a:rPr lang="zh-CN" altLang="en-US" sz="2400">
                <a:ln/>
                <a:solidFill>
                  <a:schemeClr val="accent3"/>
                </a:solidFill>
                <a:effectLst/>
                <a:cs typeface="+mn-lt"/>
              </a:rPr>
              <a:t>1、我们在做抚触之前需要把环境温度提高，一般在26-28摄氏度为宜，环境温度过低，会使宝宝着凉。</a:t>
            </a:r>
            <a:endParaRPr lang="zh-CN" altLang="en-US" sz="2400">
              <a:ln/>
              <a:solidFill>
                <a:schemeClr val="accent3"/>
              </a:solidFill>
              <a:effectLst/>
              <a:cs typeface="+mn-lt"/>
            </a:endParaRPr>
          </a:p>
          <a:p>
            <a:r>
              <a:rPr lang="zh-CN" altLang="en-US" sz="2400">
                <a:ln/>
                <a:solidFill>
                  <a:schemeClr val="accent3"/>
                </a:solidFill>
                <a:effectLst/>
                <a:cs typeface="+mn-lt"/>
              </a:rPr>
              <a:t>2、抚触者双手要暖和、光滑、指甲要短，以免划伤宝宝皮肤。</a:t>
            </a:r>
            <a:endParaRPr lang="zh-CN" altLang="en-US" sz="2400">
              <a:ln/>
              <a:solidFill>
                <a:schemeClr val="accent3"/>
              </a:solidFill>
              <a:effectLst/>
              <a:cs typeface="+mn-lt"/>
            </a:endParaRPr>
          </a:p>
          <a:p>
            <a:r>
              <a:rPr lang="zh-CN" altLang="en-US" sz="2400">
                <a:ln/>
                <a:solidFill>
                  <a:schemeClr val="accent3"/>
                </a:solidFill>
                <a:effectLst/>
                <a:cs typeface="+mn-lt"/>
              </a:rPr>
              <a:t>3、抚触者动作一定要轻柔，不可用力过猛，语调要有节奏感，保持微笑。</a:t>
            </a:r>
            <a:endParaRPr lang="zh-CN" altLang="en-US" sz="2400">
              <a:ln/>
              <a:solidFill>
                <a:schemeClr val="accent3"/>
              </a:solidFill>
              <a:effectLst/>
              <a:cs typeface="+mn-lt"/>
            </a:endParaRPr>
          </a:p>
          <a:p>
            <a:r>
              <a:rPr lang="zh-CN" altLang="en-US" sz="2400">
                <a:ln/>
                <a:solidFill>
                  <a:schemeClr val="accent3"/>
                </a:solidFill>
                <a:effectLst/>
                <a:cs typeface="+mn-lt"/>
              </a:rPr>
              <a:t>4、抚触中如果宝宝有哭闹请立即停止。</a:t>
            </a:r>
            <a:endParaRPr lang="zh-CN" altLang="en-US" sz="2400">
              <a:ln/>
              <a:solidFill>
                <a:schemeClr val="accent3"/>
              </a:solidFill>
              <a:effectLst/>
              <a:cs typeface="+mn-lt"/>
            </a:endParaRPr>
          </a:p>
        </p:txBody>
      </p:sp>
      <p:sp>
        <p:nvSpPr>
          <p:cNvPr id="4" name="文本框 3"/>
          <p:cNvSpPr txBox="1"/>
          <p:nvPr/>
        </p:nvSpPr>
        <p:spPr>
          <a:xfrm>
            <a:off x="1358265" y="781050"/>
            <a:ext cx="5134610" cy="706755"/>
          </a:xfrm>
          <a:prstGeom prst="rect">
            <a:avLst/>
          </a:prstGeom>
          <a:noFill/>
        </p:spPr>
        <p:txBody>
          <a:bodyPr wrap="square" rtlCol="0">
            <a:spAutoFit/>
          </a:bodyPr>
          <a:p>
            <a:r>
              <a:rPr lang="zh-CN" altLang="zh-CN" sz="4000">
                <a:ln w="12700">
                  <a:solidFill>
                    <a:schemeClr val="accent5"/>
                  </a:solidFill>
                  <a:prstDash val="solid"/>
                </a:ln>
                <a:pattFill prst="ltDnDiag">
                  <a:fgClr>
                    <a:schemeClr val="accent5">
                      <a:lumMod val="60000"/>
                      <a:lumOff val="40000"/>
                    </a:schemeClr>
                  </a:fgClr>
                  <a:bgClr>
                    <a:schemeClr val="bg1"/>
                  </a:bgClr>
                </a:pattFill>
                <a:effectLst/>
                <a:latin typeface="仓耳小丸子" panose="02020400000000000000" pitchFamily="18" charset="-122"/>
                <a:ea typeface="仓耳小丸子" panose="02020400000000000000" pitchFamily="18" charset="-122"/>
                <a:sym typeface="仓耳小丸子" panose="02020400000000000000" pitchFamily="18" charset="-122"/>
              </a:rPr>
              <a:t>抚触的注意事项</a:t>
            </a:r>
            <a:endParaRPr lang="zh-CN" altLang="zh-CN" sz="4000">
              <a:ln w="12700">
                <a:solidFill>
                  <a:schemeClr val="accent5"/>
                </a:solidFill>
                <a:prstDash val="solid"/>
              </a:ln>
              <a:pattFill prst="ltDnDiag">
                <a:fgClr>
                  <a:schemeClr val="accent5">
                    <a:lumMod val="60000"/>
                    <a:lumOff val="40000"/>
                  </a:schemeClr>
                </a:fgClr>
                <a:bgClr>
                  <a:schemeClr val="bg1"/>
                </a:bgClr>
              </a:pattFill>
              <a:effectLst/>
              <a:latin typeface="仓耳小丸子" panose="02020400000000000000" pitchFamily="18" charset="-122"/>
              <a:ea typeface="仓耳小丸子" panose="02020400000000000000" pitchFamily="18" charset="-122"/>
              <a:sym typeface="仓耳小丸子" panose="02020400000000000000" pitchFamily="18" charset="-122"/>
            </a:endParaRPr>
          </a:p>
        </p:txBody>
      </p:sp>
      <p:grpSp>
        <p:nvGrpSpPr>
          <p:cNvPr id="32" name="组合 31"/>
          <p:cNvGrpSpPr/>
          <p:nvPr>
            <p:custDataLst>
              <p:tags r:id="rId1"/>
            </p:custDataLst>
          </p:nvPr>
        </p:nvGrpSpPr>
        <p:grpSpPr>
          <a:xfrm>
            <a:off x="8397780" y="1714381"/>
            <a:ext cx="2468330" cy="2625389"/>
            <a:chOff x="4857020" y="437572"/>
            <a:chExt cx="2468330" cy="2625389"/>
          </a:xfrm>
        </p:grpSpPr>
        <p:sp>
          <p:nvSpPr>
            <p:cNvPr id="35" name="椭圆 34"/>
            <p:cNvSpPr/>
            <p:nvPr>
              <p:custDataLst>
                <p:tags r:id="rId2"/>
              </p:custDataLst>
            </p:nvPr>
          </p:nvSpPr>
          <p:spPr>
            <a:xfrm>
              <a:off x="5059100" y="998791"/>
              <a:ext cx="2064170" cy="2064170"/>
            </a:xfrm>
            <a:prstGeom prst="ellipse">
              <a:avLst/>
            </a:prstGeom>
            <a:solidFill>
              <a:srgbClr val="8CB3E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pic>
          <p:nvPicPr>
            <p:cNvPr id="31" name="图形 30"/>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4857020" y="437572"/>
              <a:ext cx="2468330" cy="2443143"/>
            </a:xfrm>
            <a:prstGeom prst="rect">
              <a:avLst/>
            </a:prstGeom>
          </p:spPr>
        </p:pic>
      </p:grpSp>
      <p:pic>
        <p:nvPicPr>
          <p:cNvPr id="9" name="图形 8"/>
          <p:cNvPicPr>
            <a:picLocks noChangeAspect="1"/>
          </p:cNvPicPr>
          <p:nvPr>
            <p:custDataLst>
              <p:tags r:id="rId6"/>
            </p:custDataLst>
          </p:nvPr>
        </p:nvPicPr>
        <p:blipFill>
          <a:blip r:embed="rId7"/>
          <a:stretch>
            <a:fillRect/>
          </a:stretch>
        </p:blipFill>
        <p:spPr>
          <a:xfrm rot="19984298">
            <a:off x="5623682" y="830163"/>
            <a:ext cx="278765" cy="256540"/>
          </a:xfrm>
          <a:prstGeom prst="rect">
            <a:avLst/>
          </a:prstGeom>
        </p:spPr>
      </p:pic>
      <p:pic>
        <p:nvPicPr>
          <p:cNvPr id="5" name="图形 8"/>
          <p:cNvPicPr>
            <a:picLocks noChangeAspect="1"/>
          </p:cNvPicPr>
          <p:nvPr>
            <p:custDataLst>
              <p:tags r:id="rId8"/>
            </p:custDataLst>
          </p:nvPr>
        </p:nvPicPr>
        <p:blipFill>
          <a:blip r:embed="rId7"/>
          <a:stretch>
            <a:fillRect/>
          </a:stretch>
        </p:blipFill>
        <p:spPr>
          <a:xfrm rot="19984298">
            <a:off x="8007985" y="1988185"/>
            <a:ext cx="278765" cy="237490"/>
          </a:xfrm>
          <a:prstGeom prst="rect">
            <a:avLst/>
          </a:prstGeom>
        </p:spPr>
      </p:pic>
      <p:pic>
        <p:nvPicPr>
          <p:cNvPr id="6" name="图形 8"/>
          <p:cNvPicPr>
            <a:picLocks noChangeAspect="1"/>
          </p:cNvPicPr>
          <p:nvPr>
            <p:custDataLst>
              <p:tags r:id="rId9"/>
            </p:custDataLst>
          </p:nvPr>
        </p:nvPicPr>
        <p:blipFill>
          <a:blip r:embed="rId7"/>
          <a:stretch>
            <a:fillRect/>
          </a:stretch>
        </p:blipFill>
        <p:spPr>
          <a:xfrm rot="19984298">
            <a:off x="8440542" y="701893"/>
            <a:ext cx="278765" cy="256540"/>
          </a:xfrm>
          <a:prstGeom prst="rect">
            <a:avLst/>
          </a:prstGeom>
        </p:spPr>
      </p:pic>
      <p:pic>
        <p:nvPicPr>
          <p:cNvPr id="7" name="图形 8"/>
          <p:cNvPicPr>
            <a:picLocks noChangeAspect="1"/>
          </p:cNvPicPr>
          <p:nvPr>
            <p:custDataLst>
              <p:tags r:id="rId10"/>
            </p:custDataLst>
          </p:nvPr>
        </p:nvPicPr>
        <p:blipFill>
          <a:blip r:embed="rId7"/>
          <a:stretch>
            <a:fillRect/>
          </a:stretch>
        </p:blipFill>
        <p:spPr>
          <a:xfrm rot="19984298">
            <a:off x="10269977" y="1291808"/>
            <a:ext cx="278765" cy="256540"/>
          </a:xfrm>
          <a:prstGeom prst="rect">
            <a:avLst/>
          </a:prstGeom>
        </p:spPr>
      </p:pic>
      <p:pic>
        <p:nvPicPr>
          <p:cNvPr id="8" name="图形 8"/>
          <p:cNvPicPr>
            <a:picLocks noChangeAspect="1"/>
          </p:cNvPicPr>
          <p:nvPr>
            <p:custDataLst>
              <p:tags r:id="rId11"/>
            </p:custDataLst>
          </p:nvPr>
        </p:nvPicPr>
        <p:blipFill>
          <a:blip r:embed="rId7"/>
          <a:stretch>
            <a:fillRect/>
          </a:stretch>
        </p:blipFill>
        <p:spPr>
          <a:xfrm rot="19984298">
            <a:off x="6674607" y="1291808"/>
            <a:ext cx="278765" cy="256540"/>
          </a:xfrm>
          <a:prstGeom prst="rect">
            <a:avLst/>
          </a:prstGeom>
        </p:spPr>
      </p:pic>
      <p:sp>
        <p:nvSpPr>
          <p:cNvPr id="34" name="任意多边形: 形状 33"/>
          <p:cNvSpPr/>
          <p:nvPr/>
        </p:nvSpPr>
        <p:spPr>
          <a:xfrm>
            <a:off x="1358020" y="1474991"/>
            <a:ext cx="638633" cy="122511"/>
          </a:xfrm>
          <a:custGeom>
            <a:avLst/>
            <a:gdLst>
              <a:gd name="connsiteX0" fmla="*/ 237744 w 3334512"/>
              <a:gd name="connsiteY0" fmla="*/ 30480 h 542544"/>
              <a:gd name="connsiteX1" fmla="*/ 1670304 w 3334512"/>
              <a:gd name="connsiteY1" fmla="*/ 48768 h 542544"/>
              <a:gd name="connsiteX2" fmla="*/ 3334512 w 3334512"/>
              <a:gd name="connsiteY2" fmla="*/ 0 h 542544"/>
              <a:gd name="connsiteX3" fmla="*/ 3194304 w 3334512"/>
              <a:gd name="connsiteY3" fmla="*/ 225552 h 542544"/>
              <a:gd name="connsiteX4" fmla="*/ 3304032 w 3334512"/>
              <a:gd name="connsiteY4" fmla="*/ 445008 h 542544"/>
              <a:gd name="connsiteX5" fmla="*/ 3334512 w 3334512"/>
              <a:gd name="connsiteY5" fmla="*/ 542544 h 542544"/>
              <a:gd name="connsiteX6" fmla="*/ 1810512 w 3334512"/>
              <a:gd name="connsiteY6" fmla="*/ 512064 h 542544"/>
              <a:gd name="connsiteX7" fmla="*/ 36576 w 3334512"/>
              <a:gd name="connsiteY7" fmla="*/ 524256 h 542544"/>
              <a:gd name="connsiteX8" fmla="*/ 225552 w 3334512"/>
              <a:gd name="connsiteY8" fmla="*/ 286512 h 542544"/>
              <a:gd name="connsiteX9" fmla="*/ 0 w 3334512"/>
              <a:gd name="connsiteY9" fmla="*/ 18288 h 542544"/>
              <a:gd name="connsiteX10" fmla="*/ 237744 w 3334512"/>
              <a:gd name="connsiteY10" fmla="*/ 30480 h 54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2" h="542544">
                <a:moveTo>
                  <a:pt x="237744" y="30480"/>
                </a:moveTo>
                <a:lnTo>
                  <a:pt x="1670304" y="48768"/>
                </a:lnTo>
                <a:lnTo>
                  <a:pt x="3334512" y="0"/>
                </a:lnTo>
                <a:lnTo>
                  <a:pt x="3194304" y="225552"/>
                </a:lnTo>
                <a:lnTo>
                  <a:pt x="3304032" y="445008"/>
                </a:lnTo>
                <a:lnTo>
                  <a:pt x="3334512" y="542544"/>
                </a:lnTo>
                <a:lnTo>
                  <a:pt x="1810512" y="512064"/>
                </a:lnTo>
                <a:lnTo>
                  <a:pt x="36576" y="524256"/>
                </a:lnTo>
                <a:lnTo>
                  <a:pt x="225552" y="286512"/>
                </a:lnTo>
                <a:lnTo>
                  <a:pt x="0" y="18288"/>
                </a:lnTo>
                <a:lnTo>
                  <a:pt x="237744" y="30480"/>
                </a:lnTo>
                <a:close/>
              </a:path>
            </a:pathLst>
          </a:custGeom>
          <a:solidFill>
            <a:srgbClr val="FD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 name="组合 213"/>
          <p:cNvGrpSpPr/>
          <p:nvPr/>
        </p:nvGrpSpPr>
        <p:grpSpPr>
          <a:xfrm>
            <a:off x="4350981" y="1569133"/>
            <a:ext cx="4140877" cy="3832078"/>
            <a:chOff x="4190326" y="1532938"/>
            <a:chExt cx="4140877" cy="3832078"/>
          </a:xfrm>
        </p:grpSpPr>
        <p:grpSp>
          <p:nvGrpSpPr>
            <p:cNvPr id="215" name="组合 214"/>
            <p:cNvGrpSpPr/>
            <p:nvPr/>
          </p:nvGrpSpPr>
          <p:grpSpPr>
            <a:xfrm>
              <a:off x="4190326" y="1618963"/>
              <a:ext cx="4140877" cy="3746053"/>
              <a:chOff x="4190326" y="1618963"/>
              <a:chExt cx="4140877" cy="3746053"/>
            </a:xfrm>
          </p:grpSpPr>
          <p:pic>
            <p:nvPicPr>
              <p:cNvPr id="219" name="图形 218"/>
              <p:cNvPicPr>
                <a:picLocks noChangeAspect="1"/>
              </p:cNvPicPr>
              <p:nvPr/>
            </p:nvPicPr>
            <p:blipFill>
              <a:blip r:embed="rId1"/>
              <a:stretch>
                <a:fillRect/>
              </a:stretch>
            </p:blipFill>
            <p:spPr>
              <a:xfrm>
                <a:off x="5127239" y="4528496"/>
                <a:ext cx="2004163" cy="836520"/>
              </a:xfrm>
              <a:prstGeom prst="rect">
                <a:avLst/>
              </a:prstGeom>
            </p:spPr>
          </p:pic>
          <p:sp>
            <p:nvSpPr>
              <p:cNvPr id="221" name="文本框 220"/>
              <p:cNvSpPr txBox="1"/>
              <p:nvPr/>
            </p:nvSpPr>
            <p:spPr>
              <a:xfrm>
                <a:off x="4190326" y="2289632"/>
                <a:ext cx="4140877" cy="1323439"/>
              </a:xfrm>
              <a:prstGeom prst="rect">
                <a:avLst/>
              </a:prstGeom>
              <a:noFill/>
            </p:spPr>
            <p:txBody>
              <a:bodyPr wrap="none" rtlCol="0">
                <a:spAutoFit/>
              </a:bodyPr>
              <a:lstStyle/>
              <a:p>
                <a:r>
                  <a:rPr lang="zh-CN" altLang="en-US" sz="8000" b="1" spc="-300" dirty="0">
                    <a:solidFill>
                      <a:srgbClr val="85AEDE"/>
                    </a:solidFill>
                    <a:latin typeface="仓耳小丸子" panose="02020400000000000000" pitchFamily="18" charset="-122"/>
                    <a:ea typeface="仓耳小丸子" panose="02020400000000000000" pitchFamily="18" charset="-122"/>
                    <a:cs typeface="+mn-ea"/>
                    <a:sym typeface="+mn-lt"/>
                  </a:rPr>
                  <a:t>感谢</a:t>
                </a:r>
                <a:r>
                  <a:rPr lang="zh-CN" altLang="en-US" sz="8000" b="1" spc="-300" dirty="0">
                    <a:solidFill>
                      <a:srgbClr val="FDA2CC"/>
                    </a:solidFill>
                    <a:latin typeface="仓耳小丸子" panose="02020400000000000000" pitchFamily="18" charset="-122"/>
                    <a:ea typeface="仓耳小丸子" panose="02020400000000000000" pitchFamily="18" charset="-122"/>
                    <a:cs typeface="+mn-ea"/>
                    <a:sym typeface="+mn-lt"/>
                  </a:rPr>
                  <a:t>观看</a:t>
                </a:r>
                <a:endParaRPr lang="zh-CN" altLang="en-US" sz="8000" b="1" spc="-300" dirty="0">
                  <a:solidFill>
                    <a:srgbClr val="FDA2CC"/>
                  </a:solidFill>
                  <a:latin typeface="仓耳小丸子" panose="02020400000000000000" pitchFamily="18" charset="-122"/>
                  <a:ea typeface="仓耳小丸子" panose="02020400000000000000" pitchFamily="18" charset="-122"/>
                  <a:cs typeface="+mn-ea"/>
                  <a:sym typeface="+mn-lt"/>
                </a:endParaRPr>
              </a:p>
            </p:txBody>
          </p:sp>
          <p:sp>
            <p:nvSpPr>
              <p:cNvPr id="222" name="矩形 221"/>
              <p:cNvSpPr/>
              <p:nvPr/>
            </p:nvSpPr>
            <p:spPr>
              <a:xfrm rot="21303532">
                <a:off x="5276737" y="1629601"/>
                <a:ext cx="785793" cy="461665"/>
              </a:xfrm>
              <a:prstGeom prst="rect">
                <a:avLst/>
              </a:prstGeom>
            </p:spPr>
            <p:txBody>
              <a:bodyPr wrap="none">
                <a:spAutoFit/>
              </a:bodyPr>
              <a:lstStyle/>
              <a:p>
                <a:r>
                  <a:rPr lang="en-US" altLang="zh-CN" sz="2400" dirty="0">
                    <a:solidFill>
                      <a:srgbClr val="85AEDE"/>
                    </a:solidFill>
                    <a:cs typeface="+mn-ea"/>
                    <a:sym typeface="+mn-lt"/>
                  </a:rPr>
                  <a:t>Thank</a:t>
                </a:r>
                <a:endParaRPr lang="zh-CN" altLang="en-US" sz="2400" dirty="0">
                  <a:solidFill>
                    <a:srgbClr val="85AEDE"/>
                  </a:solidFill>
                  <a:cs typeface="+mn-ea"/>
                  <a:sym typeface="+mn-lt"/>
                </a:endParaRPr>
              </a:p>
            </p:txBody>
          </p:sp>
          <p:sp>
            <p:nvSpPr>
              <p:cNvPr id="223" name="矩形 222"/>
              <p:cNvSpPr/>
              <p:nvPr/>
            </p:nvSpPr>
            <p:spPr>
              <a:xfrm rot="21344936">
                <a:off x="6801871" y="1618963"/>
                <a:ext cx="1026243" cy="461665"/>
              </a:xfrm>
              <a:prstGeom prst="rect">
                <a:avLst/>
              </a:prstGeom>
            </p:spPr>
            <p:txBody>
              <a:bodyPr wrap="none">
                <a:spAutoFit/>
              </a:bodyPr>
              <a:lstStyle/>
              <a:p>
                <a:r>
                  <a:rPr lang="en-US" altLang="zh-CN" sz="2400" dirty="0">
                    <a:solidFill>
                      <a:srgbClr val="FDA2CC"/>
                    </a:solidFill>
                    <a:cs typeface="+mn-ea"/>
                    <a:sym typeface="+mn-lt"/>
                  </a:rPr>
                  <a:t>Viewings</a:t>
                </a:r>
                <a:endParaRPr lang="zh-CN" altLang="en-US" sz="2400" dirty="0">
                  <a:solidFill>
                    <a:srgbClr val="FDA2CC"/>
                  </a:solidFill>
                  <a:cs typeface="+mn-ea"/>
                  <a:sym typeface="+mn-lt"/>
                </a:endParaRPr>
              </a:p>
            </p:txBody>
          </p:sp>
          <p:grpSp>
            <p:nvGrpSpPr>
              <p:cNvPr id="224" name="组合 223"/>
              <p:cNvGrpSpPr/>
              <p:nvPr/>
            </p:nvGrpSpPr>
            <p:grpSpPr>
              <a:xfrm>
                <a:off x="4364640" y="3778110"/>
                <a:ext cx="3462719" cy="542544"/>
                <a:chOff x="4364641" y="4690611"/>
                <a:chExt cx="3462719" cy="542544"/>
              </a:xfrm>
            </p:grpSpPr>
            <p:sp>
              <p:nvSpPr>
                <p:cNvPr id="225" name="任意多边形: 形状 224"/>
                <p:cNvSpPr/>
                <p:nvPr/>
              </p:nvSpPr>
              <p:spPr>
                <a:xfrm>
                  <a:off x="4364641" y="4690611"/>
                  <a:ext cx="3462719" cy="542544"/>
                </a:xfrm>
                <a:custGeom>
                  <a:avLst/>
                  <a:gdLst>
                    <a:gd name="connsiteX0" fmla="*/ 237744 w 3334512"/>
                    <a:gd name="connsiteY0" fmla="*/ 30480 h 542544"/>
                    <a:gd name="connsiteX1" fmla="*/ 1670304 w 3334512"/>
                    <a:gd name="connsiteY1" fmla="*/ 48768 h 542544"/>
                    <a:gd name="connsiteX2" fmla="*/ 3334512 w 3334512"/>
                    <a:gd name="connsiteY2" fmla="*/ 0 h 542544"/>
                    <a:gd name="connsiteX3" fmla="*/ 3194304 w 3334512"/>
                    <a:gd name="connsiteY3" fmla="*/ 225552 h 542544"/>
                    <a:gd name="connsiteX4" fmla="*/ 3304032 w 3334512"/>
                    <a:gd name="connsiteY4" fmla="*/ 445008 h 542544"/>
                    <a:gd name="connsiteX5" fmla="*/ 3334512 w 3334512"/>
                    <a:gd name="connsiteY5" fmla="*/ 542544 h 542544"/>
                    <a:gd name="connsiteX6" fmla="*/ 1810512 w 3334512"/>
                    <a:gd name="connsiteY6" fmla="*/ 512064 h 542544"/>
                    <a:gd name="connsiteX7" fmla="*/ 36576 w 3334512"/>
                    <a:gd name="connsiteY7" fmla="*/ 524256 h 542544"/>
                    <a:gd name="connsiteX8" fmla="*/ 225552 w 3334512"/>
                    <a:gd name="connsiteY8" fmla="*/ 286512 h 542544"/>
                    <a:gd name="connsiteX9" fmla="*/ 0 w 3334512"/>
                    <a:gd name="connsiteY9" fmla="*/ 18288 h 542544"/>
                    <a:gd name="connsiteX10" fmla="*/ 237744 w 3334512"/>
                    <a:gd name="connsiteY10" fmla="*/ 30480 h 54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2" h="542544">
                      <a:moveTo>
                        <a:pt x="237744" y="30480"/>
                      </a:moveTo>
                      <a:lnTo>
                        <a:pt x="1670304" y="48768"/>
                      </a:lnTo>
                      <a:lnTo>
                        <a:pt x="3334512" y="0"/>
                      </a:lnTo>
                      <a:lnTo>
                        <a:pt x="3194304" y="225552"/>
                      </a:lnTo>
                      <a:lnTo>
                        <a:pt x="3304032" y="445008"/>
                      </a:lnTo>
                      <a:lnTo>
                        <a:pt x="3334512" y="542544"/>
                      </a:lnTo>
                      <a:lnTo>
                        <a:pt x="1810512" y="512064"/>
                      </a:lnTo>
                      <a:lnTo>
                        <a:pt x="36576" y="524256"/>
                      </a:lnTo>
                      <a:lnTo>
                        <a:pt x="225552" y="286512"/>
                      </a:lnTo>
                      <a:lnTo>
                        <a:pt x="0" y="18288"/>
                      </a:lnTo>
                      <a:lnTo>
                        <a:pt x="237744" y="30480"/>
                      </a:lnTo>
                      <a:close/>
                    </a:path>
                  </a:pathLst>
                </a:custGeom>
                <a:solidFill>
                  <a:srgbClr val="84A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6" name="矩形 225"/>
                <p:cNvSpPr/>
                <p:nvPr/>
              </p:nvSpPr>
              <p:spPr>
                <a:xfrm>
                  <a:off x="4676729" y="4735107"/>
                  <a:ext cx="309880" cy="460375"/>
                </a:xfrm>
                <a:prstGeom prst="rect">
                  <a:avLst/>
                </a:prstGeom>
              </p:spPr>
              <p:txBody>
                <a:bodyPr wrap="none">
                  <a:spAutoFit/>
                </a:bodyPr>
                <a:lstStyle/>
                <a:p>
                  <a:endParaRPr lang="zh-CN" altLang="en-US" sz="2400" dirty="0">
                    <a:solidFill>
                      <a:schemeClr val="bg1"/>
                    </a:solidFill>
                    <a:cs typeface="+mn-ea"/>
                    <a:sym typeface="+mn-lt"/>
                  </a:endParaRPr>
                </a:p>
              </p:txBody>
            </p:sp>
          </p:grpSp>
        </p:grpSp>
        <p:grpSp>
          <p:nvGrpSpPr>
            <p:cNvPr id="216" name="组合 215"/>
            <p:cNvGrpSpPr/>
            <p:nvPr/>
          </p:nvGrpSpPr>
          <p:grpSpPr>
            <a:xfrm>
              <a:off x="4845252" y="1532938"/>
              <a:ext cx="1849900" cy="522117"/>
              <a:chOff x="4845252" y="1532938"/>
              <a:chExt cx="1849900" cy="522117"/>
            </a:xfrm>
          </p:grpSpPr>
          <p:sp>
            <p:nvSpPr>
              <p:cNvPr id="217" name="任意多边形: 形状 216"/>
              <p:cNvSpPr/>
              <p:nvPr/>
            </p:nvSpPr>
            <p:spPr>
              <a:xfrm rot="317619">
                <a:off x="6189879" y="1532938"/>
                <a:ext cx="505273" cy="522117"/>
              </a:xfrm>
              <a:custGeom>
                <a:avLst/>
                <a:gdLst>
                  <a:gd name="connsiteX0" fmla="*/ 129318 w 206359"/>
                  <a:gd name="connsiteY0" fmla="*/ 211105 h 213237"/>
                  <a:gd name="connsiteX1" fmla="*/ 78141 w 206359"/>
                  <a:gd name="connsiteY1" fmla="*/ 160616 h 213237"/>
                  <a:gd name="connsiteX2" fmla="*/ 7498 w 206359"/>
                  <a:gd name="connsiteY2" fmla="*/ 174029 h 213237"/>
                  <a:gd name="connsiteX3" fmla="*/ 39759 w 206359"/>
                  <a:gd name="connsiteY3" fmla="*/ 109783 h 213237"/>
                  <a:gd name="connsiteX4" fmla="*/ 5159 w 206359"/>
                  <a:gd name="connsiteY4" fmla="*/ 46775 h 213237"/>
                  <a:gd name="connsiteX5" fmla="*/ 76215 w 206359"/>
                  <a:gd name="connsiteY5" fmla="*/ 57574 h 213237"/>
                  <a:gd name="connsiteX6" fmla="*/ 125466 w 206359"/>
                  <a:gd name="connsiteY6" fmla="*/ 5159 h 213237"/>
                  <a:gd name="connsiteX7" fmla="*/ 137091 w 206359"/>
                  <a:gd name="connsiteY7" fmla="*/ 76147 h 213237"/>
                  <a:gd name="connsiteX8" fmla="*/ 202163 w 206359"/>
                  <a:gd name="connsiteY8" fmla="*/ 106757 h 213237"/>
                  <a:gd name="connsiteX9" fmla="*/ 138329 w 206359"/>
                  <a:gd name="connsiteY9" fmla="*/ 139774 h 21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359" h="213237">
                    <a:moveTo>
                      <a:pt x="129318" y="211105"/>
                    </a:moveTo>
                    <a:lnTo>
                      <a:pt x="78141" y="160616"/>
                    </a:lnTo>
                    <a:lnTo>
                      <a:pt x="7498" y="174029"/>
                    </a:lnTo>
                    <a:lnTo>
                      <a:pt x="39759" y="109783"/>
                    </a:lnTo>
                    <a:lnTo>
                      <a:pt x="5159" y="46775"/>
                    </a:lnTo>
                    <a:lnTo>
                      <a:pt x="76215" y="57574"/>
                    </a:lnTo>
                    <a:lnTo>
                      <a:pt x="125466" y="5159"/>
                    </a:lnTo>
                    <a:lnTo>
                      <a:pt x="137091" y="76147"/>
                    </a:lnTo>
                    <a:lnTo>
                      <a:pt x="202163" y="106757"/>
                    </a:lnTo>
                    <a:lnTo>
                      <a:pt x="138329" y="139774"/>
                    </a:lnTo>
                    <a:close/>
                  </a:path>
                </a:pathLst>
              </a:custGeom>
              <a:solidFill>
                <a:srgbClr val="CDF0F2"/>
              </a:solidFill>
              <a:ln w="9525" cap="flat">
                <a:noFill/>
                <a:prstDash val="solid"/>
                <a:miter/>
              </a:ln>
            </p:spPr>
            <p:txBody>
              <a:bodyPr rtlCol="0" anchor="ctr"/>
              <a:lstStyle/>
              <a:p>
                <a:endParaRPr lang="zh-CN" altLang="en-US">
                  <a:cs typeface="+mn-ea"/>
                  <a:sym typeface="+mn-lt"/>
                </a:endParaRPr>
              </a:p>
            </p:txBody>
          </p:sp>
          <p:sp>
            <p:nvSpPr>
              <p:cNvPr id="218" name="任意多边形: 形状 217"/>
              <p:cNvSpPr/>
              <p:nvPr/>
            </p:nvSpPr>
            <p:spPr>
              <a:xfrm rot="151811" flipH="1">
                <a:off x="4845252" y="1654399"/>
                <a:ext cx="354209" cy="366017"/>
              </a:xfrm>
              <a:custGeom>
                <a:avLst/>
                <a:gdLst>
                  <a:gd name="connsiteX0" fmla="*/ 129318 w 206359"/>
                  <a:gd name="connsiteY0" fmla="*/ 211105 h 213237"/>
                  <a:gd name="connsiteX1" fmla="*/ 78141 w 206359"/>
                  <a:gd name="connsiteY1" fmla="*/ 160616 h 213237"/>
                  <a:gd name="connsiteX2" fmla="*/ 7498 w 206359"/>
                  <a:gd name="connsiteY2" fmla="*/ 174029 h 213237"/>
                  <a:gd name="connsiteX3" fmla="*/ 39759 w 206359"/>
                  <a:gd name="connsiteY3" fmla="*/ 109783 h 213237"/>
                  <a:gd name="connsiteX4" fmla="*/ 5159 w 206359"/>
                  <a:gd name="connsiteY4" fmla="*/ 46775 h 213237"/>
                  <a:gd name="connsiteX5" fmla="*/ 76215 w 206359"/>
                  <a:gd name="connsiteY5" fmla="*/ 57574 h 213237"/>
                  <a:gd name="connsiteX6" fmla="*/ 125466 w 206359"/>
                  <a:gd name="connsiteY6" fmla="*/ 5159 h 213237"/>
                  <a:gd name="connsiteX7" fmla="*/ 137091 w 206359"/>
                  <a:gd name="connsiteY7" fmla="*/ 76147 h 213237"/>
                  <a:gd name="connsiteX8" fmla="*/ 202163 w 206359"/>
                  <a:gd name="connsiteY8" fmla="*/ 106757 h 213237"/>
                  <a:gd name="connsiteX9" fmla="*/ 138329 w 206359"/>
                  <a:gd name="connsiteY9" fmla="*/ 139774 h 21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359" h="213237">
                    <a:moveTo>
                      <a:pt x="129318" y="211105"/>
                    </a:moveTo>
                    <a:lnTo>
                      <a:pt x="78141" y="160616"/>
                    </a:lnTo>
                    <a:lnTo>
                      <a:pt x="7498" y="174029"/>
                    </a:lnTo>
                    <a:lnTo>
                      <a:pt x="39759" y="109783"/>
                    </a:lnTo>
                    <a:lnTo>
                      <a:pt x="5159" y="46775"/>
                    </a:lnTo>
                    <a:lnTo>
                      <a:pt x="76215" y="57574"/>
                    </a:lnTo>
                    <a:lnTo>
                      <a:pt x="125466" y="5159"/>
                    </a:lnTo>
                    <a:lnTo>
                      <a:pt x="137091" y="76147"/>
                    </a:lnTo>
                    <a:lnTo>
                      <a:pt x="202163" y="106757"/>
                    </a:lnTo>
                    <a:lnTo>
                      <a:pt x="138329" y="139774"/>
                    </a:lnTo>
                    <a:close/>
                  </a:path>
                </a:pathLst>
              </a:custGeom>
              <a:solidFill>
                <a:srgbClr val="CDF0F2"/>
              </a:solidFill>
              <a:ln w="9525" cap="flat">
                <a:noFill/>
                <a:prstDash val="solid"/>
                <a:miter/>
              </a:ln>
            </p:spPr>
            <p:txBody>
              <a:bodyPr rtlCol="0" anchor="ctr"/>
              <a:lstStyle/>
              <a:p>
                <a:endParaRPr lang="zh-CN" altLang="en-US">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1000"/>
                                        <p:tgtEl>
                                          <p:spTgt spid="214"/>
                                        </p:tgtEl>
                                      </p:cBhvr>
                                    </p:animEffect>
                                    <p:anim calcmode="lin" valueType="num">
                                      <p:cBhvr>
                                        <p:cTn id="8" dur="1000" fill="hold"/>
                                        <p:tgtEl>
                                          <p:spTgt spid="214"/>
                                        </p:tgtEl>
                                        <p:attrNameLst>
                                          <p:attrName>ppt_x</p:attrName>
                                        </p:attrNameLst>
                                      </p:cBhvr>
                                      <p:tavLst>
                                        <p:tav tm="0">
                                          <p:val>
                                            <p:strVal val="#ppt_x"/>
                                          </p:val>
                                        </p:tav>
                                        <p:tav tm="100000">
                                          <p:val>
                                            <p:strVal val="#ppt_x"/>
                                          </p:val>
                                        </p:tav>
                                      </p:tavLst>
                                    </p:anim>
                                    <p:anim calcmode="lin" valueType="num">
                                      <p:cBhvr>
                                        <p:cTn id="9" dur="1000" fill="hold"/>
                                        <p:tgtEl>
                                          <p:spTgt spid="2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126217" y="956502"/>
            <a:ext cx="3225128" cy="1682027"/>
            <a:chOff x="1126217" y="1000044"/>
            <a:chExt cx="3225128" cy="1682027"/>
          </a:xfrm>
        </p:grpSpPr>
        <p:sp>
          <p:nvSpPr>
            <p:cNvPr id="2" name="文本框 1"/>
            <p:cNvSpPr txBox="1"/>
            <p:nvPr/>
          </p:nvSpPr>
          <p:spPr>
            <a:xfrm>
              <a:off x="1504367" y="1358632"/>
              <a:ext cx="2162772" cy="1323439"/>
            </a:xfrm>
            <a:prstGeom prst="rect">
              <a:avLst/>
            </a:prstGeom>
            <a:noFill/>
          </p:spPr>
          <p:txBody>
            <a:bodyPr wrap="none" rtlCol="0">
              <a:spAutoFit/>
            </a:bodyPr>
            <a:lstStyle/>
            <a:p>
              <a:r>
                <a:rPr lang="zh-CN" altLang="en-US" sz="8000" b="1" spc="-300" dirty="0">
                  <a:solidFill>
                    <a:srgbClr val="FFFFFF"/>
                  </a:solidFill>
                  <a:latin typeface="仓耳小丸子" panose="02020400000000000000" pitchFamily="18" charset="-122"/>
                  <a:ea typeface="仓耳小丸子" panose="02020400000000000000" pitchFamily="18" charset="-122"/>
                  <a:cs typeface="+mn-ea"/>
                  <a:sym typeface="+mn-lt"/>
                </a:rPr>
                <a:t>目录</a:t>
              </a:r>
              <a:endParaRPr lang="zh-CN" altLang="en-US" sz="8000" b="1" spc="-300" dirty="0">
                <a:solidFill>
                  <a:srgbClr val="FFFFFF"/>
                </a:solidFill>
                <a:latin typeface="仓耳小丸子" panose="02020400000000000000" pitchFamily="18" charset="-122"/>
                <a:ea typeface="仓耳小丸子" panose="02020400000000000000" pitchFamily="18" charset="-122"/>
                <a:cs typeface="+mn-ea"/>
                <a:sym typeface="+mn-lt"/>
              </a:endParaRPr>
            </a:p>
          </p:txBody>
        </p:sp>
        <p:sp>
          <p:nvSpPr>
            <p:cNvPr id="3" name="矩形 2"/>
            <p:cNvSpPr/>
            <p:nvPr/>
          </p:nvSpPr>
          <p:spPr>
            <a:xfrm>
              <a:off x="2045379" y="1000044"/>
              <a:ext cx="1080745" cy="461665"/>
            </a:xfrm>
            <a:prstGeom prst="rect">
              <a:avLst/>
            </a:prstGeom>
          </p:spPr>
          <p:txBody>
            <a:bodyPr wrap="none">
              <a:spAutoFit/>
            </a:bodyPr>
            <a:lstStyle/>
            <a:p>
              <a:r>
                <a:rPr lang="en-US" altLang="zh-CN" sz="2400" dirty="0">
                  <a:solidFill>
                    <a:schemeClr val="bg1"/>
                  </a:solidFill>
                  <a:cs typeface="+mn-ea"/>
                  <a:sym typeface="+mn-lt"/>
                </a:rPr>
                <a:t>Contents</a:t>
              </a:r>
              <a:endParaRPr lang="zh-CN" altLang="en-US" sz="2400" dirty="0">
                <a:solidFill>
                  <a:schemeClr val="bg1"/>
                </a:solidFill>
                <a:cs typeface="+mn-ea"/>
                <a:sym typeface="+mn-lt"/>
              </a:endParaRPr>
            </a:p>
          </p:txBody>
        </p:sp>
        <p:sp>
          <p:nvSpPr>
            <p:cNvPr id="4" name="任意多边形: 形状 3"/>
            <p:cNvSpPr/>
            <p:nvPr/>
          </p:nvSpPr>
          <p:spPr>
            <a:xfrm rot="317619">
              <a:off x="3846072" y="1759292"/>
              <a:ext cx="505273" cy="522117"/>
            </a:xfrm>
            <a:custGeom>
              <a:avLst/>
              <a:gdLst>
                <a:gd name="connsiteX0" fmla="*/ 129318 w 206359"/>
                <a:gd name="connsiteY0" fmla="*/ 211105 h 213237"/>
                <a:gd name="connsiteX1" fmla="*/ 78141 w 206359"/>
                <a:gd name="connsiteY1" fmla="*/ 160616 h 213237"/>
                <a:gd name="connsiteX2" fmla="*/ 7498 w 206359"/>
                <a:gd name="connsiteY2" fmla="*/ 174029 h 213237"/>
                <a:gd name="connsiteX3" fmla="*/ 39759 w 206359"/>
                <a:gd name="connsiteY3" fmla="*/ 109783 h 213237"/>
                <a:gd name="connsiteX4" fmla="*/ 5159 w 206359"/>
                <a:gd name="connsiteY4" fmla="*/ 46775 h 213237"/>
                <a:gd name="connsiteX5" fmla="*/ 76215 w 206359"/>
                <a:gd name="connsiteY5" fmla="*/ 57574 h 213237"/>
                <a:gd name="connsiteX6" fmla="*/ 125466 w 206359"/>
                <a:gd name="connsiteY6" fmla="*/ 5159 h 213237"/>
                <a:gd name="connsiteX7" fmla="*/ 137091 w 206359"/>
                <a:gd name="connsiteY7" fmla="*/ 76147 h 213237"/>
                <a:gd name="connsiteX8" fmla="*/ 202163 w 206359"/>
                <a:gd name="connsiteY8" fmla="*/ 106757 h 213237"/>
                <a:gd name="connsiteX9" fmla="*/ 138329 w 206359"/>
                <a:gd name="connsiteY9" fmla="*/ 139774 h 21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359" h="213237">
                  <a:moveTo>
                    <a:pt x="129318" y="211105"/>
                  </a:moveTo>
                  <a:lnTo>
                    <a:pt x="78141" y="160616"/>
                  </a:lnTo>
                  <a:lnTo>
                    <a:pt x="7498" y="174029"/>
                  </a:lnTo>
                  <a:lnTo>
                    <a:pt x="39759" y="109783"/>
                  </a:lnTo>
                  <a:lnTo>
                    <a:pt x="5159" y="46775"/>
                  </a:lnTo>
                  <a:lnTo>
                    <a:pt x="76215" y="57574"/>
                  </a:lnTo>
                  <a:lnTo>
                    <a:pt x="125466" y="5159"/>
                  </a:lnTo>
                  <a:lnTo>
                    <a:pt x="137091" y="76147"/>
                  </a:lnTo>
                  <a:lnTo>
                    <a:pt x="202163" y="106757"/>
                  </a:lnTo>
                  <a:lnTo>
                    <a:pt x="138329" y="139774"/>
                  </a:lnTo>
                  <a:close/>
                </a:path>
              </a:pathLst>
            </a:custGeom>
            <a:solidFill>
              <a:schemeClr val="bg1">
                <a:alpha val="50000"/>
              </a:schemeClr>
            </a:solidFill>
            <a:ln w="9525" cap="flat">
              <a:noFill/>
              <a:prstDash val="solid"/>
              <a:miter/>
            </a:ln>
          </p:spPr>
          <p:txBody>
            <a:bodyPr rtlCol="0" anchor="ctr"/>
            <a:lstStyle/>
            <a:p>
              <a:endParaRPr lang="zh-CN" altLang="en-US">
                <a:cs typeface="+mn-ea"/>
                <a:sym typeface="+mn-lt"/>
              </a:endParaRPr>
            </a:p>
          </p:txBody>
        </p:sp>
        <p:sp>
          <p:nvSpPr>
            <p:cNvPr id="5" name="任意多边形: 形状 4"/>
            <p:cNvSpPr/>
            <p:nvPr/>
          </p:nvSpPr>
          <p:spPr>
            <a:xfrm rot="151811" flipH="1">
              <a:off x="1126217" y="1788656"/>
              <a:ext cx="354209" cy="366017"/>
            </a:xfrm>
            <a:custGeom>
              <a:avLst/>
              <a:gdLst>
                <a:gd name="connsiteX0" fmla="*/ 129318 w 206359"/>
                <a:gd name="connsiteY0" fmla="*/ 211105 h 213237"/>
                <a:gd name="connsiteX1" fmla="*/ 78141 w 206359"/>
                <a:gd name="connsiteY1" fmla="*/ 160616 h 213237"/>
                <a:gd name="connsiteX2" fmla="*/ 7498 w 206359"/>
                <a:gd name="connsiteY2" fmla="*/ 174029 h 213237"/>
                <a:gd name="connsiteX3" fmla="*/ 39759 w 206359"/>
                <a:gd name="connsiteY3" fmla="*/ 109783 h 213237"/>
                <a:gd name="connsiteX4" fmla="*/ 5159 w 206359"/>
                <a:gd name="connsiteY4" fmla="*/ 46775 h 213237"/>
                <a:gd name="connsiteX5" fmla="*/ 76215 w 206359"/>
                <a:gd name="connsiteY5" fmla="*/ 57574 h 213237"/>
                <a:gd name="connsiteX6" fmla="*/ 125466 w 206359"/>
                <a:gd name="connsiteY6" fmla="*/ 5159 h 213237"/>
                <a:gd name="connsiteX7" fmla="*/ 137091 w 206359"/>
                <a:gd name="connsiteY7" fmla="*/ 76147 h 213237"/>
                <a:gd name="connsiteX8" fmla="*/ 202163 w 206359"/>
                <a:gd name="connsiteY8" fmla="*/ 106757 h 213237"/>
                <a:gd name="connsiteX9" fmla="*/ 138329 w 206359"/>
                <a:gd name="connsiteY9" fmla="*/ 139774 h 21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359" h="213237">
                  <a:moveTo>
                    <a:pt x="129318" y="211105"/>
                  </a:moveTo>
                  <a:lnTo>
                    <a:pt x="78141" y="160616"/>
                  </a:lnTo>
                  <a:lnTo>
                    <a:pt x="7498" y="174029"/>
                  </a:lnTo>
                  <a:lnTo>
                    <a:pt x="39759" y="109783"/>
                  </a:lnTo>
                  <a:lnTo>
                    <a:pt x="5159" y="46775"/>
                  </a:lnTo>
                  <a:lnTo>
                    <a:pt x="76215" y="57574"/>
                  </a:lnTo>
                  <a:lnTo>
                    <a:pt x="125466" y="5159"/>
                  </a:lnTo>
                  <a:lnTo>
                    <a:pt x="137091" y="76147"/>
                  </a:lnTo>
                  <a:lnTo>
                    <a:pt x="202163" y="106757"/>
                  </a:lnTo>
                  <a:lnTo>
                    <a:pt x="138329" y="139774"/>
                  </a:lnTo>
                  <a:close/>
                </a:path>
              </a:pathLst>
            </a:custGeom>
            <a:solidFill>
              <a:schemeClr val="bg1">
                <a:alpha val="50000"/>
              </a:schemeClr>
            </a:solidFill>
            <a:ln w="9525" cap="flat">
              <a:noFill/>
              <a:prstDash val="solid"/>
              <a:miter/>
            </a:ln>
          </p:spPr>
          <p:txBody>
            <a:bodyPr rtlCol="0" anchor="ctr"/>
            <a:lstStyle/>
            <a:p>
              <a:endParaRPr lang="zh-CN" altLang="en-US">
                <a:cs typeface="+mn-ea"/>
                <a:sym typeface="+mn-lt"/>
              </a:endParaRPr>
            </a:p>
          </p:txBody>
        </p:sp>
      </p:grpSp>
      <p:grpSp>
        <p:nvGrpSpPr>
          <p:cNvPr id="19" name="组合 18"/>
          <p:cNvGrpSpPr/>
          <p:nvPr>
            <p:custDataLst>
              <p:tags r:id="rId1"/>
            </p:custDataLst>
          </p:nvPr>
        </p:nvGrpSpPr>
        <p:grpSpPr>
          <a:xfrm>
            <a:off x="6342498" y="1240009"/>
            <a:ext cx="4489837" cy="844744"/>
            <a:chOff x="6342498" y="1240009"/>
            <a:chExt cx="4489837" cy="844744"/>
          </a:xfrm>
        </p:grpSpPr>
        <p:sp>
          <p:nvSpPr>
            <p:cNvPr id="7" name="图形 13"/>
            <p:cNvSpPr/>
            <p:nvPr>
              <p:custDataLst>
                <p:tags r:id="rId2"/>
              </p:custDataLst>
            </p:nvPr>
          </p:nvSpPr>
          <p:spPr>
            <a:xfrm>
              <a:off x="6342498" y="1260153"/>
              <a:ext cx="839593" cy="824600"/>
            </a:xfrm>
            <a:prstGeom prst="ellipse">
              <a:avLst/>
            </a:prstGeom>
            <a:solidFill>
              <a:srgbClr val="85AEDE"/>
            </a:solidFill>
            <a:ln w="15875">
              <a:solidFill>
                <a:srgbClr val="2C3E50"/>
              </a:solidFill>
            </a:ln>
          </p:spPr>
          <p:style>
            <a:lnRef idx="3">
              <a:schemeClr val="lt1"/>
            </a:lnRef>
            <a:fillRef idx="1">
              <a:schemeClr val="accent2"/>
            </a:fillRef>
            <a:effectRef idx="1">
              <a:schemeClr val="accent2"/>
            </a:effectRef>
            <a:fontRef idx="minor">
              <a:schemeClr val="lt1"/>
            </a:fontRef>
          </p:style>
          <p:txBody>
            <a:bodyPr wrap="none" rtlCol="0" anchor="ctr"/>
            <a:lstStyle/>
            <a:p>
              <a:pPr algn="ctr"/>
              <a:r>
                <a:rPr lang="en-US" altLang="zh-CN" sz="3600" dirty="0">
                  <a:solidFill>
                    <a:schemeClr val="bg1"/>
                  </a:solidFill>
                  <a:cs typeface="+mn-ea"/>
                  <a:sym typeface="+mn-lt"/>
                </a:rPr>
                <a:t>01</a:t>
              </a:r>
              <a:endParaRPr lang="zh-CN" altLang="en-US" sz="3600" dirty="0">
                <a:solidFill>
                  <a:schemeClr val="bg1"/>
                </a:solidFill>
                <a:cs typeface="+mn-ea"/>
                <a:sym typeface="+mn-lt"/>
              </a:endParaRPr>
            </a:p>
          </p:txBody>
        </p:sp>
        <p:sp>
          <p:nvSpPr>
            <p:cNvPr id="8" name="文本框 7"/>
            <p:cNvSpPr txBox="1"/>
            <p:nvPr>
              <p:custDataLst>
                <p:tags r:id="rId3"/>
              </p:custDataLst>
            </p:nvPr>
          </p:nvSpPr>
          <p:spPr>
            <a:xfrm>
              <a:off x="7398255" y="1240009"/>
              <a:ext cx="3434080" cy="583565"/>
            </a:xfrm>
            <a:prstGeom prst="rect">
              <a:avLst/>
            </a:prstGeom>
            <a:noFill/>
          </p:spPr>
          <p:txBody>
            <a:bodyPr wrap="none" rtlCol="0">
              <a:spAutoFit/>
            </a:bodyPr>
            <a:lstStyle/>
            <a:p>
              <a:r>
                <a:rPr lang="zh-CN" altLang="en-US" sz="3200" dirty="0">
                  <a:ln>
                    <a:solidFill>
                      <a:srgbClr val="2C3E50"/>
                    </a:solidFill>
                  </a:ln>
                  <a:solidFill>
                    <a:srgbClr val="85AEDE"/>
                  </a:solidFill>
                  <a:latin typeface="仓耳小丸子" panose="02020400000000000000" pitchFamily="18" charset="-122"/>
                  <a:ea typeface="仓耳小丸子" panose="02020400000000000000" pitchFamily="18" charset="-122"/>
                  <a:cs typeface="+mn-ea"/>
                  <a:sym typeface="+mn-lt"/>
                </a:rPr>
                <a:t>什么是婴儿抚触？</a:t>
              </a:r>
              <a:endParaRPr lang="zh-CN" altLang="en-US" sz="3200" dirty="0">
                <a:ln>
                  <a:solidFill>
                    <a:srgbClr val="2C3E50"/>
                  </a:solidFill>
                </a:ln>
                <a:solidFill>
                  <a:srgbClr val="85AEDE"/>
                </a:solidFill>
                <a:latin typeface="仓耳小丸子" panose="02020400000000000000" pitchFamily="18" charset="-122"/>
                <a:ea typeface="仓耳小丸子" panose="02020400000000000000" pitchFamily="18" charset="-122"/>
                <a:cs typeface="+mn-ea"/>
                <a:sym typeface="+mn-lt"/>
              </a:endParaRPr>
            </a:p>
          </p:txBody>
        </p:sp>
        <p:sp>
          <p:nvSpPr>
            <p:cNvPr id="9" name="文本框 8"/>
            <p:cNvSpPr txBox="1"/>
            <p:nvPr>
              <p:custDataLst>
                <p:tags r:id="rId4"/>
              </p:custDataLst>
            </p:nvPr>
          </p:nvSpPr>
          <p:spPr>
            <a:xfrm>
              <a:off x="7409978" y="1727267"/>
              <a:ext cx="309880" cy="337185"/>
            </a:xfrm>
            <a:prstGeom prst="rect">
              <a:avLst/>
            </a:prstGeom>
            <a:noFill/>
          </p:spPr>
          <p:txBody>
            <a:bodyPr wrap="none" rtlCol="0">
              <a:spAutoFit/>
            </a:bodyPr>
            <a:lstStyle/>
            <a:p>
              <a:endParaRPr lang="zh-CN" altLang="en-US" sz="1600" dirty="0">
                <a:solidFill>
                  <a:schemeClr val="tx2">
                    <a:lumMod val="85000"/>
                    <a:lumOff val="15000"/>
                    <a:alpha val="80000"/>
                  </a:schemeClr>
                </a:solidFill>
                <a:cs typeface="+mn-ea"/>
                <a:sym typeface="+mn-lt"/>
              </a:endParaRPr>
            </a:p>
          </p:txBody>
        </p:sp>
      </p:grpSp>
      <p:grpSp>
        <p:nvGrpSpPr>
          <p:cNvPr id="20" name="组合 19"/>
          <p:cNvGrpSpPr/>
          <p:nvPr>
            <p:custDataLst>
              <p:tags r:id="rId5"/>
            </p:custDataLst>
          </p:nvPr>
        </p:nvGrpSpPr>
        <p:grpSpPr>
          <a:xfrm>
            <a:off x="6342498" y="2417064"/>
            <a:ext cx="3270637" cy="844502"/>
            <a:chOff x="6342498" y="2417064"/>
            <a:chExt cx="3270637" cy="844502"/>
          </a:xfrm>
        </p:grpSpPr>
        <p:sp>
          <p:nvSpPr>
            <p:cNvPr id="10" name="图形 13"/>
            <p:cNvSpPr/>
            <p:nvPr>
              <p:custDataLst>
                <p:tags r:id="rId6"/>
              </p:custDataLst>
            </p:nvPr>
          </p:nvSpPr>
          <p:spPr>
            <a:xfrm>
              <a:off x="6342498" y="2436966"/>
              <a:ext cx="839593" cy="824600"/>
            </a:xfrm>
            <a:prstGeom prst="ellipse">
              <a:avLst/>
            </a:prstGeom>
            <a:solidFill>
              <a:srgbClr val="FDA2CC"/>
            </a:solidFill>
            <a:ln w="15875">
              <a:solidFill>
                <a:srgbClr val="2C3E50"/>
              </a:solidFill>
            </a:ln>
          </p:spPr>
          <p:style>
            <a:lnRef idx="3">
              <a:schemeClr val="lt1"/>
            </a:lnRef>
            <a:fillRef idx="1">
              <a:schemeClr val="accent1"/>
            </a:fillRef>
            <a:effectRef idx="1">
              <a:schemeClr val="accent1"/>
            </a:effectRef>
            <a:fontRef idx="minor">
              <a:schemeClr val="lt1"/>
            </a:fontRef>
          </p:style>
          <p:txBody>
            <a:bodyPr wrap="none" rtlCol="0" anchor="ctr"/>
            <a:lstStyle/>
            <a:p>
              <a:pPr algn="ctr"/>
              <a:r>
                <a:rPr lang="en-US" altLang="zh-CN" sz="3600" dirty="0">
                  <a:solidFill>
                    <a:schemeClr val="bg1"/>
                  </a:solidFill>
                  <a:cs typeface="+mn-ea"/>
                  <a:sym typeface="+mn-lt"/>
                </a:rPr>
                <a:t>02</a:t>
              </a:r>
              <a:endParaRPr lang="zh-CN" altLang="en-US" sz="3600" dirty="0">
                <a:solidFill>
                  <a:schemeClr val="bg1"/>
                </a:solidFill>
                <a:cs typeface="+mn-ea"/>
                <a:sym typeface="+mn-lt"/>
              </a:endParaRPr>
            </a:p>
          </p:txBody>
        </p:sp>
        <p:sp>
          <p:nvSpPr>
            <p:cNvPr id="11" name="文本框 10"/>
            <p:cNvSpPr txBox="1"/>
            <p:nvPr>
              <p:custDataLst>
                <p:tags r:id="rId7"/>
              </p:custDataLst>
            </p:nvPr>
          </p:nvSpPr>
          <p:spPr>
            <a:xfrm>
              <a:off x="7398255" y="2417064"/>
              <a:ext cx="2214880" cy="583565"/>
            </a:xfrm>
            <a:prstGeom prst="rect">
              <a:avLst/>
            </a:prstGeom>
            <a:noFill/>
          </p:spPr>
          <p:txBody>
            <a:bodyPr wrap="none" rtlCol="0">
              <a:spAutoFit/>
            </a:bodyPr>
            <a:lstStyle/>
            <a:p>
              <a:r>
                <a:rPr lang="zh-CN" altLang="en-US" sz="3200" dirty="0">
                  <a:ln>
                    <a:solidFill>
                      <a:srgbClr val="2C3E50"/>
                    </a:solidFill>
                  </a:ln>
                  <a:solidFill>
                    <a:srgbClr val="FDA2CC"/>
                  </a:solidFill>
                  <a:latin typeface="仓耳小丸子" panose="02020400000000000000" pitchFamily="18" charset="-122"/>
                  <a:ea typeface="仓耳小丸子" panose="02020400000000000000" pitchFamily="18" charset="-122"/>
                  <a:cs typeface="+mn-ea"/>
                  <a:sym typeface="+mn-lt"/>
                </a:rPr>
                <a:t>抚触的顺序</a:t>
              </a:r>
              <a:endParaRPr lang="zh-CN" altLang="en-US" sz="3200" dirty="0">
                <a:ln>
                  <a:solidFill>
                    <a:srgbClr val="2C3E50"/>
                  </a:solidFill>
                </a:ln>
                <a:solidFill>
                  <a:srgbClr val="FDA2CC"/>
                </a:solidFill>
                <a:latin typeface="仓耳小丸子" panose="02020400000000000000" pitchFamily="18" charset="-122"/>
                <a:ea typeface="仓耳小丸子" panose="02020400000000000000" pitchFamily="18" charset="-122"/>
                <a:cs typeface="+mn-ea"/>
                <a:sym typeface="+mn-lt"/>
              </a:endParaRPr>
            </a:p>
          </p:txBody>
        </p:sp>
        <p:sp>
          <p:nvSpPr>
            <p:cNvPr id="12" name="文本框 11"/>
            <p:cNvSpPr txBox="1"/>
            <p:nvPr>
              <p:custDataLst>
                <p:tags r:id="rId8"/>
              </p:custDataLst>
            </p:nvPr>
          </p:nvSpPr>
          <p:spPr>
            <a:xfrm>
              <a:off x="7409978" y="2903838"/>
              <a:ext cx="309880" cy="337185"/>
            </a:xfrm>
            <a:prstGeom prst="rect">
              <a:avLst/>
            </a:prstGeom>
            <a:noFill/>
          </p:spPr>
          <p:txBody>
            <a:bodyPr wrap="none" rtlCol="0">
              <a:spAutoFit/>
            </a:bodyPr>
            <a:lstStyle/>
            <a:p>
              <a:endParaRPr lang="zh-CN" altLang="en-US" sz="1600" dirty="0">
                <a:solidFill>
                  <a:schemeClr val="tx2">
                    <a:lumMod val="85000"/>
                    <a:lumOff val="15000"/>
                    <a:alpha val="80000"/>
                  </a:schemeClr>
                </a:solidFill>
                <a:cs typeface="+mn-ea"/>
                <a:sym typeface="+mn-lt"/>
              </a:endParaRPr>
            </a:p>
          </p:txBody>
        </p:sp>
      </p:grpSp>
      <p:grpSp>
        <p:nvGrpSpPr>
          <p:cNvPr id="21" name="组合 20"/>
          <p:cNvGrpSpPr/>
          <p:nvPr>
            <p:custDataLst>
              <p:tags r:id="rId9"/>
            </p:custDataLst>
          </p:nvPr>
        </p:nvGrpSpPr>
        <p:grpSpPr>
          <a:xfrm>
            <a:off x="6342498" y="3593877"/>
            <a:ext cx="3270637" cy="844502"/>
            <a:chOff x="6342498" y="3593877"/>
            <a:chExt cx="3270637" cy="844502"/>
          </a:xfrm>
        </p:grpSpPr>
        <p:sp>
          <p:nvSpPr>
            <p:cNvPr id="13" name="图形 13"/>
            <p:cNvSpPr/>
            <p:nvPr>
              <p:custDataLst>
                <p:tags r:id="rId10"/>
              </p:custDataLst>
            </p:nvPr>
          </p:nvSpPr>
          <p:spPr>
            <a:xfrm>
              <a:off x="6342498" y="3613779"/>
              <a:ext cx="839593" cy="824600"/>
            </a:xfrm>
            <a:prstGeom prst="ellipse">
              <a:avLst/>
            </a:prstGeom>
            <a:solidFill>
              <a:srgbClr val="85AEDE"/>
            </a:solidFill>
            <a:ln w="15875">
              <a:solidFill>
                <a:srgbClr val="2C3E50"/>
              </a:solidFill>
            </a:ln>
          </p:spPr>
          <p:style>
            <a:lnRef idx="3">
              <a:schemeClr val="lt1"/>
            </a:lnRef>
            <a:fillRef idx="1">
              <a:schemeClr val="accent2"/>
            </a:fillRef>
            <a:effectRef idx="1">
              <a:schemeClr val="accent2"/>
            </a:effectRef>
            <a:fontRef idx="minor">
              <a:schemeClr val="lt1"/>
            </a:fontRef>
          </p:style>
          <p:txBody>
            <a:bodyPr wrap="none" rtlCol="0" anchor="ctr"/>
            <a:lstStyle/>
            <a:p>
              <a:pPr algn="ctr"/>
              <a:r>
                <a:rPr lang="en-US" altLang="zh-CN" sz="3600" dirty="0">
                  <a:solidFill>
                    <a:schemeClr val="bg1"/>
                  </a:solidFill>
                  <a:cs typeface="+mn-ea"/>
                  <a:sym typeface="+mn-lt"/>
                </a:rPr>
                <a:t>03</a:t>
              </a:r>
              <a:endParaRPr lang="zh-CN" altLang="en-US" sz="3600" dirty="0">
                <a:solidFill>
                  <a:schemeClr val="bg1"/>
                </a:solidFill>
                <a:cs typeface="+mn-ea"/>
                <a:sym typeface="+mn-lt"/>
              </a:endParaRPr>
            </a:p>
          </p:txBody>
        </p:sp>
        <p:sp>
          <p:nvSpPr>
            <p:cNvPr id="14" name="文本框 13"/>
            <p:cNvSpPr txBox="1"/>
            <p:nvPr>
              <p:custDataLst>
                <p:tags r:id="rId11"/>
              </p:custDataLst>
            </p:nvPr>
          </p:nvSpPr>
          <p:spPr>
            <a:xfrm>
              <a:off x="7398255" y="3593877"/>
              <a:ext cx="2214880" cy="583565"/>
            </a:xfrm>
            <a:prstGeom prst="rect">
              <a:avLst/>
            </a:prstGeom>
            <a:noFill/>
          </p:spPr>
          <p:txBody>
            <a:bodyPr wrap="none" rtlCol="0">
              <a:spAutoFit/>
            </a:bodyPr>
            <a:lstStyle/>
            <a:p>
              <a:r>
                <a:rPr lang="zh-CN" altLang="en-US" sz="3200" dirty="0">
                  <a:ln>
                    <a:solidFill>
                      <a:srgbClr val="2C3E50"/>
                    </a:solidFill>
                  </a:ln>
                  <a:solidFill>
                    <a:srgbClr val="85AEDE"/>
                  </a:solidFill>
                  <a:latin typeface="仓耳小丸子" panose="02020400000000000000" pitchFamily="18" charset="-122"/>
                  <a:ea typeface="仓耳小丸子" panose="02020400000000000000" pitchFamily="18" charset="-122"/>
                  <a:cs typeface="+mn-ea"/>
                  <a:sym typeface="+mn-lt"/>
                </a:rPr>
                <a:t>抚触的好处</a:t>
              </a:r>
              <a:endParaRPr lang="zh-CN" altLang="en-US" sz="3200" dirty="0">
                <a:ln>
                  <a:solidFill>
                    <a:srgbClr val="2C3E50"/>
                  </a:solidFill>
                </a:ln>
                <a:solidFill>
                  <a:srgbClr val="85AEDE"/>
                </a:solidFill>
                <a:latin typeface="仓耳小丸子" panose="02020400000000000000" pitchFamily="18" charset="-122"/>
                <a:ea typeface="仓耳小丸子" panose="02020400000000000000" pitchFamily="18" charset="-122"/>
                <a:cs typeface="+mn-ea"/>
                <a:sym typeface="+mn-lt"/>
              </a:endParaRPr>
            </a:p>
          </p:txBody>
        </p:sp>
        <p:sp>
          <p:nvSpPr>
            <p:cNvPr id="15" name="文本框 14"/>
            <p:cNvSpPr txBox="1"/>
            <p:nvPr>
              <p:custDataLst>
                <p:tags r:id="rId12"/>
              </p:custDataLst>
            </p:nvPr>
          </p:nvSpPr>
          <p:spPr>
            <a:xfrm>
              <a:off x="7409978" y="4080651"/>
              <a:ext cx="309880" cy="337185"/>
            </a:xfrm>
            <a:prstGeom prst="rect">
              <a:avLst/>
            </a:prstGeom>
            <a:noFill/>
          </p:spPr>
          <p:txBody>
            <a:bodyPr wrap="none" rtlCol="0">
              <a:spAutoFit/>
            </a:bodyPr>
            <a:lstStyle/>
            <a:p>
              <a:endParaRPr lang="zh-CN" altLang="en-US" sz="1600" dirty="0">
                <a:solidFill>
                  <a:schemeClr val="tx2">
                    <a:lumMod val="85000"/>
                    <a:lumOff val="15000"/>
                    <a:alpha val="80000"/>
                  </a:schemeClr>
                </a:solidFill>
                <a:cs typeface="+mn-ea"/>
                <a:sym typeface="+mn-lt"/>
              </a:endParaRPr>
            </a:p>
          </p:txBody>
        </p:sp>
      </p:grpSp>
      <p:grpSp>
        <p:nvGrpSpPr>
          <p:cNvPr id="22" name="组合 21"/>
          <p:cNvGrpSpPr/>
          <p:nvPr>
            <p:custDataLst>
              <p:tags r:id="rId13"/>
            </p:custDataLst>
          </p:nvPr>
        </p:nvGrpSpPr>
        <p:grpSpPr>
          <a:xfrm>
            <a:off x="6342498" y="4770689"/>
            <a:ext cx="4083437" cy="844502"/>
            <a:chOff x="6342498" y="4770689"/>
            <a:chExt cx="4083437" cy="844502"/>
          </a:xfrm>
        </p:grpSpPr>
        <p:sp>
          <p:nvSpPr>
            <p:cNvPr id="16" name="图形 13"/>
            <p:cNvSpPr/>
            <p:nvPr>
              <p:custDataLst>
                <p:tags r:id="rId14"/>
              </p:custDataLst>
            </p:nvPr>
          </p:nvSpPr>
          <p:spPr>
            <a:xfrm>
              <a:off x="6342498" y="4790591"/>
              <a:ext cx="839593" cy="824600"/>
            </a:xfrm>
            <a:prstGeom prst="ellipse">
              <a:avLst/>
            </a:prstGeom>
            <a:solidFill>
              <a:srgbClr val="FDA2CC"/>
            </a:solidFill>
            <a:ln w="15875">
              <a:solidFill>
                <a:srgbClr val="2C3E50"/>
              </a:solidFill>
            </a:ln>
          </p:spPr>
          <p:style>
            <a:lnRef idx="3">
              <a:schemeClr val="lt1"/>
            </a:lnRef>
            <a:fillRef idx="1">
              <a:schemeClr val="accent1"/>
            </a:fillRef>
            <a:effectRef idx="1">
              <a:schemeClr val="accent1"/>
            </a:effectRef>
            <a:fontRef idx="minor">
              <a:schemeClr val="lt1"/>
            </a:fontRef>
          </p:style>
          <p:txBody>
            <a:bodyPr wrap="none" rtlCol="0" anchor="ctr"/>
            <a:lstStyle/>
            <a:p>
              <a:pPr algn="ctr"/>
              <a:r>
                <a:rPr lang="en-US" altLang="zh-CN" sz="3600" dirty="0">
                  <a:solidFill>
                    <a:schemeClr val="bg1"/>
                  </a:solidFill>
                  <a:cs typeface="+mn-ea"/>
                  <a:sym typeface="+mn-lt"/>
                </a:rPr>
                <a:t>04</a:t>
              </a:r>
              <a:endParaRPr lang="zh-CN" altLang="en-US" sz="3600" dirty="0">
                <a:solidFill>
                  <a:schemeClr val="bg1"/>
                </a:solidFill>
                <a:cs typeface="+mn-ea"/>
                <a:sym typeface="+mn-lt"/>
              </a:endParaRPr>
            </a:p>
          </p:txBody>
        </p:sp>
        <p:sp>
          <p:nvSpPr>
            <p:cNvPr id="17" name="文本框 16"/>
            <p:cNvSpPr txBox="1"/>
            <p:nvPr>
              <p:custDataLst>
                <p:tags r:id="rId15"/>
              </p:custDataLst>
            </p:nvPr>
          </p:nvSpPr>
          <p:spPr>
            <a:xfrm>
              <a:off x="7398255" y="4770689"/>
              <a:ext cx="3027680" cy="583565"/>
            </a:xfrm>
            <a:prstGeom prst="rect">
              <a:avLst/>
            </a:prstGeom>
            <a:noFill/>
          </p:spPr>
          <p:txBody>
            <a:bodyPr wrap="none" rtlCol="0">
              <a:spAutoFit/>
            </a:bodyPr>
            <a:lstStyle/>
            <a:p>
              <a:r>
                <a:rPr lang="zh-CN" altLang="en-US" sz="3200" dirty="0">
                  <a:ln>
                    <a:solidFill>
                      <a:srgbClr val="2C3E50"/>
                    </a:solidFill>
                  </a:ln>
                  <a:solidFill>
                    <a:srgbClr val="FDA2CC"/>
                  </a:solidFill>
                  <a:latin typeface="仓耳小丸子" panose="02020400000000000000" pitchFamily="18" charset="-122"/>
                  <a:ea typeface="仓耳小丸子" panose="02020400000000000000" pitchFamily="18" charset="-122"/>
                  <a:cs typeface="+mn-ea"/>
                  <a:sym typeface="+mn-lt"/>
                </a:rPr>
                <a:t>抚触的注意事项</a:t>
              </a:r>
              <a:endParaRPr lang="zh-CN" altLang="en-US" sz="3200" dirty="0">
                <a:ln>
                  <a:solidFill>
                    <a:srgbClr val="2C3E50"/>
                  </a:solidFill>
                </a:ln>
                <a:solidFill>
                  <a:srgbClr val="FDA2CC"/>
                </a:solidFill>
                <a:latin typeface="仓耳小丸子" panose="02020400000000000000" pitchFamily="18" charset="-122"/>
                <a:ea typeface="仓耳小丸子" panose="02020400000000000000" pitchFamily="18" charset="-122"/>
                <a:cs typeface="+mn-ea"/>
                <a:sym typeface="+mn-lt"/>
              </a:endParaRPr>
            </a:p>
          </p:txBody>
        </p:sp>
        <p:sp>
          <p:nvSpPr>
            <p:cNvPr id="18" name="文本框 17"/>
            <p:cNvSpPr txBox="1"/>
            <p:nvPr>
              <p:custDataLst>
                <p:tags r:id="rId16"/>
              </p:custDataLst>
            </p:nvPr>
          </p:nvSpPr>
          <p:spPr>
            <a:xfrm>
              <a:off x="7409978" y="5257463"/>
              <a:ext cx="309880" cy="337185"/>
            </a:xfrm>
            <a:prstGeom prst="rect">
              <a:avLst/>
            </a:prstGeom>
            <a:noFill/>
          </p:spPr>
          <p:txBody>
            <a:bodyPr wrap="none" rtlCol="0">
              <a:spAutoFit/>
            </a:bodyPr>
            <a:lstStyle/>
            <a:p>
              <a:endParaRPr lang="zh-CN" altLang="en-US" sz="1600" dirty="0">
                <a:solidFill>
                  <a:schemeClr val="tx2">
                    <a:lumMod val="85000"/>
                    <a:lumOff val="15000"/>
                    <a:alpha val="80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926175" y="1815936"/>
            <a:ext cx="4983480" cy="3226128"/>
            <a:chOff x="3926175" y="1609197"/>
            <a:chExt cx="4983480" cy="3226128"/>
          </a:xfrm>
        </p:grpSpPr>
        <p:sp>
          <p:nvSpPr>
            <p:cNvPr id="3" name="图形 13"/>
            <p:cNvSpPr/>
            <p:nvPr/>
          </p:nvSpPr>
          <p:spPr>
            <a:xfrm>
              <a:off x="5588047" y="1609197"/>
              <a:ext cx="1015907" cy="997766"/>
            </a:xfrm>
            <a:prstGeom prst="ellipse">
              <a:avLst/>
            </a:prstGeom>
            <a:solidFill>
              <a:srgbClr val="85AEDE"/>
            </a:solidFill>
            <a:ln w="15875">
              <a:solidFill>
                <a:srgbClr val="2C3E50"/>
              </a:solidFill>
            </a:ln>
          </p:spPr>
          <p:style>
            <a:lnRef idx="3">
              <a:schemeClr val="lt1"/>
            </a:lnRef>
            <a:fillRef idx="1">
              <a:schemeClr val="accent2"/>
            </a:fillRef>
            <a:effectRef idx="1">
              <a:schemeClr val="accent2"/>
            </a:effectRef>
            <a:fontRef idx="minor">
              <a:schemeClr val="lt1"/>
            </a:fontRef>
          </p:style>
          <p:txBody>
            <a:bodyPr wrap="none" rtlCol="0" anchor="ctr"/>
            <a:lstStyle/>
            <a:p>
              <a:pPr algn="ctr"/>
              <a:r>
                <a:rPr lang="en-US" altLang="zh-CN" sz="4000" dirty="0">
                  <a:solidFill>
                    <a:schemeClr val="bg1"/>
                  </a:solidFill>
                  <a:cs typeface="+mn-ea"/>
                  <a:sym typeface="+mn-lt"/>
                </a:rPr>
                <a:t>01</a:t>
              </a:r>
              <a:endParaRPr lang="zh-CN" altLang="en-US" sz="3600" dirty="0">
                <a:solidFill>
                  <a:schemeClr val="bg1"/>
                </a:solidFill>
                <a:cs typeface="+mn-ea"/>
                <a:sym typeface="+mn-lt"/>
              </a:endParaRPr>
            </a:p>
          </p:txBody>
        </p:sp>
        <p:sp>
          <p:nvSpPr>
            <p:cNvPr id="6" name="文本框 5"/>
            <p:cNvSpPr txBox="1"/>
            <p:nvPr/>
          </p:nvSpPr>
          <p:spPr>
            <a:xfrm>
              <a:off x="3926175" y="2808446"/>
              <a:ext cx="4983480" cy="922020"/>
            </a:xfrm>
            <a:prstGeom prst="rect">
              <a:avLst/>
            </a:prstGeom>
            <a:noFill/>
          </p:spPr>
          <p:txBody>
            <a:bodyPr wrap="none" rtlCol="0">
              <a:spAutoFit/>
            </a:bodyPr>
            <a:lstStyle/>
            <a:p>
              <a:r>
                <a:rPr lang="zh-CN" altLang="en-US" sz="5400" dirty="0">
                  <a:ln>
                    <a:solidFill>
                      <a:srgbClr val="2C3E50"/>
                    </a:solidFill>
                  </a:ln>
                  <a:solidFill>
                    <a:srgbClr val="85AEDE"/>
                  </a:solidFill>
                  <a:latin typeface="仓耳小丸子" panose="02020400000000000000" pitchFamily="18" charset="-122"/>
                  <a:ea typeface="仓耳小丸子" panose="02020400000000000000" pitchFamily="18" charset="-122"/>
                  <a:cs typeface="+mn-ea"/>
                  <a:sym typeface="+mn-lt"/>
                </a:rPr>
                <a:t>什么是婴儿抚触</a:t>
              </a:r>
              <a:endParaRPr lang="zh-CN" altLang="en-US" sz="5400" dirty="0">
                <a:ln>
                  <a:solidFill>
                    <a:srgbClr val="2C3E50"/>
                  </a:solidFill>
                </a:ln>
                <a:solidFill>
                  <a:srgbClr val="85AEDE"/>
                </a:solidFill>
                <a:latin typeface="仓耳小丸子" panose="02020400000000000000" pitchFamily="18" charset="-122"/>
                <a:ea typeface="仓耳小丸子" panose="02020400000000000000" pitchFamily="18" charset="-122"/>
                <a:cs typeface="+mn-ea"/>
                <a:sym typeface="+mn-lt"/>
              </a:endParaRPr>
            </a:p>
          </p:txBody>
        </p:sp>
        <p:sp>
          <p:nvSpPr>
            <p:cNvPr id="7" name="文本框 6"/>
            <p:cNvSpPr txBox="1"/>
            <p:nvPr/>
          </p:nvSpPr>
          <p:spPr>
            <a:xfrm>
              <a:off x="4419900" y="3618842"/>
              <a:ext cx="309880" cy="337185"/>
            </a:xfrm>
            <a:prstGeom prst="rect">
              <a:avLst/>
            </a:prstGeom>
            <a:noFill/>
          </p:spPr>
          <p:txBody>
            <a:bodyPr wrap="none" rtlCol="0">
              <a:spAutoFit/>
            </a:bodyPr>
            <a:lstStyle/>
            <a:p>
              <a:endParaRPr lang="zh-CN" altLang="en-US" sz="1600" spc="300" dirty="0">
                <a:solidFill>
                  <a:schemeClr val="tx2">
                    <a:lumMod val="85000"/>
                    <a:lumOff val="15000"/>
                    <a:alpha val="80000"/>
                  </a:schemeClr>
                </a:solidFill>
                <a:cs typeface="+mn-ea"/>
                <a:sym typeface="+mn-lt"/>
              </a:endParaRPr>
            </a:p>
          </p:txBody>
        </p:sp>
        <p:pic>
          <p:nvPicPr>
            <p:cNvPr id="8" name="图形 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185017" y="4074852"/>
              <a:ext cx="1821966" cy="76047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707390" y="842010"/>
            <a:ext cx="5080000" cy="4740275"/>
          </a:xfrm>
          <a:prstGeom prst="rect">
            <a:avLst/>
          </a:prstGeom>
          <a:noFill/>
          <a:ln w="9525">
            <a:noFill/>
          </a:ln>
        </p:spPr>
        <p:txBody>
          <a:bodyPr>
            <a:noAutofit/>
          </a:bodyPr>
          <a:p>
            <a:pPr indent="0">
              <a:lnSpc>
                <a:spcPct val="110000"/>
              </a:lnSpc>
            </a:pPr>
            <a:r>
              <a:rPr lang="en-US" altLang="zh-CN" sz="3200" dirty="0">
                <a:solidFill>
                  <a:schemeClr val="tx2">
                    <a:lumMod val="85000"/>
                    <a:lumOff val="15000"/>
                  </a:schemeClr>
                </a:solidFill>
                <a:cs typeface="+mn-ea"/>
                <a:sym typeface="+mn-lt"/>
              </a:rPr>
              <a:t> </a:t>
            </a:r>
            <a:r>
              <a:rPr lang="zh-CN" altLang="en-US" sz="4400" dirty="0">
                <a:ln>
                  <a:solidFill>
                    <a:srgbClr val="2C3E50"/>
                  </a:solidFill>
                </a:ln>
                <a:solidFill>
                  <a:srgbClr val="85AEDE"/>
                </a:solidFill>
                <a:latin typeface="仓耳小丸子" panose="02020400000000000000" pitchFamily="18" charset="-122"/>
                <a:ea typeface="仓耳小丸子" panose="02020400000000000000" pitchFamily="18" charset="-122"/>
                <a:cs typeface="+mn-ea"/>
                <a:sym typeface="+mn-lt"/>
              </a:rPr>
              <a:t>婴儿抚触</a:t>
            </a:r>
            <a:endParaRPr lang="en-US" altLang="zh-CN" dirty="0">
              <a:solidFill>
                <a:schemeClr val="tx2">
                  <a:lumMod val="85000"/>
                  <a:lumOff val="15000"/>
                </a:schemeClr>
              </a:solidFill>
              <a:cs typeface="+mn-ea"/>
              <a:sym typeface="+mn-lt"/>
            </a:endParaRPr>
          </a:p>
          <a:p>
            <a:pPr indent="0">
              <a:lnSpc>
                <a:spcPct val="110000"/>
              </a:lnSpc>
            </a:pPr>
            <a:r>
              <a:rPr lang="en-US" altLang="zh-CN" sz="2400" b="1">
                <a:solidFill>
                  <a:srgbClr val="333333"/>
                </a:solidFill>
                <a:ea typeface="+mn-lt"/>
              </a:rPr>
              <a:t> </a:t>
            </a:r>
            <a:r>
              <a:rPr lang="en-US" altLang="zh-CN" sz="2400">
                <a:solidFill>
                  <a:srgbClr val="333333"/>
                </a:solidFill>
                <a:ea typeface="+mn-lt"/>
                <a:cs typeface="+mn-lt"/>
              </a:rPr>
              <a:t>       </a:t>
            </a:r>
            <a:r>
              <a:rPr lang="zh-CN" sz="2400">
                <a:ln/>
                <a:solidFill>
                  <a:schemeClr val="tx1"/>
                </a:solidFill>
                <a:effectLst>
                  <a:outerShdw blurRad="38100" dist="19050" dir="2700000" algn="tl" rotWithShape="0">
                    <a:schemeClr val="dk1">
                      <a:alpha val="40000"/>
                    </a:schemeClr>
                  </a:outerShdw>
                </a:effectLst>
                <a:ea typeface="+mn-lt"/>
                <a:cs typeface="+mn-lt"/>
              </a:rPr>
              <a:t>婴儿抚触，就像解锁宝宝安抚密码的魔法钥匙。每一次温柔的触碰，都是一次心灵的交流。在宝宝的小小世界里，抚触是爱的语言，是安全感的源泉。每一次的轻抚，都是对宝宝的深深关爱和呵护。抚触不仅仅是一种身体上的接触，更是一种情感上的交流。在抚触的过程中，宝宝能够感受到妈妈的温暖和爱意，这种情感交流对于宝宝的成长发育具有不可估量的重要性</a:t>
            </a:r>
            <a:endParaRPr lang="zh-CN" altLang="en-US" sz="2400">
              <a:ln/>
              <a:solidFill>
                <a:schemeClr val="tx1"/>
              </a:solidFill>
              <a:effectLst>
                <a:outerShdw blurRad="38100" dist="19050" dir="2700000" algn="tl" rotWithShape="0">
                  <a:schemeClr val="dk1">
                    <a:alpha val="40000"/>
                  </a:schemeClr>
                </a:outerShdw>
              </a:effectLst>
              <a:ea typeface="+mn-lt"/>
              <a:cs typeface="+mn-lt"/>
            </a:endParaRPr>
          </a:p>
        </p:txBody>
      </p:sp>
      <p:pic>
        <p:nvPicPr>
          <p:cNvPr id="2" name="图形 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a:off x="7019930" y="1567492"/>
            <a:ext cx="4763271" cy="3723016"/>
          </a:xfrm>
          <a:prstGeom prst="rect">
            <a:avLst/>
          </a:prstGeom>
        </p:spPr>
      </p:pic>
      <p:pic>
        <p:nvPicPr>
          <p:cNvPr id="35" name="图形 3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984298">
            <a:off x="3511549" y="815340"/>
            <a:ext cx="274796" cy="314017"/>
          </a:xfrm>
          <a:prstGeom prst="rect">
            <a:avLst/>
          </a:prstGeom>
        </p:spPr>
      </p:pic>
      <p:sp>
        <p:nvSpPr>
          <p:cNvPr id="34" name="任意多边形: 形状 33"/>
          <p:cNvSpPr/>
          <p:nvPr/>
        </p:nvSpPr>
        <p:spPr>
          <a:xfrm>
            <a:off x="825255" y="1567066"/>
            <a:ext cx="638633" cy="122511"/>
          </a:xfrm>
          <a:custGeom>
            <a:avLst/>
            <a:gdLst>
              <a:gd name="connsiteX0" fmla="*/ 237744 w 3334512"/>
              <a:gd name="connsiteY0" fmla="*/ 30480 h 542544"/>
              <a:gd name="connsiteX1" fmla="*/ 1670304 w 3334512"/>
              <a:gd name="connsiteY1" fmla="*/ 48768 h 542544"/>
              <a:gd name="connsiteX2" fmla="*/ 3334512 w 3334512"/>
              <a:gd name="connsiteY2" fmla="*/ 0 h 542544"/>
              <a:gd name="connsiteX3" fmla="*/ 3194304 w 3334512"/>
              <a:gd name="connsiteY3" fmla="*/ 225552 h 542544"/>
              <a:gd name="connsiteX4" fmla="*/ 3304032 w 3334512"/>
              <a:gd name="connsiteY4" fmla="*/ 445008 h 542544"/>
              <a:gd name="connsiteX5" fmla="*/ 3334512 w 3334512"/>
              <a:gd name="connsiteY5" fmla="*/ 542544 h 542544"/>
              <a:gd name="connsiteX6" fmla="*/ 1810512 w 3334512"/>
              <a:gd name="connsiteY6" fmla="*/ 512064 h 542544"/>
              <a:gd name="connsiteX7" fmla="*/ 36576 w 3334512"/>
              <a:gd name="connsiteY7" fmla="*/ 524256 h 542544"/>
              <a:gd name="connsiteX8" fmla="*/ 225552 w 3334512"/>
              <a:gd name="connsiteY8" fmla="*/ 286512 h 542544"/>
              <a:gd name="connsiteX9" fmla="*/ 0 w 3334512"/>
              <a:gd name="connsiteY9" fmla="*/ 18288 h 542544"/>
              <a:gd name="connsiteX10" fmla="*/ 237744 w 3334512"/>
              <a:gd name="connsiteY10" fmla="*/ 30480 h 54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2" h="542544">
                <a:moveTo>
                  <a:pt x="237744" y="30480"/>
                </a:moveTo>
                <a:lnTo>
                  <a:pt x="1670304" y="48768"/>
                </a:lnTo>
                <a:lnTo>
                  <a:pt x="3334512" y="0"/>
                </a:lnTo>
                <a:lnTo>
                  <a:pt x="3194304" y="225552"/>
                </a:lnTo>
                <a:lnTo>
                  <a:pt x="3304032" y="445008"/>
                </a:lnTo>
                <a:lnTo>
                  <a:pt x="3334512" y="542544"/>
                </a:lnTo>
                <a:lnTo>
                  <a:pt x="1810512" y="512064"/>
                </a:lnTo>
                <a:lnTo>
                  <a:pt x="36576" y="524256"/>
                </a:lnTo>
                <a:lnTo>
                  <a:pt x="225552" y="286512"/>
                </a:lnTo>
                <a:lnTo>
                  <a:pt x="0" y="18288"/>
                </a:lnTo>
                <a:lnTo>
                  <a:pt x="237744" y="30480"/>
                </a:lnTo>
                <a:close/>
              </a:path>
            </a:pathLst>
          </a:custGeom>
          <a:solidFill>
            <a:srgbClr val="FD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pic>
        <p:nvPicPr>
          <p:cNvPr id="3" name="图形 3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984298">
            <a:off x="4880609" y="1301115"/>
            <a:ext cx="274796" cy="3140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a:off x="7019930" y="1567492"/>
            <a:ext cx="4763271" cy="3723016"/>
          </a:xfrm>
          <a:prstGeom prst="rect">
            <a:avLst/>
          </a:prstGeom>
        </p:spPr>
      </p:pic>
      <p:grpSp>
        <p:nvGrpSpPr>
          <p:cNvPr id="37" name="组合 36"/>
          <p:cNvGrpSpPr/>
          <p:nvPr>
            <p:custDataLst>
              <p:tags r:id="rId3"/>
            </p:custDataLst>
          </p:nvPr>
        </p:nvGrpSpPr>
        <p:grpSpPr>
          <a:xfrm>
            <a:off x="886460" y="1045581"/>
            <a:ext cx="4815840" cy="4920244"/>
            <a:chOff x="946685" y="1295369"/>
            <a:chExt cx="4815840" cy="4018669"/>
          </a:xfrm>
        </p:grpSpPr>
        <p:grpSp>
          <p:nvGrpSpPr>
            <p:cNvPr id="4" name="组合 3"/>
            <p:cNvGrpSpPr/>
            <p:nvPr/>
          </p:nvGrpSpPr>
          <p:grpSpPr>
            <a:xfrm>
              <a:off x="946685" y="1759919"/>
              <a:ext cx="4815840" cy="3554119"/>
              <a:chOff x="718085" y="1759919"/>
              <a:chExt cx="4815840" cy="3554119"/>
            </a:xfrm>
          </p:grpSpPr>
          <p:sp>
            <p:nvSpPr>
              <p:cNvPr id="13" name="文本框 12"/>
              <p:cNvSpPr txBox="1"/>
              <p:nvPr>
                <p:custDataLst>
                  <p:tags r:id="rId4"/>
                </p:custDataLst>
              </p:nvPr>
            </p:nvSpPr>
            <p:spPr>
              <a:xfrm>
                <a:off x="1922085" y="4853663"/>
                <a:ext cx="309880" cy="460375"/>
              </a:xfrm>
              <a:prstGeom prst="rect">
                <a:avLst/>
              </a:prstGeom>
              <a:noFill/>
            </p:spPr>
            <p:txBody>
              <a:bodyPr wrap="square" rtlCol="0">
                <a:spAutoFit/>
              </a:bodyPr>
              <a:lstStyle/>
              <a:p>
                <a:endParaRPr lang="zh-CN" altLang="en-US" sz="2400" dirty="0">
                  <a:solidFill>
                    <a:schemeClr val="tx2">
                      <a:lumMod val="85000"/>
                      <a:lumOff val="15000"/>
                    </a:schemeClr>
                  </a:solidFill>
                  <a:latin typeface="仓耳小丸子" panose="02020400000000000000" pitchFamily="18" charset="-122"/>
                  <a:ea typeface="仓耳小丸子" panose="02020400000000000000" pitchFamily="18" charset="-122"/>
                  <a:cs typeface="+mn-ea"/>
                  <a:sym typeface="+mn-lt"/>
                </a:endParaRPr>
              </a:p>
            </p:txBody>
          </p:sp>
          <p:sp>
            <p:nvSpPr>
              <p:cNvPr id="11" name="文本框 10"/>
              <p:cNvSpPr txBox="1"/>
              <p:nvPr/>
            </p:nvSpPr>
            <p:spPr>
              <a:xfrm>
                <a:off x="718085" y="1759919"/>
                <a:ext cx="4815840" cy="3440165"/>
              </a:xfrm>
              <a:prstGeom prst="rect">
                <a:avLst/>
              </a:prstGeom>
              <a:noFill/>
            </p:spPr>
            <p:txBody>
              <a:bodyPr wrap="square" rtlCol="0">
                <a:noAutofit/>
              </a:bodyPr>
              <a:lstStyle/>
              <a:p>
                <a:pPr>
                  <a:lnSpc>
                    <a:spcPts val="2000"/>
                  </a:lnSpc>
                </a:pPr>
                <a:r>
                  <a:rPr lang="en-US" altLang="zh-CN" sz="1600" dirty="0">
                    <a:solidFill>
                      <a:schemeClr val="tx2">
                        <a:lumMod val="85000"/>
                        <a:lumOff val="15000"/>
                      </a:schemeClr>
                    </a:solidFill>
                    <a:cs typeface="+mn-ea"/>
                    <a:sym typeface="+mn-lt"/>
                  </a:rPr>
                  <a:t>        </a:t>
                </a:r>
                <a:endParaRPr lang="en-US" altLang="zh-CN" sz="1600" dirty="0">
                  <a:solidFill>
                    <a:schemeClr val="tx2">
                      <a:lumMod val="85000"/>
                      <a:lumOff val="15000"/>
                    </a:schemeClr>
                  </a:solidFill>
                  <a:cs typeface="+mn-ea"/>
                  <a:sym typeface="+mn-lt"/>
                </a:endParaRPr>
              </a:p>
              <a:p>
                <a:pPr indent="0" fontAlgn="auto">
                  <a:lnSpc>
                    <a:spcPct val="150000"/>
                  </a:lnSpc>
                </a:pPr>
                <a:r>
                  <a:rPr lang="en-US" altLang="zh-CN" sz="1600" dirty="0">
                    <a:ln/>
                    <a:solidFill>
                      <a:schemeClr val="tx1"/>
                    </a:solidFill>
                    <a:effectLst>
                      <a:outerShdw blurRad="38100" dist="19050" dir="2700000" algn="tl" rotWithShape="0">
                        <a:schemeClr val="dk1">
                          <a:alpha val="40000"/>
                        </a:schemeClr>
                      </a:outerShdw>
                    </a:effectLst>
                    <a:latin typeface="+mn-ea"/>
                    <a:cs typeface="+mn-ea"/>
                    <a:sym typeface="+mn-lt"/>
                  </a:rPr>
                  <a:t>     </a:t>
                </a:r>
                <a:r>
                  <a:rPr lang="en-US" altLang="zh-CN" sz="2400" dirty="0">
                    <a:ln/>
                    <a:solidFill>
                      <a:schemeClr val="tx1"/>
                    </a:solidFill>
                    <a:effectLst>
                      <a:outerShdw blurRad="38100" dist="19050" dir="2700000" algn="tl" rotWithShape="0">
                        <a:schemeClr val="dk1">
                          <a:alpha val="40000"/>
                        </a:schemeClr>
                      </a:outerShdw>
                    </a:effectLst>
                    <a:latin typeface="+mn-ea"/>
                    <a:cs typeface="+mn-ea"/>
                    <a:sym typeface="+mn-lt"/>
                  </a:rPr>
                  <a:t>   </a:t>
                </a:r>
                <a:r>
                  <a:rPr lang="zh-CN" sz="2400">
                    <a:solidFill>
                      <a:schemeClr val="tx1"/>
                    </a:solidFill>
                    <a:effectLst>
                      <a:outerShdw blurRad="38100" dist="19050" dir="2700000" algn="tl" rotWithShape="0">
                        <a:schemeClr val="dk1">
                          <a:alpha val="40000"/>
                        </a:schemeClr>
                      </a:outerShdw>
                    </a:effectLst>
                    <a:ea typeface="+mn-lt"/>
                    <a:cs typeface="+mn-lt"/>
                    <a:sym typeface="+mn-lt"/>
                  </a:rPr>
                  <a:t>是通过抚触者双手，对被抚触者的皮肤进行有次序的、有手法技巧的科学抚摩，让大量温和的良好刺激通过皮肤神经末梢感受器及神经纤维传到中枢神经系统，以产生积极的生理效应。</a:t>
                </a:r>
                <a:endParaRPr lang="en-US" altLang="zh-CN" sz="2400" dirty="0">
                  <a:ln/>
                  <a:solidFill>
                    <a:schemeClr val="tx1"/>
                  </a:solidFill>
                  <a:effectLst>
                    <a:outerShdw blurRad="38100" dist="19050" dir="2700000" algn="tl" rotWithShape="0">
                      <a:schemeClr val="dk1">
                        <a:alpha val="40000"/>
                      </a:schemeClr>
                    </a:outerShdw>
                  </a:effectLst>
                  <a:latin typeface="+mn-ea"/>
                  <a:cs typeface="+mn-ea"/>
                  <a:sym typeface="+mn-lt"/>
                </a:endParaRPr>
              </a:p>
            </p:txBody>
          </p:sp>
        </p:grpSp>
        <p:grpSp>
          <p:nvGrpSpPr>
            <p:cNvPr id="36" name="组合 35"/>
            <p:cNvGrpSpPr/>
            <p:nvPr/>
          </p:nvGrpSpPr>
          <p:grpSpPr>
            <a:xfrm>
              <a:off x="1239810" y="1295369"/>
              <a:ext cx="3010620" cy="1073216"/>
              <a:chOff x="1239810" y="1241361"/>
              <a:chExt cx="3010620" cy="1073216"/>
            </a:xfrm>
          </p:grpSpPr>
          <p:sp>
            <p:nvSpPr>
              <p:cNvPr id="27" name="文本框 26"/>
              <p:cNvSpPr txBox="1"/>
              <p:nvPr/>
            </p:nvSpPr>
            <p:spPr>
              <a:xfrm>
                <a:off x="1251778" y="1977392"/>
                <a:ext cx="309880" cy="337185"/>
              </a:xfrm>
              <a:prstGeom prst="rect">
                <a:avLst/>
              </a:prstGeom>
              <a:noFill/>
            </p:spPr>
            <p:txBody>
              <a:bodyPr wrap="square" rtlCol="0">
                <a:spAutoFit/>
              </a:bodyPr>
              <a:lstStyle/>
              <a:p>
                <a:endParaRPr lang="zh-CN" altLang="en-US" sz="1600" dirty="0">
                  <a:solidFill>
                    <a:schemeClr val="tx2">
                      <a:lumMod val="85000"/>
                      <a:lumOff val="15000"/>
                      <a:alpha val="80000"/>
                    </a:schemeClr>
                  </a:solidFill>
                  <a:cs typeface="+mn-ea"/>
                  <a:sym typeface="+mn-lt"/>
                </a:endParaRPr>
              </a:p>
            </p:txBody>
          </p:sp>
          <p:sp>
            <p:nvSpPr>
              <p:cNvPr id="31" name="文本框 30"/>
              <p:cNvSpPr txBox="1"/>
              <p:nvPr/>
            </p:nvSpPr>
            <p:spPr>
              <a:xfrm>
                <a:off x="1240055" y="1241361"/>
                <a:ext cx="2418080" cy="627559"/>
              </a:xfrm>
              <a:prstGeom prst="rect">
                <a:avLst/>
              </a:prstGeom>
              <a:noFill/>
            </p:spPr>
            <p:txBody>
              <a:bodyPr wrap="square" rtlCol="0">
                <a:spAutoFit/>
              </a:bodyPr>
              <a:lstStyle/>
              <a:p>
                <a:r>
                  <a:rPr lang="zh-CN" altLang="en-US" sz="4400" dirty="0">
                    <a:ln>
                      <a:solidFill>
                        <a:srgbClr val="2C3E50"/>
                      </a:solidFill>
                    </a:ln>
                    <a:solidFill>
                      <a:srgbClr val="85AEDE"/>
                    </a:solidFill>
                    <a:latin typeface="仓耳小丸子" panose="02020400000000000000" pitchFamily="18" charset="-122"/>
                    <a:ea typeface="仓耳小丸子" panose="02020400000000000000" pitchFamily="18" charset="-122"/>
                    <a:cs typeface="+mn-ea"/>
                    <a:sym typeface="+mn-lt"/>
                  </a:rPr>
                  <a:t>婴儿抚触</a:t>
                </a:r>
                <a:endParaRPr lang="zh-CN" altLang="en-US" sz="4400" dirty="0">
                  <a:ln>
                    <a:solidFill>
                      <a:srgbClr val="2C3E50"/>
                    </a:solidFill>
                  </a:ln>
                  <a:solidFill>
                    <a:srgbClr val="85AEDE"/>
                  </a:solidFill>
                  <a:latin typeface="仓耳小丸子" panose="02020400000000000000" pitchFamily="18" charset="-122"/>
                  <a:ea typeface="仓耳小丸子" panose="02020400000000000000" pitchFamily="18" charset="-122"/>
                  <a:cs typeface="+mn-ea"/>
                  <a:sym typeface="+mn-lt"/>
                </a:endParaRPr>
              </a:p>
            </p:txBody>
          </p:sp>
          <p:sp>
            <p:nvSpPr>
              <p:cNvPr id="34" name="任意多边形: 形状 33"/>
              <p:cNvSpPr/>
              <p:nvPr/>
            </p:nvSpPr>
            <p:spPr>
              <a:xfrm>
                <a:off x="1239810" y="1869043"/>
                <a:ext cx="638633" cy="100062"/>
              </a:xfrm>
              <a:custGeom>
                <a:avLst/>
                <a:gdLst>
                  <a:gd name="connsiteX0" fmla="*/ 237744 w 3334512"/>
                  <a:gd name="connsiteY0" fmla="*/ 30480 h 542544"/>
                  <a:gd name="connsiteX1" fmla="*/ 1670304 w 3334512"/>
                  <a:gd name="connsiteY1" fmla="*/ 48768 h 542544"/>
                  <a:gd name="connsiteX2" fmla="*/ 3334512 w 3334512"/>
                  <a:gd name="connsiteY2" fmla="*/ 0 h 542544"/>
                  <a:gd name="connsiteX3" fmla="*/ 3194304 w 3334512"/>
                  <a:gd name="connsiteY3" fmla="*/ 225552 h 542544"/>
                  <a:gd name="connsiteX4" fmla="*/ 3304032 w 3334512"/>
                  <a:gd name="connsiteY4" fmla="*/ 445008 h 542544"/>
                  <a:gd name="connsiteX5" fmla="*/ 3334512 w 3334512"/>
                  <a:gd name="connsiteY5" fmla="*/ 542544 h 542544"/>
                  <a:gd name="connsiteX6" fmla="*/ 1810512 w 3334512"/>
                  <a:gd name="connsiteY6" fmla="*/ 512064 h 542544"/>
                  <a:gd name="connsiteX7" fmla="*/ 36576 w 3334512"/>
                  <a:gd name="connsiteY7" fmla="*/ 524256 h 542544"/>
                  <a:gd name="connsiteX8" fmla="*/ 225552 w 3334512"/>
                  <a:gd name="connsiteY8" fmla="*/ 286512 h 542544"/>
                  <a:gd name="connsiteX9" fmla="*/ 0 w 3334512"/>
                  <a:gd name="connsiteY9" fmla="*/ 18288 h 542544"/>
                  <a:gd name="connsiteX10" fmla="*/ 237744 w 3334512"/>
                  <a:gd name="connsiteY10" fmla="*/ 30480 h 54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2" h="542544">
                    <a:moveTo>
                      <a:pt x="237744" y="30480"/>
                    </a:moveTo>
                    <a:lnTo>
                      <a:pt x="1670304" y="48768"/>
                    </a:lnTo>
                    <a:lnTo>
                      <a:pt x="3334512" y="0"/>
                    </a:lnTo>
                    <a:lnTo>
                      <a:pt x="3194304" y="225552"/>
                    </a:lnTo>
                    <a:lnTo>
                      <a:pt x="3304032" y="445008"/>
                    </a:lnTo>
                    <a:lnTo>
                      <a:pt x="3334512" y="542544"/>
                    </a:lnTo>
                    <a:lnTo>
                      <a:pt x="1810512" y="512064"/>
                    </a:lnTo>
                    <a:lnTo>
                      <a:pt x="36576" y="524256"/>
                    </a:lnTo>
                    <a:lnTo>
                      <a:pt x="225552" y="286512"/>
                    </a:lnTo>
                    <a:lnTo>
                      <a:pt x="0" y="18288"/>
                    </a:lnTo>
                    <a:lnTo>
                      <a:pt x="237744" y="30480"/>
                    </a:lnTo>
                    <a:close/>
                  </a:path>
                </a:pathLst>
              </a:custGeom>
              <a:solidFill>
                <a:srgbClr val="FDA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5" name="图形 3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984298">
                <a:off x="3975634" y="1278401"/>
                <a:ext cx="274796" cy="256477"/>
              </a:xfrm>
              <a:prstGeom prst="rect">
                <a:avLst/>
              </a:prstGeom>
            </p:spPr>
          </p:pic>
        </p:grpSp>
      </p:grpSp>
      <p:pic>
        <p:nvPicPr>
          <p:cNvPr id="9" name="图形 8"/>
          <p:cNvPicPr>
            <a:picLocks noChangeAspect="1"/>
          </p:cNvPicPr>
          <p:nvPr>
            <p:custDataLst>
              <p:tags r:id="rId7"/>
            </p:custDataLst>
          </p:nvPr>
        </p:nvPicPr>
        <p:blipFill>
          <a:blip r:embed="rId5"/>
          <a:stretch>
            <a:fillRect/>
          </a:stretch>
        </p:blipFill>
        <p:spPr>
          <a:xfrm rot="19984298">
            <a:off x="5639435" y="1653540"/>
            <a:ext cx="278765" cy="363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272423" y="1815936"/>
            <a:ext cx="3611880" cy="3226128"/>
            <a:chOff x="4272423" y="1815936"/>
            <a:chExt cx="3611880" cy="3226128"/>
          </a:xfrm>
        </p:grpSpPr>
        <p:sp>
          <p:nvSpPr>
            <p:cNvPr id="3" name="图形 13"/>
            <p:cNvSpPr/>
            <p:nvPr/>
          </p:nvSpPr>
          <p:spPr>
            <a:xfrm>
              <a:off x="5588046" y="1815936"/>
              <a:ext cx="1015907" cy="997766"/>
            </a:xfrm>
            <a:prstGeom prst="ellipse">
              <a:avLst/>
            </a:prstGeom>
            <a:solidFill>
              <a:srgbClr val="FDA2CC"/>
            </a:solidFill>
            <a:ln w="15875">
              <a:solidFill>
                <a:srgbClr val="2C3E50"/>
              </a:solidFill>
            </a:ln>
          </p:spPr>
          <p:style>
            <a:lnRef idx="3">
              <a:schemeClr val="lt1"/>
            </a:lnRef>
            <a:fillRef idx="1">
              <a:schemeClr val="accent2"/>
            </a:fillRef>
            <a:effectRef idx="1">
              <a:schemeClr val="accent2"/>
            </a:effectRef>
            <a:fontRef idx="minor">
              <a:schemeClr val="lt1"/>
            </a:fontRef>
          </p:style>
          <p:txBody>
            <a:bodyPr wrap="none" rtlCol="0" anchor="ctr"/>
            <a:lstStyle/>
            <a:p>
              <a:pPr algn="ctr"/>
              <a:r>
                <a:rPr lang="en-US" altLang="zh-CN" sz="4000" dirty="0">
                  <a:solidFill>
                    <a:schemeClr val="bg1"/>
                  </a:solidFill>
                  <a:cs typeface="+mn-ea"/>
                  <a:sym typeface="+mn-lt"/>
                </a:rPr>
                <a:t>02</a:t>
              </a:r>
              <a:endParaRPr lang="zh-CN" altLang="en-US" sz="3600" dirty="0">
                <a:solidFill>
                  <a:schemeClr val="bg1"/>
                </a:solidFill>
                <a:cs typeface="+mn-ea"/>
                <a:sym typeface="+mn-lt"/>
              </a:endParaRPr>
            </a:p>
          </p:txBody>
        </p:sp>
        <p:sp>
          <p:nvSpPr>
            <p:cNvPr id="6" name="文本框 5"/>
            <p:cNvSpPr txBox="1"/>
            <p:nvPr/>
          </p:nvSpPr>
          <p:spPr>
            <a:xfrm>
              <a:off x="4272423" y="3015185"/>
              <a:ext cx="3611880" cy="922020"/>
            </a:xfrm>
            <a:prstGeom prst="rect">
              <a:avLst/>
            </a:prstGeom>
            <a:noFill/>
          </p:spPr>
          <p:txBody>
            <a:bodyPr wrap="none" rtlCol="0">
              <a:spAutoFit/>
            </a:bodyPr>
            <a:lstStyle/>
            <a:p>
              <a:r>
                <a:rPr lang="zh-CN" altLang="en-US" sz="5400" dirty="0">
                  <a:ln>
                    <a:solidFill>
                      <a:srgbClr val="2C3E50"/>
                    </a:solidFill>
                  </a:ln>
                  <a:solidFill>
                    <a:srgbClr val="FDA2CC"/>
                  </a:solidFill>
                  <a:latin typeface="仓耳小丸子" panose="02020400000000000000" pitchFamily="18" charset="-122"/>
                  <a:ea typeface="仓耳小丸子" panose="02020400000000000000" pitchFamily="18" charset="-122"/>
                  <a:cs typeface="+mn-ea"/>
                  <a:sym typeface="+mn-lt"/>
                </a:rPr>
                <a:t>抚触的顺序</a:t>
              </a:r>
              <a:endParaRPr lang="zh-CN" altLang="en-US" sz="5400" dirty="0">
                <a:ln>
                  <a:solidFill>
                    <a:srgbClr val="2C3E50"/>
                  </a:solidFill>
                </a:ln>
                <a:solidFill>
                  <a:srgbClr val="FDA2CC"/>
                </a:solidFill>
                <a:latin typeface="仓耳小丸子" panose="02020400000000000000" pitchFamily="18" charset="-122"/>
                <a:ea typeface="仓耳小丸子" panose="02020400000000000000" pitchFamily="18" charset="-122"/>
                <a:cs typeface="+mn-ea"/>
                <a:sym typeface="+mn-lt"/>
              </a:endParaRPr>
            </a:p>
          </p:txBody>
        </p:sp>
        <p:pic>
          <p:nvPicPr>
            <p:cNvPr id="8" name="图形 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185016" y="4281591"/>
              <a:ext cx="1821966" cy="76047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 name="组合 228"/>
          <p:cNvGrpSpPr/>
          <p:nvPr>
            <p:custDataLst>
              <p:tags r:id="rId1"/>
            </p:custDataLst>
          </p:nvPr>
        </p:nvGrpSpPr>
        <p:grpSpPr>
          <a:xfrm>
            <a:off x="1249260" y="339000"/>
            <a:ext cx="9722507" cy="2863494"/>
            <a:chOff x="874986" y="536643"/>
            <a:chExt cx="10184899" cy="2999679"/>
          </a:xfrm>
        </p:grpSpPr>
        <p:grpSp>
          <p:nvGrpSpPr>
            <p:cNvPr id="4" name="图形 2"/>
            <p:cNvGrpSpPr/>
            <p:nvPr/>
          </p:nvGrpSpPr>
          <p:grpSpPr>
            <a:xfrm>
              <a:off x="2723552" y="851769"/>
              <a:ext cx="1009739" cy="564184"/>
              <a:chOff x="-584739" y="1051251"/>
              <a:chExt cx="659173" cy="368308"/>
            </a:xfrm>
          </p:grpSpPr>
          <p:sp>
            <p:nvSpPr>
              <p:cNvPr id="218" name="任意多边形: 形状 217"/>
              <p:cNvSpPr/>
              <p:nvPr>
                <p:custDataLst>
                  <p:tags r:id="rId2"/>
                </p:custDataLst>
              </p:nvPr>
            </p:nvSpPr>
            <p:spPr>
              <a:xfrm>
                <a:off x="-249174" y="1252038"/>
                <a:ext cx="197015" cy="87066"/>
              </a:xfrm>
              <a:custGeom>
                <a:avLst/>
                <a:gdLst>
                  <a:gd name="connsiteX0" fmla="*/ 0 w 197015"/>
                  <a:gd name="connsiteY0" fmla="*/ 10550 h 87066"/>
                  <a:gd name="connsiteX1" fmla="*/ 190024 w 197015"/>
                  <a:gd name="connsiteY1" fmla="*/ 67604 h 87066"/>
                  <a:gd name="connsiteX2" fmla="*/ 0 w 197015"/>
                  <a:gd name="connsiteY2" fmla="*/ 10550 h 87066"/>
                </a:gdLst>
                <a:ahLst/>
                <a:cxnLst>
                  <a:cxn ang="0">
                    <a:pos x="connsiteX0" y="connsiteY0"/>
                  </a:cxn>
                  <a:cxn ang="0">
                    <a:pos x="connsiteX1" y="connsiteY1"/>
                  </a:cxn>
                  <a:cxn ang="0">
                    <a:pos x="connsiteX2" y="connsiteY2"/>
                  </a:cxn>
                </a:cxnLst>
                <a:rect l="l" t="t" r="r" b="b"/>
                <a:pathLst>
                  <a:path w="197015" h="87066">
                    <a:moveTo>
                      <a:pt x="0" y="10550"/>
                    </a:moveTo>
                    <a:cubicBezTo>
                      <a:pt x="0" y="10550"/>
                      <a:pt x="143923" y="133613"/>
                      <a:pt x="190024" y="67604"/>
                    </a:cubicBezTo>
                    <a:cubicBezTo>
                      <a:pt x="236125" y="1501"/>
                      <a:pt x="40672" y="-12977"/>
                      <a:pt x="0" y="10550"/>
                    </a:cubicBezTo>
                    <a:close/>
                  </a:path>
                </a:pathLst>
              </a:custGeom>
              <a:solidFill>
                <a:srgbClr val="FDA2CC"/>
              </a:solidFill>
              <a:ln w="9525" cap="flat">
                <a:noFill/>
                <a:prstDash val="solid"/>
                <a:miter/>
              </a:ln>
            </p:spPr>
            <p:txBody>
              <a:bodyPr rtlCol="0" anchor="ctr"/>
              <a:lstStyle/>
              <a:p>
                <a:endParaRPr lang="zh-CN" altLang="en-US">
                  <a:cs typeface="+mn-ea"/>
                  <a:sym typeface="+mn-lt"/>
                </a:endParaRPr>
              </a:p>
            </p:txBody>
          </p:sp>
          <p:sp>
            <p:nvSpPr>
              <p:cNvPr id="219" name="任意多边形: 形状 218"/>
              <p:cNvSpPr/>
              <p:nvPr>
                <p:custDataLst>
                  <p:tags r:id="rId3"/>
                </p:custDataLst>
              </p:nvPr>
            </p:nvSpPr>
            <p:spPr>
              <a:xfrm>
                <a:off x="-125539" y="1142914"/>
                <a:ext cx="199973" cy="77511"/>
              </a:xfrm>
              <a:custGeom>
                <a:avLst/>
                <a:gdLst>
                  <a:gd name="connsiteX0" fmla="*/ 0 w 199973"/>
                  <a:gd name="connsiteY0" fmla="*/ 49093 h 77511"/>
                  <a:gd name="connsiteX1" fmla="*/ 198215 w 199973"/>
                  <a:gd name="connsiteY1" fmla="*/ 40807 h 77511"/>
                  <a:gd name="connsiteX2" fmla="*/ 0 w 199973"/>
                  <a:gd name="connsiteY2" fmla="*/ 49093 h 77511"/>
                </a:gdLst>
                <a:ahLst/>
                <a:cxnLst>
                  <a:cxn ang="0">
                    <a:pos x="connsiteX0" y="connsiteY0"/>
                  </a:cxn>
                  <a:cxn ang="0">
                    <a:pos x="connsiteX1" y="connsiteY1"/>
                  </a:cxn>
                  <a:cxn ang="0">
                    <a:pos x="connsiteX2" y="connsiteY2"/>
                  </a:cxn>
                </a:cxnLst>
                <a:rect l="l" t="t" r="r" b="b"/>
                <a:pathLst>
                  <a:path w="199973" h="77511">
                    <a:moveTo>
                      <a:pt x="0" y="49093"/>
                    </a:moveTo>
                    <a:cubicBezTo>
                      <a:pt x="0" y="49093"/>
                      <a:pt x="176308" y="118245"/>
                      <a:pt x="198215" y="40807"/>
                    </a:cubicBezTo>
                    <a:cubicBezTo>
                      <a:pt x="220123" y="-36632"/>
                      <a:pt x="30670" y="13565"/>
                      <a:pt x="0" y="49093"/>
                    </a:cubicBezTo>
                    <a:close/>
                  </a:path>
                </a:pathLst>
              </a:custGeom>
              <a:solidFill>
                <a:srgbClr val="FDA2CC"/>
              </a:solidFill>
              <a:ln w="9525" cap="flat">
                <a:noFill/>
                <a:prstDash val="solid"/>
                <a:miter/>
              </a:ln>
            </p:spPr>
            <p:txBody>
              <a:bodyPr rtlCol="0" anchor="ctr"/>
              <a:lstStyle/>
              <a:p>
                <a:endParaRPr lang="zh-CN" altLang="en-US">
                  <a:cs typeface="+mn-ea"/>
                  <a:sym typeface="+mn-lt"/>
                </a:endParaRPr>
              </a:p>
            </p:txBody>
          </p:sp>
          <p:sp>
            <p:nvSpPr>
              <p:cNvPr id="220" name="任意多边形: 形状 219"/>
              <p:cNvSpPr/>
              <p:nvPr>
                <p:custDataLst>
                  <p:tags r:id="rId4"/>
                </p:custDataLst>
              </p:nvPr>
            </p:nvSpPr>
            <p:spPr>
              <a:xfrm>
                <a:off x="-584739" y="1181262"/>
                <a:ext cx="605313" cy="238298"/>
              </a:xfrm>
              <a:custGeom>
                <a:avLst/>
                <a:gdLst>
                  <a:gd name="connsiteX0" fmla="*/ 605314 w 605313"/>
                  <a:gd name="connsiteY0" fmla="*/ 364 h 238298"/>
                  <a:gd name="connsiteX1" fmla="*/ 521780 w 605313"/>
                  <a:gd name="connsiteY1" fmla="*/ 8555 h 238298"/>
                  <a:gd name="connsiteX2" fmla="*/ 439007 w 605313"/>
                  <a:gd name="connsiteY2" fmla="*/ 21128 h 238298"/>
                  <a:gd name="connsiteX3" fmla="*/ 277178 w 605313"/>
                  <a:gd name="connsiteY3" fmla="*/ 61705 h 238298"/>
                  <a:gd name="connsiteX4" fmla="*/ 125539 w 605313"/>
                  <a:gd name="connsiteY4" fmla="*/ 129618 h 238298"/>
                  <a:gd name="connsiteX5" fmla="*/ 0 w 605313"/>
                  <a:gd name="connsiteY5" fmla="*/ 238298 h 238298"/>
                  <a:gd name="connsiteX6" fmla="*/ 53626 w 605313"/>
                  <a:gd name="connsiteY6" fmla="*/ 173338 h 238298"/>
                  <a:gd name="connsiteX7" fmla="*/ 120110 w 605313"/>
                  <a:gd name="connsiteY7" fmla="*/ 120950 h 238298"/>
                  <a:gd name="connsiteX8" fmla="*/ 273082 w 605313"/>
                  <a:gd name="connsiteY8" fmla="*/ 49037 h 238298"/>
                  <a:gd name="connsiteX9" fmla="*/ 437483 w 605313"/>
                  <a:gd name="connsiteY9" fmla="*/ 11032 h 238298"/>
                  <a:gd name="connsiteX10" fmla="*/ 605314 w 605313"/>
                  <a:gd name="connsiteY10" fmla="*/ 364 h 23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5313" h="238298">
                    <a:moveTo>
                      <a:pt x="605314" y="364"/>
                    </a:moveTo>
                    <a:cubicBezTo>
                      <a:pt x="577310" y="2269"/>
                      <a:pt x="549497" y="4841"/>
                      <a:pt x="521780" y="8555"/>
                    </a:cubicBezTo>
                    <a:cubicBezTo>
                      <a:pt x="494062" y="11889"/>
                      <a:pt x="466439" y="15985"/>
                      <a:pt x="439007" y="21128"/>
                    </a:cubicBezTo>
                    <a:cubicBezTo>
                      <a:pt x="384238" y="31511"/>
                      <a:pt x="329851" y="43988"/>
                      <a:pt x="277178" y="61705"/>
                    </a:cubicBezTo>
                    <a:cubicBezTo>
                      <a:pt x="224409" y="78945"/>
                      <a:pt x="173164" y="101234"/>
                      <a:pt x="125539" y="129618"/>
                    </a:cubicBezTo>
                    <a:cubicBezTo>
                      <a:pt x="78010" y="158098"/>
                      <a:pt x="34862" y="194293"/>
                      <a:pt x="0" y="238298"/>
                    </a:cubicBezTo>
                    <a:cubicBezTo>
                      <a:pt x="15240" y="214676"/>
                      <a:pt x="33623" y="193245"/>
                      <a:pt x="53626" y="173338"/>
                    </a:cubicBezTo>
                    <a:cubicBezTo>
                      <a:pt x="74104" y="153812"/>
                      <a:pt x="96679" y="136762"/>
                      <a:pt x="120110" y="120950"/>
                    </a:cubicBezTo>
                    <a:cubicBezTo>
                      <a:pt x="167450" y="89899"/>
                      <a:pt x="219551" y="66848"/>
                      <a:pt x="273082" y="49037"/>
                    </a:cubicBezTo>
                    <a:cubicBezTo>
                      <a:pt x="326708" y="31320"/>
                      <a:pt x="381857" y="19033"/>
                      <a:pt x="437483" y="11032"/>
                    </a:cubicBezTo>
                    <a:cubicBezTo>
                      <a:pt x="493109" y="3126"/>
                      <a:pt x="549307" y="-1351"/>
                      <a:pt x="605314" y="364"/>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221" name="任意多边形: 形状 220"/>
              <p:cNvSpPr/>
              <p:nvPr>
                <p:custDataLst>
                  <p:tags r:id="rId5"/>
                </p:custDataLst>
              </p:nvPr>
            </p:nvSpPr>
            <p:spPr>
              <a:xfrm>
                <a:off x="-353187" y="1248534"/>
                <a:ext cx="247745" cy="50915"/>
              </a:xfrm>
              <a:custGeom>
                <a:avLst/>
                <a:gdLst>
                  <a:gd name="connsiteX0" fmla="*/ 247745 w 247745"/>
                  <a:gd name="connsiteY0" fmla="*/ 50916 h 50915"/>
                  <a:gd name="connsiteX1" fmla="*/ 123920 w 247745"/>
                  <a:gd name="connsiteY1" fmla="*/ 24913 h 50915"/>
                  <a:gd name="connsiteX2" fmla="*/ 62389 w 247745"/>
                  <a:gd name="connsiteY2" fmla="*/ 11959 h 50915"/>
                  <a:gd name="connsiteX3" fmla="*/ 0 w 247745"/>
                  <a:gd name="connsiteY3" fmla="*/ 3196 h 50915"/>
                  <a:gd name="connsiteX4" fmla="*/ 63817 w 247745"/>
                  <a:gd name="connsiteY4" fmla="*/ 1672 h 50915"/>
                  <a:gd name="connsiteX5" fmla="*/ 126778 w 247745"/>
                  <a:gd name="connsiteY5" fmla="*/ 11863 h 50915"/>
                  <a:gd name="connsiteX6" fmla="*/ 188214 w 247745"/>
                  <a:gd name="connsiteY6" fmla="*/ 28437 h 50915"/>
                  <a:gd name="connsiteX7" fmla="*/ 247745 w 247745"/>
                  <a:gd name="connsiteY7" fmla="*/ 50916 h 5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745" h="50915">
                    <a:moveTo>
                      <a:pt x="247745" y="50916"/>
                    </a:moveTo>
                    <a:cubicBezTo>
                      <a:pt x="205835" y="43582"/>
                      <a:pt x="164973" y="33771"/>
                      <a:pt x="123920" y="24913"/>
                    </a:cubicBezTo>
                    <a:cubicBezTo>
                      <a:pt x="103442" y="20150"/>
                      <a:pt x="82963" y="16054"/>
                      <a:pt x="62389" y="11959"/>
                    </a:cubicBezTo>
                    <a:cubicBezTo>
                      <a:pt x="41815" y="8053"/>
                      <a:pt x="21241" y="4339"/>
                      <a:pt x="0" y="3196"/>
                    </a:cubicBezTo>
                    <a:cubicBezTo>
                      <a:pt x="20955" y="-1281"/>
                      <a:pt x="42672" y="-329"/>
                      <a:pt x="63817" y="1672"/>
                    </a:cubicBezTo>
                    <a:cubicBezTo>
                      <a:pt x="85058" y="3672"/>
                      <a:pt x="106013" y="7387"/>
                      <a:pt x="126778" y="11863"/>
                    </a:cubicBezTo>
                    <a:cubicBezTo>
                      <a:pt x="147447" y="16626"/>
                      <a:pt x="168021" y="21865"/>
                      <a:pt x="188214" y="28437"/>
                    </a:cubicBezTo>
                    <a:cubicBezTo>
                      <a:pt x="208407" y="34819"/>
                      <a:pt x="228409" y="41962"/>
                      <a:pt x="247745" y="50916"/>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222" name="任意多边形: 形状 221"/>
              <p:cNvSpPr/>
              <p:nvPr>
                <p:custDataLst>
                  <p:tags r:id="rId6"/>
                </p:custDataLst>
              </p:nvPr>
            </p:nvSpPr>
            <p:spPr>
              <a:xfrm>
                <a:off x="-276701" y="1051251"/>
                <a:ext cx="169339" cy="129231"/>
              </a:xfrm>
              <a:custGeom>
                <a:avLst/>
                <a:gdLst>
                  <a:gd name="connsiteX0" fmla="*/ 0 w 169339"/>
                  <a:gd name="connsiteY0" fmla="*/ 129231 h 129231"/>
                  <a:gd name="connsiteX1" fmla="*/ 167926 w 169339"/>
                  <a:gd name="connsiteY1" fmla="*/ 23504 h 129231"/>
                  <a:gd name="connsiteX2" fmla="*/ 0 w 169339"/>
                  <a:gd name="connsiteY2" fmla="*/ 129231 h 129231"/>
                </a:gdLst>
                <a:ahLst/>
                <a:cxnLst>
                  <a:cxn ang="0">
                    <a:pos x="connsiteX0" y="connsiteY0"/>
                  </a:cxn>
                  <a:cxn ang="0">
                    <a:pos x="connsiteX1" y="connsiteY1"/>
                  </a:cxn>
                  <a:cxn ang="0">
                    <a:pos x="connsiteX2" y="connsiteY2"/>
                  </a:cxn>
                </a:cxnLst>
                <a:rect l="l" t="t" r="r" b="b"/>
                <a:pathLst>
                  <a:path w="169339" h="129231">
                    <a:moveTo>
                      <a:pt x="0" y="129231"/>
                    </a:moveTo>
                    <a:cubicBezTo>
                      <a:pt x="0" y="129231"/>
                      <a:pt x="187357" y="101609"/>
                      <a:pt x="167926" y="23504"/>
                    </a:cubicBezTo>
                    <a:cubicBezTo>
                      <a:pt x="148495" y="-54601"/>
                      <a:pt x="9049" y="83130"/>
                      <a:pt x="0" y="129231"/>
                    </a:cubicBezTo>
                    <a:close/>
                  </a:path>
                </a:pathLst>
              </a:custGeom>
              <a:solidFill>
                <a:srgbClr val="FDA2CC"/>
              </a:solidFill>
              <a:ln w="9525" cap="flat">
                <a:noFill/>
                <a:prstDash val="solid"/>
                <a:miter/>
              </a:ln>
            </p:spPr>
            <p:txBody>
              <a:bodyPr rtlCol="0" anchor="ctr"/>
              <a:lstStyle/>
              <a:p>
                <a:endParaRPr lang="zh-CN" altLang="en-US">
                  <a:cs typeface="+mn-ea"/>
                  <a:sym typeface="+mn-lt"/>
                </a:endParaRPr>
              </a:p>
            </p:txBody>
          </p:sp>
          <p:sp>
            <p:nvSpPr>
              <p:cNvPr id="223" name="任意多边形: 形状 222"/>
              <p:cNvSpPr/>
              <p:nvPr>
                <p:custDataLst>
                  <p:tags r:id="rId7"/>
                </p:custDataLst>
              </p:nvPr>
            </p:nvSpPr>
            <p:spPr>
              <a:xfrm>
                <a:off x="-353091" y="1096377"/>
                <a:ext cx="198691" cy="155352"/>
              </a:xfrm>
              <a:custGeom>
                <a:avLst/>
                <a:gdLst>
                  <a:gd name="connsiteX0" fmla="*/ 198692 w 198691"/>
                  <a:gd name="connsiteY0" fmla="*/ 0 h 155352"/>
                  <a:gd name="connsiteX1" fmla="*/ 97727 w 198691"/>
                  <a:gd name="connsiteY1" fmla="*/ 76200 h 155352"/>
                  <a:gd name="connsiteX2" fmla="*/ 47530 w 198691"/>
                  <a:gd name="connsiteY2" fmla="*/ 114109 h 155352"/>
                  <a:gd name="connsiteX3" fmla="*/ 0 w 198691"/>
                  <a:gd name="connsiteY3" fmla="*/ 155353 h 155352"/>
                  <a:gd name="connsiteX4" fmla="*/ 40767 w 198691"/>
                  <a:gd name="connsiteY4" fmla="*/ 106204 h 155352"/>
                  <a:gd name="connsiteX5" fmla="*/ 89821 w 198691"/>
                  <a:gd name="connsiteY5" fmla="*/ 65437 h 155352"/>
                  <a:gd name="connsiteX6" fmla="*/ 142685 w 198691"/>
                  <a:gd name="connsiteY6" fmla="*/ 30004 h 155352"/>
                  <a:gd name="connsiteX7" fmla="*/ 198692 w 198691"/>
                  <a:gd name="connsiteY7" fmla="*/ 0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691" h="155352">
                    <a:moveTo>
                      <a:pt x="198692" y="0"/>
                    </a:moveTo>
                    <a:cubicBezTo>
                      <a:pt x="165640" y="26765"/>
                      <a:pt x="131445" y="51149"/>
                      <a:pt x="97727" y="76200"/>
                    </a:cubicBezTo>
                    <a:cubicBezTo>
                      <a:pt x="80677" y="88487"/>
                      <a:pt x="64103" y="101251"/>
                      <a:pt x="47530" y="114109"/>
                    </a:cubicBezTo>
                    <a:cubicBezTo>
                      <a:pt x="31052" y="127063"/>
                      <a:pt x="14764" y="140113"/>
                      <a:pt x="0" y="155353"/>
                    </a:cubicBezTo>
                    <a:cubicBezTo>
                      <a:pt x="10382" y="136588"/>
                      <a:pt x="25432" y="120872"/>
                      <a:pt x="40767" y="106204"/>
                    </a:cubicBezTo>
                    <a:cubicBezTo>
                      <a:pt x="56198" y="91535"/>
                      <a:pt x="72771" y="78105"/>
                      <a:pt x="89821" y="65437"/>
                    </a:cubicBezTo>
                    <a:cubicBezTo>
                      <a:pt x="106966" y="52959"/>
                      <a:pt x="124492" y="40957"/>
                      <a:pt x="142685" y="30004"/>
                    </a:cubicBezTo>
                    <a:cubicBezTo>
                      <a:pt x="160687" y="19145"/>
                      <a:pt x="179261" y="8763"/>
                      <a:pt x="198692"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224" name="任意多边形: 形状 223"/>
              <p:cNvSpPr/>
              <p:nvPr>
                <p:custDataLst>
                  <p:tags r:id="rId8"/>
                </p:custDataLst>
              </p:nvPr>
            </p:nvSpPr>
            <p:spPr>
              <a:xfrm>
                <a:off x="-432625" y="1318431"/>
                <a:ext cx="201111" cy="76908"/>
              </a:xfrm>
              <a:custGeom>
                <a:avLst/>
                <a:gdLst>
                  <a:gd name="connsiteX0" fmla="*/ 0 w 201111"/>
                  <a:gd name="connsiteY0" fmla="*/ 33787 h 76908"/>
                  <a:gd name="connsiteX1" fmla="*/ 197929 w 201111"/>
                  <a:gd name="connsiteY1" fmla="*/ 46836 h 76908"/>
                  <a:gd name="connsiteX2" fmla="*/ 0 w 201111"/>
                  <a:gd name="connsiteY2" fmla="*/ 33787 h 76908"/>
                </a:gdLst>
                <a:ahLst/>
                <a:cxnLst>
                  <a:cxn ang="0">
                    <a:pos x="connsiteX0" y="connsiteY0"/>
                  </a:cxn>
                  <a:cxn ang="0">
                    <a:pos x="connsiteX1" y="connsiteY1"/>
                  </a:cxn>
                  <a:cxn ang="0">
                    <a:pos x="connsiteX2" y="connsiteY2"/>
                  </a:cxn>
                </a:cxnLst>
                <a:rect l="l" t="t" r="r" b="b"/>
                <a:pathLst>
                  <a:path w="201111" h="76908">
                    <a:moveTo>
                      <a:pt x="0" y="33787"/>
                    </a:moveTo>
                    <a:cubicBezTo>
                      <a:pt x="0" y="33787"/>
                      <a:pt x="167830" y="121417"/>
                      <a:pt x="197929" y="46836"/>
                    </a:cubicBezTo>
                    <a:cubicBezTo>
                      <a:pt x="228124" y="-27935"/>
                      <a:pt x="34385" y="1688"/>
                      <a:pt x="0" y="33787"/>
                    </a:cubicBezTo>
                    <a:close/>
                  </a:path>
                </a:pathLst>
              </a:custGeom>
              <a:solidFill>
                <a:srgbClr val="FDA2CC"/>
              </a:solidFill>
              <a:ln w="9525" cap="flat">
                <a:noFill/>
                <a:prstDash val="solid"/>
                <a:miter/>
              </a:ln>
            </p:spPr>
            <p:txBody>
              <a:bodyPr rtlCol="0" anchor="ctr"/>
              <a:lstStyle/>
              <a:p>
                <a:endParaRPr lang="zh-CN" altLang="en-US">
                  <a:cs typeface="+mn-ea"/>
                  <a:sym typeface="+mn-lt"/>
                </a:endParaRPr>
              </a:p>
            </p:txBody>
          </p:sp>
          <p:sp>
            <p:nvSpPr>
              <p:cNvPr id="225" name="任意多边形: 形状 224"/>
              <p:cNvSpPr/>
              <p:nvPr>
                <p:custDataLst>
                  <p:tags r:id="rId9"/>
                </p:custDataLst>
              </p:nvPr>
            </p:nvSpPr>
            <p:spPr>
              <a:xfrm>
                <a:off x="-536448" y="1344884"/>
                <a:ext cx="252126" cy="20002"/>
              </a:xfrm>
              <a:custGeom>
                <a:avLst/>
                <a:gdLst>
                  <a:gd name="connsiteX0" fmla="*/ 252127 w 252126"/>
                  <a:gd name="connsiteY0" fmla="*/ 11049 h 20002"/>
                  <a:gd name="connsiteX1" fmla="*/ 125635 w 252126"/>
                  <a:gd name="connsiteY1" fmla="*/ 13430 h 20002"/>
                  <a:gd name="connsiteX2" fmla="*/ 62770 w 252126"/>
                  <a:gd name="connsiteY2" fmla="*/ 14573 h 20002"/>
                  <a:gd name="connsiteX3" fmla="*/ 0 w 252126"/>
                  <a:gd name="connsiteY3" fmla="*/ 20002 h 20002"/>
                  <a:gd name="connsiteX4" fmla="*/ 61817 w 252126"/>
                  <a:gd name="connsiteY4" fmla="*/ 4191 h 20002"/>
                  <a:gd name="connsiteX5" fmla="*/ 125444 w 252126"/>
                  <a:gd name="connsiteY5" fmla="*/ 0 h 20002"/>
                  <a:gd name="connsiteX6" fmla="*/ 188976 w 252126"/>
                  <a:gd name="connsiteY6" fmla="*/ 2381 h 20002"/>
                  <a:gd name="connsiteX7" fmla="*/ 252127 w 252126"/>
                  <a:gd name="connsiteY7" fmla="*/ 11049 h 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126" h="20002">
                    <a:moveTo>
                      <a:pt x="252127" y="11049"/>
                    </a:moveTo>
                    <a:cubicBezTo>
                      <a:pt x="209645" y="13335"/>
                      <a:pt x="167640" y="12954"/>
                      <a:pt x="125635" y="13430"/>
                    </a:cubicBezTo>
                    <a:cubicBezTo>
                      <a:pt x="104680" y="13430"/>
                      <a:pt x="83725" y="14002"/>
                      <a:pt x="62770" y="14573"/>
                    </a:cubicBezTo>
                    <a:cubicBezTo>
                      <a:pt x="41815" y="15431"/>
                      <a:pt x="20955" y="16383"/>
                      <a:pt x="0" y="20002"/>
                    </a:cubicBezTo>
                    <a:cubicBezTo>
                      <a:pt x="19431" y="10954"/>
                      <a:pt x="40767" y="6953"/>
                      <a:pt x="61817" y="4191"/>
                    </a:cubicBezTo>
                    <a:cubicBezTo>
                      <a:pt x="82963" y="1429"/>
                      <a:pt x="104204" y="286"/>
                      <a:pt x="125444" y="0"/>
                    </a:cubicBezTo>
                    <a:cubicBezTo>
                      <a:pt x="146685" y="0"/>
                      <a:pt x="167831" y="572"/>
                      <a:pt x="188976" y="2381"/>
                    </a:cubicBezTo>
                    <a:cubicBezTo>
                      <a:pt x="210217" y="4191"/>
                      <a:pt x="231267" y="6668"/>
                      <a:pt x="252127" y="11049"/>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226" name="任意多边形: 形状 225"/>
              <p:cNvSpPr/>
              <p:nvPr>
                <p:custDataLst>
                  <p:tags r:id="rId10"/>
                </p:custDataLst>
              </p:nvPr>
            </p:nvSpPr>
            <p:spPr>
              <a:xfrm>
                <a:off x="-477790" y="1119910"/>
                <a:ext cx="144906" cy="158489"/>
              </a:xfrm>
              <a:custGeom>
                <a:avLst/>
                <a:gdLst>
                  <a:gd name="connsiteX0" fmla="*/ 16 w 144906"/>
                  <a:gd name="connsiteY0" fmla="*/ 158489 h 158489"/>
                  <a:gd name="connsiteX1" fmla="*/ 139939 w 144906"/>
                  <a:gd name="connsiteY1" fmla="*/ 17805 h 158489"/>
                  <a:gd name="connsiteX2" fmla="*/ 16 w 144906"/>
                  <a:gd name="connsiteY2" fmla="*/ 158489 h 158489"/>
                </a:gdLst>
                <a:ahLst/>
                <a:cxnLst>
                  <a:cxn ang="0">
                    <a:pos x="connsiteX0" y="connsiteY0"/>
                  </a:cxn>
                  <a:cxn ang="0">
                    <a:pos x="connsiteX1" y="connsiteY1"/>
                  </a:cxn>
                  <a:cxn ang="0">
                    <a:pos x="connsiteX2" y="connsiteY2"/>
                  </a:cxn>
                </a:cxnLst>
                <a:rect l="l" t="t" r="r" b="b"/>
                <a:pathLst>
                  <a:path w="144906" h="158489">
                    <a:moveTo>
                      <a:pt x="16" y="158489"/>
                    </a:moveTo>
                    <a:cubicBezTo>
                      <a:pt x="16" y="158489"/>
                      <a:pt x="176419" y="89624"/>
                      <a:pt x="139939" y="17805"/>
                    </a:cubicBezTo>
                    <a:cubicBezTo>
                      <a:pt x="103458" y="-54013"/>
                      <a:pt x="-1508" y="111531"/>
                      <a:pt x="16" y="158489"/>
                    </a:cubicBezTo>
                    <a:close/>
                  </a:path>
                </a:pathLst>
              </a:custGeom>
              <a:solidFill>
                <a:srgbClr val="FDA2CC"/>
              </a:solidFill>
              <a:ln w="9525" cap="flat">
                <a:noFill/>
                <a:prstDash val="solid"/>
                <a:miter/>
              </a:ln>
            </p:spPr>
            <p:txBody>
              <a:bodyPr rtlCol="0" anchor="ctr"/>
              <a:lstStyle/>
              <a:p>
                <a:endParaRPr lang="zh-CN" altLang="en-US">
                  <a:cs typeface="+mn-ea"/>
                  <a:sym typeface="+mn-lt"/>
                </a:endParaRPr>
              </a:p>
            </p:txBody>
          </p:sp>
          <p:sp>
            <p:nvSpPr>
              <p:cNvPr id="227" name="任意多边形: 形状 226"/>
              <p:cNvSpPr/>
              <p:nvPr>
                <p:custDataLst>
                  <p:tags r:id="rId11"/>
                </p:custDataLst>
              </p:nvPr>
            </p:nvSpPr>
            <p:spPr>
              <a:xfrm>
                <a:off x="-536352" y="1169052"/>
                <a:ext cx="158876" cy="195929"/>
              </a:xfrm>
              <a:custGeom>
                <a:avLst/>
                <a:gdLst>
                  <a:gd name="connsiteX0" fmla="*/ 158877 w 158876"/>
                  <a:gd name="connsiteY0" fmla="*/ 0 h 195929"/>
                  <a:gd name="connsiteX1" fmla="*/ 77533 w 158876"/>
                  <a:gd name="connsiteY1" fmla="*/ 96869 h 195929"/>
                  <a:gd name="connsiteX2" fmla="*/ 37147 w 158876"/>
                  <a:gd name="connsiteY2" fmla="*/ 145066 h 195929"/>
                  <a:gd name="connsiteX3" fmla="*/ 0 w 158876"/>
                  <a:gd name="connsiteY3" fmla="*/ 195929 h 195929"/>
                  <a:gd name="connsiteX4" fmla="*/ 28766 w 158876"/>
                  <a:gd name="connsiteY4" fmla="*/ 138875 h 195929"/>
                  <a:gd name="connsiteX5" fmla="*/ 67437 w 158876"/>
                  <a:gd name="connsiteY5" fmla="*/ 88202 h 195929"/>
                  <a:gd name="connsiteX6" fmla="*/ 110966 w 158876"/>
                  <a:gd name="connsiteY6" fmla="*/ 41910 h 195929"/>
                  <a:gd name="connsiteX7" fmla="*/ 158877 w 158876"/>
                  <a:gd name="connsiteY7" fmla="*/ 0 h 19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876" h="195929">
                    <a:moveTo>
                      <a:pt x="158877" y="0"/>
                    </a:moveTo>
                    <a:cubicBezTo>
                      <a:pt x="132683" y="33433"/>
                      <a:pt x="104775" y="64865"/>
                      <a:pt x="77533" y="96869"/>
                    </a:cubicBezTo>
                    <a:cubicBezTo>
                      <a:pt x="63722" y="112681"/>
                      <a:pt x="50387" y="128873"/>
                      <a:pt x="37147" y="145066"/>
                    </a:cubicBezTo>
                    <a:cubicBezTo>
                      <a:pt x="24003" y="161449"/>
                      <a:pt x="11049" y="177737"/>
                      <a:pt x="0" y="195929"/>
                    </a:cubicBezTo>
                    <a:cubicBezTo>
                      <a:pt x="5905" y="175355"/>
                      <a:pt x="17050" y="156591"/>
                      <a:pt x="28766" y="138875"/>
                    </a:cubicBezTo>
                    <a:cubicBezTo>
                      <a:pt x="40576" y="121063"/>
                      <a:pt x="53721" y="104299"/>
                      <a:pt x="67437" y="88202"/>
                    </a:cubicBezTo>
                    <a:cubicBezTo>
                      <a:pt x="81343" y="72200"/>
                      <a:pt x="95726" y="56579"/>
                      <a:pt x="110966" y="41910"/>
                    </a:cubicBezTo>
                    <a:cubicBezTo>
                      <a:pt x="126206" y="27146"/>
                      <a:pt x="141922" y="12859"/>
                      <a:pt x="158877"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grpSp>
          <p:nvGrpSpPr>
            <p:cNvPr id="5" name="图形 2"/>
            <p:cNvGrpSpPr/>
            <p:nvPr/>
          </p:nvGrpSpPr>
          <p:grpSpPr>
            <a:xfrm>
              <a:off x="6276285" y="1009313"/>
              <a:ext cx="2150491" cy="2527009"/>
              <a:chOff x="1734539" y="1154098"/>
              <a:chExt cx="1403873" cy="1649670"/>
            </a:xfrm>
          </p:grpSpPr>
          <p:grpSp>
            <p:nvGrpSpPr>
              <p:cNvPr id="181" name="图形 2"/>
              <p:cNvGrpSpPr/>
              <p:nvPr/>
            </p:nvGrpSpPr>
            <p:grpSpPr>
              <a:xfrm>
                <a:off x="2554124" y="1588461"/>
                <a:ext cx="537999" cy="546712"/>
                <a:chOff x="2554124" y="1588461"/>
                <a:chExt cx="537999" cy="546712"/>
              </a:xfrm>
            </p:grpSpPr>
            <p:sp>
              <p:nvSpPr>
                <p:cNvPr id="216" name="任意多边形: 形状 215"/>
                <p:cNvSpPr/>
                <p:nvPr>
                  <p:custDataLst>
                    <p:tags r:id="rId12"/>
                  </p:custDataLst>
                </p:nvPr>
              </p:nvSpPr>
              <p:spPr>
                <a:xfrm>
                  <a:off x="2937391" y="1588461"/>
                  <a:ext cx="154733" cy="152666"/>
                </a:xfrm>
                <a:custGeom>
                  <a:avLst/>
                  <a:gdLst>
                    <a:gd name="connsiteX0" fmla="*/ 6596 w 154733"/>
                    <a:gd name="connsiteY0" fmla="*/ 114849 h 152666"/>
                    <a:gd name="connsiteX1" fmla="*/ 2309 w 154733"/>
                    <a:gd name="connsiteY1" fmla="*/ 61890 h 152666"/>
                    <a:gd name="connsiteX2" fmla="*/ 16025 w 154733"/>
                    <a:gd name="connsiteY2" fmla="*/ 13693 h 152666"/>
                    <a:gd name="connsiteX3" fmla="*/ 39647 w 154733"/>
                    <a:gd name="connsiteY3" fmla="*/ 60937 h 152666"/>
                    <a:gd name="connsiteX4" fmla="*/ 90701 w 154733"/>
                    <a:gd name="connsiteY4" fmla="*/ 453 h 152666"/>
                    <a:gd name="connsiteX5" fmla="*/ 76985 w 154733"/>
                    <a:gd name="connsiteY5" fmla="*/ 77511 h 152666"/>
                    <a:gd name="connsiteX6" fmla="*/ 139850 w 154733"/>
                    <a:gd name="connsiteY6" fmla="*/ 36363 h 152666"/>
                    <a:gd name="connsiteX7" fmla="*/ 103941 w 154733"/>
                    <a:gd name="connsiteY7" fmla="*/ 96846 h 152666"/>
                    <a:gd name="connsiteX8" fmla="*/ 154519 w 154733"/>
                    <a:gd name="connsiteY8" fmla="*/ 96846 h 152666"/>
                    <a:gd name="connsiteX9" fmla="*/ 60031 w 154733"/>
                    <a:gd name="connsiteY9" fmla="*/ 152568 h 152666"/>
                    <a:gd name="connsiteX10" fmla="*/ 6596 w 154733"/>
                    <a:gd name="connsiteY10" fmla="*/ 114849 h 15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733" h="152666">
                      <a:moveTo>
                        <a:pt x="6596" y="114849"/>
                      </a:moveTo>
                      <a:cubicBezTo>
                        <a:pt x="6596" y="114849"/>
                        <a:pt x="-4739" y="95037"/>
                        <a:pt x="2309" y="61890"/>
                      </a:cubicBezTo>
                      <a:cubicBezTo>
                        <a:pt x="9358" y="28838"/>
                        <a:pt x="-2929" y="12741"/>
                        <a:pt x="16025" y="13693"/>
                      </a:cubicBezTo>
                      <a:cubicBezTo>
                        <a:pt x="34885" y="14646"/>
                        <a:pt x="39647" y="60937"/>
                        <a:pt x="39647" y="60937"/>
                      </a:cubicBezTo>
                      <a:cubicBezTo>
                        <a:pt x="39647" y="60937"/>
                        <a:pt x="74128" y="-6119"/>
                        <a:pt x="90701" y="453"/>
                      </a:cubicBezTo>
                      <a:cubicBezTo>
                        <a:pt x="107275" y="7026"/>
                        <a:pt x="76985" y="77511"/>
                        <a:pt x="76985" y="77511"/>
                      </a:cubicBezTo>
                      <a:cubicBezTo>
                        <a:pt x="76985" y="77511"/>
                        <a:pt x="125182" y="24552"/>
                        <a:pt x="139850" y="36363"/>
                      </a:cubicBezTo>
                      <a:cubicBezTo>
                        <a:pt x="154519" y="48174"/>
                        <a:pt x="103941" y="96846"/>
                        <a:pt x="103941" y="96846"/>
                      </a:cubicBezTo>
                      <a:cubicBezTo>
                        <a:pt x="103941" y="96846"/>
                        <a:pt x="150232" y="79797"/>
                        <a:pt x="154519" y="96846"/>
                      </a:cubicBezTo>
                      <a:cubicBezTo>
                        <a:pt x="158805" y="113896"/>
                        <a:pt x="97845" y="154949"/>
                        <a:pt x="60031" y="152568"/>
                      </a:cubicBezTo>
                      <a:lnTo>
                        <a:pt x="6596" y="114849"/>
                      </a:ln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sp>
              <p:nvSpPr>
                <p:cNvPr id="217" name="任意多边形: 形状 216"/>
                <p:cNvSpPr/>
                <p:nvPr>
                  <p:custDataLst>
                    <p:tags r:id="rId13"/>
                  </p:custDataLst>
                </p:nvPr>
              </p:nvSpPr>
              <p:spPr>
                <a:xfrm>
                  <a:off x="2554124" y="1703230"/>
                  <a:ext cx="443202" cy="431943"/>
                </a:xfrm>
                <a:custGeom>
                  <a:avLst/>
                  <a:gdLst>
                    <a:gd name="connsiteX0" fmla="*/ 389863 w 443202"/>
                    <a:gd name="connsiteY0" fmla="*/ 80 h 431943"/>
                    <a:gd name="connsiteX1" fmla="*/ 4481 w 443202"/>
                    <a:gd name="connsiteY1" fmla="*/ 190008 h 431943"/>
                    <a:gd name="connsiteX2" fmla="*/ 122400 w 443202"/>
                    <a:gd name="connsiteY2" fmla="*/ 431943 h 431943"/>
                    <a:gd name="connsiteX3" fmla="*/ 443202 w 443202"/>
                    <a:gd name="connsiteY3" fmla="*/ 37894 h 431943"/>
                    <a:gd name="connsiteX4" fmla="*/ 389863 w 443202"/>
                    <a:gd name="connsiteY4" fmla="*/ 80 h 43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202" h="431943">
                      <a:moveTo>
                        <a:pt x="389863" y="80"/>
                      </a:moveTo>
                      <a:cubicBezTo>
                        <a:pt x="389863" y="80"/>
                        <a:pt x="191838" y="184389"/>
                        <a:pt x="4481" y="190008"/>
                      </a:cubicBezTo>
                      <a:cubicBezTo>
                        <a:pt x="4481" y="190008"/>
                        <a:pt x="-35334" y="339360"/>
                        <a:pt x="122400" y="431943"/>
                      </a:cubicBezTo>
                      <a:cubicBezTo>
                        <a:pt x="122400" y="431943"/>
                        <a:pt x="411484" y="333645"/>
                        <a:pt x="443202" y="37894"/>
                      </a:cubicBezTo>
                      <a:cubicBezTo>
                        <a:pt x="443202" y="37894"/>
                        <a:pt x="412341" y="-2016"/>
                        <a:pt x="389863" y="80"/>
                      </a:cubicBezTo>
                      <a:close/>
                    </a:path>
                  </a:pathLst>
                </a:custGeom>
                <a:solidFill>
                  <a:srgbClr val="A4D8CB"/>
                </a:solidFill>
                <a:ln w="9525" cap="flat">
                  <a:noFill/>
                  <a:prstDash val="solid"/>
                  <a:miter/>
                </a:ln>
              </p:spPr>
              <p:txBody>
                <a:bodyPr rtlCol="0" anchor="ctr"/>
                <a:lstStyle/>
                <a:p>
                  <a:endParaRPr lang="zh-CN" altLang="en-US">
                    <a:cs typeface="+mn-ea"/>
                    <a:sym typeface="+mn-lt"/>
                  </a:endParaRPr>
                </a:p>
              </p:txBody>
            </p:sp>
          </p:grpSp>
          <p:grpSp>
            <p:nvGrpSpPr>
              <p:cNvPr id="182" name="图形 2"/>
              <p:cNvGrpSpPr/>
              <p:nvPr/>
            </p:nvGrpSpPr>
            <p:grpSpPr>
              <a:xfrm>
                <a:off x="1734539" y="1640704"/>
                <a:ext cx="564467" cy="503041"/>
                <a:chOff x="1734539" y="1640704"/>
                <a:chExt cx="564467" cy="503041"/>
              </a:xfrm>
            </p:grpSpPr>
            <p:sp>
              <p:nvSpPr>
                <p:cNvPr id="214" name="任意多边形: 形状 213"/>
                <p:cNvSpPr/>
                <p:nvPr>
                  <p:custDataLst>
                    <p:tags r:id="rId14"/>
                  </p:custDataLst>
                </p:nvPr>
              </p:nvSpPr>
              <p:spPr>
                <a:xfrm>
                  <a:off x="1734539" y="1640704"/>
                  <a:ext cx="152522" cy="149379"/>
                </a:xfrm>
                <a:custGeom>
                  <a:avLst/>
                  <a:gdLst>
                    <a:gd name="connsiteX0" fmla="*/ 149030 w 152522"/>
                    <a:gd name="connsiteY0" fmla="*/ 104706 h 149379"/>
                    <a:gd name="connsiteX1" fmla="*/ 147220 w 152522"/>
                    <a:gd name="connsiteY1" fmla="*/ 51652 h 149379"/>
                    <a:gd name="connsiteX2" fmla="*/ 128075 w 152522"/>
                    <a:gd name="connsiteY2" fmla="*/ 5360 h 149379"/>
                    <a:gd name="connsiteX3" fmla="*/ 109977 w 152522"/>
                    <a:gd name="connsiteY3" fmla="*/ 54986 h 149379"/>
                    <a:gd name="connsiteX4" fmla="*/ 52351 w 152522"/>
                    <a:gd name="connsiteY4" fmla="*/ 788 h 149379"/>
                    <a:gd name="connsiteX5" fmla="*/ 74830 w 152522"/>
                    <a:gd name="connsiteY5" fmla="*/ 75750 h 149379"/>
                    <a:gd name="connsiteX6" fmla="*/ 7679 w 152522"/>
                    <a:gd name="connsiteY6" fmla="*/ 42127 h 149379"/>
                    <a:gd name="connsiteX7" fmla="*/ 50255 w 152522"/>
                    <a:gd name="connsiteY7" fmla="*/ 98134 h 149379"/>
                    <a:gd name="connsiteX8" fmla="*/ 59 w 152522"/>
                    <a:gd name="connsiteY8" fmla="*/ 103944 h 149379"/>
                    <a:gd name="connsiteX9" fmla="*/ 100357 w 152522"/>
                    <a:gd name="connsiteY9" fmla="*/ 148521 h 149379"/>
                    <a:gd name="connsiteX10" fmla="*/ 149030 w 152522"/>
                    <a:gd name="connsiteY10" fmla="*/ 104706 h 1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522" h="149379">
                      <a:moveTo>
                        <a:pt x="149030" y="104706"/>
                      </a:moveTo>
                      <a:cubicBezTo>
                        <a:pt x="149030" y="104706"/>
                        <a:pt x="157983" y="83656"/>
                        <a:pt x="147220" y="51652"/>
                      </a:cubicBezTo>
                      <a:cubicBezTo>
                        <a:pt x="136362" y="19648"/>
                        <a:pt x="146744" y="2217"/>
                        <a:pt x="128075" y="5360"/>
                      </a:cubicBezTo>
                      <a:cubicBezTo>
                        <a:pt x="109406" y="8504"/>
                        <a:pt x="109977" y="54986"/>
                        <a:pt x="109977" y="54986"/>
                      </a:cubicBezTo>
                      <a:cubicBezTo>
                        <a:pt x="109977" y="54986"/>
                        <a:pt x="67972" y="-7689"/>
                        <a:pt x="52351" y="788"/>
                      </a:cubicBezTo>
                      <a:cubicBezTo>
                        <a:pt x="36635" y="9266"/>
                        <a:pt x="74830" y="75750"/>
                        <a:pt x="74830" y="75750"/>
                      </a:cubicBezTo>
                      <a:cubicBezTo>
                        <a:pt x="74830" y="75750"/>
                        <a:pt x="20918" y="28697"/>
                        <a:pt x="7679" y="42127"/>
                      </a:cubicBezTo>
                      <a:cubicBezTo>
                        <a:pt x="-5561" y="55557"/>
                        <a:pt x="50255" y="98134"/>
                        <a:pt x="50255" y="98134"/>
                      </a:cubicBezTo>
                      <a:cubicBezTo>
                        <a:pt x="50255" y="98134"/>
                        <a:pt x="2345" y="86513"/>
                        <a:pt x="59" y="103944"/>
                      </a:cubicBezTo>
                      <a:cubicBezTo>
                        <a:pt x="-2227" y="121375"/>
                        <a:pt x="63019" y="155189"/>
                        <a:pt x="100357" y="148521"/>
                      </a:cubicBezTo>
                      <a:lnTo>
                        <a:pt x="149030" y="104706"/>
                      </a:ln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sp>
              <p:nvSpPr>
                <p:cNvPr id="215" name="任意多边形: 形状 214"/>
                <p:cNvSpPr/>
                <p:nvPr>
                  <p:custDataLst>
                    <p:tags r:id="rId15"/>
                  </p:custDataLst>
                </p:nvPr>
              </p:nvSpPr>
              <p:spPr>
                <a:xfrm>
                  <a:off x="1834895" y="1745410"/>
                  <a:ext cx="464110" cy="398335"/>
                </a:xfrm>
                <a:custGeom>
                  <a:avLst/>
                  <a:gdLst>
                    <a:gd name="connsiteX0" fmla="*/ 48673 w 464110"/>
                    <a:gd name="connsiteY0" fmla="*/ 0 h 398335"/>
                    <a:gd name="connsiteX1" fmla="*/ 453295 w 464110"/>
                    <a:gd name="connsiteY1" fmla="*/ 144494 h 398335"/>
                    <a:gd name="connsiteX2" fmla="*/ 363855 w 464110"/>
                    <a:gd name="connsiteY2" fmla="*/ 398336 h 398335"/>
                    <a:gd name="connsiteX3" fmla="*/ 0 w 464110"/>
                    <a:gd name="connsiteY3" fmla="*/ 43625 h 398335"/>
                    <a:gd name="connsiteX4" fmla="*/ 48673 w 464110"/>
                    <a:gd name="connsiteY4" fmla="*/ 0 h 398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110" h="398335">
                      <a:moveTo>
                        <a:pt x="48673" y="0"/>
                      </a:moveTo>
                      <a:cubicBezTo>
                        <a:pt x="48673" y="0"/>
                        <a:pt x="266510" y="160401"/>
                        <a:pt x="453295" y="144494"/>
                      </a:cubicBezTo>
                      <a:cubicBezTo>
                        <a:pt x="453295" y="144494"/>
                        <a:pt x="509969" y="288227"/>
                        <a:pt x="363855" y="398336"/>
                      </a:cubicBezTo>
                      <a:cubicBezTo>
                        <a:pt x="363855" y="398336"/>
                        <a:pt x="65342" y="333851"/>
                        <a:pt x="0" y="43625"/>
                      </a:cubicBezTo>
                      <a:cubicBezTo>
                        <a:pt x="-95" y="43625"/>
                        <a:pt x="26099" y="381"/>
                        <a:pt x="48673" y="0"/>
                      </a:cubicBezTo>
                      <a:close/>
                    </a:path>
                  </a:pathLst>
                </a:custGeom>
                <a:solidFill>
                  <a:srgbClr val="A4D8CB"/>
                </a:solidFill>
                <a:ln w="9525" cap="flat">
                  <a:noFill/>
                  <a:prstDash val="solid"/>
                  <a:miter/>
                </a:ln>
              </p:spPr>
              <p:txBody>
                <a:bodyPr rtlCol="0" anchor="ctr"/>
                <a:lstStyle/>
                <a:p>
                  <a:endParaRPr lang="zh-CN" altLang="en-US">
                    <a:cs typeface="+mn-ea"/>
                    <a:sym typeface="+mn-lt"/>
                  </a:endParaRPr>
                </a:p>
              </p:txBody>
            </p:sp>
          </p:grpSp>
          <p:sp>
            <p:nvSpPr>
              <p:cNvPr id="183" name="任意多边形: 形状 182"/>
              <p:cNvSpPr/>
              <p:nvPr>
                <p:custDataLst>
                  <p:tags r:id="rId16"/>
                </p:custDataLst>
              </p:nvPr>
            </p:nvSpPr>
            <p:spPr>
              <a:xfrm>
                <a:off x="2534586" y="2323010"/>
                <a:ext cx="471408" cy="316881"/>
              </a:xfrm>
              <a:custGeom>
                <a:avLst/>
                <a:gdLst>
                  <a:gd name="connsiteX0" fmla="*/ 28877 w 471408"/>
                  <a:gd name="connsiteY0" fmla="*/ 61147 h 316881"/>
                  <a:gd name="connsiteX1" fmla="*/ 459407 w 471408"/>
                  <a:gd name="connsiteY1" fmla="*/ 153920 h 316881"/>
                  <a:gd name="connsiteX2" fmla="*/ 471409 w 471408"/>
                  <a:gd name="connsiteY2" fmla="*/ 164779 h 316881"/>
                  <a:gd name="connsiteX3" fmla="*/ 436928 w 471408"/>
                  <a:gd name="connsiteY3" fmla="*/ 290985 h 316881"/>
                  <a:gd name="connsiteX4" fmla="*/ 152226 w 471408"/>
                  <a:gd name="connsiteY4" fmla="*/ 315560 h 316881"/>
                  <a:gd name="connsiteX5" fmla="*/ 28877 w 471408"/>
                  <a:gd name="connsiteY5" fmla="*/ 61147 h 31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1408" h="316881">
                    <a:moveTo>
                      <a:pt x="28877" y="61147"/>
                    </a:moveTo>
                    <a:cubicBezTo>
                      <a:pt x="28877" y="61147"/>
                      <a:pt x="215853" y="-125734"/>
                      <a:pt x="459407" y="153920"/>
                    </a:cubicBezTo>
                    <a:lnTo>
                      <a:pt x="471409" y="164779"/>
                    </a:lnTo>
                    <a:cubicBezTo>
                      <a:pt x="471409" y="164779"/>
                      <a:pt x="438071" y="260981"/>
                      <a:pt x="436928" y="290985"/>
                    </a:cubicBezTo>
                    <a:cubicBezTo>
                      <a:pt x="436928" y="290985"/>
                      <a:pt x="279956" y="296605"/>
                      <a:pt x="152226" y="315560"/>
                    </a:cubicBezTo>
                    <a:cubicBezTo>
                      <a:pt x="24591" y="334610"/>
                      <a:pt x="-41989" y="142776"/>
                      <a:pt x="28877" y="61147"/>
                    </a:cubicBezTo>
                    <a:close/>
                  </a:path>
                </a:pathLst>
              </a:custGeom>
              <a:solidFill>
                <a:srgbClr val="A4D8CB"/>
              </a:solidFill>
              <a:ln w="9525" cap="flat">
                <a:noFill/>
                <a:prstDash val="solid"/>
                <a:miter/>
              </a:ln>
            </p:spPr>
            <p:txBody>
              <a:bodyPr rtlCol="0" anchor="ctr"/>
              <a:lstStyle/>
              <a:p>
                <a:endParaRPr lang="zh-CN" altLang="en-US">
                  <a:cs typeface="+mn-ea"/>
                  <a:sym typeface="+mn-lt"/>
                </a:endParaRPr>
              </a:p>
            </p:txBody>
          </p:sp>
          <p:sp>
            <p:nvSpPr>
              <p:cNvPr id="184" name="任意多边形: 形状 183"/>
              <p:cNvSpPr/>
              <p:nvPr>
                <p:custDataLst>
                  <p:tags r:id="rId17"/>
                </p:custDataLst>
              </p:nvPr>
            </p:nvSpPr>
            <p:spPr>
              <a:xfrm>
                <a:off x="2971513" y="2413309"/>
                <a:ext cx="166898" cy="214386"/>
              </a:xfrm>
              <a:custGeom>
                <a:avLst/>
                <a:gdLst>
                  <a:gd name="connsiteX0" fmla="*/ 0 w 166898"/>
                  <a:gd name="connsiteY0" fmla="*/ 200781 h 214386"/>
                  <a:gd name="connsiteX1" fmla="*/ 34481 w 166898"/>
                  <a:gd name="connsiteY1" fmla="*/ 74575 h 214386"/>
                  <a:gd name="connsiteX2" fmla="*/ 110395 w 166898"/>
                  <a:gd name="connsiteY2" fmla="*/ 29140 h 214386"/>
                  <a:gd name="connsiteX3" fmla="*/ 143733 w 166898"/>
                  <a:gd name="connsiteY3" fmla="*/ 1518 h 214386"/>
                  <a:gd name="connsiteX4" fmla="*/ 141923 w 166898"/>
                  <a:gd name="connsiteY4" fmla="*/ 120676 h 214386"/>
                  <a:gd name="connsiteX5" fmla="*/ 0 w 166898"/>
                  <a:gd name="connsiteY5" fmla="*/ 200781 h 21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898" h="214386">
                    <a:moveTo>
                      <a:pt x="0" y="200781"/>
                    </a:moveTo>
                    <a:cubicBezTo>
                      <a:pt x="0" y="200781"/>
                      <a:pt x="3048" y="126962"/>
                      <a:pt x="34481" y="74575"/>
                    </a:cubicBezTo>
                    <a:cubicBezTo>
                      <a:pt x="34481" y="74575"/>
                      <a:pt x="98775" y="34474"/>
                      <a:pt x="110395" y="29140"/>
                    </a:cubicBezTo>
                    <a:cubicBezTo>
                      <a:pt x="122016" y="23902"/>
                      <a:pt x="123444" y="-7150"/>
                      <a:pt x="143733" y="1518"/>
                    </a:cubicBezTo>
                    <a:cubicBezTo>
                      <a:pt x="164021" y="10186"/>
                      <a:pt x="184500" y="84195"/>
                      <a:pt x="141923" y="120676"/>
                    </a:cubicBezTo>
                    <a:cubicBezTo>
                      <a:pt x="99346" y="157156"/>
                      <a:pt x="81058" y="248787"/>
                      <a:pt x="0" y="200781"/>
                    </a:cubicBez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grpSp>
            <p:nvGrpSpPr>
              <p:cNvPr id="185" name="图形 2"/>
              <p:cNvGrpSpPr/>
              <p:nvPr/>
            </p:nvGrpSpPr>
            <p:grpSpPr>
              <a:xfrm>
                <a:off x="1794609" y="1853233"/>
                <a:ext cx="975918" cy="863287"/>
                <a:chOff x="1794609" y="1853233"/>
                <a:chExt cx="975918" cy="863287"/>
              </a:xfrm>
            </p:grpSpPr>
            <p:sp>
              <p:nvSpPr>
                <p:cNvPr id="211" name="任意多边形: 形状 210"/>
                <p:cNvSpPr/>
                <p:nvPr>
                  <p:custDataLst>
                    <p:tags r:id="rId18"/>
                  </p:custDataLst>
                </p:nvPr>
              </p:nvSpPr>
              <p:spPr>
                <a:xfrm>
                  <a:off x="2063091" y="1853233"/>
                  <a:ext cx="707436" cy="837211"/>
                </a:xfrm>
                <a:custGeom>
                  <a:avLst/>
                  <a:gdLst>
                    <a:gd name="connsiteX0" fmla="*/ 544854 w 707436"/>
                    <a:gd name="connsiteY0" fmla="*/ 80677 h 837211"/>
                    <a:gd name="connsiteX1" fmla="*/ 579906 w 707436"/>
                    <a:gd name="connsiteY1" fmla="*/ 800767 h 837211"/>
                    <a:gd name="connsiteX2" fmla="*/ 97083 w 707436"/>
                    <a:gd name="connsiteY2" fmla="*/ 753523 h 837211"/>
                    <a:gd name="connsiteX3" fmla="*/ 97083 w 707436"/>
                    <a:gd name="connsiteY3" fmla="*/ 233743 h 837211"/>
                    <a:gd name="connsiteX4" fmla="*/ 175188 w 707436"/>
                    <a:gd name="connsiteY4" fmla="*/ 0 h 837211"/>
                    <a:gd name="connsiteX5" fmla="*/ 544854 w 707436"/>
                    <a:gd name="connsiteY5" fmla="*/ 80677 h 83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436" h="837211">
                      <a:moveTo>
                        <a:pt x="544854" y="80677"/>
                      </a:moveTo>
                      <a:cubicBezTo>
                        <a:pt x="544854" y="80677"/>
                        <a:pt x="886039" y="471964"/>
                        <a:pt x="579906" y="800767"/>
                      </a:cubicBezTo>
                      <a:cubicBezTo>
                        <a:pt x="579906" y="800767"/>
                        <a:pt x="294727" y="908495"/>
                        <a:pt x="97083" y="753523"/>
                      </a:cubicBezTo>
                      <a:cubicBezTo>
                        <a:pt x="-100560" y="598551"/>
                        <a:pt x="58412" y="301752"/>
                        <a:pt x="97083" y="233743"/>
                      </a:cubicBezTo>
                      <a:cubicBezTo>
                        <a:pt x="135755" y="165735"/>
                        <a:pt x="175188" y="0"/>
                        <a:pt x="175188" y="0"/>
                      </a:cubicBezTo>
                      <a:lnTo>
                        <a:pt x="544854" y="80677"/>
                      </a:lnTo>
                      <a:close/>
                    </a:path>
                  </a:pathLst>
                </a:custGeom>
                <a:solidFill>
                  <a:srgbClr val="A4D8CB"/>
                </a:solidFill>
                <a:ln w="9525" cap="flat">
                  <a:noFill/>
                  <a:prstDash val="solid"/>
                  <a:miter/>
                </a:ln>
              </p:spPr>
              <p:txBody>
                <a:bodyPr rtlCol="0" anchor="ctr"/>
                <a:lstStyle/>
                <a:p>
                  <a:endParaRPr lang="zh-CN" altLang="en-US">
                    <a:cs typeface="+mn-ea"/>
                    <a:sym typeface="+mn-lt"/>
                  </a:endParaRPr>
                </a:p>
              </p:txBody>
            </p:sp>
            <p:sp>
              <p:nvSpPr>
                <p:cNvPr id="212" name="任意多边形: 形状 211"/>
                <p:cNvSpPr/>
                <p:nvPr>
                  <p:custDataLst>
                    <p:tags r:id="rId19"/>
                  </p:custDataLst>
                </p:nvPr>
              </p:nvSpPr>
              <p:spPr>
                <a:xfrm rot="-867938">
                  <a:off x="1834847" y="2307282"/>
                  <a:ext cx="368999" cy="368999"/>
                </a:xfrm>
                <a:custGeom>
                  <a:avLst/>
                  <a:gdLst>
                    <a:gd name="connsiteX0" fmla="*/ 368999 w 368999"/>
                    <a:gd name="connsiteY0" fmla="*/ 184500 h 368999"/>
                    <a:gd name="connsiteX1" fmla="*/ 184500 w 368999"/>
                    <a:gd name="connsiteY1" fmla="*/ 369000 h 368999"/>
                    <a:gd name="connsiteX2" fmla="*/ 0 w 368999"/>
                    <a:gd name="connsiteY2" fmla="*/ 184500 h 368999"/>
                    <a:gd name="connsiteX3" fmla="*/ 184500 w 368999"/>
                    <a:gd name="connsiteY3" fmla="*/ 0 h 368999"/>
                    <a:gd name="connsiteX4" fmla="*/ 368999 w 368999"/>
                    <a:gd name="connsiteY4" fmla="*/ 184500 h 368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999" h="368999">
                      <a:moveTo>
                        <a:pt x="368999" y="184500"/>
                      </a:moveTo>
                      <a:cubicBezTo>
                        <a:pt x="368999" y="286396"/>
                        <a:pt x="286396" y="369000"/>
                        <a:pt x="184500" y="369000"/>
                      </a:cubicBezTo>
                      <a:cubicBezTo>
                        <a:pt x="82603" y="369000"/>
                        <a:pt x="0" y="286396"/>
                        <a:pt x="0" y="184500"/>
                      </a:cubicBezTo>
                      <a:cubicBezTo>
                        <a:pt x="0" y="82604"/>
                        <a:pt x="82603" y="0"/>
                        <a:pt x="184500" y="0"/>
                      </a:cubicBezTo>
                      <a:cubicBezTo>
                        <a:pt x="286396" y="0"/>
                        <a:pt x="368999" y="82604"/>
                        <a:pt x="368999" y="184500"/>
                      </a:cubicBezTo>
                      <a:close/>
                    </a:path>
                  </a:pathLst>
                </a:custGeom>
                <a:solidFill>
                  <a:srgbClr val="FDA2CC"/>
                </a:solidFill>
                <a:ln w="9525" cap="flat">
                  <a:noFill/>
                  <a:prstDash val="solid"/>
                  <a:miter/>
                </a:ln>
              </p:spPr>
              <p:txBody>
                <a:bodyPr rtlCol="0" anchor="ctr"/>
                <a:lstStyle/>
                <a:p>
                  <a:endParaRPr lang="zh-CN" altLang="en-US">
                    <a:cs typeface="+mn-ea"/>
                    <a:sym typeface="+mn-lt"/>
                  </a:endParaRPr>
                </a:p>
              </p:txBody>
            </p:sp>
            <p:sp>
              <p:nvSpPr>
                <p:cNvPr id="213" name="任意多边形: 形状 212"/>
                <p:cNvSpPr/>
                <p:nvPr>
                  <p:custDataLst>
                    <p:tags r:id="rId20"/>
                  </p:custDataLst>
                </p:nvPr>
              </p:nvSpPr>
              <p:spPr>
                <a:xfrm>
                  <a:off x="2141010" y="2232976"/>
                  <a:ext cx="79380" cy="79380"/>
                </a:xfrm>
                <a:custGeom>
                  <a:avLst/>
                  <a:gdLst>
                    <a:gd name="connsiteX0" fmla="*/ 38405 w 79380"/>
                    <a:gd name="connsiteY0" fmla="*/ 79362 h 79380"/>
                    <a:gd name="connsiteX1" fmla="*/ 79362 w 79380"/>
                    <a:gd name="connsiteY1" fmla="*/ 40976 h 79380"/>
                    <a:gd name="connsiteX2" fmla="*/ 40976 w 79380"/>
                    <a:gd name="connsiteY2" fmla="*/ 19 h 79380"/>
                    <a:gd name="connsiteX3" fmla="*/ 19 w 79380"/>
                    <a:gd name="connsiteY3" fmla="*/ 38405 h 79380"/>
                    <a:gd name="connsiteX4" fmla="*/ 38405 w 79380"/>
                    <a:gd name="connsiteY4" fmla="*/ 79362 h 79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0" h="79380">
                      <a:moveTo>
                        <a:pt x="38405" y="79362"/>
                      </a:moveTo>
                      <a:cubicBezTo>
                        <a:pt x="60312" y="80029"/>
                        <a:pt x="78695" y="62884"/>
                        <a:pt x="79362" y="40976"/>
                      </a:cubicBezTo>
                      <a:cubicBezTo>
                        <a:pt x="80029" y="19069"/>
                        <a:pt x="62884" y="686"/>
                        <a:pt x="40976" y="19"/>
                      </a:cubicBezTo>
                      <a:cubicBezTo>
                        <a:pt x="19069" y="-648"/>
                        <a:pt x="686" y="16497"/>
                        <a:pt x="19" y="38405"/>
                      </a:cubicBezTo>
                      <a:cubicBezTo>
                        <a:pt x="-648" y="60407"/>
                        <a:pt x="16497" y="78695"/>
                        <a:pt x="38405" y="79362"/>
                      </a:cubicBezTo>
                      <a:close/>
                    </a:path>
                  </a:pathLst>
                </a:custGeom>
                <a:solidFill>
                  <a:srgbClr val="FDA2CC"/>
                </a:solidFill>
                <a:ln w="9525" cap="flat">
                  <a:noFill/>
                  <a:prstDash val="solid"/>
                  <a:miter/>
                </a:ln>
              </p:spPr>
              <p:txBody>
                <a:bodyPr rtlCol="0" anchor="ctr"/>
                <a:lstStyle/>
                <a:p>
                  <a:endParaRPr lang="zh-CN" altLang="en-US">
                    <a:cs typeface="+mn-ea"/>
                    <a:sym typeface="+mn-lt"/>
                  </a:endParaRPr>
                </a:p>
              </p:txBody>
            </p:sp>
          </p:grpSp>
          <p:sp>
            <p:nvSpPr>
              <p:cNvPr id="186" name="任意多边形: 形状 185"/>
              <p:cNvSpPr/>
              <p:nvPr>
                <p:custDataLst>
                  <p:tags r:id="rId21"/>
                </p:custDataLst>
              </p:nvPr>
            </p:nvSpPr>
            <p:spPr>
              <a:xfrm>
                <a:off x="2209537" y="2380528"/>
                <a:ext cx="439840" cy="389105"/>
              </a:xfrm>
              <a:custGeom>
                <a:avLst/>
                <a:gdLst>
                  <a:gd name="connsiteX0" fmla="*/ 79986 w 439840"/>
                  <a:gd name="connsiteY0" fmla="*/ 10868 h 389105"/>
                  <a:gd name="connsiteX1" fmla="*/ 433459 w 439840"/>
                  <a:gd name="connsiteY1" fmla="*/ 273567 h 389105"/>
                  <a:gd name="connsiteX2" fmla="*/ 439841 w 439840"/>
                  <a:gd name="connsiteY2" fmla="*/ 288426 h 389105"/>
                  <a:gd name="connsiteX3" fmla="*/ 356211 w 439840"/>
                  <a:gd name="connsiteY3" fmla="*/ 389106 h 389105"/>
                  <a:gd name="connsiteX4" fmla="*/ 86940 w 439840"/>
                  <a:gd name="connsiteY4" fmla="*/ 293570 h 389105"/>
                  <a:gd name="connsiteX5" fmla="*/ 79986 w 439840"/>
                  <a:gd name="connsiteY5" fmla="*/ 10868 h 38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840" h="389105">
                    <a:moveTo>
                      <a:pt x="79986" y="10868"/>
                    </a:moveTo>
                    <a:cubicBezTo>
                      <a:pt x="79986" y="10868"/>
                      <a:pt x="327636" y="-81715"/>
                      <a:pt x="433459" y="273567"/>
                    </a:cubicBezTo>
                    <a:lnTo>
                      <a:pt x="439841" y="288426"/>
                    </a:lnTo>
                    <a:cubicBezTo>
                      <a:pt x="439841" y="288426"/>
                      <a:pt x="369642" y="362150"/>
                      <a:pt x="356211" y="389106"/>
                    </a:cubicBezTo>
                    <a:cubicBezTo>
                      <a:pt x="356211" y="389106"/>
                      <a:pt x="210955" y="329194"/>
                      <a:pt x="86940" y="293570"/>
                    </a:cubicBezTo>
                    <a:cubicBezTo>
                      <a:pt x="-37171" y="257946"/>
                      <a:pt x="-18312" y="55731"/>
                      <a:pt x="79986" y="10868"/>
                    </a:cubicBezTo>
                    <a:close/>
                  </a:path>
                </a:pathLst>
              </a:custGeom>
              <a:solidFill>
                <a:srgbClr val="A4D8CB"/>
              </a:solidFill>
              <a:ln w="9525" cap="flat">
                <a:noFill/>
                <a:prstDash val="solid"/>
                <a:miter/>
              </a:ln>
            </p:spPr>
            <p:txBody>
              <a:bodyPr rtlCol="0" anchor="ctr"/>
              <a:lstStyle/>
              <a:p>
                <a:endParaRPr lang="zh-CN" altLang="en-US">
                  <a:cs typeface="+mn-ea"/>
                  <a:sym typeface="+mn-lt"/>
                </a:endParaRPr>
              </a:p>
            </p:txBody>
          </p:sp>
          <p:sp>
            <p:nvSpPr>
              <p:cNvPr id="187" name="任意多边形: 形状 186"/>
              <p:cNvSpPr/>
              <p:nvPr>
                <p:custDataLst>
                  <p:tags r:id="rId22"/>
                </p:custDataLst>
              </p:nvPr>
            </p:nvSpPr>
            <p:spPr>
              <a:xfrm>
                <a:off x="2565749" y="2642573"/>
                <a:ext cx="219238" cy="161195"/>
              </a:xfrm>
              <a:custGeom>
                <a:avLst/>
                <a:gdLst>
                  <a:gd name="connsiteX0" fmla="*/ 0 w 219238"/>
                  <a:gd name="connsiteY0" fmla="*/ 127061 h 161195"/>
                  <a:gd name="connsiteX1" fmla="*/ 83629 w 219238"/>
                  <a:gd name="connsiteY1" fmla="*/ 26381 h 161195"/>
                  <a:gd name="connsiteX2" fmla="*/ 171545 w 219238"/>
                  <a:gd name="connsiteY2" fmla="*/ 16476 h 161195"/>
                  <a:gd name="connsiteX3" fmla="*/ 213360 w 219238"/>
                  <a:gd name="connsiteY3" fmla="*/ 5141 h 161195"/>
                  <a:gd name="connsiteX4" fmla="*/ 162306 w 219238"/>
                  <a:gd name="connsiteY4" fmla="*/ 112868 h 161195"/>
                  <a:gd name="connsiteX5" fmla="*/ 0 w 219238"/>
                  <a:gd name="connsiteY5" fmla="*/ 127061 h 1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38" h="161195">
                    <a:moveTo>
                      <a:pt x="0" y="127061"/>
                    </a:moveTo>
                    <a:cubicBezTo>
                      <a:pt x="0" y="127061"/>
                      <a:pt x="33338" y="61148"/>
                      <a:pt x="83629" y="26381"/>
                    </a:cubicBezTo>
                    <a:cubicBezTo>
                      <a:pt x="83629" y="26381"/>
                      <a:pt x="158782" y="16476"/>
                      <a:pt x="171545" y="16476"/>
                    </a:cubicBezTo>
                    <a:cubicBezTo>
                      <a:pt x="184309" y="16476"/>
                      <a:pt x="198501" y="-11147"/>
                      <a:pt x="213360" y="5141"/>
                    </a:cubicBezTo>
                    <a:cubicBezTo>
                      <a:pt x="228219" y="21428"/>
                      <a:pt x="216218" y="97247"/>
                      <a:pt x="162306" y="112868"/>
                    </a:cubicBezTo>
                    <a:cubicBezTo>
                      <a:pt x="108395" y="128489"/>
                      <a:pt x="53816" y="204309"/>
                      <a:pt x="0" y="127061"/>
                    </a:cubicBez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sp>
            <p:nvSpPr>
              <p:cNvPr id="188" name="任意多边形: 形状 187"/>
              <p:cNvSpPr/>
              <p:nvPr>
                <p:custDataLst>
                  <p:tags r:id="rId23"/>
                </p:custDataLst>
              </p:nvPr>
            </p:nvSpPr>
            <p:spPr>
              <a:xfrm>
                <a:off x="2323338" y="2379551"/>
                <a:ext cx="319563" cy="274639"/>
              </a:xfrm>
              <a:custGeom>
                <a:avLst/>
                <a:gdLst>
                  <a:gd name="connsiteX0" fmla="*/ 0 w 319563"/>
                  <a:gd name="connsiteY0" fmla="*/ 9082 h 274639"/>
                  <a:gd name="connsiteX1" fmla="*/ 57055 w 319563"/>
                  <a:gd name="connsiteY1" fmla="*/ 34 h 274639"/>
                  <a:gd name="connsiteX2" fmla="*/ 114300 w 319563"/>
                  <a:gd name="connsiteY2" fmla="*/ 10416 h 274639"/>
                  <a:gd name="connsiteX3" fmla="*/ 212979 w 319563"/>
                  <a:gd name="connsiteY3" fmla="*/ 71281 h 274639"/>
                  <a:gd name="connsiteX4" fmla="*/ 279749 w 319563"/>
                  <a:gd name="connsiteY4" fmla="*/ 166150 h 274639"/>
                  <a:gd name="connsiteX5" fmla="*/ 319564 w 319563"/>
                  <a:gd name="connsiteY5" fmla="*/ 274639 h 274639"/>
                  <a:gd name="connsiteX6" fmla="*/ 274320 w 319563"/>
                  <a:gd name="connsiteY6" fmla="*/ 168912 h 274639"/>
                  <a:gd name="connsiteX7" fmla="*/ 207359 w 319563"/>
                  <a:gd name="connsiteY7" fmla="*/ 76900 h 274639"/>
                  <a:gd name="connsiteX8" fmla="*/ 112395 w 319563"/>
                  <a:gd name="connsiteY8" fmla="*/ 16131 h 274639"/>
                  <a:gd name="connsiteX9" fmla="*/ 0 w 319563"/>
                  <a:gd name="connsiteY9" fmla="*/ 9082 h 27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563" h="274639">
                    <a:moveTo>
                      <a:pt x="0" y="9082"/>
                    </a:moveTo>
                    <a:cubicBezTo>
                      <a:pt x="18097" y="2510"/>
                      <a:pt x="37624" y="-347"/>
                      <a:pt x="57055" y="34"/>
                    </a:cubicBezTo>
                    <a:cubicBezTo>
                      <a:pt x="76581" y="700"/>
                      <a:pt x="95726" y="4606"/>
                      <a:pt x="114300" y="10416"/>
                    </a:cubicBezTo>
                    <a:cubicBezTo>
                      <a:pt x="151543" y="22132"/>
                      <a:pt x="185356" y="43944"/>
                      <a:pt x="212979" y="71281"/>
                    </a:cubicBezTo>
                    <a:cubicBezTo>
                      <a:pt x="240411" y="98998"/>
                      <a:pt x="262604" y="131479"/>
                      <a:pt x="279749" y="166150"/>
                    </a:cubicBezTo>
                    <a:cubicBezTo>
                      <a:pt x="296989" y="200821"/>
                      <a:pt x="309753" y="237397"/>
                      <a:pt x="319564" y="274639"/>
                    </a:cubicBezTo>
                    <a:cubicBezTo>
                      <a:pt x="306609" y="238349"/>
                      <a:pt x="292417" y="202630"/>
                      <a:pt x="274320" y="168912"/>
                    </a:cubicBezTo>
                    <a:cubicBezTo>
                      <a:pt x="256222" y="135288"/>
                      <a:pt x="234505" y="103475"/>
                      <a:pt x="207359" y="76900"/>
                    </a:cubicBezTo>
                    <a:cubicBezTo>
                      <a:pt x="180880" y="49754"/>
                      <a:pt x="148209" y="28799"/>
                      <a:pt x="112395" y="16131"/>
                    </a:cubicBezTo>
                    <a:cubicBezTo>
                      <a:pt x="76771" y="3272"/>
                      <a:pt x="37433" y="-1300"/>
                      <a:pt x="0" y="9082"/>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89" name="任意多边形: 形状 188"/>
              <p:cNvSpPr/>
              <p:nvPr>
                <p:custDataLst>
                  <p:tags r:id="rId24"/>
                </p:custDataLst>
              </p:nvPr>
            </p:nvSpPr>
            <p:spPr>
              <a:xfrm>
                <a:off x="2649378" y="1989441"/>
                <a:ext cx="125002" cy="633983"/>
              </a:xfrm>
              <a:custGeom>
                <a:avLst/>
                <a:gdLst>
                  <a:gd name="connsiteX0" fmla="*/ 0 w 125002"/>
                  <a:gd name="connsiteY0" fmla="*/ 0 h 633983"/>
                  <a:gd name="connsiteX1" fmla="*/ 82582 w 125002"/>
                  <a:gd name="connsiteY1" fmla="*/ 149542 h 633983"/>
                  <a:gd name="connsiteX2" fmla="*/ 123539 w 125002"/>
                  <a:gd name="connsiteY2" fmla="*/ 315849 h 633983"/>
                  <a:gd name="connsiteX3" fmla="*/ 104204 w 125002"/>
                  <a:gd name="connsiteY3" fmla="*/ 485775 h 633983"/>
                  <a:gd name="connsiteX4" fmla="*/ 69437 w 125002"/>
                  <a:gd name="connsiteY4" fmla="*/ 564166 h 633983"/>
                  <a:gd name="connsiteX5" fmla="*/ 20098 w 125002"/>
                  <a:gd name="connsiteY5" fmla="*/ 633984 h 633983"/>
                  <a:gd name="connsiteX6" fmla="*/ 66008 w 125002"/>
                  <a:gd name="connsiteY6" fmla="*/ 562261 h 633983"/>
                  <a:gd name="connsiteX7" fmla="*/ 98298 w 125002"/>
                  <a:gd name="connsiteY7" fmla="*/ 483870 h 633983"/>
                  <a:gd name="connsiteX8" fmla="*/ 115157 w 125002"/>
                  <a:gd name="connsiteY8" fmla="*/ 401002 h 633983"/>
                  <a:gd name="connsiteX9" fmla="*/ 115634 w 125002"/>
                  <a:gd name="connsiteY9" fmla="*/ 316421 h 633983"/>
                  <a:gd name="connsiteX10" fmla="*/ 76962 w 125002"/>
                  <a:gd name="connsiteY10" fmla="*/ 151733 h 633983"/>
                  <a:gd name="connsiteX11" fmla="*/ 42291 w 125002"/>
                  <a:gd name="connsiteY11" fmla="*/ 74009 h 633983"/>
                  <a:gd name="connsiteX12" fmla="*/ 0 w 125002"/>
                  <a:gd name="connsiteY12" fmla="*/ 0 h 63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02" h="633983">
                    <a:moveTo>
                      <a:pt x="0" y="0"/>
                    </a:moveTo>
                    <a:cubicBezTo>
                      <a:pt x="33052" y="46387"/>
                      <a:pt x="60960" y="96583"/>
                      <a:pt x="82582" y="149542"/>
                    </a:cubicBezTo>
                    <a:cubicBezTo>
                      <a:pt x="104108" y="202501"/>
                      <a:pt x="118491" y="258604"/>
                      <a:pt x="123539" y="315849"/>
                    </a:cubicBezTo>
                    <a:cubicBezTo>
                      <a:pt x="128016" y="372999"/>
                      <a:pt x="122396" y="431387"/>
                      <a:pt x="104204" y="485775"/>
                    </a:cubicBezTo>
                    <a:cubicBezTo>
                      <a:pt x="95155" y="513017"/>
                      <a:pt x="83534" y="539305"/>
                      <a:pt x="69437" y="564166"/>
                    </a:cubicBezTo>
                    <a:cubicBezTo>
                      <a:pt x="54959" y="588835"/>
                      <a:pt x="38481" y="612172"/>
                      <a:pt x="20098" y="633984"/>
                    </a:cubicBezTo>
                    <a:cubicBezTo>
                      <a:pt x="36957" y="611029"/>
                      <a:pt x="52769" y="587311"/>
                      <a:pt x="66008" y="562261"/>
                    </a:cubicBezTo>
                    <a:cubicBezTo>
                      <a:pt x="79248" y="537210"/>
                      <a:pt x="90106" y="510921"/>
                      <a:pt x="98298" y="483870"/>
                    </a:cubicBezTo>
                    <a:cubicBezTo>
                      <a:pt x="106394" y="456819"/>
                      <a:pt x="112395" y="429101"/>
                      <a:pt x="115157" y="401002"/>
                    </a:cubicBezTo>
                    <a:cubicBezTo>
                      <a:pt x="117920" y="372904"/>
                      <a:pt x="118015" y="344519"/>
                      <a:pt x="115634" y="316421"/>
                    </a:cubicBezTo>
                    <a:cubicBezTo>
                      <a:pt x="111347" y="260033"/>
                      <a:pt x="97060" y="204692"/>
                      <a:pt x="76962" y="151733"/>
                    </a:cubicBezTo>
                    <a:cubicBezTo>
                      <a:pt x="66961" y="125158"/>
                      <a:pt x="55245" y="99346"/>
                      <a:pt x="42291" y="74009"/>
                    </a:cubicBezTo>
                    <a:cubicBezTo>
                      <a:pt x="29432" y="48768"/>
                      <a:pt x="15050" y="24193"/>
                      <a:pt x="0"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nvGrpSpPr>
              <p:cNvPr id="190" name="图形 2"/>
              <p:cNvGrpSpPr/>
              <p:nvPr/>
            </p:nvGrpSpPr>
            <p:grpSpPr>
              <a:xfrm>
                <a:off x="2236915" y="1892000"/>
                <a:ext cx="508184" cy="386350"/>
                <a:chOff x="2236915" y="1892000"/>
                <a:chExt cx="508184" cy="386350"/>
              </a:xfrm>
            </p:grpSpPr>
            <p:sp>
              <p:nvSpPr>
                <p:cNvPr id="209" name="任意多边形: 形状 208"/>
                <p:cNvSpPr/>
                <p:nvPr>
                  <p:custDataLst>
                    <p:tags r:id="rId25"/>
                  </p:custDataLst>
                </p:nvPr>
              </p:nvSpPr>
              <p:spPr>
                <a:xfrm>
                  <a:off x="2237862" y="1892000"/>
                  <a:ext cx="505183" cy="382556"/>
                </a:xfrm>
                <a:custGeom>
                  <a:avLst/>
                  <a:gdLst>
                    <a:gd name="connsiteX0" fmla="*/ 13848 w 505183"/>
                    <a:gd name="connsiteY0" fmla="*/ 0 h 382556"/>
                    <a:gd name="connsiteX1" fmla="*/ 296740 w 505183"/>
                    <a:gd name="connsiteY1" fmla="*/ 379952 h 382556"/>
                    <a:gd name="connsiteX2" fmla="*/ 428376 w 505183"/>
                    <a:gd name="connsiteY2" fmla="*/ 0 h 382556"/>
                    <a:gd name="connsiteX3" fmla="*/ 13848 w 505183"/>
                    <a:gd name="connsiteY3" fmla="*/ 0 h 382556"/>
                  </a:gdLst>
                  <a:ahLst/>
                  <a:cxnLst>
                    <a:cxn ang="0">
                      <a:pos x="connsiteX0" y="connsiteY0"/>
                    </a:cxn>
                    <a:cxn ang="0">
                      <a:pos x="connsiteX1" y="connsiteY1"/>
                    </a:cxn>
                    <a:cxn ang="0">
                      <a:pos x="connsiteX2" y="connsiteY2"/>
                    </a:cxn>
                    <a:cxn ang="0">
                      <a:pos x="connsiteX3" y="connsiteY3"/>
                    </a:cxn>
                  </a:cxnLst>
                  <a:rect l="l" t="t" r="r" b="b"/>
                  <a:pathLst>
                    <a:path w="505183" h="382556">
                      <a:moveTo>
                        <a:pt x="13848" y="0"/>
                      </a:moveTo>
                      <a:cubicBezTo>
                        <a:pt x="13848" y="0"/>
                        <a:pt x="-94833" y="419291"/>
                        <a:pt x="296740" y="379952"/>
                      </a:cubicBezTo>
                      <a:cubicBezTo>
                        <a:pt x="669739" y="342519"/>
                        <a:pt x="428376" y="0"/>
                        <a:pt x="428376" y="0"/>
                      </a:cubicBezTo>
                      <a:lnTo>
                        <a:pt x="13848" y="0"/>
                      </a:lnTo>
                      <a:close/>
                    </a:path>
                  </a:pathLst>
                </a:custGeom>
                <a:solidFill>
                  <a:srgbClr val="F1BAFE"/>
                </a:solidFill>
                <a:ln w="9525" cap="flat">
                  <a:noFill/>
                  <a:prstDash val="solid"/>
                  <a:miter/>
                </a:ln>
              </p:spPr>
              <p:txBody>
                <a:bodyPr rtlCol="0" anchor="ctr"/>
                <a:lstStyle/>
                <a:p>
                  <a:endParaRPr lang="zh-CN" altLang="en-US">
                    <a:cs typeface="+mn-ea"/>
                    <a:sym typeface="+mn-lt"/>
                  </a:endParaRPr>
                </a:p>
              </p:txBody>
            </p:sp>
            <p:sp>
              <p:nvSpPr>
                <p:cNvPr id="210" name="任意多边形: 形状 209"/>
                <p:cNvSpPr/>
                <p:nvPr>
                  <p:custDataLst>
                    <p:tags r:id="rId26"/>
                  </p:custDataLst>
                </p:nvPr>
              </p:nvSpPr>
              <p:spPr>
                <a:xfrm>
                  <a:off x="2236915" y="1956294"/>
                  <a:ext cx="508184" cy="322056"/>
                </a:xfrm>
                <a:custGeom>
                  <a:avLst/>
                  <a:gdLst>
                    <a:gd name="connsiteX0" fmla="*/ 4031 w 508184"/>
                    <a:gd name="connsiteY0" fmla="*/ 0 h 322056"/>
                    <a:gd name="connsiteX1" fmla="*/ 7555 w 508184"/>
                    <a:gd name="connsiteY1" fmla="*/ 119063 h 322056"/>
                    <a:gd name="connsiteX2" fmla="*/ 50037 w 508184"/>
                    <a:gd name="connsiteY2" fmla="*/ 228600 h 322056"/>
                    <a:gd name="connsiteX3" fmla="*/ 142810 w 508184"/>
                    <a:gd name="connsiteY3" fmla="*/ 297942 h 322056"/>
                    <a:gd name="connsiteX4" fmla="*/ 200151 w 508184"/>
                    <a:gd name="connsiteY4" fmla="*/ 311468 h 322056"/>
                    <a:gd name="connsiteX5" fmla="*/ 259301 w 508184"/>
                    <a:gd name="connsiteY5" fmla="*/ 313944 h 322056"/>
                    <a:gd name="connsiteX6" fmla="*/ 376459 w 508184"/>
                    <a:gd name="connsiteY6" fmla="*/ 297085 h 322056"/>
                    <a:gd name="connsiteX7" fmla="*/ 474852 w 508184"/>
                    <a:gd name="connsiteY7" fmla="*/ 236220 h 322056"/>
                    <a:gd name="connsiteX8" fmla="*/ 503046 w 508184"/>
                    <a:gd name="connsiteY8" fmla="*/ 124778 h 322056"/>
                    <a:gd name="connsiteX9" fmla="*/ 471232 w 508184"/>
                    <a:gd name="connsiteY9" fmla="*/ 10287 h 322056"/>
                    <a:gd name="connsiteX10" fmla="*/ 506856 w 508184"/>
                    <a:gd name="connsiteY10" fmla="*/ 124397 h 322056"/>
                    <a:gd name="connsiteX11" fmla="*/ 504475 w 508184"/>
                    <a:gd name="connsiteY11" fmla="*/ 184690 h 322056"/>
                    <a:gd name="connsiteX12" fmla="*/ 479614 w 508184"/>
                    <a:gd name="connsiteY12" fmla="*/ 239935 h 322056"/>
                    <a:gd name="connsiteX13" fmla="*/ 434085 w 508184"/>
                    <a:gd name="connsiteY13" fmla="*/ 280035 h 322056"/>
                    <a:gd name="connsiteX14" fmla="*/ 378459 w 508184"/>
                    <a:gd name="connsiteY14" fmla="*/ 303943 h 322056"/>
                    <a:gd name="connsiteX15" fmla="*/ 259396 w 508184"/>
                    <a:gd name="connsiteY15" fmla="*/ 321850 h 322056"/>
                    <a:gd name="connsiteX16" fmla="*/ 199103 w 508184"/>
                    <a:gd name="connsiteY16" fmla="*/ 318897 h 322056"/>
                    <a:gd name="connsiteX17" fmla="*/ 140239 w 508184"/>
                    <a:gd name="connsiteY17" fmla="*/ 304705 h 322056"/>
                    <a:gd name="connsiteX18" fmla="*/ 44893 w 508184"/>
                    <a:gd name="connsiteY18" fmla="*/ 232124 h 322056"/>
                    <a:gd name="connsiteX19" fmla="*/ 3650 w 508184"/>
                    <a:gd name="connsiteY19" fmla="*/ 119634 h 322056"/>
                    <a:gd name="connsiteX20" fmla="*/ 4031 w 508184"/>
                    <a:gd name="connsiteY20" fmla="*/ 0 h 32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8184" h="322056">
                      <a:moveTo>
                        <a:pt x="4031" y="0"/>
                      </a:moveTo>
                      <a:cubicBezTo>
                        <a:pt x="602" y="39719"/>
                        <a:pt x="888" y="79915"/>
                        <a:pt x="7555" y="119063"/>
                      </a:cubicBezTo>
                      <a:cubicBezTo>
                        <a:pt x="13937" y="158115"/>
                        <a:pt x="26891" y="196596"/>
                        <a:pt x="50037" y="228600"/>
                      </a:cubicBezTo>
                      <a:cubicBezTo>
                        <a:pt x="72897" y="260604"/>
                        <a:pt x="105853" y="284702"/>
                        <a:pt x="142810" y="297942"/>
                      </a:cubicBezTo>
                      <a:cubicBezTo>
                        <a:pt x="161384" y="304514"/>
                        <a:pt x="180625" y="308705"/>
                        <a:pt x="200151" y="311468"/>
                      </a:cubicBezTo>
                      <a:cubicBezTo>
                        <a:pt x="219772" y="313468"/>
                        <a:pt x="239489" y="314897"/>
                        <a:pt x="259301" y="313944"/>
                      </a:cubicBezTo>
                      <a:cubicBezTo>
                        <a:pt x="298830" y="312801"/>
                        <a:pt x="338549" y="308134"/>
                        <a:pt x="376459" y="297085"/>
                      </a:cubicBezTo>
                      <a:cubicBezTo>
                        <a:pt x="414082" y="286036"/>
                        <a:pt x="450658" y="267272"/>
                        <a:pt x="474852" y="236220"/>
                      </a:cubicBezTo>
                      <a:cubicBezTo>
                        <a:pt x="499522" y="205454"/>
                        <a:pt x="506760" y="163925"/>
                        <a:pt x="503046" y="124778"/>
                      </a:cubicBezTo>
                      <a:cubicBezTo>
                        <a:pt x="499712" y="85249"/>
                        <a:pt x="487234" y="46768"/>
                        <a:pt x="471232" y="10287"/>
                      </a:cubicBezTo>
                      <a:cubicBezTo>
                        <a:pt x="488377" y="46292"/>
                        <a:pt x="502189" y="84392"/>
                        <a:pt x="506856" y="124397"/>
                      </a:cubicBezTo>
                      <a:cubicBezTo>
                        <a:pt x="508951" y="144399"/>
                        <a:pt x="508856" y="164783"/>
                        <a:pt x="504475" y="184690"/>
                      </a:cubicBezTo>
                      <a:cubicBezTo>
                        <a:pt x="500284" y="204502"/>
                        <a:pt x="492092" y="223742"/>
                        <a:pt x="479614" y="239935"/>
                      </a:cubicBezTo>
                      <a:cubicBezTo>
                        <a:pt x="467327" y="256318"/>
                        <a:pt x="451516" y="269748"/>
                        <a:pt x="434085" y="280035"/>
                      </a:cubicBezTo>
                      <a:cubicBezTo>
                        <a:pt x="416654" y="290417"/>
                        <a:pt x="397699" y="298037"/>
                        <a:pt x="378459" y="303943"/>
                      </a:cubicBezTo>
                      <a:cubicBezTo>
                        <a:pt x="339692" y="315468"/>
                        <a:pt x="299592" y="320516"/>
                        <a:pt x="259396" y="321850"/>
                      </a:cubicBezTo>
                      <a:cubicBezTo>
                        <a:pt x="239299" y="322612"/>
                        <a:pt x="219106" y="321183"/>
                        <a:pt x="199103" y="318897"/>
                      </a:cubicBezTo>
                      <a:cubicBezTo>
                        <a:pt x="179101" y="316040"/>
                        <a:pt x="159289" y="311563"/>
                        <a:pt x="140239" y="304705"/>
                      </a:cubicBezTo>
                      <a:cubicBezTo>
                        <a:pt x="102234" y="290798"/>
                        <a:pt x="67753" y="265748"/>
                        <a:pt x="44893" y="232124"/>
                      </a:cubicBezTo>
                      <a:cubicBezTo>
                        <a:pt x="21748" y="198692"/>
                        <a:pt x="9270" y="159258"/>
                        <a:pt x="3650" y="119634"/>
                      </a:cubicBezTo>
                      <a:cubicBezTo>
                        <a:pt x="-1779" y="79915"/>
                        <a:pt x="-732" y="39624"/>
                        <a:pt x="4031"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grpSp>
            <p:nvGrpSpPr>
              <p:cNvPr id="191" name="图形 2"/>
              <p:cNvGrpSpPr/>
              <p:nvPr/>
            </p:nvGrpSpPr>
            <p:grpSpPr>
              <a:xfrm>
                <a:off x="1936378" y="1154098"/>
                <a:ext cx="960666" cy="871787"/>
                <a:chOff x="1936378" y="1154098"/>
                <a:chExt cx="960666" cy="871787"/>
              </a:xfrm>
            </p:grpSpPr>
            <p:sp>
              <p:nvSpPr>
                <p:cNvPr id="192" name="任意多边形: 形状 191"/>
                <p:cNvSpPr/>
                <p:nvPr>
                  <p:custDataLst>
                    <p:tags r:id="rId27"/>
                  </p:custDataLst>
                </p:nvPr>
              </p:nvSpPr>
              <p:spPr>
                <a:xfrm>
                  <a:off x="1936378" y="1154098"/>
                  <a:ext cx="960666" cy="785845"/>
                </a:xfrm>
                <a:custGeom>
                  <a:avLst/>
                  <a:gdLst>
                    <a:gd name="connsiteX0" fmla="*/ 814061 w 960666"/>
                    <a:gd name="connsiteY0" fmla="*/ 625888 h 785845"/>
                    <a:gd name="connsiteX1" fmla="*/ 955793 w 960666"/>
                    <a:gd name="connsiteY1" fmla="*/ 480822 h 785845"/>
                    <a:gd name="connsiteX2" fmla="*/ 898262 w 960666"/>
                    <a:gd name="connsiteY2" fmla="*/ 312134 h 785845"/>
                    <a:gd name="connsiteX3" fmla="*/ 845208 w 960666"/>
                    <a:gd name="connsiteY3" fmla="*/ 100298 h 785845"/>
                    <a:gd name="connsiteX4" fmla="*/ 582127 w 960666"/>
                    <a:gd name="connsiteY4" fmla="*/ 78677 h 785845"/>
                    <a:gd name="connsiteX5" fmla="*/ 521643 w 960666"/>
                    <a:gd name="connsiteY5" fmla="*/ 0 h 785845"/>
                    <a:gd name="connsiteX6" fmla="*/ 431918 w 960666"/>
                    <a:gd name="connsiteY6" fmla="*/ 88678 h 785845"/>
                    <a:gd name="connsiteX7" fmla="*/ 329143 w 960666"/>
                    <a:gd name="connsiteY7" fmla="*/ 26289 h 785845"/>
                    <a:gd name="connsiteX8" fmla="*/ 317046 w 960666"/>
                    <a:gd name="connsiteY8" fmla="*/ 119158 h 785845"/>
                    <a:gd name="connsiteX9" fmla="*/ 108639 w 960666"/>
                    <a:gd name="connsiteY9" fmla="*/ 165259 h 785845"/>
                    <a:gd name="connsiteX10" fmla="*/ 22152 w 960666"/>
                    <a:gd name="connsiteY10" fmla="*/ 403384 h 785845"/>
                    <a:gd name="connsiteX11" fmla="*/ 27200 w 960666"/>
                    <a:gd name="connsiteY11" fmla="*/ 636651 h 785845"/>
                    <a:gd name="connsiteX12" fmla="*/ 415535 w 960666"/>
                    <a:gd name="connsiteY12" fmla="*/ 753809 h 785845"/>
                    <a:gd name="connsiteX13" fmla="*/ 814061 w 960666"/>
                    <a:gd name="connsiteY13" fmla="*/ 625888 h 78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666" h="785845">
                      <a:moveTo>
                        <a:pt x="814061" y="625888"/>
                      </a:moveTo>
                      <a:cubicBezTo>
                        <a:pt x="814061" y="625888"/>
                        <a:pt x="913026" y="628174"/>
                        <a:pt x="955793" y="480822"/>
                      </a:cubicBezTo>
                      <a:cubicBezTo>
                        <a:pt x="981320" y="392906"/>
                        <a:pt x="898262" y="312134"/>
                        <a:pt x="898262" y="312134"/>
                      </a:cubicBezTo>
                      <a:cubicBezTo>
                        <a:pt x="898262" y="312134"/>
                        <a:pt x="953412" y="185166"/>
                        <a:pt x="845208" y="100298"/>
                      </a:cubicBezTo>
                      <a:cubicBezTo>
                        <a:pt x="731289" y="10954"/>
                        <a:pt x="582127" y="78677"/>
                        <a:pt x="582127" y="78677"/>
                      </a:cubicBezTo>
                      <a:cubicBezTo>
                        <a:pt x="582127" y="78677"/>
                        <a:pt x="575174" y="-95"/>
                        <a:pt x="521643" y="0"/>
                      </a:cubicBezTo>
                      <a:cubicBezTo>
                        <a:pt x="462112" y="0"/>
                        <a:pt x="431918" y="88678"/>
                        <a:pt x="431918" y="88678"/>
                      </a:cubicBezTo>
                      <a:cubicBezTo>
                        <a:pt x="431918" y="88678"/>
                        <a:pt x="374958" y="9239"/>
                        <a:pt x="329143" y="26289"/>
                      </a:cubicBezTo>
                      <a:cubicBezTo>
                        <a:pt x="274660" y="46577"/>
                        <a:pt x="317046" y="119158"/>
                        <a:pt x="317046" y="119158"/>
                      </a:cubicBezTo>
                      <a:cubicBezTo>
                        <a:pt x="317046" y="119158"/>
                        <a:pt x="215796" y="84773"/>
                        <a:pt x="108639" y="165259"/>
                      </a:cubicBezTo>
                      <a:cubicBezTo>
                        <a:pt x="-10518" y="254794"/>
                        <a:pt x="22152" y="403384"/>
                        <a:pt x="22152" y="403384"/>
                      </a:cubicBezTo>
                      <a:cubicBezTo>
                        <a:pt x="22152" y="403384"/>
                        <a:pt x="-30902" y="531400"/>
                        <a:pt x="27200" y="636651"/>
                      </a:cubicBezTo>
                      <a:cubicBezTo>
                        <a:pt x="27200" y="636651"/>
                        <a:pt x="151978" y="868966"/>
                        <a:pt x="415535" y="753809"/>
                      </a:cubicBezTo>
                      <a:cubicBezTo>
                        <a:pt x="779104" y="595027"/>
                        <a:pt x="814061" y="625888"/>
                        <a:pt x="814061" y="625888"/>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93" name="任意多边形: 形状 192"/>
                <p:cNvSpPr/>
                <p:nvPr>
                  <p:custDataLst>
                    <p:tags r:id="rId28"/>
                  </p:custDataLst>
                </p:nvPr>
              </p:nvSpPr>
              <p:spPr>
                <a:xfrm>
                  <a:off x="2161726" y="1317116"/>
                  <a:ext cx="596412" cy="705852"/>
                </a:xfrm>
                <a:custGeom>
                  <a:avLst/>
                  <a:gdLst>
                    <a:gd name="connsiteX0" fmla="*/ 829 w 596412"/>
                    <a:gd name="connsiteY0" fmla="*/ 371716 h 705852"/>
                    <a:gd name="connsiteX1" fmla="*/ 368875 w 596412"/>
                    <a:gd name="connsiteY1" fmla="*/ 705662 h 705852"/>
                    <a:gd name="connsiteX2" fmla="*/ 391545 w 596412"/>
                    <a:gd name="connsiteY2" fmla="*/ 702233 h 705852"/>
                    <a:gd name="connsiteX3" fmla="*/ 577758 w 596412"/>
                    <a:gd name="connsiteY3" fmla="*/ 576408 h 705852"/>
                    <a:gd name="connsiteX4" fmla="*/ 547945 w 596412"/>
                    <a:gd name="connsiteY4" fmla="*/ 396385 h 705852"/>
                    <a:gd name="connsiteX5" fmla="*/ 428883 w 596412"/>
                    <a:gd name="connsiteY5" fmla="*/ 30625 h 705852"/>
                    <a:gd name="connsiteX6" fmla="*/ 829 w 596412"/>
                    <a:gd name="connsiteY6" fmla="*/ 371716 h 70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12" h="705852">
                      <a:moveTo>
                        <a:pt x="829" y="371716"/>
                      </a:moveTo>
                      <a:cubicBezTo>
                        <a:pt x="829" y="371716"/>
                        <a:pt x="-35270" y="715092"/>
                        <a:pt x="368875" y="705662"/>
                      </a:cubicBezTo>
                      <a:cubicBezTo>
                        <a:pt x="376590" y="705471"/>
                        <a:pt x="384211" y="704233"/>
                        <a:pt x="391545" y="702233"/>
                      </a:cubicBezTo>
                      <a:cubicBezTo>
                        <a:pt x="427359" y="692232"/>
                        <a:pt x="532324" y="656799"/>
                        <a:pt x="577758" y="576408"/>
                      </a:cubicBezTo>
                      <a:cubicBezTo>
                        <a:pt x="633004" y="478586"/>
                        <a:pt x="547945" y="396385"/>
                        <a:pt x="547945" y="396385"/>
                      </a:cubicBezTo>
                      <a:cubicBezTo>
                        <a:pt x="547945" y="396385"/>
                        <a:pt x="633575" y="133876"/>
                        <a:pt x="428883" y="30625"/>
                      </a:cubicBezTo>
                      <a:cubicBezTo>
                        <a:pt x="211522" y="-79008"/>
                        <a:pt x="-8696" y="122256"/>
                        <a:pt x="829" y="371716"/>
                      </a:cubicBez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sp>
              <p:nvSpPr>
                <p:cNvPr id="194" name="任意多边形: 形状 193"/>
                <p:cNvSpPr/>
                <p:nvPr>
                  <p:custDataLst>
                    <p:tags r:id="rId29"/>
                  </p:custDataLst>
                </p:nvPr>
              </p:nvSpPr>
              <p:spPr>
                <a:xfrm>
                  <a:off x="2207133" y="1881523"/>
                  <a:ext cx="527875" cy="141445"/>
                </a:xfrm>
                <a:custGeom>
                  <a:avLst/>
                  <a:gdLst>
                    <a:gd name="connsiteX0" fmla="*/ 218599 w 527875"/>
                    <a:gd name="connsiteY0" fmla="*/ 114205 h 141445"/>
                    <a:gd name="connsiteX1" fmla="*/ 0 w 527875"/>
                    <a:gd name="connsiteY1" fmla="*/ 0 h 141445"/>
                    <a:gd name="connsiteX2" fmla="*/ 323469 w 527875"/>
                    <a:gd name="connsiteY2" fmla="*/ 141256 h 141445"/>
                    <a:gd name="connsiteX3" fmla="*/ 346138 w 527875"/>
                    <a:gd name="connsiteY3" fmla="*/ 137827 h 141445"/>
                    <a:gd name="connsiteX4" fmla="*/ 527876 w 527875"/>
                    <a:gd name="connsiteY4" fmla="*/ 19526 h 141445"/>
                    <a:gd name="connsiteX5" fmla="*/ 218599 w 527875"/>
                    <a:gd name="connsiteY5" fmla="*/ 114205 h 1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875" h="141445">
                      <a:moveTo>
                        <a:pt x="218599" y="114205"/>
                      </a:moveTo>
                      <a:cubicBezTo>
                        <a:pt x="152114" y="104108"/>
                        <a:pt x="54197" y="46672"/>
                        <a:pt x="0" y="0"/>
                      </a:cubicBezTo>
                      <a:cubicBezTo>
                        <a:pt x="46387" y="76486"/>
                        <a:pt x="139065" y="145542"/>
                        <a:pt x="323469" y="141256"/>
                      </a:cubicBezTo>
                      <a:cubicBezTo>
                        <a:pt x="331184" y="141065"/>
                        <a:pt x="338804" y="139827"/>
                        <a:pt x="346138" y="137827"/>
                      </a:cubicBezTo>
                      <a:cubicBezTo>
                        <a:pt x="380810" y="128111"/>
                        <a:pt x="480251" y="94679"/>
                        <a:pt x="527876" y="19526"/>
                      </a:cubicBezTo>
                      <a:cubicBezTo>
                        <a:pt x="427006" y="114205"/>
                        <a:pt x="320230" y="129635"/>
                        <a:pt x="218599" y="114205"/>
                      </a:cubicBezTo>
                      <a:close/>
                    </a:path>
                  </a:pathLst>
                </a:custGeom>
                <a:solidFill>
                  <a:srgbClr val="E78680"/>
                </a:solidFill>
                <a:ln w="9525" cap="flat">
                  <a:noFill/>
                  <a:prstDash val="solid"/>
                  <a:miter/>
                </a:ln>
              </p:spPr>
              <p:txBody>
                <a:bodyPr rtlCol="0" anchor="ctr"/>
                <a:lstStyle/>
                <a:p>
                  <a:endParaRPr lang="zh-CN" altLang="en-US">
                    <a:cs typeface="+mn-ea"/>
                    <a:sym typeface="+mn-lt"/>
                  </a:endParaRPr>
                </a:p>
              </p:txBody>
            </p:sp>
            <p:sp>
              <p:nvSpPr>
                <p:cNvPr id="195" name="任意多边形: 形状 194"/>
                <p:cNvSpPr/>
                <p:nvPr>
                  <p:custDataLst>
                    <p:tags r:id="rId30"/>
                  </p:custDataLst>
                </p:nvPr>
              </p:nvSpPr>
              <p:spPr>
                <a:xfrm>
                  <a:off x="2044858" y="1702987"/>
                  <a:ext cx="200850" cy="195250"/>
                </a:xfrm>
                <a:custGeom>
                  <a:avLst/>
                  <a:gdLst>
                    <a:gd name="connsiteX0" fmla="*/ 165894 w 200850"/>
                    <a:gd name="connsiteY0" fmla="*/ 70903 h 195250"/>
                    <a:gd name="connsiteX1" fmla="*/ 31687 w 200850"/>
                    <a:gd name="connsiteY1" fmla="*/ 11372 h 195250"/>
                    <a:gd name="connsiteX2" fmla="*/ 200851 w 200850"/>
                    <a:gd name="connsiteY2" fmla="*/ 173964 h 195250"/>
                    <a:gd name="connsiteX3" fmla="*/ 165894 w 200850"/>
                    <a:gd name="connsiteY3" fmla="*/ 70903 h 195250"/>
                  </a:gdLst>
                  <a:ahLst/>
                  <a:cxnLst>
                    <a:cxn ang="0">
                      <a:pos x="connsiteX0" y="connsiteY0"/>
                    </a:cxn>
                    <a:cxn ang="0">
                      <a:pos x="connsiteX1" y="connsiteY1"/>
                    </a:cxn>
                    <a:cxn ang="0">
                      <a:pos x="connsiteX2" y="connsiteY2"/>
                    </a:cxn>
                    <a:cxn ang="0">
                      <a:pos x="connsiteX3" y="connsiteY3"/>
                    </a:cxn>
                  </a:cxnLst>
                  <a:rect l="l" t="t" r="r" b="b"/>
                  <a:pathLst>
                    <a:path w="200850" h="195250">
                      <a:moveTo>
                        <a:pt x="165894" y="70903"/>
                      </a:moveTo>
                      <a:cubicBezTo>
                        <a:pt x="165894" y="70903"/>
                        <a:pt x="114840" y="-33967"/>
                        <a:pt x="31687" y="11372"/>
                      </a:cubicBezTo>
                      <a:cubicBezTo>
                        <a:pt x="-51467" y="56711"/>
                        <a:pt x="37401" y="260832"/>
                        <a:pt x="200851" y="173964"/>
                      </a:cubicBezTo>
                      <a:lnTo>
                        <a:pt x="165894" y="70903"/>
                      </a:ln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sp>
              <p:nvSpPr>
                <p:cNvPr id="196" name="任意多边形: 形状 195"/>
                <p:cNvSpPr/>
                <p:nvPr>
                  <p:custDataLst>
                    <p:tags r:id="rId31"/>
                  </p:custDataLst>
                </p:nvPr>
              </p:nvSpPr>
              <p:spPr>
                <a:xfrm>
                  <a:off x="2332843" y="1802722"/>
                  <a:ext cx="98337" cy="84544"/>
                </a:xfrm>
                <a:custGeom>
                  <a:avLst/>
                  <a:gdLst>
                    <a:gd name="connsiteX0" fmla="*/ 20 w 98337"/>
                    <a:gd name="connsiteY0" fmla="*/ 40701 h 84544"/>
                    <a:gd name="connsiteX1" fmla="*/ 47835 w 98337"/>
                    <a:gd name="connsiteY1" fmla="*/ 84516 h 84544"/>
                    <a:gd name="connsiteX2" fmla="*/ 98317 w 98337"/>
                    <a:gd name="connsiteY2" fmla="*/ 43844 h 84544"/>
                    <a:gd name="connsiteX3" fmla="*/ 50502 w 98337"/>
                    <a:gd name="connsiteY3" fmla="*/ 29 h 84544"/>
                    <a:gd name="connsiteX4" fmla="*/ 20 w 98337"/>
                    <a:gd name="connsiteY4" fmla="*/ 40701 h 8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37" h="84544">
                      <a:moveTo>
                        <a:pt x="20" y="40701"/>
                      </a:moveTo>
                      <a:cubicBezTo>
                        <a:pt x="-742" y="64037"/>
                        <a:pt x="20689" y="83563"/>
                        <a:pt x="47835" y="84516"/>
                      </a:cubicBezTo>
                      <a:cubicBezTo>
                        <a:pt x="74981" y="85373"/>
                        <a:pt x="97556" y="67180"/>
                        <a:pt x="98317" y="43844"/>
                      </a:cubicBezTo>
                      <a:cubicBezTo>
                        <a:pt x="99080" y="20508"/>
                        <a:pt x="77648" y="982"/>
                        <a:pt x="50502" y="29"/>
                      </a:cubicBezTo>
                      <a:cubicBezTo>
                        <a:pt x="23356" y="-828"/>
                        <a:pt x="782" y="17365"/>
                        <a:pt x="20" y="40701"/>
                      </a:cubicBezTo>
                      <a:close/>
                    </a:path>
                  </a:pathLst>
                </a:custGeom>
                <a:solidFill>
                  <a:srgbClr val="E78680"/>
                </a:solidFill>
                <a:ln w="9525" cap="flat">
                  <a:noFill/>
                  <a:prstDash val="solid"/>
                  <a:miter/>
                </a:ln>
              </p:spPr>
              <p:txBody>
                <a:bodyPr rtlCol="0" anchor="ctr"/>
                <a:lstStyle/>
                <a:p>
                  <a:endParaRPr lang="zh-CN" altLang="en-US">
                    <a:cs typeface="+mn-ea"/>
                    <a:sym typeface="+mn-lt"/>
                  </a:endParaRPr>
                </a:p>
              </p:txBody>
            </p:sp>
            <p:sp>
              <p:nvSpPr>
                <p:cNvPr id="197" name="任意多边形: 形状 196"/>
                <p:cNvSpPr/>
                <p:nvPr>
                  <p:custDataLst>
                    <p:tags r:id="rId32"/>
                  </p:custDataLst>
                </p:nvPr>
              </p:nvSpPr>
              <p:spPr>
                <a:xfrm>
                  <a:off x="2636146" y="1763926"/>
                  <a:ext cx="98093" cy="84698"/>
                </a:xfrm>
                <a:custGeom>
                  <a:avLst/>
                  <a:gdLst>
                    <a:gd name="connsiteX0" fmla="*/ 279 w 98093"/>
                    <a:gd name="connsiteY0" fmla="*/ 48445 h 84698"/>
                    <a:gd name="connsiteX1" fmla="*/ 54285 w 98093"/>
                    <a:gd name="connsiteY1" fmla="*/ 84259 h 84698"/>
                    <a:gd name="connsiteX2" fmla="*/ 97815 w 98093"/>
                    <a:gd name="connsiteY2" fmla="*/ 36253 h 84698"/>
                    <a:gd name="connsiteX3" fmla="*/ 43808 w 98093"/>
                    <a:gd name="connsiteY3" fmla="*/ 439 h 84698"/>
                    <a:gd name="connsiteX4" fmla="*/ 279 w 98093"/>
                    <a:gd name="connsiteY4" fmla="*/ 48445 h 8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93" h="84698">
                      <a:moveTo>
                        <a:pt x="279" y="48445"/>
                      </a:moveTo>
                      <a:cubicBezTo>
                        <a:pt x="3136" y="71591"/>
                        <a:pt x="27330" y="87593"/>
                        <a:pt x="54285" y="84259"/>
                      </a:cubicBezTo>
                      <a:cubicBezTo>
                        <a:pt x="81241" y="80925"/>
                        <a:pt x="100672" y="59399"/>
                        <a:pt x="97815" y="36253"/>
                      </a:cubicBezTo>
                      <a:cubicBezTo>
                        <a:pt x="94957" y="13108"/>
                        <a:pt x="70764" y="-2895"/>
                        <a:pt x="43808" y="439"/>
                      </a:cubicBezTo>
                      <a:cubicBezTo>
                        <a:pt x="16852" y="3773"/>
                        <a:pt x="-2579" y="25300"/>
                        <a:pt x="279" y="48445"/>
                      </a:cubicBezTo>
                      <a:close/>
                    </a:path>
                  </a:pathLst>
                </a:custGeom>
                <a:solidFill>
                  <a:srgbClr val="E78680"/>
                </a:solidFill>
                <a:ln w="9525" cap="flat">
                  <a:noFill/>
                  <a:prstDash val="solid"/>
                  <a:miter/>
                </a:ln>
              </p:spPr>
              <p:txBody>
                <a:bodyPr rtlCol="0" anchor="ctr"/>
                <a:lstStyle/>
                <a:p>
                  <a:endParaRPr lang="zh-CN" altLang="en-US">
                    <a:cs typeface="+mn-ea"/>
                    <a:sym typeface="+mn-lt"/>
                  </a:endParaRPr>
                </a:p>
              </p:txBody>
            </p:sp>
            <p:grpSp>
              <p:nvGrpSpPr>
                <p:cNvPr id="198" name="图形 2"/>
                <p:cNvGrpSpPr/>
                <p:nvPr/>
              </p:nvGrpSpPr>
              <p:grpSpPr>
                <a:xfrm>
                  <a:off x="2473642" y="1803513"/>
                  <a:ext cx="128421" cy="70960"/>
                  <a:chOff x="2473642" y="1803513"/>
                  <a:chExt cx="128421" cy="70960"/>
                </a:xfrm>
                <a:solidFill>
                  <a:srgbClr val="2C3E50"/>
                </a:solidFill>
              </p:grpSpPr>
              <p:sp>
                <p:nvSpPr>
                  <p:cNvPr id="207" name="任意多边形: 形状 206"/>
                  <p:cNvSpPr/>
                  <p:nvPr>
                    <p:custDataLst>
                      <p:tags r:id="rId33"/>
                    </p:custDataLst>
                  </p:nvPr>
                </p:nvSpPr>
                <p:spPr>
                  <a:xfrm>
                    <a:off x="2562320" y="1803513"/>
                    <a:ext cx="39743" cy="64674"/>
                  </a:xfrm>
                  <a:custGeom>
                    <a:avLst/>
                    <a:gdLst>
                      <a:gd name="connsiteX0" fmla="*/ 0 w 39743"/>
                      <a:gd name="connsiteY0" fmla="*/ 64675 h 64674"/>
                      <a:gd name="connsiteX1" fmla="*/ 15430 w 39743"/>
                      <a:gd name="connsiteY1" fmla="*/ 52292 h 64674"/>
                      <a:gd name="connsiteX2" fmla="*/ 26479 w 39743"/>
                      <a:gd name="connsiteY2" fmla="*/ 37243 h 64674"/>
                      <a:gd name="connsiteX3" fmla="*/ 33338 w 39743"/>
                      <a:gd name="connsiteY3" fmla="*/ 19526 h 64674"/>
                      <a:gd name="connsiteX4" fmla="*/ 37338 w 39743"/>
                      <a:gd name="connsiteY4" fmla="*/ 0 h 64674"/>
                      <a:gd name="connsiteX5" fmla="*/ 33433 w 39743"/>
                      <a:gd name="connsiteY5" fmla="*/ 40958 h 64674"/>
                      <a:gd name="connsiteX6" fmla="*/ 19336 w 39743"/>
                      <a:gd name="connsiteY6" fmla="*/ 57055 h 64674"/>
                      <a:gd name="connsiteX7" fmla="*/ 0 w 39743"/>
                      <a:gd name="connsiteY7" fmla="*/ 64675 h 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43" h="64674">
                        <a:moveTo>
                          <a:pt x="0" y="64675"/>
                        </a:moveTo>
                        <a:cubicBezTo>
                          <a:pt x="5620" y="60674"/>
                          <a:pt x="11049" y="56959"/>
                          <a:pt x="15430" y="52292"/>
                        </a:cubicBezTo>
                        <a:cubicBezTo>
                          <a:pt x="19907" y="47816"/>
                          <a:pt x="23717" y="42863"/>
                          <a:pt x="26479" y="37243"/>
                        </a:cubicBezTo>
                        <a:cubicBezTo>
                          <a:pt x="29432" y="31718"/>
                          <a:pt x="31623" y="25813"/>
                          <a:pt x="33338" y="19526"/>
                        </a:cubicBezTo>
                        <a:cubicBezTo>
                          <a:pt x="34957" y="13240"/>
                          <a:pt x="36385" y="6858"/>
                          <a:pt x="37338" y="0"/>
                        </a:cubicBezTo>
                        <a:cubicBezTo>
                          <a:pt x="41624" y="13145"/>
                          <a:pt x="40100" y="28194"/>
                          <a:pt x="33433" y="40958"/>
                        </a:cubicBezTo>
                        <a:cubicBezTo>
                          <a:pt x="30099" y="47339"/>
                          <a:pt x="25241" y="52959"/>
                          <a:pt x="19336" y="57055"/>
                        </a:cubicBezTo>
                        <a:cubicBezTo>
                          <a:pt x="13716" y="61436"/>
                          <a:pt x="6667" y="63532"/>
                          <a:pt x="0" y="64675"/>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208" name="任意多边形: 形状 207"/>
                  <p:cNvSpPr/>
                  <p:nvPr>
                    <p:custDataLst>
                      <p:tags r:id="rId34"/>
                    </p:custDataLst>
                  </p:nvPr>
                </p:nvSpPr>
                <p:spPr>
                  <a:xfrm>
                    <a:off x="2473642" y="1822658"/>
                    <a:ext cx="62483" cy="51815"/>
                  </a:xfrm>
                  <a:custGeom>
                    <a:avLst/>
                    <a:gdLst>
                      <a:gd name="connsiteX0" fmla="*/ 0 w 62483"/>
                      <a:gd name="connsiteY0" fmla="*/ 0 h 51815"/>
                      <a:gd name="connsiteX1" fmla="*/ 10954 w 62483"/>
                      <a:gd name="connsiteY1" fmla="*/ 18574 h 51815"/>
                      <a:gd name="connsiteX2" fmla="*/ 24670 w 62483"/>
                      <a:gd name="connsiteY2" fmla="*/ 33909 h 51815"/>
                      <a:gd name="connsiteX3" fmla="*/ 41910 w 62483"/>
                      <a:gd name="connsiteY3" fmla="*/ 44577 h 51815"/>
                      <a:gd name="connsiteX4" fmla="*/ 62484 w 62483"/>
                      <a:gd name="connsiteY4" fmla="*/ 50483 h 51815"/>
                      <a:gd name="connsiteX5" fmla="*/ 40005 w 62483"/>
                      <a:gd name="connsiteY5" fmla="*/ 50483 h 51815"/>
                      <a:gd name="connsiteX6" fmla="*/ 29051 w 62483"/>
                      <a:gd name="connsiteY6" fmla="*/ 46577 h 51815"/>
                      <a:gd name="connsiteX7" fmla="*/ 19431 w 62483"/>
                      <a:gd name="connsiteY7" fmla="*/ 40005 h 51815"/>
                      <a:gd name="connsiteX8" fmla="*/ 0 w 62483"/>
                      <a:gd name="connsiteY8" fmla="*/ 0 h 5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83" h="51815">
                        <a:moveTo>
                          <a:pt x="0" y="0"/>
                        </a:moveTo>
                        <a:cubicBezTo>
                          <a:pt x="3238" y="6668"/>
                          <a:pt x="7048" y="12764"/>
                          <a:pt x="10954" y="18574"/>
                        </a:cubicBezTo>
                        <a:cubicBezTo>
                          <a:pt x="15049" y="24289"/>
                          <a:pt x="19526" y="29528"/>
                          <a:pt x="24670" y="33909"/>
                        </a:cubicBezTo>
                        <a:cubicBezTo>
                          <a:pt x="29718" y="38481"/>
                          <a:pt x="35528" y="42005"/>
                          <a:pt x="41910" y="44577"/>
                        </a:cubicBezTo>
                        <a:cubicBezTo>
                          <a:pt x="48196" y="47435"/>
                          <a:pt x="55150" y="48863"/>
                          <a:pt x="62484" y="50483"/>
                        </a:cubicBezTo>
                        <a:cubicBezTo>
                          <a:pt x="55340" y="51911"/>
                          <a:pt x="47434" y="52578"/>
                          <a:pt x="40005" y="50483"/>
                        </a:cubicBezTo>
                        <a:cubicBezTo>
                          <a:pt x="36195" y="49911"/>
                          <a:pt x="32671" y="48006"/>
                          <a:pt x="29051" y="46577"/>
                        </a:cubicBezTo>
                        <a:cubicBezTo>
                          <a:pt x="25717" y="44577"/>
                          <a:pt x="22384" y="42577"/>
                          <a:pt x="19431" y="40005"/>
                        </a:cubicBezTo>
                        <a:cubicBezTo>
                          <a:pt x="7810" y="29623"/>
                          <a:pt x="667" y="14954"/>
                          <a:pt x="0"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sp>
              <p:nvSpPr>
                <p:cNvPr id="199" name="任意多边形: 形状 198"/>
                <p:cNvSpPr/>
                <p:nvPr>
                  <p:custDataLst>
                    <p:tags r:id="rId35"/>
                  </p:custDataLst>
                </p:nvPr>
              </p:nvSpPr>
              <p:spPr>
                <a:xfrm>
                  <a:off x="2105120" y="1757698"/>
                  <a:ext cx="73844" cy="84070"/>
                </a:xfrm>
                <a:custGeom>
                  <a:avLst/>
                  <a:gdLst>
                    <a:gd name="connsiteX0" fmla="*/ 0 w 73844"/>
                    <a:gd name="connsiteY0" fmla="*/ 2476 h 84070"/>
                    <a:gd name="connsiteX1" fmla="*/ 54102 w 73844"/>
                    <a:gd name="connsiteY1" fmla="*/ 10001 h 84070"/>
                    <a:gd name="connsiteX2" fmla="*/ 70675 w 73844"/>
                    <a:gd name="connsiteY2" fmla="*/ 33623 h 84070"/>
                    <a:gd name="connsiteX3" fmla="*/ 72866 w 73844"/>
                    <a:gd name="connsiteY3" fmla="*/ 62579 h 84070"/>
                    <a:gd name="connsiteX4" fmla="*/ 65627 w 73844"/>
                    <a:gd name="connsiteY4" fmla="*/ 76295 h 84070"/>
                    <a:gd name="connsiteX5" fmla="*/ 51721 w 73844"/>
                    <a:gd name="connsiteY5" fmla="*/ 83629 h 84070"/>
                    <a:gd name="connsiteX6" fmla="*/ 23622 w 73844"/>
                    <a:gd name="connsiteY6" fmla="*/ 74675 h 84070"/>
                    <a:gd name="connsiteX7" fmla="*/ 17907 w 73844"/>
                    <a:gd name="connsiteY7" fmla="*/ 46767 h 84070"/>
                    <a:gd name="connsiteX8" fmla="*/ 34862 w 73844"/>
                    <a:gd name="connsiteY8" fmla="*/ 24955 h 84070"/>
                    <a:gd name="connsiteX9" fmla="*/ 21622 w 73844"/>
                    <a:gd name="connsiteY9" fmla="*/ 47910 h 84070"/>
                    <a:gd name="connsiteX10" fmla="*/ 27813 w 73844"/>
                    <a:gd name="connsiteY10" fmla="*/ 70294 h 84070"/>
                    <a:gd name="connsiteX11" fmla="*/ 50197 w 73844"/>
                    <a:gd name="connsiteY11" fmla="*/ 76295 h 84070"/>
                    <a:gd name="connsiteX12" fmla="*/ 65056 w 73844"/>
                    <a:gd name="connsiteY12" fmla="*/ 60769 h 84070"/>
                    <a:gd name="connsiteX13" fmla="*/ 63437 w 73844"/>
                    <a:gd name="connsiteY13" fmla="*/ 35813 h 84070"/>
                    <a:gd name="connsiteX14" fmla="*/ 50292 w 73844"/>
                    <a:gd name="connsiteY14" fmla="*/ 14763 h 84070"/>
                    <a:gd name="connsiteX15" fmla="*/ 26860 w 73844"/>
                    <a:gd name="connsiteY15" fmla="*/ 4095 h 84070"/>
                    <a:gd name="connsiteX16" fmla="*/ 0 w 73844"/>
                    <a:gd name="connsiteY16" fmla="*/ 2476 h 8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844" h="84070">
                      <a:moveTo>
                        <a:pt x="0" y="2476"/>
                      </a:moveTo>
                      <a:cubicBezTo>
                        <a:pt x="17526" y="-1715"/>
                        <a:pt x="37814" y="-1429"/>
                        <a:pt x="54102" y="10001"/>
                      </a:cubicBezTo>
                      <a:cubicBezTo>
                        <a:pt x="62293" y="15525"/>
                        <a:pt x="67913" y="24383"/>
                        <a:pt x="70675" y="33623"/>
                      </a:cubicBezTo>
                      <a:cubicBezTo>
                        <a:pt x="73438" y="42862"/>
                        <a:pt x="74962" y="52482"/>
                        <a:pt x="72866" y="62579"/>
                      </a:cubicBezTo>
                      <a:cubicBezTo>
                        <a:pt x="71723" y="67532"/>
                        <a:pt x="69342" y="72485"/>
                        <a:pt x="65627" y="76295"/>
                      </a:cubicBezTo>
                      <a:cubicBezTo>
                        <a:pt x="61913" y="80200"/>
                        <a:pt x="56864" y="82772"/>
                        <a:pt x="51721" y="83629"/>
                      </a:cubicBezTo>
                      <a:cubicBezTo>
                        <a:pt x="41434" y="85343"/>
                        <a:pt x="30766" y="82010"/>
                        <a:pt x="23622" y="74675"/>
                      </a:cubicBezTo>
                      <a:cubicBezTo>
                        <a:pt x="16192" y="67436"/>
                        <a:pt x="14478" y="55721"/>
                        <a:pt x="17907" y="46767"/>
                      </a:cubicBezTo>
                      <a:cubicBezTo>
                        <a:pt x="21622" y="37814"/>
                        <a:pt x="27718" y="30670"/>
                        <a:pt x="34862" y="24955"/>
                      </a:cubicBezTo>
                      <a:cubicBezTo>
                        <a:pt x="28956" y="31908"/>
                        <a:pt x="23717" y="39528"/>
                        <a:pt x="21622" y="47910"/>
                      </a:cubicBezTo>
                      <a:cubicBezTo>
                        <a:pt x="19336" y="56197"/>
                        <a:pt x="21622" y="65055"/>
                        <a:pt x="27813" y="70294"/>
                      </a:cubicBezTo>
                      <a:cubicBezTo>
                        <a:pt x="33814" y="75533"/>
                        <a:pt x="42577" y="78009"/>
                        <a:pt x="50197" y="76295"/>
                      </a:cubicBezTo>
                      <a:cubicBezTo>
                        <a:pt x="57912" y="74771"/>
                        <a:pt x="63437" y="68675"/>
                        <a:pt x="65056" y="60769"/>
                      </a:cubicBezTo>
                      <a:cubicBezTo>
                        <a:pt x="66961" y="52958"/>
                        <a:pt x="65627" y="43910"/>
                        <a:pt x="63437" y="35813"/>
                      </a:cubicBezTo>
                      <a:cubicBezTo>
                        <a:pt x="61341" y="27527"/>
                        <a:pt x="56864" y="20192"/>
                        <a:pt x="50292" y="14763"/>
                      </a:cubicBezTo>
                      <a:cubicBezTo>
                        <a:pt x="43815" y="9239"/>
                        <a:pt x="35528" y="5905"/>
                        <a:pt x="26860" y="4095"/>
                      </a:cubicBezTo>
                      <a:cubicBezTo>
                        <a:pt x="18193" y="2285"/>
                        <a:pt x="9144" y="1904"/>
                        <a:pt x="0" y="2476"/>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200" name="任意多边形: 形状 199"/>
                <p:cNvSpPr/>
                <p:nvPr>
                  <p:custDataLst>
                    <p:tags r:id="rId36"/>
                  </p:custDataLst>
                </p:nvPr>
              </p:nvSpPr>
              <p:spPr>
                <a:xfrm>
                  <a:off x="2273617" y="1416131"/>
                  <a:ext cx="488299" cy="609754"/>
                </a:xfrm>
                <a:custGeom>
                  <a:avLst/>
                  <a:gdLst>
                    <a:gd name="connsiteX0" fmla="*/ 0 w 488299"/>
                    <a:gd name="connsiteY0" fmla="*/ 539210 h 609754"/>
                    <a:gd name="connsiteX1" fmla="*/ 166783 w 488299"/>
                    <a:gd name="connsiteY1" fmla="*/ 599789 h 609754"/>
                    <a:gd name="connsiteX2" fmla="*/ 256222 w 488299"/>
                    <a:gd name="connsiteY2" fmla="*/ 603504 h 609754"/>
                    <a:gd name="connsiteX3" fmla="*/ 298894 w 488299"/>
                    <a:gd name="connsiteY3" fmla="*/ 593598 h 609754"/>
                    <a:gd name="connsiteX4" fmla="*/ 340328 w 488299"/>
                    <a:gd name="connsiteY4" fmla="*/ 577120 h 609754"/>
                    <a:gd name="connsiteX5" fmla="*/ 415766 w 488299"/>
                    <a:gd name="connsiteY5" fmla="*/ 530352 h 609754"/>
                    <a:gd name="connsiteX6" fmla="*/ 469392 w 488299"/>
                    <a:gd name="connsiteY6" fmla="*/ 461200 h 609754"/>
                    <a:gd name="connsiteX7" fmla="*/ 476440 w 488299"/>
                    <a:gd name="connsiteY7" fmla="*/ 375666 h 609754"/>
                    <a:gd name="connsiteX8" fmla="*/ 433673 w 488299"/>
                    <a:gd name="connsiteY8" fmla="*/ 299752 h 609754"/>
                    <a:gd name="connsiteX9" fmla="*/ 432244 w 488299"/>
                    <a:gd name="connsiteY9" fmla="*/ 298228 h 609754"/>
                    <a:gd name="connsiteX10" fmla="*/ 432816 w 488299"/>
                    <a:gd name="connsiteY10" fmla="*/ 296227 h 609754"/>
                    <a:gd name="connsiteX11" fmla="*/ 448246 w 488299"/>
                    <a:gd name="connsiteY11" fmla="*/ 221075 h 609754"/>
                    <a:gd name="connsiteX12" fmla="*/ 450247 w 488299"/>
                    <a:gd name="connsiteY12" fmla="*/ 144209 h 609754"/>
                    <a:gd name="connsiteX13" fmla="*/ 435959 w 488299"/>
                    <a:gd name="connsiteY13" fmla="*/ 68675 h 609754"/>
                    <a:gd name="connsiteX14" fmla="*/ 401288 w 488299"/>
                    <a:gd name="connsiteY14" fmla="*/ 0 h 609754"/>
                    <a:gd name="connsiteX15" fmla="*/ 438245 w 488299"/>
                    <a:gd name="connsiteY15" fmla="*/ 67913 h 609754"/>
                    <a:gd name="connsiteX16" fmla="*/ 454723 w 488299"/>
                    <a:gd name="connsiteY16" fmla="*/ 143827 h 609754"/>
                    <a:gd name="connsiteX17" fmla="*/ 454057 w 488299"/>
                    <a:gd name="connsiteY17" fmla="*/ 221647 h 609754"/>
                    <a:gd name="connsiteX18" fmla="*/ 439388 w 488299"/>
                    <a:gd name="connsiteY18" fmla="*/ 298323 h 609754"/>
                    <a:gd name="connsiteX19" fmla="*/ 438531 w 488299"/>
                    <a:gd name="connsiteY19" fmla="*/ 294799 h 609754"/>
                    <a:gd name="connsiteX20" fmla="*/ 483680 w 488299"/>
                    <a:gd name="connsiteY20" fmla="*/ 373856 h 609754"/>
                    <a:gd name="connsiteX21" fmla="*/ 476726 w 488299"/>
                    <a:gd name="connsiteY21" fmla="*/ 464344 h 609754"/>
                    <a:gd name="connsiteX22" fmla="*/ 420814 w 488299"/>
                    <a:gd name="connsiteY22" fmla="*/ 536067 h 609754"/>
                    <a:gd name="connsiteX23" fmla="*/ 343471 w 488299"/>
                    <a:gd name="connsiteY23" fmla="*/ 583501 h 609754"/>
                    <a:gd name="connsiteX24" fmla="*/ 301276 w 488299"/>
                    <a:gd name="connsiteY24" fmla="*/ 600075 h 609754"/>
                    <a:gd name="connsiteX25" fmla="*/ 279559 w 488299"/>
                    <a:gd name="connsiteY25" fmla="*/ 606647 h 609754"/>
                    <a:gd name="connsiteX26" fmla="*/ 256508 w 488299"/>
                    <a:gd name="connsiteY26" fmla="*/ 609695 h 609754"/>
                    <a:gd name="connsiteX27" fmla="*/ 166306 w 488299"/>
                    <a:gd name="connsiteY27" fmla="*/ 604456 h 609754"/>
                    <a:gd name="connsiteX28" fmla="*/ 0 w 488299"/>
                    <a:gd name="connsiteY28" fmla="*/ 539210 h 60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299" h="609754">
                      <a:moveTo>
                        <a:pt x="0" y="539210"/>
                      </a:moveTo>
                      <a:cubicBezTo>
                        <a:pt x="48673" y="574929"/>
                        <a:pt x="107823" y="592646"/>
                        <a:pt x="166783" y="599789"/>
                      </a:cubicBezTo>
                      <a:cubicBezTo>
                        <a:pt x="196405" y="603409"/>
                        <a:pt x="226409" y="604361"/>
                        <a:pt x="256222" y="603504"/>
                      </a:cubicBezTo>
                      <a:cubicBezTo>
                        <a:pt x="270700" y="603409"/>
                        <a:pt x="284702" y="598265"/>
                        <a:pt x="298894" y="593598"/>
                      </a:cubicBezTo>
                      <a:cubicBezTo>
                        <a:pt x="312991" y="588835"/>
                        <a:pt x="326803" y="583311"/>
                        <a:pt x="340328" y="577120"/>
                      </a:cubicBezTo>
                      <a:cubicBezTo>
                        <a:pt x="367379" y="564737"/>
                        <a:pt x="393097" y="549402"/>
                        <a:pt x="415766" y="530352"/>
                      </a:cubicBezTo>
                      <a:cubicBezTo>
                        <a:pt x="438340" y="511397"/>
                        <a:pt x="457581" y="488061"/>
                        <a:pt x="469392" y="461200"/>
                      </a:cubicBezTo>
                      <a:cubicBezTo>
                        <a:pt x="481584" y="434530"/>
                        <a:pt x="483775" y="403955"/>
                        <a:pt x="476440" y="375666"/>
                      </a:cubicBezTo>
                      <a:cubicBezTo>
                        <a:pt x="469106" y="347377"/>
                        <a:pt x="453676" y="320897"/>
                        <a:pt x="433673" y="299752"/>
                      </a:cubicBezTo>
                      <a:lnTo>
                        <a:pt x="432244" y="298228"/>
                      </a:lnTo>
                      <a:lnTo>
                        <a:pt x="432816" y="296227"/>
                      </a:lnTo>
                      <a:cubicBezTo>
                        <a:pt x="440150" y="271939"/>
                        <a:pt x="445198" y="246507"/>
                        <a:pt x="448246" y="221075"/>
                      </a:cubicBezTo>
                      <a:cubicBezTo>
                        <a:pt x="451294" y="195548"/>
                        <a:pt x="452152" y="169831"/>
                        <a:pt x="450247" y="144209"/>
                      </a:cubicBezTo>
                      <a:cubicBezTo>
                        <a:pt x="448342" y="118681"/>
                        <a:pt x="443960" y="93154"/>
                        <a:pt x="435959" y="68675"/>
                      </a:cubicBezTo>
                      <a:cubicBezTo>
                        <a:pt x="428149" y="44196"/>
                        <a:pt x="416338" y="20955"/>
                        <a:pt x="401288" y="0"/>
                      </a:cubicBezTo>
                      <a:cubicBezTo>
                        <a:pt x="417005" y="20479"/>
                        <a:pt x="429577" y="43434"/>
                        <a:pt x="438245" y="67913"/>
                      </a:cubicBezTo>
                      <a:cubicBezTo>
                        <a:pt x="447104" y="92297"/>
                        <a:pt x="452438" y="118015"/>
                        <a:pt x="454723" y="143827"/>
                      </a:cubicBezTo>
                      <a:cubicBezTo>
                        <a:pt x="457105" y="169735"/>
                        <a:pt x="456629" y="195834"/>
                        <a:pt x="454057" y="221647"/>
                      </a:cubicBezTo>
                      <a:cubicBezTo>
                        <a:pt x="451390" y="247555"/>
                        <a:pt x="447008" y="273177"/>
                        <a:pt x="439388" y="298323"/>
                      </a:cubicBezTo>
                      <a:lnTo>
                        <a:pt x="438531" y="294799"/>
                      </a:lnTo>
                      <a:cubicBezTo>
                        <a:pt x="459867" y="317087"/>
                        <a:pt x="475679" y="344043"/>
                        <a:pt x="483680" y="373856"/>
                      </a:cubicBezTo>
                      <a:cubicBezTo>
                        <a:pt x="491585" y="403574"/>
                        <a:pt x="489394" y="436245"/>
                        <a:pt x="476726" y="464344"/>
                      </a:cubicBezTo>
                      <a:cubicBezTo>
                        <a:pt x="464439" y="492633"/>
                        <a:pt x="444055" y="516636"/>
                        <a:pt x="420814" y="536067"/>
                      </a:cubicBezTo>
                      <a:cubicBezTo>
                        <a:pt x="397383" y="555593"/>
                        <a:pt x="370999" y="571024"/>
                        <a:pt x="343471" y="583501"/>
                      </a:cubicBezTo>
                      <a:cubicBezTo>
                        <a:pt x="329660" y="589693"/>
                        <a:pt x="315563" y="595217"/>
                        <a:pt x="301276" y="600075"/>
                      </a:cubicBezTo>
                      <a:cubicBezTo>
                        <a:pt x="294132" y="602456"/>
                        <a:pt x="286893" y="604742"/>
                        <a:pt x="279559" y="606647"/>
                      </a:cubicBezTo>
                      <a:cubicBezTo>
                        <a:pt x="272034" y="608552"/>
                        <a:pt x="264319" y="609695"/>
                        <a:pt x="256508" y="609695"/>
                      </a:cubicBezTo>
                      <a:cubicBezTo>
                        <a:pt x="226409" y="610076"/>
                        <a:pt x="196215" y="608647"/>
                        <a:pt x="166306" y="604456"/>
                      </a:cubicBezTo>
                      <a:cubicBezTo>
                        <a:pt x="106585" y="596741"/>
                        <a:pt x="47530" y="576167"/>
                        <a:pt x="0" y="53921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201" name="任意多边形: 形状 200"/>
                <p:cNvSpPr/>
                <p:nvPr>
                  <p:custDataLst>
                    <p:tags r:id="rId37"/>
                  </p:custDataLst>
                </p:nvPr>
              </p:nvSpPr>
              <p:spPr>
                <a:xfrm>
                  <a:off x="2605889" y="1553860"/>
                  <a:ext cx="70515" cy="48605"/>
                </a:xfrm>
                <a:custGeom>
                  <a:avLst/>
                  <a:gdLst>
                    <a:gd name="connsiteX0" fmla="*/ 912 w 70515"/>
                    <a:gd name="connsiteY0" fmla="*/ 12862 h 48605"/>
                    <a:gd name="connsiteX1" fmla="*/ 35488 w 70515"/>
                    <a:gd name="connsiteY1" fmla="*/ 36484 h 48605"/>
                    <a:gd name="connsiteX2" fmla="*/ 69016 w 70515"/>
                    <a:gd name="connsiteY2" fmla="*/ 42675 h 48605"/>
                    <a:gd name="connsiteX3" fmla="*/ 45203 w 70515"/>
                    <a:gd name="connsiteY3" fmla="*/ 4384 h 48605"/>
                    <a:gd name="connsiteX4" fmla="*/ 912 w 70515"/>
                    <a:gd name="connsiteY4" fmla="*/ 12862 h 48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15" h="48605">
                      <a:moveTo>
                        <a:pt x="912" y="12862"/>
                      </a:moveTo>
                      <a:cubicBezTo>
                        <a:pt x="-4708" y="25816"/>
                        <a:pt x="16724" y="28292"/>
                        <a:pt x="35488" y="36484"/>
                      </a:cubicBezTo>
                      <a:cubicBezTo>
                        <a:pt x="54252" y="44675"/>
                        <a:pt x="63301" y="55534"/>
                        <a:pt x="69016" y="42675"/>
                      </a:cubicBezTo>
                      <a:cubicBezTo>
                        <a:pt x="74636" y="29721"/>
                        <a:pt x="63968" y="12671"/>
                        <a:pt x="45203" y="4384"/>
                      </a:cubicBezTo>
                      <a:cubicBezTo>
                        <a:pt x="26344" y="-3902"/>
                        <a:pt x="6532" y="-92"/>
                        <a:pt x="912" y="12862"/>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202" name="任意多边形: 形状 201"/>
                <p:cNvSpPr/>
                <p:nvPr>
                  <p:custDataLst>
                    <p:tags r:id="rId38"/>
                  </p:custDataLst>
                </p:nvPr>
              </p:nvSpPr>
              <p:spPr>
                <a:xfrm>
                  <a:off x="2363843" y="1553860"/>
                  <a:ext cx="70515" cy="48605"/>
                </a:xfrm>
                <a:custGeom>
                  <a:avLst/>
                  <a:gdLst>
                    <a:gd name="connsiteX0" fmla="*/ 69603 w 70515"/>
                    <a:gd name="connsiteY0" fmla="*/ 12862 h 48605"/>
                    <a:gd name="connsiteX1" fmla="*/ 35027 w 70515"/>
                    <a:gd name="connsiteY1" fmla="*/ 36484 h 48605"/>
                    <a:gd name="connsiteX2" fmla="*/ 1499 w 70515"/>
                    <a:gd name="connsiteY2" fmla="*/ 42675 h 48605"/>
                    <a:gd name="connsiteX3" fmla="*/ 25312 w 70515"/>
                    <a:gd name="connsiteY3" fmla="*/ 4384 h 48605"/>
                    <a:gd name="connsiteX4" fmla="*/ 69603 w 70515"/>
                    <a:gd name="connsiteY4" fmla="*/ 12862 h 48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15" h="48605">
                      <a:moveTo>
                        <a:pt x="69603" y="12862"/>
                      </a:moveTo>
                      <a:cubicBezTo>
                        <a:pt x="75223" y="25816"/>
                        <a:pt x="53792" y="28292"/>
                        <a:pt x="35027" y="36484"/>
                      </a:cubicBezTo>
                      <a:cubicBezTo>
                        <a:pt x="16263" y="44675"/>
                        <a:pt x="7214" y="55534"/>
                        <a:pt x="1499" y="42675"/>
                      </a:cubicBezTo>
                      <a:cubicBezTo>
                        <a:pt x="-4120" y="29721"/>
                        <a:pt x="6548" y="12671"/>
                        <a:pt x="25312" y="4384"/>
                      </a:cubicBezTo>
                      <a:cubicBezTo>
                        <a:pt x="44076" y="-3902"/>
                        <a:pt x="63888" y="-92"/>
                        <a:pt x="69603" y="12862"/>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203" name="任意多边形: 形状 202"/>
                <p:cNvSpPr/>
                <p:nvPr>
                  <p:custDataLst>
                    <p:tags r:id="rId39"/>
                  </p:custDataLst>
                </p:nvPr>
              </p:nvSpPr>
              <p:spPr>
                <a:xfrm>
                  <a:off x="2076450" y="1376793"/>
                  <a:ext cx="275621" cy="342709"/>
                </a:xfrm>
                <a:custGeom>
                  <a:avLst/>
                  <a:gdLst>
                    <a:gd name="connsiteX0" fmla="*/ 223552 w 275621"/>
                    <a:gd name="connsiteY0" fmla="*/ 0 h 342709"/>
                    <a:gd name="connsiteX1" fmla="*/ 223266 w 275621"/>
                    <a:gd name="connsiteY1" fmla="*/ 274511 h 342709"/>
                    <a:gd name="connsiteX2" fmla="*/ 182118 w 275621"/>
                    <a:gd name="connsiteY2" fmla="*/ 90202 h 342709"/>
                    <a:gd name="connsiteX3" fmla="*/ 85344 w 275621"/>
                    <a:gd name="connsiteY3" fmla="*/ 342709 h 342709"/>
                    <a:gd name="connsiteX4" fmla="*/ 0 w 275621"/>
                    <a:gd name="connsiteY4" fmla="*/ 337566 h 342709"/>
                    <a:gd name="connsiteX5" fmla="*/ 223552 w 275621"/>
                    <a:gd name="connsiteY5" fmla="*/ 0 h 34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621" h="342709">
                      <a:moveTo>
                        <a:pt x="223552" y="0"/>
                      </a:moveTo>
                      <a:cubicBezTo>
                        <a:pt x="223552" y="0"/>
                        <a:pt x="340900" y="134207"/>
                        <a:pt x="223266" y="274511"/>
                      </a:cubicBezTo>
                      <a:cubicBezTo>
                        <a:pt x="223266" y="274511"/>
                        <a:pt x="249269" y="139827"/>
                        <a:pt x="182118" y="90202"/>
                      </a:cubicBezTo>
                      <a:cubicBezTo>
                        <a:pt x="182118" y="90202"/>
                        <a:pt x="307562" y="286226"/>
                        <a:pt x="85344" y="342709"/>
                      </a:cubicBezTo>
                      <a:cubicBezTo>
                        <a:pt x="85344" y="342709"/>
                        <a:pt x="53340" y="319850"/>
                        <a:pt x="0" y="337566"/>
                      </a:cubicBezTo>
                      <a:cubicBezTo>
                        <a:pt x="95" y="337566"/>
                        <a:pt x="36862" y="8477"/>
                        <a:pt x="223552"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204" name="任意多边形: 形状 203"/>
                <p:cNvSpPr/>
                <p:nvPr>
                  <p:custDataLst>
                    <p:tags r:id="rId40"/>
                  </p:custDataLst>
                </p:nvPr>
              </p:nvSpPr>
              <p:spPr>
                <a:xfrm>
                  <a:off x="2299906" y="1278817"/>
                  <a:ext cx="299531" cy="205227"/>
                </a:xfrm>
                <a:custGeom>
                  <a:avLst/>
                  <a:gdLst>
                    <a:gd name="connsiteX0" fmla="*/ 281178 w 299531"/>
                    <a:gd name="connsiteY0" fmla="*/ 6631 h 205227"/>
                    <a:gd name="connsiteX1" fmla="*/ 173736 w 299531"/>
                    <a:gd name="connsiteY1" fmla="*/ 205227 h 205227"/>
                    <a:gd name="connsiteX2" fmla="*/ 0 w 299531"/>
                    <a:gd name="connsiteY2" fmla="*/ 97976 h 205227"/>
                    <a:gd name="connsiteX3" fmla="*/ 281178 w 299531"/>
                    <a:gd name="connsiteY3" fmla="*/ 6631 h 205227"/>
                  </a:gdLst>
                  <a:ahLst/>
                  <a:cxnLst>
                    <a:cxn ang="0">
                      <a:pos x="connsiteX0" y="connsiteY0"/>
                    </a:cxn>
                    <a:cxn ang="0">
                      <a:pos x="connsiteX1" y="connsiteY1"/>
                    </a:cxn>
                    <a:cxn ang="0">
                      <a:pos x="connsiteX2" y="connsiteY2"/>
                    </a:cxn>
                    <a:cxn ang="0">
                      <a:pos x="connsiteX3" y="connsiteY3"/>
                    </a:cxn>
                  </a:cxnLst>
                  <a:rect l="l" t="t" r="r" b="b"/>
                  <a:pathLst>
                    <a:path w="299531" h="205227">
                      <a:moveTo>
                        <a:pt x="281178" y="6631"/>
                      </a:moveTo>
                      <a:cubicBezTo>
                        <a:pt x="281178" y="6631"/>
                        <a:pt x="365188" y="164079"/>
                        <a:pt x="173736" y="205227"/>
                      </a:cubicBezTo>
                      <a:cubicBezTo>
                        <a:pt x="173736" y="205227"/>
                        <a:pt x="217170" y="31872"/>
                        <a:pt x="0" y="97976"/>
                      </a:cubicBezTo>
                      <a:cubicBezTo>
                        <a:pt x="95" y="97976"/>
                        <a:pt x="95" y="-30135"/>
                        <a:pt x="281178" y="6631"/>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205" name="任意多边形: 形状 204"/>
                <p:cNvSpPr/>
                <p:nvPr>
                  <p:custDataLst>
                    <p:tags r:id="rId41"/>
                  </p:custDataLst>
                </p:nvPr>
              </p:nvSpPr>
              <p:spPr>
                <a:xfrm>
                  <a:off x="2364602" y="1684831"/>
                  <a:ext cx="80037" cy="83248"/>
                </a:xfrm>
                <a:custGeom>
                  <a:avLst/>
                  <a:gdLst>
                    <a:gd name="connsiteX0" fmla="*/ 2074 w 80037"/>
                    <a:gd name="connsiteY0" fmla="*/ 83249 h 83248"/>
                    <a:gd name="connsiteX1" fmla="*/ 2645 w 80037"/>
                    <a:gd name="connsiteY1" fmla="*/ 34385 h 83248"/>
                    <a:gd name="connsiteX2" fmla="*/ 13409 w 80037"/>
                    <a:gd name="connsiteY2" fmla="*/ 11240 h 83248"/>
                    <a:gd name="connsiteX3" fmla="*/ 37507 w 80037"/>
                    <a:gd name="connsiteY3" fmla="*/ 0 h 83248"/>
                    <a:gd name="connsiteX4" fmla="*/ 61891 w 80037"/>
                    <a:gd name="connsiteY4" fmla="*/ 10287 h 83248"/>
                    <a:gd name="connsiteX5" fmla="*/ 74559 w 80037"/>
                    <a:gd name="connsiteY5" fmla="*/ 32480 h 83248"/>
                    <a:gd name="connsiteX6" fmla="*/ 79512 w 80037"/>
                    <a:gd name="connsiteY6" fmla="*/ 81058 h 83248"/>
                    <a:gd name="connsiteX7" fmla="*/ 68844 w 80037"/>
                    <a:gd name="connsiteY7" fmla="*/ 34576 h 83248"/>
                    <a:gd name="connsiteX8" fmla="*/ 37602 w 80037"/>
                    <a:gd name="connsiteY8" fmla="*/ 8001 h 83248"/>
                    <a:gd name="connsiteX9" fmla="*/ 19028 w 80037"/>
                    <a:gd name="connsiteY9" fmla="*/ 16288 h 83248"/>
                    <a:gd name="connsiteX10" fmla="*/ 8551 w 80037"/>
                    <a:gd name="connsiteY10" fmla="*/ 36005 h 83248"/>
                    <a:gd name="connsiteX11" fmla="*/ 2074 w 80037"/>
                    <a:gd name="connsiteY11" fmla="*/ 83249 h 8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37" h="83248">
                      <a:moveTo>
                        <a:pt x="2074" y="83249"/>
                      </a:moveTo>
                      <a:cubicBezTo>
                        <a:pt x="-688" y="67247"/>
                        <a:pt x="-879" y="50768"/>
                        <a:pt x="2645" y="34385"/>
                      </a:cubicBezTo>
                      <a:cubicBezTo>
                        <a:pt x="4265" y="26194"/>
                        <a:pt x="7694" y="18098"/>
                        <a:pt x="13409" y="11240"/>
                      </a:cubicBezTo>
                      <a:cubicBezTo>
                        <a:pt x="19124" y="4286"/>
                        <a:pt x="28458" y="191"/>
                        <a:pt x="37507" y="0"/>
                      </a:cubicBezTo>
                      <a:cubicBezTo>
                        <a:pt x="46556" y="0"/>
                        <a:pt x="55700" y="3905"/>
                        <a:pt x="61891" y="10287"/>
                      </a:cubicBezTo>
                      <a:cubicBezTo>
                        <a:pt x="68082" y="16669"/>
                        <a:pt x="72178" y="24479"/>
                        <a:pt x="74559" y="32480"/>
                      </a:cubicBezTo>
                      <a:cubicBezTo>
                        <a:pt x="79512" y="48387"/>
                        <a:pt x="80941" y="64865"/>
                        <a:pt x="79512" y="81058"/>
                      </a:cubicBezTo>
                      <a:cubicBezTo>
                        <a:pt x="77607" y="65056"/>
                        <a:pt x="74750" y="49054"/>
                        <a:pt x="68844" y="34576"/>
                      </a:cubicBezTo>
                      <a:cubicBezTo>
                        <a:pt x="63225" y="20098"/>
                        <a:pt x="52366" y="7620"/>
                        <a:pt x="37602" y="8001"/>
                      </a:cubicBezTo>
                      <a:cubicBezTo>
                        <a:pt x="30458" y="8192"/>
                        <a:pt x="23886" y="10954"/>
                        <a:pt x="19028" y="16288"/>
                      </a:cubicBezTo>
                      <a:cubicBezTo>
                        <a:pt x="14075" y="21527"/>
                        <a:pt x="10837" y="28575"/>
                        <a:pt x="8551" y="36005"/>
                      </a:cubicBezTo>
                      <a:cubicBezTo>
                        <a:pt x="3979" y="50959"/>
                        <a:pt x="2550" y="67056"/>
                        <a:pt x="2074" y="83249"/>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206" name="任意多边形: 形状 205"/>
                <p:cNvSpPr/>
                <p:nvPr>
                  <p:custDataLst>
                    <p:tags r:id="rId42"/>
                  </p:custDataLst>
                </p:nvPr>
              </p:nvSpPr>
              <p:spPr>
                <a:xfrm>
                  <a:off x="2600632" y="1667019"/>
                  <a:ext cx="80037" cy="83248"/>
                </a:xfrm>
                <a:custGeom>
                  <a:avLst/>
                  <a:gdLst>
                    <a:gd name="connsiteX0" fmla="*/ 2074 w 80037"/>
                    <a:gd name="connsiteY0" fmla="*/ 83249 h 83248"/>
                    <a:gd name="connsiteX1" fmla="*/ 2645 w 80037"/>
                    <a:gd name="connsiteY1" fmla="*/ 34385 h 83248"/>
                    <a:gd name="connsiteX2" fmla="*/ 13409 w 80037"/>
                    <a:gd name="connsiteY2" fmla="*/ 11240 h 83248"/>
                    <a:gd name="connsiteX3" fmla="*/ 37507 w 80037"/>
                    <a:gd name="connsiteY3" fmla="*/ 0 h 83248"/>
                    <a:gd name="connsiteX4" fmla="*/ 61891 w 80037"/>
                    <a:gd name="connsiteY4" fmla="*/ 10287 h 83248"/>
                    <a:gd name="connsiteX5" fmla="*/ 74559 w 80037"/>
                    <a:gd name="connsiteY5" fmla="*/ 32480 h 83248"/>
                    <a:gd name="connsiteX6" fmla="*/ 79512 w 80037"/>
                    <a:gd name="connsiteY6" fmla="*/ 81058 h 83248"/>
                    <a:gd name="connsiteX7" fmla="*/ 68844 w 80037"/>
                    <a:gd name="connsiteY7" fmla="*/ 34576 h 83248"/>
                    <a:gd name="connsiteX8" fmla="*/ 37602 w 80037"/>
                    <a:gd name="connsiteY8" fmla="*/ 8001 h 83248"/>
                    <a:gd name="connsiteX9" fmla="*/ 19028 w 80037"/>
                    <a:gd name="connsiteY9" fmla="*/ 16288 h 83248"/>
                    <a:gd name="connsiteX10" fmla="*/ 8551 w 80037"/>
                    <a:gd name="connsiteY10" fmla="*/ 36004 h 83248"/>
                    <a:gd name="connsiteX11" fmla="*/ 2074 w 80037"/>
                    <a:gd name="connsiteY11" fmla="*/ 83249 h 8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37" h="83248">
                      <a:moveTo>
                        <a:pt x="2074" y="83249"/>
                      </a:moveTo>
                      <a:cubicBezTo>
                        <a:pt x="-688" y="67246"/>
                        <a:pt x="-879" y="50768"/>
                        <a:pt x="2645" y="34385"/>
                      </a:cubicBezTo>
                      <a:cubicBezTo>
                        <a:pt x="4265" y="26194"/>
                        <a:pt x="7694" y="18098"/>
                        <a:pt x="13409" y="11240"/>
                      </a:cubicBezTo>
                      <a:cubicBezTo>
                        <a:pt x="19124" y="4286"/>
                        <a:pt x="28458" y="191"/>
                        <a:pt x="37507" y="0"/>
                      </a:cubicBezTo>
                      <a:cubicBezTo>
                        <a:pt x="46556" y="0"/>
                        <a:pt x="55700" y="3905"/>
                        <a:pt x="61891" y="10287"/>
                      </a:cubicBezTo>
                      <a:cubicBezTo>
                        <a:pt x="68082" y="16669"/>
                        <a:pt x="72178" y="24479"/>
                        <a:pt x="74559" y="32480"/>
                      </a:cubicBezTo>
                      <a:cubicBezTo>
                        <a:pt x="79512" y="48387"/>
                        <a:pt x="80941" y="64865"/>
                        <a:pt x="79512" y="81058"/>
                      </a:cubicBezTo>
                      <a:cubicBezTo>
                        <a:pt x="77607" y="65056"/>
                        <a:pt x="74750" y="49054"/>
                        <a:pt x="68844" y="34576"/>
                      </a:cubicBezTo>
                      <a:cubicBezTo>
                        <a:pt x="63225" y="20098"/>
                        <a:pt x="52271" y="7620"/>
                        <a:pt x="37602" y="8001"/>
                      </a:cubicBezTo>
                      <a:cubicBezTo>
                        <a:pt x="30458" y="8192"/>
                        <a:pt x="23886" y="10954"/>
                        <a:pt x="19028" y="16288"/>
                      </a:cubicBezTo>
                      <a:cubicBezTo>
                        <a:pt x="14075" y="21526"/>
                        <a:pt x="10837" y="28575"/>
                        <a:pt x="8551" y="36004"/>
                      </a:cubicBezTo>
                      <a:cubicBezTo>
                        <a:pt x="3979" y="50959"/>
                        <a:pt x="2550" y="67151"/>
                        <a:pt x="2074" y="83249"/>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grpSp>
        <p:grpSp>
          <p:nvGrpSpPr>
            <p:cNvPr id="6" name="图形 2"/>
            <p:cNvGrpSpPr/>
            <p:nvPr/>
          </p:nvGrpSpPr>
          <p:grpSpPr>
            <a:xfrm>
              <a:off x="4060466" y="1132896"/>
              <a:ext cx="1471574" cy="2267245"/>
              <a:chOff x="288019" y="1234775"/>
              <a:chExt cx="960666" cy="1480092"/>
            </a:xfrm>
          </p:grpSpPr>
          <p:sp>
            <p:nvSpPr>
              <p:cNvPr id="141" name="任意多边形: 形状 140"/>
              <p:cNvSpPr/>
              <p:nvPr>
                <p:custDataLst>
                  <p:tags r:id="rId43"/>
                </p:custDataLst>
              </p:nvPr>
            </p:nvSpPr>
            <p:spPr>
              <a:xfrm>
                <a:off x="424791" y="1958103"/>
                <a:ext cx="645951" cy="698021"/>
              </a:xfrm>
              <a:custGeom>
                <a:avLst/>
                <a:gdLst>
                  <a:gd name="connsiteX0" fmla="*/ 131754 w 645951"/>
                  <a:gd name="connsiteY0" fmla="*/ 53912 h 698021"/>
                  <a:gd name="connsiteX1" fmla="*/ 86130 w 645951"/>
                  <a:gd name="connsiteY1" fmla="*/ 603695 h 698021"/>
                  <a:gd name="connsiteX2" fmla="*/ 638294 w 645951"/>
                  <a:gd name="connsiteY2" fmla="*/ 342519 h 698021"/>
                  <a:gd name="connsiteX3" fmla="*/ 504753 w 645951"/>
                  <a:gd name="connsiteY3" fmla="*/ 0 h 698021"/>
                  <a:gd name="connsiteX4" fmla="*/ 131754 w 645951"/>
                  <a:gd name="connsiteY4" fmla="*/ 53912 h 69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951" h="698021">
                    <a:moveTo>
                      <a:pt x="131754" y="53912"/>
                    </a:moveTo>
                    <a:cubicBezTo>
                      <a:pt x="131754" y="53912"/>
                      <a:pt x="-131421" y="393668"/>
                      <a:pt x="86130" y="603695"/>
                    </a:cubicBezTo>
                    <a:cubicBezTo>
                      <a:pt x="303681" y="813721"/>
                      <a:pt x="706398" y="649510"/>
                      <a:pt x="638294" y="342519"/>
                    </a:cubicBezTo>
                    <a:cubicBezTo>
                      <a:pt x="570190" y="35528"/>
                      <a:pt x="504753" y="0"/>
                      <a:pt x="504753" y="0"/>
                    </a:cubicBezTo>
                    <a:lnTo>
                      <a:pt x="131754" y="53912"/>
                    </a:lnTo>
                    <a:close/>
                  </a:path>
                </a:pathLst>
              </a:custGeom>
              <a:solidFill>
                <a:srgbClr val="A4D8CB"/>
              </a:solidFill>
              <a:ln w="9525" cap="flat">
                <a:noFill/>
                <a:prstDash val="solid"/>
                <a:miter/>
              </a:ln>
            </p:spPr>
            <p:txBody>
              <a:bodyPr rtlCol="0" anchor="ctr"/>
              <a:lstStyle/>
              <a:p>
                <a:endParaRPr lang="zh-CN" altLang="en-US">
                  <a:cs typeface="+mn-ea"/>
                  <a:sym typeface="+mn-lt"/>
                </a:endParaRPr>
              </a:p>
            </p:txBody>
          </p:sp>
          <p:grpSp>
            <p:nvGrpSpPr>
              <p:cNvPr id="142" name="图形 2"/>
              <p:cNvGrpSpPr/>
              <p:nvPr/>
            </p:nvGrpSpPr>
            <p:grpSpPr>
              <a:xfrm>
                <a:off x="593579" y="2302949"/>
                <a:ext cx="561274" cy="411918"/>
                <a:chOff x="593579" y="2302949"/>
                <a:chExt cx="561274" cy="411918"/>
              </a:xfrm>
            </p:grpSpPr>
            <p:sp>
              <p:nvSpPr>
                <p:cNvPr id="177" name="任意多边形: 形状 176"/>
                <p:cNvSpPr/>
                <p:nvPr>
                  <p:custDataLst>
                    <p:tags r:id="rId44"/>
                  </p:custDataLst>
                </p:nvPr>
              </p:nvSpPr>
              <p:spPr>
                <a:xfrm>
                  <a:off x="593579" y="2540549"/>
                  <a:ext cx="210571" cy="174318"/>
                </a:xfrm>
                <a:custGeom>
                  <a:avLst/>
                  <a:gdLst>
                    <a:gd name="connsiteX0" fmla="*/ 209759 w 210571"/>
                    <a:gd name="connsiteY0" fmla="*/ 29440 h 174318"/>
                    <a:gd name="connsiteX1" fmla="*/ 172421 w 210571"/>
                    <a:gd name="connsiteY1" fmla="*/ 144122 h 174318"/>
                    <a:gd name="connsiteX2" fmla="*/ 48882 w 210571"/>
                    <a:gd name="connsiteY2" fmla="*/ 154980 h 174318"/>
                    <a:gd name="connsiteX3" fmla="*/ 8210 w 210571"/>
                    <a:gd name="connsiteY3" fmla="*/ 170030 h 174318"/>
                    <a:gd name="connsiteX4" fmla="*/ 49358 w 210571"/>
                    <a:gd name="connsiteY4" fmla="*/ 58111 h 174318"/>
                    <a:gd name="connsiteX5" fmla="*/ 209759 w 210571"/>
                    <a:gd name="connsiteY5" fmla="*/ 29440 h 17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71" h="174318">
                      <a:moveTo>
                        <a:pt x="209759" y="29440"/>
                      </a:moveTo>
                      <a:cubicBezTo>
                        <a:pt x="209759" y="29440"/>
                        <a:pt x="219379" y="105069"/>
                        <a:pt x="172421" y="144122"/>
                      </a:cubicBezTo>
                      <a:cubicBezTo>
                        <a:pt x="172421" y="144122"/>
                        <a:pt x="61645" y="153837"/>
                        <a:pt x="48882" y="154980"/>
                      </a:cubicBezTo>
                      <a:cubicBezTo>
                        <a:pt x="36213" y="156123"/>
                        <a:pt x="24593" y="184984"/>
                        <a:pt x="8210" y="170030"/>
                      </a:cubicBezTo>
                      <a:cubicBezTo>
                        <a:pt x="-8078" y="155171"/>
                        <a:pt x="-2934" y="78494"/>
                        <a:pt x="49358" y="58111"/>
                      </a:cubicBezTo>
                      <a:cubicBezTo>
                        <a:pt x="101650" y="37823"/>
                        <a:pt x="149180" y="-42664"/>
                        <a:pt x="209759" y="29440"/>
                      </a:cubicBez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sp>
              <p:nvSpPr>
                <p:cNvPr id="178" name="任意多边形: 形状 177"/>
                <p:cNvSpPr/>
                <p:nvPr>
                  <p:custDataLst>
                    <p:tags r:id="rId45"/>
                  </p:custDataLst>
                </p:nvPr>
              </p:nvSpPr>
              <p:spPr>
                <a:xfrm>
                  <a:off x="766000" y="2302949"/>
                  <a:ext cx="385870" cy="388816"/>
                </a:xfrm>
                <a:custGeom>
                  <a:avLst/>
                  <a:gdLst>
                    <a:gd name="connsiteX0" fmla="*/ 204406 w 385870"/>
                    <a:gd name="connsiteY0" fmla="*/ 3675 h 388816"/>
                    <a:gd name="connsiteX1" fmla="*/ 382429 w 385870"/>
                    <a:gd name="connsiteY1" fmla="*/ 247229 h 388816"/>
                    <a:gd name="connsiteX2" fmla="*/ 0 w 385870"/>
                    <a:gd name="connsiteY2" fmla="*/ 381722 h 388816"/>
                    <a:gd name="connsiteX3" fmla="*/ 15145 w 385870"/>
                    <a:gd name="connsiteY3" fmla="*/ 253992 h 388816"/>
                    <a:gd name="connsiteX4" fmla="*/ 62960 w 385870"/>
                    <a:gd name="connsiteY4" fmla="*/ 186364 h 388816"/>
                    <a:gd name="connsiteX5" fmla="*/ 204406 w 385870"/>
                    <a:gd name="connsiteY5" fmla="*/ 3675 h 38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870" h="388816">
                      <a:moveTo>
                        <a:pt x="204406" y="3675"/>
                      </a:moveTo>
                      <a:cubicBezTo>
                        <a:pt x="204406" y="3675"/>
                        <a:pt x="415099" y="55491"/>
                        <a:pt x="382429" y="247229"/>
                      </a:cubicBezTo>
                      <a:cubicBezTo>
                        <a:pt x="350330" y="435443"/>
                        <a:pt x="0" y="381722"/>
                        <a:pt x="0" y="381722"/>
                      </a:cubicBezTo>
                      <a:lnTo>
                        <a:pt x="15145" y="253992"/>
                      </a:lnTo>
                      <a:lnTo>
                        <a:pt x="62960" y="186364"/>
                      </a:lnTo>
                      <a:cubicBezTo>
                        <a:pt x="62960" y="186364"/>
                        <a:pt x="26384" y="-30615"/>
                        <a:pt x="204406" y="3675"/>
                      </a:cubicBezTo>
                      <a:close/>
                    </a:path>
                  </a:pathLst>
                </a:custGeom>
                <a:solidFill>
                  <a:srgbClr val="A4D8CB"/>
                </a:solidFill>
                <a:ln w="9525" cap="flat">
                  <a:noFill/>
                  <a:prstDash val="solid"/>
                  <a:miter/>
                </a:ln>
              </p:spPr>
              <p:txBody>
                <a:bodyPr rtlCol="0" anchor="ctr"/>
                <a:lstStyle/>
                <a:p>
                  <a:endParaRPr lang="zh-CN" altLang="en-US">
                    <a:cs typeface="+mn-ea"/>
                    <a:sym typeface="+mn-lt"/>
                  </a:endParaRPr>
                </a:p>
              </p:txBody>
            </p:sp>
            <p:sp>
              <p:nvSpPr>
                <p:cNvPr id="179" name="任意多边形: 形状 178"/>
                <p:cNvSpPr/>
                <p:nvPr>
                  <p:custDataLst>
                    <p:tags r:id="rId46"/>
                  </p:custDataLst>
                </p:nvPr>
              </p:nvSpPr>
              <p:spPr>
                <a:xfrm>
                  <a:off x="800576" y="2420352"/>
                  <a:ext cx="354277" cy="276663"/>
                </a:xfrm>
                <a:custGeom>
                  <a:avLst/>
                  <a:gdLst>
                    <a:gd name="connsiteX0" fmla="*/ 335852 w 354277"/>
                    <a:gd name="connsiteY0" fmla="*/ 0 h 276663"/>
                    <a:gd name="connsiteX1" fmla="*/ 353378 w 354277"/>
                    <a:gd name="connsiteY1" fmla="*/ 65913 h 276663"/>
                    <a:gd name="connsiteX2" fmla="*/ 350044 w 354277"/>
                    <a:gd name="connsiteY2" fmla="*/ 134493 h 276663"/>
                    <a:gd name="connsiteX3" fmla="*/ 322326 w 354277"/>
                    <a:gd name="connsiteY3" fmla="*/ 197739 h 276663"/>
                    <a:gd name="connsiteX4" fmla="*/ 268986 w 354277"/>
                    <a:gd name="connsiteY4" fmla="*/ 241935 h 276663"/>
                    <a:gd name="connsiteX5" fmla="*/ 136303 w 354277"/>
                    <a:gd name="connsiteY5" fmla="*/ 275463 h 276663"/>
                    <a:gd name="connsiteX6" fmla="*/ 0 w 354277"/>
                    <a:gd name="connsiteY6" fmla="*/ 268319 h 276663"/>
                    <a:gd name="connsiteX7" fmla="*/ 68009 w 354277"/>
                    <a:gd name="connsiteY7" fmla="*/ 272034 h 276663"/>
                    <a:gd name="connsiteX8" fmla="*/ 135827 w 354277"/>
                    <a:gd name="connsiteY8" fmla="*/ 269367 h 276663"/>
                    <a:gd name="connsiteX9" fmla="*/ 265271 w 354277"/>
                    <a:gd name="connsiteY9" fmla="*/ 234887 h 276663"/>
                    <a:gd name="connsiteX10" fmla="*/ 316706 w 354277"/>
                    <a:gd name="connsiteY10" fmla="*/ 193262 h 276663"/>
                    <a:gd name="connsiteX11" fmla="*/ 344138 w 354277"/>
                    <a:gd name="connsiteY11" fmla="*/ 133255 h 276663"/>
                    <a:gd name="connsiteX12" fmla="*/ 335852 w 354277"/>
                    <a:gd name="connsiteY12" fmla="*/ 0 h 27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277" h="276663">
                      <a:moveTo>
                        <a:pt x="335852" y="0"/>
                      </a:moveTo>
                      <a:cubicBezTo>
                        <a:pt x="345567" y="20574"/>
                        <a:pt x="351187" y="43148"/>
                        <a:pt x="353378" y="65913"/>
                      </a:cubicBezTo>
                      <a:cubicBezTo>
                        <a:pt x="355378" y="88773"/>
                        <a:pt x="353949" y="111824"/>
                        <a:pt x="350044" y="134493"/>
                      </a:cubicBezTo>
                      <a:cubicBezTo>
                        <a:pt x="346139" y="157353"/>
                        <a:pt x="336518" y="179356"/>
                        <a:pt x="322326" y="197739"/>
                      </a:cubicBezTo>
                      <a:cubicBezTo>
                        <a:pt x="308039" y="216217"/>
                        <a:pt x="289275" y="230886"/>
                        <a:pt x="268986" y="241935"/>
                      </a:cubicBezTo>
                      <a:cubicBezTo>
                        <a:pt x="227743" y="263366"/>
                        <a:pt x="181737" y="272320"/>
                        <a:pt x="136303" y="275463"/>
                      </a:cubicBezTo>
                      <a:cubicBezTo>
                        <a:pt x="90678" y="278321"/>
                        <a:pt x="44863" y="276130"/>
                        <a:pt x="0" y="268319"/>
                      </a:cubicBezTo>
                      <a:cubicBezTo>
                        <a:pt x="22574" y="270605"/>
                        <a:pt x="45339" y="271939"/>
                        <a:pt x="68009" y="272034"/>
                      </a:cubicBezTo>
                      <a:cubicBezTo>
                        <a:pt x="90678" y="272320"/>
                        <a:pt x="113348" y="271558"/>
                        <a:pt x="135827" y="269367"/>
                      </a:cubicBezTo>
                      <a:cubicBezTo>
                        <a:pt x="180594" y="264985"/>
                        <a:pt x="225838" y="256127"/>
                        <a:pt x="265271" y="234887"/>
                      </a:cubicBezTo>
                      <a:cubicBezTo>
                        <a:pt x="284893" y="224409"/>
                        <a:pt x="302895" y="210693"/>
                        <a:pt x="316706" y="193262"/>
                      </a:cubicBezTo>
                      <a:cubicBezTo>
                        <a:pt x="330518" y="175927"/>
                        <a:pt x="339471" y="155067"/>
                        <a:pt x="344138" y="133255"/>
                      </a:cubicBezTo>
                      <a:cubicBezTo>
                        <a:pt x="353092" y="89440"/>
                        <a:pt x="352330" y="42577"/>
                        <a:pt x="335852"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80" name="任意多边形: 形状 179"/>
                <p:cNvSpPr/>
                <p:nvPr>
                  <p:custDataLst>
                    <p:tags r:id="rId47"/>
                  </p:custDataLst>
                </p:nvPr>
              </p:nvSpPr>
              <p:spPr>
                <a:xfrm>
                  <a:off x="781145" y="2433211"/>
                  <a:ext cx="148970" cy="123634"/>
                </a:xfrm>
                <a:custGeom>
                  <a:avLst/>
                  <a:gdLst>
                    <a:gd name="connsiteX0" fmla="*/ 148971 w 148970"/>
                    <a:gd name="connsiteY0" fmla="*/ 0 h 123634"/>
                    <a:gd name="connsiteX1" fmla="*/ 103822 w 148970"/>
                    <a:gd name="connsiteY1" fmla="*/ 19907 h 123634"/>
                    <a:gd name="connsiteX2" fmla="*/ 64008 w 148970"/>
                    <a:gd name="connsiteY2" fmla="*/ 48578 h 123634"/>
                    <a:gd name="connsiteX3" fmla="*/ 29718 w 148970"/>
                    <a:gd name="connsiteY3" fmla="*/ 83820 h 123634"/>
                    <a:gd name="connsiteX4" fmla="*/ 0 w 148970"/>
                    <a:gd name="connsiteY4" fmla="*/ 123634 h 123634"/>
                    <a:gd name="connsiteX5" fmla="*/ 11144 w 148970"/>
                    <a:gd name="connsiteY5" fmla="*/ 101155 h 123634"/>
                    <a:gd name="connsiteX6" fmla="*/ 24860 w 148970"/>
                    <a:gd name="connsiteY6" fmla="*/ 80010 h 123634"/>
                    <a:gd name="connsiteX7" fmla="*/ 58769 w 148970"/>
                    <a:gd name="connsiteY7" fmla="*/ 42482 h 123634"/>
                    <a:gd name="connsiteX8" fmla="*/ 100870 w 148970"/>
                    <a:gd name="connsiteY8" fmla="*/ 14383 h 123634"/>
                    <a:gd name="connsiteX9" fmla="*/ 148971 w 148970"/>
                    <a:gd name="connsiteY9" fmla="*/ 0 h 12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970" h="123634">
                      <a:moveTo>
                        <a:pt x="148971" y="0"/>
                      </a:moveTo>
                      <a:cubicBezTo>
                        <a:pt x="132969" y="4667"/>
                        <a:pt x="117920" y="11716"/>
                        <a:pt x="103822" y="19907"/>
                      </a:cubicBezTo>
                      <a:cubicBezTo>
                        <a:pt x="89725" y="28289"/>
                        <a:pt x="76390" y="37909"/>
                        <a:pt x="64008" y="48578"/>
                      </a:cubicBezTo>
                      <a:cubicBezTo>
                        <a:pt x="51816" y="59531"/>
                        <a:pt x="40291" y="71152"/>
                        <a:pt x="29718" y="83820"/>
                      </a:cubicBezTo>
                      <a:cubicBezTo>
                        <a:pt x="18955" y="96393"/>
                        <a:pt x="9620" y="110014"/>
                        <a:pt x="0" y="123634"/>
                      </a:cubicBezTo>
                      <a:cubicBezTo>
                        <a:pt x="3524" y="116110"/>
                        <a:pt x="7239" y="108585"/>
                        <a:pt x="11144" y="101155"/>
                      </a:cubicBezTo>
                      <a:cubicBezTo>
                        <a:pt x="15716" y="94202"/>
                        <a:pt x="19717" y="86678"/>
                        <a:pt x="24860" y="80010"/>
                      </a:cubicBezTo>
                      <a:cubicBezTo>
                        <a:pt x="34480" y="66199"/>
                        <a:pt x="46291" y="53912"/>
                        <a:pt x="58769" y="42482"/>
                      </a:cubicBezTo>
                      <a:cubicBezTo>
                        <a:pt x="71723" y="31623"/>
                        <a:pt x="85630" y="21812"/>
                        <a:pt x="100870" y="14383"/>
                      </a:cubicBezTo>
                      <a:cubicBezTo>
                        <a:pt x="116110" y="7239"/>
                        <a:pt x="132302" y="1429"/>
                        <a:pt x="148971"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grpSp>
            <p:nvGrpSpPr>
              <p:cNvPr id="143" name="图形 2"/>
              <p:cNvGrpSpPr/>
              <p:nvPr/>
            </p:nvGrpSpPr>
            <p:grpSpPr>
              <a:xfrm>
                <a:off x="354477" y="2302949"/>
                <a:ext cx="561179" cy="411918"/>
                <a:chOff x="354477" y="2302949"/>
                <a:chExt cx="561179" cy="411918"/>
              </a:xfrm>
            </p:grpSpPr>
            <p:sp>
              <p:nvSpPr>
                <p:cNvPr id="173" name="任意多边形: 形状 172"/>
                <p:cNvSpPr/>
                <p:nvPr>
                  <p:custDataLst>
                    <p:tags r:id="rId48"/>
                  </p:custDataLst>
                </p:nvPr>
              </p:nvSpPr>
              <p:spPr>
                <a:xfrm>
                  <a:off x="705084" y="2540549"/>
                  <a:ext cx="210571" cy="174318"/>
                </a:xfrm>
                <a:custGeom>
                  <a:avLst/>
                  <a:gdLst>
                    <a:gd name="connsiteX0" fmla="*/ 813 w 210571"/>
                    <a:gd name="connsiteY0" fmla="*/ 29440 h 174318"/>
                    <a:gd name="connsiteX1" fmla="*/ 38151 w 210571"/>
                    <a:gd name="connsiteY1" fmla="*/ 144122 h 174318"/>
                    <a:gd name="connsiteX2" fmla="*/ 161690 w 210571"/>
                    <a:gd name="connsiteY2" fmla="*/ 154980 h 174318"/>
                    <a:gd name="connsiteX3" fmla="*/ 202362 w 210571"/>
                    <a:gd name="connsiteY3" fmla="*/ 170030 h 174318"/>
                    <a:gd name="connsiteX4" fmla="*/ 161214 w 210571"/>
                    <a:gd name="connsiteY4" fmla="*/ 58111 h 174318"/>
                    <a:gd name="connsiteX5" fmla="*/ 813 w 210571"/>
                    <a:gd name="connsiteY5" fmla="*/ 29440 h 17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71" h="174318">
                      <a:moveTo>
                        <a:pt x="813" y="29440"/>
                      </a:moveTo>
                      <a:cubicBezTo>
                        <a:pt x="813" y="29440"/>
                        <a:pt x="-8807" y="105069"/>
                        <a:pt x="38151" y="144122"/>
                      </a:cubicBezTo>
                      <a:cubicBezTo>
                        <a:pt x="38151" y="144122"/>
                        <a:pt x="148927" y="153837"/>
                        <a:pt x="161690" y="154980"/>
                      </a:cubicBezTo>
                      <a:cubicBezTo>
                        <a:pt x="174358" y="156123"/>
                        <a:pt x="185979" y="184984"/>
                        <a:pt x="202362" y="170030"/>
                      </a:cubicBezTo>
                      <a:cubicBezTo>
                        <a:pt x="218650" y="155171"/>
                        <a:pt x="213506" y="78494"/>
                        <a:pt x="161214" y="58111"/>
                      </a:cubicBezTo>
                      <a:cubicBezTo>
                        <a:pt x="108921" y="37823"/>
                        <a:pt x="61392" y="-42664"/>
                        <a:pt x="813" y="29440"/>
                      </a:cubicBez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sp>
              <p:nvSpPr>
                <p:cNvPr id="174" name="任意多边形: 形状 173"/>
                <p:cNvSpPr/>
                <p:nvPr>
                  <p:custDataLst>
                    <p:tags r:id="rId49"/>
                  </p:custDataLst>
                </p:nvPr>
              </p:nvSpPr>
              <p:spPr>
                <a:xfrm>
                  <a:off x="357365" y="2302949"/>
                  <a:ext cx="385870" cy="388816"/>
                </a:xfrm>
                <a:custGeom>
                  <a:avLst/>
                  <a:gdLst>
                    <a:gd name="connsiteX0" fmla="*/ 181464 w 385870"/>
                    <a:gd name="connsiteY0" fmla="*/ 3675 h 388816"/>
                    <a:gd name="connsiteX1" fmla="*/ 3442 w 385870"/>
                    <a:gd name="connsiteY1" fmla="*/ 247229 h 388816"/>
                    <a:gd name="connsiteX2" fmla="*/ 385870 w 385870"/>
                    <a:gd name="connsiteY2" fmla="*/ 381722 h 388816"/>
                    <a:gd name="connsiteX3" fmla="*/ 370726 w 385870"/>
                    <a:gd name="connsiteY3" fmla="*/ 253992 h 388816"/>
                    <a:gd name="connsiteX4" fmla="*/ 322910 w 385870"/>
                    <a:gd name="connsiteY4" fmla="*/ 186364 h 388816"/>
                    <a:gd name="connsiteX5" fmla="*/ 181464 w 385870"/>
                    <a:gd name="connsiteY5" fmla="*/ 3675 h 38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870" h="388816">
                      <a:moveTo>
                        <a:pt x="181464" y="3675"/>
                      </a:moveTo>
                      <a:cubicBezTo>
                        <a:pt x="181464" y="3675"/>
                        <a:pt x="-29229" y="55491"/>
                        <a:pt x="3442" y="247229"/>
                      </a:cubicBezTo>
                      <a:cubicBezTo>
                        <a:pt x="35541" y="435443"/>
                        <a:pt x="385870" y="381722"/>
                        <a:pt x="385870" y="381722"/>
                      </a:cubicBezTo>
                      <a:lnTo>
                        <a:pt x="370726" y="253992"/>
                      </a:lnTo>
                      <a:lnTo>
                        <a:pt x="322910" y="186364"/>
                      </a:lnTo>
                      <a:cubicBezTo>
                        <a:pt x="322910" y="186364"/>
                        <a:pt x="359391" y="-30615"/>
                        <a:pt x="181464" y="3675"/>
                      </a:cubicBezTo>
                      <a:close/>
                    </a:path>
                  </a:pathLst>
                </a:custGeom>
                <a:solidFill>
                  <a:srgbClr val="A4D8CB"/>
                </a:solidFill>
                <a:ln w="9525" cap="flat">
                  <a:noFill/>
                  <a:prstDash val="solid"/>
                  <a:miter/>
                </a:ln>
              </p:spPr>
              <p:txBody>
                <a:bodyPr rtlCol="0" anchor="ctr"/>
                <a:lstStyle/>
                <a:p>
                  <a:endParaRPr lang="zh-CN" altLang="en-US">
                    <a:cs typeface="+mn-ea"/>
                    <a:sym typeface="+mn-lt"/>
                  </a:endParaRPr>
                </a:p>
              </p:txBody>
            </p:sp>
            <p:sp>
              <p:nvSpPr>
                <p:cNvPr id="175" name="任意多边形: 形状 174"/>
                <p:cNvSpPr/>
                <p:nvPr>
                  <p:custDataLst>
                    <p:tags r:id="rId50"/>
                  </p:custDataLst>
                </p:nvPr>
              </p:nvSpPr>
              <p:spPr>
                <a:xfrm>
                  <a:off x="354477" y="2420352"/>
                  <a:ext cx="354277" cy="276742"/>
                </a:xfrm>
                <a:custGeom>
                  <a:avLst/>
                  <a:gdLst>
                    <a:gd name="connsiteX0" fmla="*/ 18331 w 354277"/>
                    <a:gd name="connsiteY0" fmla="*/ 0 h 276742"/>
                    <a:gd name="connsiteX1" fmla="*/ 10140 w 354277"/>
                    <a:gd name="connsiteY1" fmla="*/ 133350 h 276742"/>
                    <a:gd name="connsiteX2" fmla="*/ 37572 w 354277"/>
                    <a:gd name="connsiteY2" fmla="*/ 193358 h 276742"/>
                    <a:gd name="connsiteX3" fmla="*/ 89007 w 354277"/>
                    <a:gd name="connsiteY3" fmla="*/ 234982 h 276742"/>
                    <a:gd name="connsiteX4" fmla="*/ 218451 w 354277"/>
                    <a:gd name="connsiteY4" fmla="*/ 269462 h 276742"/>
                    <a:gd name="connsiteX5" fmla="*/ 286269 w 354277"/>
                    <a:gd name="connsiteY5" fmla="*/ 272129 h 276742"/>
                    <a:gd name="connsiteX6" fmla="*/ 354278 w 354277"/>
                    <a:gd name="connsiteY6" fmla="*/ 268415 h 276742"/>
                    <a:gd name="connsiteX7" fmla="*/ 217975 w 354277"/>
                    <a:gd name="connsiteY7" fmla="*/ 275558 h 276742"/>
                    <a:gd name="connsiteX8" fmla="*/ 85292 w 354277"/>
                    <a:gd name="connsiteY8" fmla="*/ 242030 h 276742"/>
                    <a:gd name="connsiteX9" fmla="*/ 31952 w 354277"/>
                    <a:gd name="connsiteY9" fmla="*/ 197834 h 276742"/>
                    <a:gd name="connsiteX10" fmla="*/ 4234 w 354277"/>
                    <a:gd name="connsiteY10" fmla="*/ 134588 h 276742"/>
                    <a:gd name="connsiteX11" fmla="*/ 900 w 354277"/>
                    <a:gd name="connsiteY11" fmla="*/ 66008 h 276742"/>
                    <a:gd name="connsiteX12" fmla="*/ 18331 w 354277"/>
                    <a:gd name="connsiteY12" fmla="*/ 0 h 27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277" h="276742">
                      <a:moveTo>
                        <a:pt x="18331" y="0"/>
                      </a:moveTo>
                      <a:cubicBezTo>
                        <a:pt x="1853" y="42577"/>
                        <a:pt x="1091" y="89440"/>
                        <a:pt x="10140" y="133350"/>
                      </a:cubicBezTo>
                      <a:cubicBezTo>
                        <a:pt x="14807" y="155162"/>
                        <a:pt x="23760" y="176022"/>
                        <a:pt x="37572" y="193358"/>
                      </a:cubicBezTo>
                      <a:cubicBezTo>
                        <a:pt x="51288" y="210788"/>
                        <a:pt x="69290" y="224504"/>
                        <a:pt x="89007" y="234982"/>
                      </a:cubicBezTo>
                      <a:cubicBezTo>
                        <a:pt x="128440" y="256223"/>
                        <a:pt x="173684" y="265081"/>
                        <a:pt x="218451" y="269462"/>
                      </a:cubicBezTo>
                      <a:cubicBezTo>
                        <a:pt x="240930" y="271653"/>
                        <a:pt x="263600" y="272415"/>
                        <a:pt x="286269" y="272129"/>
                      </a:cubicBezTo>
                      <a:cubicBezTo>
                        <a:pt x="308939" y="272034"/>
                        <a:pt x="331608" y="270796"/>
                        <a:pt x="354278" y="268415"/>
                      </a:cubicBezTo>
                      <a:cubicBezTo>
                        <a:pt x="309415" y="276130"/>
                        <a:pt x="263600" y="278416"/>
                        <a:pt x="217975" y="275558"/>
                      </a:cubicBezTo>
                      <a:cubicBezTo>
                        <a:pt x="172541" y="272415"/>
                        <a:pt x="126535" y="263462"/>
                        <a:pt x="85292" y="242030"/>
                      </a:cubicBezTo>
                      <a:cubicBezTo>
                        <a:pt x="65004" y="230981"/>
                        <a:pt x="46239" y="216313"/>
                        <a:pt x="31952" y="197834"/>
                      </a:cubicBezTo>
                      <a:cubicBezTo>
                        <a:pt x="17664" y="179356"/>
                        <a:pt x="8139" y="157353"/>
                        <a:pt x="4234" y="134588"/>
                      </a:cubicBezTo>
                      <a:cubicBezTo>
                        <a:pt x="329" y="111919"/>
                        <a:pt x="-1100" y="88868"/>
                        <a:pt x="900" y="66008"/>
                      </a:cubicBezTo>
                      <a:cubicBezTo>
                        <a:pt x="2996" y="43053"/>
                        <a:pt x="8615" y="20574"/>
                        <a:pt x="18331"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76" name="任意多边形: 形状 175"/>
                <p:cNvSpPr/>
                <p:nvPr>
                  <p:custDataLst>
                    <p:tags r:id="rId51"/>
                  </p:custDataLst>
                </p:nvPr>
              </p:nvSpPr>
              <p:spPr>
                <a:xfrm>
                  <a:off x="579024" y="2433211"/>
                  <a:ext cx="148970" cy="123825"/>
                </a:xfrm>
                <a:custGeom>
                  <a:avLst/>
                  <a:gdLst>
                    <a:gd name="connsiteX0" fmla="*/ 0 w 148970"/>
                    <a:gd name="connsiteY0" fmla="*/ 0 h 123825"/>
                    <a:gd name="connsiteX1" fmla="*/ 48101 w 148970"/>
                    <a:gd name="connsiteY1" fmla="*/ 14573 h 123825"/>
                    <a:gd name="connsiteX2" fmla="*/ 90202 w 148970"/>
                    <a:gd name="connsiteY2" fmla="*/ 42672 h 123825"/>
                    <a:gd name="connsiteX3" fmla="*/ 124111 w 148970"/>
                    <a:gd name="connsiteY3" fmla="*/ 80200 h 123825"/>
                    <a:gd name="connsiteX4" fmla="*/ 137827 w 148970"/>
                    <a:gd name="connsiteY4" fmla="*/ 101346 h 123825"/>
                    <a:gd name="connsiteX5" fmla="*/ 148971 w 148970"/>
                    <a:gd name="connsiteY5" fmla="*/ 123825 h 123825"/>
                    <a:gd name="connsiteX6" fmla="*/ 119253 w 148970"/>
                    <a:gd name="connsiteY6" fmla="*/ 84010 h 123825"/>
                    <a:gd name="connsiteX7" fmla="*/ 84963 w 148970"/>
                    <a:gd name="connsiteY7" fmla="*/ 48768 h 123825"/>
                    <a:gd name="connsiteX8" fmla="*/ 45148 w 148970"/>
                    <a:gd name="connsiteY8" fmla="*/ 20098 h 123825"/>
                    <a:gd name="connsiteX9" fmla="*/ 0 w 148970"/>
                    <a:gd name="connsiteY9"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970" h="123825">
                      <a:moveTo>
                        <a:pt x="0" y="0"/>
                      </a:moveTo>
                      <a:cubicBezTo>
                        <a:pt x="16764" y="1429"/>
                        <a:pt x="32956" y="7239"/>
                        <a:pt x="48101" y="14573"/>
                      </a:cubicBezTo>
                      <a:cubicBezTo>
                        <a:pt x="63341" y="21908"/>
                        <a:pt x="77343" y="31718"/>
                        <a:pt x="90202" y="42672"/>
                      </a:cubicBezTo>
                      <a:cubicBezTo>
                        <a:pt x="102679" y="54102"/>
                        <a:pt x="114490" y="66294"/>
                        <a:pt x="124111" y="80200"/>
                      </a:cubicBezTo>
                      <a:cubicBezTo>
                        <a:pt x="129254" y="86868"/>
                        <a:pt x="133255" y="94297"/>
                        <a:pt x="137827" y="101346"/>
                      </a:cubicBezTo>
                      <a:cubicBezTo>
                        <a:pt x="141732" y="108775"/>
                        <a:pt x="145542" y="116300"/>
                        <a:pt x="148971" y="123825"/>
                      </a:cubicBezTo>
                      <a:cubicBezTo>
                        <a:pt x="139255" y="110204"/>
                        <a:pt x="129921" y="96488"/>
                        <a:pt x="119253" y="84010"/>
                      </a:cubicBezTo>
                      <a:cubicBezTo>
                        <a:pt x="108680" y="71342"/>
                        <a:pt x="97155" y="59626"/>
                        <a:pt x="84963" y="48768"/>
                      </a:cubicBezTo>
                      <a:cubicBezTo>
                        <a:pt x="72580" y="38100"/>
                        <a:pt x="59246" y="28480"/>
                        <a:pt x="45148" y="20098"/>
                      </a:cubicBezTo>
                      <a:cubicBezTo>
                        <a:pt x="31051" y="11716"/>
                        <a:pt x="16097" y="4667"/>
                        <a:pt x="0"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grpSp>
            <p:nvGrpSpPr>
              <p:cNvPr id="144" name="图形 2"/>
              <p:cNvGrpSpPr/>
              <p:nvPr/>
            </p:nvGrpSpPr>
            <p:grpSpPr>
              <a:xfrm>
                <a:off x="343233" y="2024207"/>
                <a:ext cx="331050" cy="461861"/>
                <a:chOff x="343233" y="2024207"/>
                <a:chExt cx="331050" cy="461861"/>
              </a:xfrm>
            </p:grpSpPr>
            <p:sp>
              <p:nvSpPr>
                <p:cNvPr id="170" name="任意多边形: 形状 169"/>
                <p:cNvSpPr/>
                <p:nvPr>
                  <p:custDataLst>
                    <p:tags r:id="rId52"/>
                  </p:custDataLst>
                </p:nvPr>
              </p:nvSpPr>
              <p:spPr>
                <a:xfrm>
                  <a:off x="523493" y="2335277"/>
                  <a:ext cx="150790" cy="150790"/>
                </a:xfrm>
                <a:custGeom>
                  <a:avLst/>
                  <a:gdLst>
                    <a:gd name="connsiteX0" fmla="*/ 30004 w 150790"/>
                    <a:gd name="connsiteY0" fmla="*/ 12589 h 150790"/>
                    <a:gd name="connsiteX1" fmla="*/ 80582 w 150790"/>
                    <a:gd name="connsiteY1" fmla="*/ 2302 h 150790"/>
                    <a:gd name="connsiteX2" fmla="*/ 128778 w 150790"/>
                    <a:gd name="connsiteY2" fmla="*/ 9541 h 150790"/>
                    <a:gd name="connsiteX3" fmla="*/ 86011 w 150790"/>
                    <a:gd name="connsiteY3" fmla="*/ 37449 h 150790"/>
                    <a:gd name="connsiteX4" fmla="*/ 150590 w 150790"/>
                    <a:gd name="connsiteY4" fmla="*/ 78502 h 150790"/>
                    <a:gd name="connsiteX5" fmla="*/ 74581 w 150790"/>
                    <a:gd name="connsiteY5" fmla="*/ 74692 h 150790"/>
                    <a:gd name="connsiteX6" fmla="*/ 121825 w 150790"/>
                    <a:gd name="connsiteY6" fmla="*/ 129270 h 150790"/>
                    <a:gd name="connsiteX7" fmla="*/ 59150 w 150790"/>
                    <a:gd name="connsiteY7" fmla="*/ 102505 h 150790"/>
                    <a:gd name="connsiteX8" fmla="*/ 65246 w 150790"/>
                    <a:gd name="connsiteY8" fmla="*/ 150321 h 150790"/>
                    <a:gd name="connsiteX9" fmla="*/ 0 w 150790"/>
                    <a:gd name="connsiteY9" fmla="*/ 67548 h 150790"/>
                    <a:gd name="connsiteX10" fmla="*/ 30004 w 150790"/>
                    <a:gd name="connsiteY10" fmla="*/ 12589 h 15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790" h="150790">
                      <a:moveTo>
                        <a:pt x="30004" y="12589"/>
                      </a:moveTo>
                      <a:cubicBezTo>
                        <a:pt x="30004" y="12589"/>
                        <a:pt x="47816" y="-460"/>
                        <a:pt x="80582" y="2302"/>
                      </a:cubicBezTo>
                      <a:cubicBezTo>
                        <a:pt x="113347" y="5064"/>
                        <a:pt x="127349" y="-8461"/>
                        <a:pt x="128778" y="9541"/>
                      </a:cubicBezTo>
                      <a:cubicBezTo>
                        <a:pt x="130207" y="27543"/>
                        <a:pt x="86011" y="37449"/>
                        <a:pt x="86011" y="37449"/>
                      </a:cubicBezTo>
                      <a:cubicBezTo>
                        <a:pt x="86011" y="37449"/>
                        <a:pt x="154972" y="62119"/>
                        <a:pt x="150590" y="78502"/>
                      </a:cubicBezTo>
                      <a:cubicBezTo>
                        <a:pt x="146209" y="94885"/>
                        <a:pt x="74581" y="74692"/>
                        <a:pt x="74581" y="74692"/>
                      </a:cubicBezTo>
                      <a:cubicBezTo>
                        <a:pt x="74581" y="74692"/>
                        <a:pt x="131445" y="114030"/>
                        <a:pt x="121825" y="129270"/>
                      </a:cubicBezTo>
                      <a:cubicBezTo>
                        <a:pt x="112204" y="144510"/>
                        <a:pt x="59150" y="102505"/>
                        <a:pt x="59150" y="102505"/>
                      </a:cubicBezTo>
                      <a:cubicBezTo>
                        <a:pt x="59150" y="102505"/>
                        <a:pt x="81153" y="144320"/>
                        <a:pt x="65246" y="150321"/>
                      </a:cubicBezTo>
                      <a:cubicBezTo>
                        <a:pt x="49340" y="156321"/>
                        <a:pt x="2286" y="103553"/>
                        <a:pt x="0" y="67548"/>
                      </a:cubicBezTo>
                      <a:lnTo>
                        <a:pt x="30004" y="12589"/>
                      </a:ln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sp>
              <p:nvSpPr>
                <p:cNvPr id="171" name="任意多边形: 形状 170"/>
                <p:cNvSpPr/>
                <p:nvPr>
                  <p:custDataLst>
                    <p:tags r:id="rId53"/>
                  </p:custDataLst>
                </p:nvPr>
              </p:nvSpPr>
              <p:spPr>
                <a:xfrm>
                  <a:off x="343233" y="2024207"/>
                  <a:ext cx="244078" cy="395478"/>
                </a:xfrm>
                <a:custGeom>
                  <a:avLst/>
                  <a:gdLst>
                    <a:gd name="connsiteX0" fmla="*/ 146351 w 244078"/>
                    <a:gd name="connsiteY0" fmla="*/ 0 h 395478"/>
                    <a:gd name="connsiteX1" fmla="*/ 429 w 244078"/>
                    <a:gd name="connsiteY1" fmla="*/ 242221 h 395478"/>
                    <a:gd name="connsiteX2" fmla="*/ 179403 w 244078"/>
                    <a:gd name="connsiteY2" fmla="*/ 395478 h 395478"/>
                    <a:gd name="connsiteX3" fmla="*/ 244078 w 244078"/>
                    <a:gd name="connsiteY3" fmla="*/ 314420 h 395478"/>
                    <a:gd name="connsiteX4" fmla="*/ 122063 w 244078"/>
                    <a:gd name="connsiteY4" fmla="*/ 175927 h 395478"/>
                    <a:gd name="connsiteX5" fmla="*/ 187118 w 244078"/>
                    <a:gd name="connsiteY5" fmla="*/ 30385 h 395478"/>
                    <a:gd name="connsiteX6" fmla="*/ 146351 w 244078"/>
                    <a:gd name="connsiteY6" fmla="*/ 0 h 39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78" h="395478">
                      <a:moveTo>
                        <a:pt x="146351" y="0"/>
                      </a:moveTo>
                      <a:cubicBezTo>
                        <a:pt x="146351" y="0"/>
                        <a:pt x="-9192" y="93631"/>
                        <a:pt x="429" y="242221"/>
                      </a:cubicBezTo>
                      <a:cubicBezTo>
                        <a:pt x="10049" y="390811"/>
                        <a:pt x="179403" y="395478"/>
                        <a:pt x="179403" y="395478"/>
                      </a:cubicBezTo>
                      <a:cubicBezTo>
                        <a:pt x="179403" y="395478"/>
                        <a:pt x="243411" y="372523"/>
                        <a:pt x="244078" y="314420"/>
                      </a:cubicBezTo>
                      <a:cubicBezTo>
                        <a:pt x="244078" y="314420"/>
                        <a:pt x="108918" y="246221"/>
                        <a:pt x="122063" y="175927"/>
                      </a:cubicBezTo>
                      <a:cubicBezTo>
                        <a:pt x="135207" y="105728"/>
                        <a:pt x="187118" y="30385"/>
                        <a:pt x="187118" y="30385"/>
                      </a:cubicBezTo>
                      <a:lnTo>
                        <a:pt x="146351" y="0"/>
                      </a:lnTo>
                      <a:close/>
                    </a:path>
                  </a:pathLst>
                </a:custGeom>
                <a:solidFill>
                  <a:srgbClr val="A4D8CB"/>
                </a:solidFill>
                <a:ln w="9525" cap="flat">
                  <a:noFill/>
                  <a:prstDash val="solid"/>
                  <a:miter/>
                </a:ln>
              </p:spPr>
              <p:txBody>
                <a:bodyPr rtlCol="0" anchor="ctr"/>
                <a:lstStyle/>
                <a:p>
                  <a:endParaRPr lang="zh-CN" altLang="en-US">
                    <a:cs typeface="+mn-ea"/>
                    <a:sym typeface="+mn-lt"/>
                  </a:endParaRPr>
                </a:p>
              </p:txBody>
            </p:sp>
            <p:sp>
              <p:nvSpPr>
                <p:cNvPr id="172" name="任意多边形: 形状 171"/>
                <p:cNvSpPr/>
                <p:nvPr>
                  <p:custDataLst>
                    <p:tags r:id="rId54"/>
                  </p:custDataLst>
                </p:nvPr>
              </p:nvSpPr>
              <p:spPr>
                <a:xfrm>
                  <a:off x="343662" y="2266523"/>
                  <a:ext cx="143922" cy="148494"/>
                </a:xfrm>
                <a:custGeom>
                  <a:avLst/>
                  <a:gdLst>
                    <a:gd name="connsiteX0" fmla="*/ 0 w 143922"/>
                    <a:gd name="connsiteY0" fmla="*/ 0 h 148494"/>
                    <a:gd name="connsiteX1" fmla="*/ 15335 w 143922"/>
                    <a:gd name="connsiteY1" fmla="*/ 53150 h 148494"/>
                    <a:gd name="connsiteX2" fmla="*/ 47053 w 143922"/>
                    <a:gd name="connsiteY2" fmla="*/ 97250 h 148494"/>
                    <a:gd name="connsiteX3" fmla="*/ 92011 w 143922"/>
                    <a:gd name="connsiteY3" fmla="*/ 128492 h 148494"/>
                    <a:gd name="connsiteX4" fmla="*/ 143923 w 143922"/>
                    <a:gd name="connsiteY4" fmla="*/ 148495 h 148494"/>
                    <a:gd name="connsiteX5" fmla="*/ 89440 w 143922"/>
                    <a:gd name="connsiteY5" fmla="*/ 133826 h 148494"/>
                    <a:gd name="connsiteX6" fmla="*/ 41720 w 143922"/>
                    <a:gd name="connsiteY6" fmla="*/ 102775 h 148494"/>
                    <a:gd name="connsiteX7" fmla="*/ 9906 w 143922"/>
                    <a:gd name="connsiteY7" fmla="*/ 55435 h 148494"/>
                    <a:gd name="connsiteX8" fmla="*/ 0 w 143922"/>
                    <a:gd name="connsiteY8" fmla="*/ 0 h 14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22" h="148494">
                      <a:moveTo>
                        <a:pt x="0" y="0"/>
                      </a:moveTo>
                      <a:cubicBezTo>
                        <a:pt x="3143" y="18479"/>
                        <a:pt x="7620" y="36576"/>
                        <a:pt x="15335" y="53150"/>
                      </a:cubicBezTo>
                      <a:cubicBezTo>
                        <a:pt x="23050" y="69723"/>
                        <a:pt x="33814" y="84772"/>
                        <a:pt x="47053" y="97250"/>
                      </a:cubicBezTo>
                      <a:cubicBezTo>
                        <a:pt x="60198" y="109918"/>
                        <a:pt x="75533" y="120110"/>
                        <a:pt x="92011" y="128492"/>
                      </a:cubicBezTo>
                      <a:cubicBezTo>
                        <a:pt x="108490" y="136874"/>
                        <a:pt x="126016" y="143066"/>
                        <a:pt x="143923" y="148495"/>
                      </a:cubicBezTo>
                      <a:cubicBezTo>
                        <a:pt x="125349" y="146209"/>
                        <a:pt x="106966" y="141256"/>
                        <a:pt x="89440" y="133826"/>
                      </a:cubicBezTo>
                      <a:cubicBezTo>
                        <a:pt x="71914" y="126492"/>
                        <a:pt x="55626" y="115919"/>
                        <a:pt x="41720" y="102775"/>
                      </a:cubicBezTo>
                      <a:cubicBezTo>
                        <a:pt x="27908" y="89535"/>
                        <a:pt x="16669" y="73342"/>
                        <a:pt x="9906" y="55435"/>
                      </a:cubicBezTo>
                      <a:cubicBezTo>
                        <a:pt x="3048" y="37624"/>
                        <a:pt x="0" y="18669"/>
                        <a:pt x="0"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grpSp>
            <p:nvGrpSpPr>
              <p:cNvPr id="145" name="图形 2"/>
              <p:cNvGrpSpPr/>
              <p:nvPr/>
            </p:nvGrpSpPr>
            <p:grpSpPr>
              <a:xfrm>
                <a:off x="741032" y="1973629"/>
                <a:ext cx="340352" cy="499806"/>
                <a:chOff x="741032" y="1973629"/>
                <a:chExt cx="340352" cy="499806"/>
              </a:xfrm>
            </p:grpSpPr>
            <p:sp>
              <p:nvSpPr>
                <p:cNvPr id="167" name="任意多边形: 形状 166"/>
                <p:cNvSpPr/>
                <p:nvPr>
                  <p:custDataLst>
                    <p:tags r:id="rId55"/>
                  </p:custDataLst>
                </p:nvPr>
              </p:nvSpPr>
              <p:spPr>
                <a:xfrm>
                  <a:off x="741032" y="2315111"/>
                  <a:ext cx="154984" cy="158324"/>
                </a:xfrm>
                <a:custGeom>
                  <a:avLst/>
                  <a:gdLst>
                    <a:gd name="connsiteX0" fmla="*/ 124219 w 154984"/>
                    <a:gd name="connsiteY0" fmla="*/ 13134 h 158324"/>
                    <a:gd name="connsiteX1" fmla="*/ 72212 w 154984"/>
                    <a:gd name="connsiteY1" fmla="*/ 2371 h 158324"/>
                    <a:gd name="connsiteX2" fmla="*/ 22682 w 154984"/>
                    <a:gd name="connsiteY2" fmla="*/ 9991 h 158324"/>
                    <a:gd name="connsiteX3" fmla="*/ 66593 w 154984"/>
                    <a:gd name="connsiteY3" fmla="*/ 39328 h 158324"/>
                    <a:gd name="connsiteX4" fmla="*/ 204 w 154984"/>
                    <a:gd name="connsiteY4" fmla="*/ 82476 h 158324"/>
                    <a:gd name="connsiteX5" fmla="*/ 78308 w 154984"/>
                    <a:gd name="connsiteY5" fmla="*/ 78476 h 158324"/>
                    <a:gd name="connsiteX6" fmla="*/ 29731 w 154984"/>
                    <a:gd name="connsiteY6" fmla="*/ 135721 h 158324"/>
                    <a:gd name="connsiteX7" fmla="*/ 94215 w 154984"/>
                    <a:gd name="connsiteY7" fmla="*/ 107622 h 158324"/>
                    <a:gd name="connsiteX8" fmla="*/ 87929 w 154984"/>
                    <a:gd name="connsiteY8" fmla="*/ 157819 h 158324"/>
                    <a:gd name="connsiteX9" fmla="*/ 154985 w 154984"/>
                    <a:gd name="connsiteY9" fmla="*/ 70951 h 158324"/>
                    <a:gd name="connsiteX10" fmla="*/ 124219 w 154984"/>
                    <a:gd name="connsiteY10" fmla="*/ 13134 h 15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984" h="158324">
                      <a:moveTo>
                        <a:pt x="124219" y="13134"/>
                      </a:moveTo>
                      <a:cubicBezTo>
                        <a:pt x="124219" y="13134"/>
                        <a:pt x="105931" y="-582"/>
                        <a:pt x="72212" y="2371"/>
                      </a:cubicBezTo>
                      <a:cubicBezTo>
                        <a:pt x="38494" y="5324"/>
                        <a:pt x="24111" y="-8868"/>
                        <a:pt x="22682" y="9991"/>
                      </a:cubicBezTo>
                      <a:cubicBezTo>
                        <a:pt x="21254" y="28851"/>
                        <a:pt x="66593" y="39328"/>
                        <a:pt x="66593" y="39328"/>
                      </a:cubicBezTo>
                      <a:cubicBezTo>
                        <a:pt x="66593" y="39328"/>
                        <a:pt x="-4273" y="65236"/>
                        <a:pt x="204" y="82476"/>
                      </a:cubicBezTo>
                      <a:cubicBezTo>
                        <a:pt x="4680" y="99717"/>
                        <a:pt x="78308" y="78476"/>
                        <a:pt x="78308" y="78476"/>
                      </a:cubicBezTo>
                      <a:cubicBezTo>
                        <a:pt x="78308" y="78476"/>
                        <a:pt x="19825" y="119719"/>
                        <a:pt x="29731" y="135721"/>
                      </a:cubicBezTo>
                      <a:cubicBezTo>
                        <a:pt x="39637" y="151723"/>
                        <a:pt x="94215" y="107622"/>
                        <a:pt x="94215" y="107622"/>
                      </a:cubicBezTo>
                      <a:cubicBezTo>
                        <a:pt x="94215" y="107622"/>
                        <a:pt x="71546" y="151437"/>
                        <a:pt x="87929" y="157819"/>
                      </a:cubicBezTo>
                      <a:cubicBezTo>
                        <a:pt x="104312" y="164201"/>
                        <a:pt x="152604" y="108765"/>
                        <a:pt x="154985" y="70951"/>
                      </a:cubicBezTo>
                      <a:lnTo>
                        <a:pt x="124219" y="13134"/>
                      </a:ln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sp>
              <p:nvSpPr>
                <p:cNvPr id="168" name="任意多边形: 形状 167"/>
                <p:cNvSpPr/>
                <p:nvPr>
                  <p:custDataLst>
                    <p:tags r:id="rId56"/>
                  </p:custDataLst>
                </p:nvPr>
              </p:nvSpPr>
              <p:spPr>
                <a:xfrm>
                  <a:off x="830484" y="1973629"/>
                  <a:ext cx="250899" cy="430053"/>
                </a:xfrm>
                <a:custGeom>
                  <a:avLst/>
                  <a:gdLst>
                    <a:gd name="connsiteX0" fmla="*/ 113062 w 250899"/>
                    <a:gd name="connsiteY0" fmla="*/ 0 h 430053"/>
                    <a:gd name="connsiteX1" fmla="*/ 250412 w 250899"/>
                    <a:gd name="connsiteY1" fmla="*/ 269176 h 430053"/>
                    <a:gd name="connsiteX2" fmla="*/ 66485 w 250899"/>
                    <a:gd name="connsiteY2" fmla="*/ 430054 h 430053"/>
                    <a:gd name="connsiteX3" fmla="*/ 0 w 250899"/>
                    <a:gd name="connsiteY3" fmla="*/ 344996 h 430053"/>
                    <a:gd name="connsiteX4" fmla="*/ 144589 w 250899"/>
                    <a:gd name="connsiteY4" fmla="*/ 194691 h 430053"/>
                    <a:gd name="connsiteX5" fmla="*/ 64294 w 250899"/>
                    <a:gd name="connsiteY5" fmla="*/ 42672 h 430053"/>
                    <a:gd name="connsiteX6" fmla="*/ 113062 w 250899"/>
                    <a:gd name="connsiteY6" fmla="*/ 0 h 43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899" h="430053">
                      <a:moveTo>
                        <a:pt x="113062" y="0"/>
                      </a:moveTo>
                      <a:cubicBezTo>
                        <a:pt x="113062" y="0"/>
                        <a:pt x="260413" y="113252"/>
                        <a:pt x="250412" y="269176"/>
                      </a:cubicBezTo>
                      <a:cubicBezTo>
                        <a:pt x="240411" y="425101"/>
                        <a:pt x="66485" y="430054"/>
                        <a:pt x="66485" y="430054"/>
                      </a:cubicBezTo>
                      <a:cubicBezTo>
                        <a:pt x="66485" y="430054"/>
                        <a:pt x="667" y="405955"/>
                        <a:pt x="0" y="344996"/>
                      </a:cubicBezTo>
                      <a:cubicBezTo>
                        <a:pt x="0" y="344996"/>
                        <a:pt x="158020" y="268414"/>
                        <a:pt x="144589" y="194691"/>
                      </a:cubicBezTo>
                      <a:cubicBezTo>
                        <a:pt x="131159" y="120967"/>
                        <a:pt x="64294" y="42672"/>
                        <a:pt x="64294" y="42672"/>
                      </a:cubicBezTo>
                      <a:lnTo>
                        <a:pt x="113062" y="0"/>
                      </a:lnTo>
                      <a:close/>
                    </a:path>
                  </a:pathLst>
                </a:custGeom>
                <a:solidFill>
                  <a:srgbClr val="A4D8CB"/>
                </a:solidFill>
                <a:ln w="9525" cap="flat">
                  <a:noFill/>
                  <a:prstDash val="solid"/>
                  <a:miter/>
                </a:ln>
              </p:spPr>
              <p:txBody>
                <a:bodyPr rtlCol="0" anchor="ctr"/>
                <a:lstStyle/>
                <a:p>
                  <a:endParaRPr lang="zh-CN" altLang="en-US">
                    <a:cs typeface="+mn-ea"/>
                    <a:sym typeface="+mn-lt"/>
                  </a:endParaRPr>
                </a:p>
              </p:txBody>
            </p:sp>
            <p:sp>
              <p:nvSpPr>
                <p:cNvPr id="169" name="任意多边形: 形状 168"/>
                <p:cNvSpPr/>
                <p:nvPr>
                  <p:custDataLst>
                    <p:tags r:id="rId57"/>
                  </p:custDataLst>
                </p:nvPr>
              </p:nvSpPr>
              <p:spPr>
                <a:xfrm>
                  <a:off x="932973" y="2242806"/>
                  <a:ext cx="148018" cy="156019"/>
                </a:xfrm>
                <a:custGeom>
                  <a:avLst/>
                  <a:gdLst>
                    <a:gd name="connsiteX0" fmla="*/ 148018 w 148018"/>
                    <a:gd name="connsiteY0" fmla="*/ 0 h 156019"/>
                    <a:gd name="connsiteX1" fmla="*/ 138017 w 148018"/>
                    <a:gd name="connsiteY1" fmla="*/ 57721 h 156019"/>
                    <a:gd name="connsiteX2" fmla="*/ 105632 w 148018"/>
                    <a:gd name="connsiteY2" fmla="*/ 107347 h 156019"/>
                    <a:gd name="connsiteX3" fmla="*/ 56483 w 148018"/>
                    <a:gd name="connsiteY3" fmla="*/ 140303 h 156019"/>
                    <a:gd name="connsiteX4" fmla="*/ 0 w 148018"/>
                    <a:gd name="connsiteY4" fmla="*/ 156020 h 156019"/>
                    <a:gd name="connsiteX5" fmla="*/ 53816 w 148018"/>
                    <a:gd name="connsiteY5" fmla="*/ 134779 h 156019"/>
                    <a:gd name="connsiteX6" fmla="*/ 100013 w 148018"/>
                    <a:gd name="connsiteY6" fmla="*/ 101632 h 156019"/>
                    <a:gd name="connsiteX7" fmla="*/ 132397 w 148018"/>
                    <a:gd name="connsiteY7" fmla="*/ 55340 h 156019"/>
                    <a:gd name="connsiteX8" fmla="*/ 148018 w 148018"/>
                    <a:gd name="connsiteY8"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018" h="156019">
                      <a:moveTo>
                        <a:pt x="148018" y="0"/>
                      </a:moveTo>
                      <a:cubicBezTo>
                        <a:pt x="148018" y="19431"/>
                        <a:pt x="144971" y="39148"/>
                        <a:pt x="138017" y="57721"/>
                      </a:cubicBezTo>
                      <a:cubicBezTo>
                        <a:pt x="131254" y="76391"/>
                        <a:pt x="119634" y="93250"/>
                        <a:pt x="105632" y="107347"/>
                      </a:cubicBezTo>
                      <a:cubicBezTo>
                        <a:pt x="91345" y="121253"/>
                        <a:pt x="74581" y="132493"/>
                        <a:pt x="56483" y="140303"/>
                      </a:cubicBezTo>
                      <a:cubicBezTo>
                        <a:pt x="38386" y="148209"/>
                        <a:pt x="19336" y="153448"/>
                        <a:pt x="0" y="156020"/>
                      </a:cubicBezTo>
                      <a:cubicBezTo>
                        <a:pt x="18574" y="150304"/>
                        <a:pt x="36766" y="143637"/>
                        <a:pt x="53816" y="134779"/>
                      </a:cubicBezTo>
                      <a:cubicBezTo>
                        <a:pt x="70771" y="125825"/>
                        <a:pt x="86582" y="115062"/>
                        <a:pt x="100013" y="101632"/>
                      </a:cubicBezTo>
                      <a:cubicBezTo>
                        <a:pt x="113538" y="88392"/>
                        <a:pt x="124587" y="72676"/>
                        <a:pt x="132397" y="55340"/>
                      </a:cubicBezTo>
                      <a:cubicBezTo>
                        <a:pt x="140208" y="38005"/>
                        <a:pt x="144780" y="19145"/>
                        <a:pt x="148018"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grpSp>
            <p:nvGrpSpPr>
              <p:cNvPr id="146" name="图形 2"/>
              <p:cNvGrpSpPr/>
              <p:nvPr/>
            </p:nvGrpSpPr>
            <p:grpSpPr>
              <a:xfrm>
                <a:off x="459109" y="1970867"/>
                <a:ext cx="508232" cy="386532"/>
                <a:chOff x="459109" y="1970867"/>
                <a:chExt cx="508232" cy="386532"/>
              </a:xfrm>
            </p:grpSpPr>
            <p:sp>
              <p:nvSpPr>
                <p:cNvPr id="165" name="任意多边形: 形状 164"/>
                <p:cNvSpPr/>
                <p:nvPr>
                  <p:custDataLst>
                    <p:tags r:id="rId58"/>
                  </p:custDataLst>
                </p:nvPr>
              </p:nvSpPr>
              <p:spPr>
                <a:xfrm>
                  <a:off x="461259" y="1970867"/>
                  <a:ext cx="505183" cy="382556"/>
                </a:xfrm>
                <a:custGeom>
                  <a:avLst/>
                  <a:gdLst>
                    <a:gd name="connsiteX0" fmla="*/ 491336 w 505183"/>
                    <a:gd name="connsiteY0" fmla="*/ 0 h 382556"/>
                    <a:gd name="connsiteX1" fmla="*/ 208443 w 505183"/>
                    <a:gd name="connsiteY1" fmla="*/ 379952 h 382556"/>
                    <a:gd name="connsiteX2" fmla="*/ 76808 w 505183"/>
                    <a:gd name="connsiteY2" fmla="*/ 0 h 382556"/>
                    <a:gd name="connsiteX3" fmla="*/ 491336 w 505183"/>
                    <a:gd name="connsiteY3" fmla="*/ 0 h 382556"/>
                  </a:gdLst>
                  <a:ahLst/>
                  <a:cxnLst>
                    <a:cxn ang="0">
                      <a:pos x="connsiteX0" y="connsiteY0"/>
                    </a:cxn>
                    <a:cxn ang="0">
                      <a:pos x="connsiteX1" y="connsiteY1"/>
                    </a:cxn>
                    <a:cxn ang="0">
                      <a:pos x="connsiteX2" y="connsiteY2"/>
                    </a:cxn>
                    <a:cxn ang="0">
                      <a:pos x="connsiteX3" y="connsiteY3"/>
                    </a:cxn>
                  </a:cxnLst>
                  <a:rect l="l" t="t" r="r" b="b"/>
                  <a:pathLst>
                    <a:path w="505183" h="382556">
                      <a:moveTo>
                        <a:pt x="491336" y="0"/>
                      </a:moveTo>
                      <a:cubicBezTo>
                        <a:pt x="491336" y="0"/>
                        <a:pt x="600016" y="419290"/>
                        <a:pt x="208443" y="379952"/>
                      </a:cubicBezTo>
                      <a:cubicBezTo>
                        <a:pt x="-164556" y="342519"/>
                        <a:pt x="76808" y="0"/>
                        <a:pt x="76808" y="0"/>
                      </a:cubicBezTo>
                      <a:lnTo>
                        <a:pt x="491336" y="0"/>
                      </a:lnTo>
                      <a:close/>
                    </a:path>
                  </a:pathLst>
                </a:custGeom>
                <a:solidFill>
                  <a:srgbClr val="F1BAFE"/>
                </a:solidFill>
                <a:ln w="9525" cap="flat">
                  <a:noFill/>
                  <a:prstDash val="solid"/>
                  <a:miter/>
                </a:ln>
              </p:spPr>
              <p:txBody>
                <a:bodyPr rtlCol="0" anchor="ctr"/>
                <a:lstStyle/>
                <a:p>
                  <a:endParaRPr lang="zh-CN" altLang="en-US">
                    <a:cs typeface="+mn-ea"/>
                    <a:sym typeface="+mn-lt"/>
                  </a:endParaRPr>
                </a:p>
              </p:txBody>
            </p:sp>
            <p:sp>
              <p:nvSpPr>
                <p:cNvPr id="166" name="任意多边形: 形状 165"/>
                <p:cNvSpPr/>
                <p:nvPr>
                  <p:custDataLst>
                    <p:tags r:id="rId59"/>
                  </p:custDataLst>
                </p:nvPr>
              </p:nvSpPr>
              <p:spPr>
                <a:xfrm>
                  <a:off x="459109" y="2035256"/>
                  <a:ext cx="508232" cy="322143"/>
                </a:xfrm>
                <a:custGeom>
                  <a:avLst/>
                  <a:gdLst>
                    <a:gd name="connsiteX0" fmla="*/ 504249 w 508232"/>
                    <a:gd name="connsiteY0" fmla="*/ 0 h 322143"/>
                    <a:gd name="connsiteX1" fmla="*/ 504535 w 508232"/>
                    <a:gd name="connsiteY1" fmla="*/ 119729 h 322143"/>
                    <a:gd name="connsiteX2" fmla="*/ 463291 w 508232"/>
                    <a:gd name="connsiteY2" fmla="*/ 232220 h 322143"/>
                    <a:gd name="connsiteX3" fmla="*/ 367946 w 508232"/>
                    <a:gd name="connsiteY3" fmla="*/ 304800 h 322143"/>
                    <a:gd name="connsiteX4" fmla="*/ 309082 w 508232"/>
                    <a:gd name="connsiteY4" fmla="*/ 318992 h 322143"/>
                    <a:gd name="connsiteX5" fmla="*/ 248789 w 508232"/>
                    <a:gd name="connsiteY5" fmla="*/ 321945 h 322143"/>
                    <a:gd name="connsiteX6" fmla="*/ 129726 w 508232"/>
                    <a:gd name="connsiteY6" fmla="*/ 304038 h 322143"/>
                    <a:gd name="connsiteX7" fmla="*/ 74100 w 508232"/>
                    <a:gd name="connsiteY7" fmla="*/ 280130 h 322143"/>
                    <a:gd name="connsiteX8" fmla="*/ 28571 w 508232"/>
                    <a:gd name="connsiteY8" fmla="*/ 240030 h 322143"/>
                    <a:gd name="connsiteX9" fmla="*/ 3710 w 508232"/>
                    <a:gd name="connsiteY9" fmla="*/ 184785 h 322143"/>
                    <a:gd name="connsiteX10" fmla="*/ 1329 w 508232"/>
                    <a:gd name="connsiteY10" fmla="*/ 124492 h 322143"/>
                    <a:gd name="connsiteX11" fmla="*/ 36952 w 508232"/>
                    <a:gd name="connsiteY11" fmla="*/ 10382 h 322143"/>
                    <a:gd name="connsiteX12" fmla="*/ 5139 w 508232"/>
                    <a:gd name="connsiteY12" fmla="*/ 124873 h 322143"/>
                    <a:gd name="connsiteX13" fmla="*/ 33333 w 508232"/>
                    <a:gd name="connsiteY13" fmla="*/ 236315 h 322143"/>
                    <a:gd name="connsiteX14" fmla="*/ 131726 w 508232"/>
                    <a:gd name="connsiteY14" fmla="*/ 297085 h 322143"/>
                    <a:gd name="connsiteX15" fmla="*/ 248884 w 508232"/>
                    <a:gd name="connsiteY15" fmla="*/ 313944 h 322143"/>
                    <a:gd name="connsiteX16" fmla="*/ 308034 w 508232"/>
                    <a:gd name="connsiteY16" fmla="*/ 311467 h 322143"/>
                    <a:gd name="connsiteX17" fmla="*/ 365374 w 508232"/>
                    <a:gd name="connsiteY17" fmla="*/ 297942 h 322143"/>
                    <a:gd name="connsiteX18" fmla="*/ 458148 w 508232"/>
                    <a:gd name="connsiteY18" fmla="*/ 228600 h 322143"/>
                    <a:gd name="connsiteX19" fmla="*/ 500630 w 508232"/>
                    <a:gd name="connsiteY19" fmla="*/ 119063 h 322143"/>
                    <a:gd name="connsiteX20" fmla="*/ 504249 w 508232"/>
                    <a:gd name="connsiteY20" fmla="*/ 0 h 32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8232" h="322143">
                      <a:moveTo>
                        <a:pt x="504249" y="0"/>
                      </a:moveTo>
                      <a:cubicBezTo>
                        <a:pt x="508916" y="39624"/>
                        <a:pt x="510059" y="79915"/>
                        <a:pt x="504535" y="119729"/>
                      </a:cubicBezTo>
                      <a:cubicBezTo>
                        <a:pt x="498915" y="159353"/>
                        <a:pt x="486437" y="198787"/>
                        <a:pt x="463291" y="232220"/>
                      </a:cubicBezTo>
                      <a:cubicBezTo>
                        <a:pt x="440527" y="265843"/>
                        <a:pt x="406046" y="290893"/>
                        <a:pt x="367946" y="304800"/>
                      </a:cubicBezTo>
                      <a:cubicBezTo>
                        <a:pt x="348896" y="311658"/>
                        <a:pt x="329084" y="316135"/>
                        <a:pt x="309082" y="318992"/>
                      </a:cubicBezTo>
                      <a:cubicBezTo>
                        <a:pt x="289079" y="321183"/>
                        <a:pt x="268886" y="322707"/>
                        <a:pt x="248789" y="321945"/>
                      </a:cubicBezTo>
                      <a:cubicBezTo>
                        <a:pt x="208593" y="320612"/>
                        <a:pt x="168493" y="315659"/>
                        <a:pt x="129726" y="304038"/>
                      </a:cubicBezTo>
                      <a:cubicBezTo>
                        <a:pt x="110485" y="298133"/>
                        <a:pt x="91531" y="290513"/>
                        <a:pt x="74100" y="280130"/>
                      </a:cubicBezTo>
                      <a:cubicBezTo>
                        <a:pt x="56669" y="269843"/>
                        <a:pt x="40763" y="256318"/>
                        <a:pt x="28571" y="240030"/>
                      </a:cubicBezTo>
                      <a:cubicBezTo>
                        <a:pt x="16093" y="223838"/>
                        <a:pt x="7997" y="204597"/>
                        <a:pt x="3710" y="184785"/>
                      </a:cubicBezTo>
                      <a:cubicBezTo>
                        <a:pt x="-671" y="164973"/>
                        <a:pt x="-767" y="144494"/>
                        <a:pt x="1329" y="124492"/>
                      </a:cubicBezTo>
                      <a:cubicBezTo>
                        <a:pt x="6091" y="84487"/>
                        <a:pt x="19903" y="46292"/>
                        <a:pt x="36952" y="10382"/>
                      </a:cubicBezTo>
                      <a:cubicBezTo>
                        <a:pt x="21046" y="46863"/>
                        <a:pt x="8568" y="85344"/>
                        <a:pt x="5139" y="124873"/>
                      </a:cubicBezTo>
                      <a:cubicBezTo>
                        <a:pt x="1329" y="164021"/>
                        <a:pt x="8663" y="205550"/>
                        <a:pt x="33333" y="236315"/>
                      </a:cubicBezTo>
                      <a:cubicBezTo>
                        <a:pt x="57526" y="267367"/>
                        <a:pt x="94198" y="286036"/>
                        <a:pt x="131726" y="297085"/>
                      </a:cubicBezTo>
                      <a:cubicBezTo>
                        <a:pt x="169636" y="308229"/>
                        <a:pt x="209355" y="312896"/>
                        <a:pt x="248884" y="313944"/>
                      </a:cubicBezTo>
                      <a:cubicBezTo>
                        <a:pt x="268696" y="314896"/>
                        <a:pt x="288413" y="313468"/>
                        <a:pt x="308034" y="311467"/>
                      </a:cubicBezTo>
                      <a:cubicBezTo>
                        <a:pt x="327560" y="308705"/>
                        <a:pt x="346896" y="304514"/>
                        <a:pt x="365374" y="297942"/>
                      </a:cubicBezTo>
                      <a:cubicBezTo>
                        <a:pt x="402427" y="284702"/>
                        <a:pt x="435288" y="260604"/>
                        <a:pt x="458148" y="228600"/>
                      </a:cubicBezTo>
                      <a:cubicBezTo>
                        <a:pt x="481198" y="196596"/>
                        <a:pt x="494152" y="158115"/>
                        <a:pt x="500630" y="119063"/>
                      </a:cubicBezTo>
                      <a:cubicBezTo>
                        <a:pt x="507488" y="79915"/>
                        <a:pt x="507678" y="39719"/>
                        <a:pt x="504249"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grpSp>
            <p:nvGrpSpPr>
              <p:cNvPr id="147" name="图形 2"/>
              <p:cNvGrpSpPr/>
              <p:nvPr/>
            </p:nvGrpSpPr>
            <p:grpSpPr>
              <a:xfrm>
                <a:off x="288019" y="1234775"/>
                <a:ext cx="960666" cy="871787"/>
                <a:chOff x="288019" y="1234775"/>
                <a:chExt cx="960666" cy="871787"/>
              </a:xfrm>
            </p:grpSpPr>
            <p:sp>
              <p:nvSpPr>
                <p:cNvPr id="148" name="任意多边形: 形状 147"/>
                <p:cNvSpPr/>
                <p:nvPr>
                  <p:custDataLst>
                    <p:tags r:id="rId60"/>
                  </p:custDataLst>
                </p:nvPr>
              </p:nvSpPr>
              <p:spPr>
                <a:xfrm>
                  <a:off x="288019" y="1234775"/>
                  <a:ext cx="960666" cy="785845"/>
                </a:xfrm>
                <a:custGeom>
                  <a:avLst/>
                  <a:gdLst>
                    <a:gd name="connsiteX0" fmla="*/ 146606 w 960666"/>
                    <a:gd name="connsiteY0" fmla="*/ 625888 h 785845"/>
                    <a:gd name="connsiteX1" fmla="*/ 4874 w 960666"/>
                    <a:gd name="connsiteY1" fmla="*/ 480822 h 785845"/>
                    <a:gd name="connsiteX2" fmla="*/ 62405 w 960666"/>
                    <a:gd name="connsiteY2" fmla="*/ 312134 h 785845"/>
                    <a:gd name="connsiteX3" fmla="*/ 115459 w 960666"/>
                    <a:gd name="connsiteY3" fmla="*/ 100298 h 785845"/>
                    <a:gd name="connsiteX4" fmla="*/ 378540 w 960666"/>
                    <a:gd name="connsiteY4" fmla="*/ 78677 h 785845"/>
                    <a:gd name="connsiteX5" fmla="*/ 439023 w 960666"/>
                    <a:gd name="connsiteY5" fmla="*/ 0 h 785845"/>
                    <a:gd name="connsiteX6" fmla="*/ 528749 w 960666"/>
                    <a:gd name="connsiteY6" fmla="*/ 88678 h 785845"/>
                    <a:gd name="connsiteX7" fmla="*/ 631524 w 960666"/>
                    <a:gd name="connsiteY7" fmla="*/ 26289 h 785845"/>
                    <a:gd name="connsiteX8" fmla="*/ 643620 w 960666"/>
                    <a:gd name="connsiteY8" fmla="*/ 119158 h 785845"/>
                    <a:gd name="connsiteX9" fmla="*/ 852027 w 960666"/>
                    <a:gd name="connsiteY9" fmla="*/ 165259 h 785845"/>
                    <a:gd name="connsiteX10" fmla="*/ 938514 w 960666"/>
                    <a:gd name="connsiteY10" fmla="*/ 403384 h 785845"/>
                    <a:gd name="connsiteX11" fmla="*/ 933466 w 960666"/>
                    <a:gd name="connsiteY11" fmla="*/ 636651 h 785845"/>
                    <a:gd name="connsiteX12" fmla="*/ 545132 w 960666"/>
                    <a:gd name="connsiteY12" fmla="*/ 753809 h 785845"/>
                    <a:gd name="connsiteX13" fmla="*/ 146606 w 960666"/>
                    <a:gd name="connsiteY13" fmla="*/ 625888 h 78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0666" h="785845">
                      <a:moveTo>
                        <a:pt x="146606" y="625888"/>
                      </a:moveTo>
                      <a:cubicBezTo>
                        <a:pt x="146606" y="625888"/>
                        <a:pt x="47641" y="628174"/>
                        <a:pt x="4874" y="480822"/>
                      </a:cubicBezTo>
                      <a:cubicBezTo>
                        <a:pt x="-20653" y="392906"/>
                        <a:pt x="62405" y="312134"/>
                        <a:pt x="62405" y="312134"/>
                      </a:cubicBezTo>
                      <a:cubicBezTo>
                        <a:pt x="62405" y="312134"/>
                        <a:pt x="7255" y="185166"/>
                        <a:pt x="115459" y="100298"/>
                      </a:cubicBezTo>
                      <a:cubicBezTo>
                        <a:pt x="229378" y="10954"/>
                        <a:pt x="378540" y="78677"/>
                        <a:pt x="378540" y="78677"/>
                      </a:cubicBezTo>
                      <a:cubicBezTo>
                        <a:pt x="378540" y="78677"/>
                        <a:pt x="385493" y="-95"/>
                        <a:pt x="439023" y="0"/>
                      </a:cubicBezTo>
                      <a:cubicBezTo>
                        <a:pt x="498554" y="0"/>
                        <a:pt x="528749" y="88678"/>
                        <a:pt x="528749" y="88678"/>
                      </a:cubicBezTo>
                      <a:cubicBezTo>
                        <a:pt x="528749" y="88678"/>
                        <a:pt x="585708" y="9239"/>
                        <a:pt x="631524" y="26289"/>
                      </a:cubicBezTo>
                      <a:cubicBezTo>
                        <a:pt x="686007" y="46577"/>
                        <a:pt x="643620" y="119158"/>
                        <a:pt x="643620" y="119158"/>
                      </a:cubicBezTo>
                      <a:cubicBezTo>
                        <a:pt x="643620" y="119158"/>
                        <a:pt x="744871" y="84773"/>
                        <a:pt x="852027" y="165259"/>
                      </a:cubicBezTo>
                      <a:cubicBezTo>
                        <a:pt x="971185" y="254794"/>
                        <a:pt x="938514" y="403384"/>
                        <a:pt x="938514" y="403384"/>
                      </a:cubicBezTo>
                      <a:cubicBezTo>
                        <a:pt x="938514" y="403384"/>
                        <a:pt x="991569" y="531400"/>
                        <a:pt x="933466" y="636651"/>
                      </a:cubicBezTo>
                      <a:cubicBezTo>
                        <a:pt x="933466" y="636651"/>
                        <a:pt x="808689" y="868966"/>
                        <a:pt x="545132" y="753809"/>
                      </a:cubicBezTo>
                      <a:cubicBezTo>
                        <a:pt x="181562" y="595027"/>
                        <a:pt x="146606" y="625888"/>
                        <a:pt x="146606" y="625888"/>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49" name="任意多边形: 形状 148"/>
                <p:cNvSpPr/>
                <p:nvPr>
                  <p:custDataLst>
                    <p:tags r:id="rId61"/>
                  </p:custDataLst>
                </p:nvPr>
              </p:nvSpPr>
              <p:spPr>
                <a:xfrm>
                  <a:off x="427020" y="1397757"/>
                  <a:ext cx="596412" cy="705888"/>
                </a:xfrm>
                <a:custGeom>
                  <a:avLst/>
                  <a:gdLst>
                    <a:gd name="connsiteX0" fmla="*/ 595583 w 596412"/>
                    <a:gd name="connsiteY0" fmla="*/ 371751 h 705888"/>
                    <a:gd name="connsiteX1" fmla="*/ 227537 w 596412"/>
                    <a:gd name="connsiteY1" fmla="*/ 705698 h 705888"/>
                    <a:gd name="connsiteX2" fmla="*/ 204868 w 596412"/>
                    <a:gd name="connsiteY2" fmla="*/ 702269 h 705888"/>
                    <a:gd name="connsiteX3" fmla="*/ 18654 w 596412"/>
                    <a:gd name="connsiteY3" fmla="*/ 576444 h 705888"/>
                    <a:gd name="connsiteX4" fmla="*/ 48467 w 596412"/>
                    <a:gd name="connsiteY4" fmla="*/ 396421 h 705888"/>
                    <a:gd name="connsiteX5" fmla="*/ 167530 w 596412"/>
                    <a:gd name="connsiteY5" fmla="*/ 30661 h 705888"/>
                    <a:gd name="connsiteX6" fmla="*/ 595583 w 596412"/>
                    <a:gd name="connsiteY6" fmla="*/ 371751 h 70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12" h="705888">
                      <a:moveTo>
                        <a:pt x="595583" y="371751"/>
                      </a:moveTo>
                      <a:cubicBezTo>
                        <a:pt x="595583" y="371751"/>
                        <a:pt x="631683" y="715128"/>
                        <a:pt x="227537" y="705698"/>
                      </a:cubicBezTo>
                      <a:cubicBezTo>
                        <a:pt x="219822" y="705507"/>
                        <a:pt x="212202" y="704269"/>
                        <a:pt x="204868" y="702269"/>
                      </a:cubicBezTo>
                      <a:cubicBezTo>
                        <a:pt x="169054" y="692268"/>
                        <a:pt x="64088" y="656835"/>
                        <a:pt x="18654" y="576444"/>
                      </a:cubicBezTo>
                      <a:cubicBezTo>
                        <a:pt x="-36591" y="478622"/>
                        <a:pt x="48467" y="396421"/>
                        <a:pt x="48467" y="396421"/>
                      </a:cubicBezTo>
                      <a:cubicBezTo>
                        <a:pt x="48467" y="396421"/>
                        <a:pt x="-37162" y="133912"/>
                        <a:pt x="167530" y="30661"/>
                      </a:cubicBezTo>
                      <a:cubicBezTo>
                        <a:pt x="384795" y="-79067"/>
                        <a:pt x="605108" y="122292"/>
                        <a:pt x="595583" y="371751"/>
                      </a:cubicBez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sp>
              <p:nvSpPr>
                <p:cNvPr id="150" name="任意多边形: 形状 149"/>
                <p:cNvSpPr/>
                <p:nvPr>
                  <p:custDataLst>
                    <p:tags r:id="rId62"/>
                  </p:custDataLst>
                </p:nvPr>
              </p:nvSpPr>
              <p:spPr>
                <a:xfrm>
                  <a:off x="450056" y="1962199"/>
                  <a:ext cx="527875" cy="141445"/>
                </a:xfrm>
                <a:custGeom>
                  <a:avLst/>
                  <a:gdLst>
                    <a:gd name="connsiteX0" fmla="*/ 309277 w 527875"/>
                    <a:gd name="connsiteY0" fmla="*/ 114205 h 141445"/>
                    <a:gd name="connsiteX1" fmla="*/ 527876 w 527875"/>
                    <a:gd name="connsiteY1" fmla="*/ 0 h 141445"/>
                    <a:gd name="connsiteX2" fmla="*/ 204406 w 527875"/>
                    <a:gd name="connsiteY2" fmla="*/ 141256 h 141445"/>
                    <a:gd name="connsiteX3" fmla="*/ 181737 w 527875"/>
                    <a:gd name="connsiteY3" fmla="*/ 137827 h 141445"/>
                    <a:gd name="connsiteX4" fmla="*/ 0 w 527875"/>
                    <a:gd name="connsiteY4" fmla="*/ 19526 h 141445"/>
                    <a:gd name="connsiteX5" fmla="*/ 309277 w 527875"/>
                    <a:gd name="connsiteY5" fmla="*/ 114205 h 1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875" h="141445">
                      <a:moveTo>
                        <a:pt x="309277" y="114205"/>
                      </a:moveTo>
                      <a:cubicBezTo>
                        <a:pt x="375761" y="104108"/>
                        <a:pt x="473678" y="46672"/>
                        <a:pt x="527876" y="0"/>
                      </a:cubicBezTo>
                      <a:cubicBezTo>
                        <a:pt x="481489" y="76486"/>
                        <a:pt x="388811" y="145542"/>
                        <a:pt x="204406" y="141256"/>
                      </a:cubicBezTo>
                      <a:cubicBezTo>
                        <a:pt x="196691" y="141065"/>
                        <a:pt x="189071" y="139827"/>
                        <a:pt x="181737" y="137827"/>
                      </a:cubicBezTo>
                      <a:cubicBezTo>
                        <a:pt x="147066" y="128111"/>
                        <a:pt x="47625" y="94679"/>
                        <a:pt x="0" y="19526"/>
                      </a:cubicBezTo>
                      <a:cubicBezTo>
                        <a:pt x="100965" y="114205"/>
                        <a:pt x="207740" y="129635"/>
                        <a:pt x="309277" y="114205"/>
                      </a:cubicBezTo>
                      <a:close/>
                    </a:path>
                  </a:pathLst>
                </a:custGeom>
                <a:solidFill>
                  <a:srgbClr val="E78680"/>
                </a:solidFill>
                <a:ln w="9525" cap="flat">
                  <a:noFill/>
                  <a:prstDash val="solid"/>
                  <a:miter/>
                </a:ln>
              </p:spPr>
              <p:txBody>
                <a:bodyPr rtlCol="0" anchor="ctr"/>
                <a:lstStyle/>
                <a:p>
                  <a:endParaRPr lang="zh-CN" altLang="en-US">
                    <a:cs typeface="+mn-ea"/>
                    <a:sym typeface="+mn-lt"/>
                  </a:endParaRPr>
                </a:p>
              </p:txBody>
            </p:sp>
            <p:sp>
              <p:nvSpPr>
                <p:cNvPr id="151" name="任意多边形: 形状 150"/>
                <p:cNvSpPr/>
                <p:nvPr>
                  <p:custDataLst>
                    <p:tags r:id="rId63"/>
                  </p:custDataLst>
                </p:nvPr>
              </p:nvSpPr>
              <p:spPr>
                <a:xfrm>
                  <a:off x="939450" y="1783664"/>
                  <a:ext cx="200850" cy="195250"/>
                </a:xfrm>
                <a:custGeom>
                  <a:avLst/>
                  <a:gdLst>
                    <a:gd name="connsiteX0" fmla="*/ 34957 w 200850"/>
                    <a:gd name="connsiteY0" fmla="*/ 70903 h 195250"/>
                    <a:gd name="connsiteX1" fmla="*/ 169164 w 200850"/>
                    <a:gd name="connsiteY1" fmla="*/ 11372 h 195250"/>
                    <a:gd name="connsiteX2" fmla="*/ 0 w 200850"/>
                    <a:gd name="connsiteY2" fmla="*/ 173964 h 195250"/>
                    <a:gd name="connsiteX3" fmla="*/ 34957 w 200850"/>
                    <a:gd name="connsiteY3" fmla="*/ 70903 h 195250"/>
                  </a:gdLst>
                  <a:ahLst/>
                  <a:cxnLst>
                    <a:cxn ang="0">
                      <a:pos x="connsiteX0" y="connsiteY0"/>
                    </a:cxn>
                    <a:cxn ang="0">
                      <a:pos x="connsiteX1" y="connsiteY1"/>
                    </a:cxn>
                    <a:cxn ang="0">
                      <a:pos x="connsiteX2" y="connsiteY2"/>
                    </a:cxn>
                    <a:cxn ang="0">
                      <a:pos x="connsiteX3" y="connsiteY3"/>
                    </a:cxn>
                  </a:cxnLst>
                  <a:rect l="l" t="t" r="r" b="b"/>
                  <a:pathLst>
                    <a:path w="200850" h="195250">
                      <a:moveTo>
                        <a:pt x="34957" y="70903"/>
                      </a:moveTo>
                      <a:cubicBezTo>
                        <a:pt x="34957" y="70903"/>
                        <a:pt x="86011" y="-33967"/>
                        <a:pt x="169164" y="11372"/>
                      </a:cubicBezTo>
                      <a:cubicBezTo>
                        <a:pt x="252317" y="56711"/>
                        <a:pt x="163449" y="260832"/>
                        <a:pt x="0" y="173964"/>
                      </a:cubicBezTo>
                      <a:lnTo>
                        <a:pt x="34957" y="70903"/>
                      </a:ln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sp>
              <p:nvSpPr>
                <p:cNvPr id="152" name="任意多边形: 形状 151"/>
                <p:cNvSpPr/>
                <p:nvPr>
                  <p:custDataLst>
                    <p:tags r:id="rId64"/>
                  </p:custDataLst>
                </p:nvPr>
              </p:nvSpPr>
              <p:spPr>
                <a:xfrm>
                  <a:off x="525875" y="1744744"/>
                  <a:ext cx="53340" cy="103060"/>
                </a:xfrm>
                <a:custGeom>
                  <a:avLst/>
                  <a:gdLst>
                    <a:gd name="connsiteX0" fmla="*/ 53340 w 53340"/>
                    <a:gd name="connsiteY0" fmla="*/ 51530 h 103060"/>
                    <a:gd name="connsiteX1" fmla="*/ 26670 w 53340"/>
                    <a:gd name="connsiteY1" fmla="*/ 103061 h 103060"/>
                    <a:gd name="connsiteX2" fmla="*/ 0 w 53340"/>
                    <a:gd name="connsiteY2" fmla="*/ 51530 h 103060"/>
                    <a:gd name="connsiteX3" fmla="*/ 26670 w 53340"/>
                    <a:gd name="connsiteY3" fmla="*/ 0 h 103060"/>
                    <a:gd name="connsiteX4" fmla="*/ 53340 w 53340"/>
                    <a:gd name="connsiteY4" fmla="*/ 51530 h 10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103060">
                      <a:moveTo>
                        <a:pt x="53340" y="51530"/>
                      </a:moveTo>
                      <a:cubicBezTo>
                        <a:pt x="53340" y="79990"/>
                        <a:pt x="41399" y="103061"/>
                        <a:pt x="26670" y="103061"/>
                      </a:cubicBezTo>
                      <a:cubicBezTo>
                        <a:pt x="11941" y="103061"/>
                        <a:pt x="0" y="79990"/>
                        <a:pt x="0" y="51530"/>
                      </a:cubicBezTo>
                      <a:cubicBezTo>
                        <a:pt x="0" y="23071"/>
                        <a:pt x="11941" y="0"/>
                        <a:pt x="26670" y="0"/>
                      </a:cubicBezTo>
                      <a:cubicBezTo>
                        <a:pt x="41399" y="0"/>
                        <a:pt x="53340" y="23071"/>
                        <a:pt x="53340" y="5153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53" name="任意多边形: 形状 152"/>
                <p:cNvSpPr/>
                <p:nvPr>
                  <p:custDataLst>
                    <p:tags r:id="rId65"/>
                  </p:custDataLst>
                </p:nvPr>
              </p:nvSpPr>
              <p:spPr>
                <a:xfrm>
                  <a:off x="759333" y="1757507"/>
                  <a:ext cx="53340" cy="103060"/>
                </a:xfrm>
                <a:custGeom>
                  <a:avLst/>
                  <a:gdLst>
                    <a:gd name="connsiteX0" fmla="*/ 0 w 53340"/>
                    <a:gd name="connsiteY0" fmla="*/ 51530 h 103060"/>
                    <a:gd name="connsiteX1" fmla="*/ 26670 w 53340"/>
                    <a:gd name="connsiteY1" fmla="*/ 103061 h 103060"/>
                    <a:gd name="connsiteX2" fmla="*/ 53340 w 53340"/>
                    <a:gd name="connsiteY2" fmla="*/ 51530 h 103060"/>
                    <a:gd name="connsiteX3" fmla="*/ 26670 w 53340"/>
                    <a:gd name="connsiteY3" fmla="*/ 0 h 103060"/>
                    <a:gd name="connsiteX4" fmla="*/ 0 w 53340"/>
                    <a:gd name="connsiteY4" fmla="*/ 51530 h 10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103060">
                      <a:moveTo>
                        <a:pt x="0" y="51530"/>
                      </a:moveTo>
                      <a:cubicBezTo>
                        <a:pt x="0" y="80010"/>
                        <a:pt x="11906" y="103061"/>
                        <a:pt x="26670" y="103061"/>
                      </a:cubicBezTo>
                      <a:cubicBezTo>
                        <a:pt x="41434" y="103061"/>
                        <a:pt x="53340" y="80010"/>
                        <a:pt x="53340" y="51530"/>
                      </a:cubicBezTo>
                      <a:cubicBezTo>
                        <a:pt x="53340" y="23050"/>
                        <a:pt x="41434" y="0"/>
                        <a:pt x="26670" y="0"/>
                      </a:cubicBezTo>
                      <a:cubicBezTo>
                        <a:pt x="12002" y="0"/>
                        <a:pt x="0" y="23050"/>
                        <a:pt x="0" y="5153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54" name="任意多边形: 形状 153"/>
                <p:cNvSpPr/>
                <p:nvPr>
                  <p:custDataLst>
                    <p:tags r:id="rId66"/>
                  </p:custDataLst>
                </p:nvPr>
              </p:nvSpPr>
              <p:spPr>
                <a:xfrm>
                  <a:off x="753979" y="1883392"/>
                  <a:ext cx="98337" cy="84551"/>
                </a:xfrm>
                <a:custGeom>
                  <a:avLst/>
                  <a:gdLst>
                    <a:gd name="connsiteX0" fmla="*/ 98318 w 98337"/>
                    <a:gd name="connsiteY0" fmla="*/ 40707 h 84551"/>
                    <a:gd name="connsiteX1" fmla="*/ 50502 w 98337"/>
                    <a:gd name="connsiteY1" fmla="*/ 84522 h 84551"/>
                    <a:gd name="connsiteX2" fmla="*/ 20 w 98337"/>
                    <a:gd name="connsiteY2" fmla="*/ 43851 h 84551"/>
                    <a:gd name="connsiteX3" fmla="*/ 47835 w 98337"/>
                    <a:gd name="connsiteY3" fmla="*/ 36 h 84551"/>
                    <a:gd name="connsiteX4" fmla="*/ 98318 w 98337"/>
                    <a:gd name="connsiteY4" fmla="*/ 40707 h 84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37" h="84551">
                      <a:moveTo>
                        <a:pt x="98318" y="40707"/>
                      </a:moveTo>
                      <a:cubicBezTo>
                        <a:pt x="99080" y="64044"/>
                        <a:pt x="77648" y="83570"/>
                        <a:pt x="50502" y="84522"/>
                      </a:cubicBezTo>
                      <a:cubicBezTo>
                        <a:pt x="23356" y="85380"/>
                        <a:pt x="782" y="67187"/>
                        <a:pt x="20" y="43851"/>
                      </a:cubicBezTo>
                      <a:cubicBezTo>
                        <a:pt x="-742" y="20514"/>
                        <a:pt x="20689" y="988"/>
                        <a:pt x="47835" y="36"/>
                      </a:cubicBezTo>
                      <a:cubicBezTo>
                        <a:pt x="74981" y="-917"/>
                        <a:pt x="97556" y="17371"/>
                        <a:pt x="98318" y="40707"/>
                      </a:cubicBezTo>
                      <a:close/>
                    </a:path>
                  </a:pathLst>
                </a:custGeom>
                <a:solidFill>
                  <a:srgbClr val="E78680"/>
                </a:solidFill>
                <a:ln w="9525" cap="flat">
                  <a:noFill/>
                  <a:prstDash val="solid"/>
                  <a:miter/>
                </a:ln>
              </p:spPr>
              <p:txBody>
                <a:bodyPr rtlCol="0" anchor="ctr"/>
                <a:lstStyle/>
                <a:p>
                  <a:endParaRPr lang="zh-CN" altLang="en-US">
                    <a:cs typeface="+mn-ea"/>
                    <a:sym typeface="+mn-lt"/>
                  </a:endParaRPr>
                </a:p>
              </p:txBody>
            </p:sp>
            <p:sp>
              <p:nvSpPr>
                <p:cNvPr id="155" name="任意多边形: 形状 154"/>
                <p:cNvSpPr/>
                <p:nvPr>
                  <p:custDataLst>
                    <p:tags r:id="rId67"/>
                  </p:custDataLst>
                </p:nvPr>
              </p:nvSpPr>
              <p:spPr>
                <a:xfrm>
                  <a:off x="450825" y="1844603"/>
                  <a:ext cx="98110" cy="84698"/>
                </a:xfrm>
                <a:custGeom>
                  <a:avLst/>
                  <a:gdLst>
                    <a:gd name="connsiteX0" fmla="*/ 97815 w 98110"/>
                    <a:gd name="connsiteY0" fmla="*/ 48445 h 84698"/>
                    <a:gd name="connsiteX1" fmla="*/ 43808 w 98110"/>
                    <a:gd name="connsiteY1" fmla="*/ 84259 h 84698"/>
                    <a:gd name="connsiteX2" fmla="*/ 279 w 98110"/>
                    <a:gd name="connsiteY2" fmla="*/ 36253 h 84698"/>
                    <a:gd name="connsiteX3" fmla="*/ 54286 w 98110"/>
                    <a:gd name="connsiteY3" fmla="*/ 439 h 84698"/>
                    <a:gd name="connsiteX4" fmla="*/ 97815 w 98110"/>
                    <a:gd name="connsiteY4" fmla="*/ 48445 h 84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10" h="84698">
                      <a:moveTo>
                        <a:pt x="97815" y="48445"/>
                      </a:moveTo>
                      <a:cubicBezTo>
                        <a:pt x="94957" y="71591"/>
                        <a:pt x="70764" y="87593"/>
                        <a:pt x="43808" y="84259"/>
                      </a:cubicBezTo>
                      <a:cubicBezTo>
                        <a:pt x="16852" y="80925"/>
                        <a:pt x="-2579" y="59399"/>
                        <a:pt x="279" y="36253"/>
                      </a:cubicBezTo>
                      <a:cubicBezTo>
                        <a:pt x="3136" y="13108"/>
                        <a:pt x="27330" y="-2895"/>
                        <a:pt x="54286" y="439"/>
                      </a:cubicBezTo>
                      <a:cubicBezTo>
                        <a:pt x="81241" y="3773"/>
                        <a:pt x="100768" y="25300"/>
                        <a:pt x="97815" y="48445"/>
                      </a:cubicBezTo>
                      <a:close/>
                    </a:path>
                  </a:pathLst>
                </a:custGeom>
                <a:solidFill>
                  <a:srgbClr val="E78680"/>
                </a:solidFill>
                <a:ln w="9525" cap="flat">
                  <a:noFill/>
                  <a:prstDash val="solid"/>
                  <a:miter/>
                </a:ln>
              </p:spPr>
              <p:txBody>
                <a:bodyPr rtlCol="0" anchor="ctr"/>
                <a:lstStyle/>
                <a:p>
                  <a:endParaRPr lang="zh-CN" altLang="en-US">
                    <a:cs typeface="+mn-ea"/>
                    <a:sym typeface="+mn-lt"/>
                  </a:endParaRPr>
                </a:p>
              </p:txBody>
            </p:sp>
            <p:grpSp>
              <p:nvGrpSpPr>
                <p:cNvPr id="156" name="图形 2"/>
                <p:cNvGrpSpPr/>
                <p:nvPr/>
              </p:nvGrpSpPr>
              <p:grpSpPr>
                <a:xfrm>
                  <a:off x="583137" y="1884190"/>
                  <a:ext cx="128284" cy="70770"/>
                  <a:chOff x="583137" y="1884190"/>
                  <a:chExt cx="128284" cy="70770"/>
                </a:xfrm>
                <a:solidFill>
                  <a:srgbClr val="2C3E50"/>
                </a:solidFill>
              </p:grpSpPr>
              <p:sp>
                <p:nvSpPr>
                  <p:cNvPr id="163" name="任意多边形: 形状 162"/>
                  <p:cNvSpPr/>
                  <p:nvPr>
                    <p:custDataLst>
                      <p:tags r:id="rId68"/>
                    </p:custDataLst>
                  </p:nvPr>
                </p:nvSpPr>
                <p:spPr>
                  <a:xfrm>
                    <a:off x="583137" y="1884190"/>
                    <a:ext cx="39702" cy="64674"/>
                  </a:xfrm>
                  <a:custGeom>
                    <a:avLst/>
                    <a:gdLst>
                      <a:gd name="connsiteX0" fmla="*/ 39702 w 39702"/>
                      <a:gd name="connsiteY0" fmla="*/ 64675 h 64674"/>
                      <a:gd name="connsiteX1" fmla="*/ 20366 w 39702"/>
                      <a:gd name="connsiteY1" fmla="*/ 57055 h 64674"/>
                      <a:gd name="connsiteX2" fmla="*/ 6270 w 39702"/>
                      <a:gd name="connsiteY2" fmla="*/ 40958 h 64674"/>
                      <a:gd name="connsiteX3" fmla="*/ 2364 w 39702"/>
                      <a:gd name="connsiteY3" fmla="*/ 0 h 64674"/>
                      <a:gd name="connsiteX4" fmla="*/ 6365 w 39702"/>
                      <a:gd name="connsiteY4" fmla="*/ 19526 h 64674"/>
                      <a:gd name="connsiteX5" fmla="*/ 13223 w 39702"/>
                      <a:gd name="connsiteY5" fmla="*/ 37243 h 64674"/>
                      <a:gd name="connsiteX6" fmla="*/ 24272 w 39702"/>
                      <a:gd name="connsiteY6" fmla="*/ 52292 h 64674"/>
                      <a:gd name="connsiteX7" fmla="*/ 39702 w 39702"/>
                      <a:gd name="connsiteY7" fmla="*/ 64675 h 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02" h="64674">
                        <a:moveTo>
                          <a:pt x="39702" y="64675"/>
                        </a:moveTo>
                        <a:cubicBezTo>
                          <a:pt x="33035" y="63532"/>
                          <a:pt x="25986" y="61436"/>
                          <a:pt x="20366" y="57055"/>
                        </a:cubicBezTo>
                        <a:cubicBezTo>
                          <a:pt x="14461" y="52959"/>
                          <a:pt x="9603" y="47339"/>
                          <a:pt x="6270" y="40958"/>
                        </a:cubicBezTo>
                        <a:cubicBezTo>
                          <a:pt x="-398" y="28194"/>
                          <a:pt x="-1827" y="13145"/>
                          <a:pt x="2364" y="0"/>
                        </a:cubicBezTo>
                        <a:cubicBezTo>
                          <a:pt x="3317" y="6858"/>
                          <a:pt x="4746" y="13240"/>
                          <a:pt x="6365" y="19526"/>
                        </a:cubicBezTo>
                        <a:cubicBezTo>
                          <a:pt x="8079" y="25717"/>
                          <a:pt x="10270" y="31718"/>
                          <a:pt x="13223" y="37243"/>
                        </a:cubicBezTo>
                        <a:cubicBezTo>
                          <a:pt x="15985" y="42863"/>
                          <a:pt x="19795" y="47816"/>
                          <a:pt x="24272" y="52292"/>
                        </a:cubicBezTo>
                        <a:cubicBezTo>
                          <a:pt x="28653" y="56959"/>
                          <a:pt x="33987" y="60579"/>
                          <a:pt x="39702" y="64675"/>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64" name="任意多边形: 形状 163"/>
                  <p:cNvSpPr/>
                  <p:nvPr>
                    <p:custDataLst>
                      <p:tags r:id="rId69"/>
                    </p:custDataLst>
                  </p:nvPr>
                </p:nvSpPr>
                <p:spPr>
                  <a:xfrm>
                    <a:off x="648842" y="1903335"/>
                    <a:ext cx="62579" cy="51625"/>
                  </a:xfrm>
                  <a:custGeom>
                    <a:avLst/>
                    <a:gdLst>
                      <a:gd name="connsiteX0" fmla="*/ 62579 w 62579"/>
                      <a:gd name="connsiteY0" fmla="*/ 0 h 51625"/>
                      <a:gd name="connsiteX1" fmla="*/ 43053 w 62579"/>
                      <a:gd name="connsiteY1" fmla="*/ 39815 h 51625"/>
                      <a:gd name="connsiteX2" fmla="*/ 33433 w 62579"/>
                      <a:gd name="connsiteY2" fmla="*/ 46387 h 51625"/>
                      <a:gd name="connsiteX3" fmla="*/ 22479 w 62579"/>
                      <a:gd name="connsiteY3" fmla="*/ 50292 h 51625"/>
                      <a:gd name="connsiteX4" fmla="*/ 0 w 62579"/>
                      <a:gd name="connsiteY4" fmla="*/ 50292 h 51625"/>
                      <a:gd name="connsiteX5" fmla="*/ 20574 w 62579"/>
                      <a:gd name="connsiteY5" fmla="*/ 44387 h 51625"/>
                      <a:gd name="connsiteX6" fmla="*/ 37814 w 62579"/>
                      <a:gd name="connsiteY6" fmla="*/ 33719 h 51625"/>
                      <a:gd name="connsiteX7" fmla="*/ 51530 w 62579"/>
                      <a:gd name="connsiteY7" fmla="*/ 18383 h 51625"/>
                      <a:gd name="connsiteX8" fmla="*/ 62579 w 62579"/>
                      <a:gd name="connsiteY8" fmla="*/ 0 h 5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9" h="51625">
                        <a:moveTo>
                          <a:pt x="62579" y="0"/>
                        </a:moveTo>
                        <a:cubicBezTo>
                          <a:pt x="61913" y="14859"/>
                          <a:pt x="54769" y="29623"/>
                          <a:pt x="43053" y="39815"/>
                        </a:cubicBezTo>
                        <a:cubicBezTo>
                          <a:pt x="40100" y="42386"/>
                          <a:pt x="36767" y="44387"/>
                          <a:pt x="33433" y="46387"/>
                        </a:cubicBezTo>
                        <a:cubicBezTo>
                          <a:pt x="29813" y="47816"/>
                          <a:pt x="26384" y="49721"/>
                          <a:pt x="22479" y="50292"/>
                        </a:cubicBezTo>
                        <a:cubicBezTo>
                          <a:pt x="15050" y="52388"/>
                          <a:pt x="7239" y="51721"/>
                          <a:pt x="0" y="50292"/>
                        </a:cubicBezTo>
                        <a:cubicBezTo>
                          <a:pt x="7334" y="48673"/>
                          <a:pt x="14192" y="47244"/>
                          <a:pt x="20574" y="44387"/>
                        </a:cubicBezTo>
                        <a:cubicBezTo>
                          <a:pt x="26956" y="41815"/>
                          <a:pt x="32766" y="38291"/>
                          <a:pt x="37814" y="33719"/>
                        </a:cubicBezTo>
                        <a:cubicBezTo>
                          <a:pt x="42958" y="29337"/>
                          <a:pt x="47435" y="24098"/>
                          <a:pt x="51530" y="18383"/>
                        </a:cubicBezTo>
                        <a:cubicBezTo>
                          <a:pt x="55531" y="12764"/>
                          <a:pt x="59341" y="6667"/>
                          <a:pt x="62579"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sp>
              <p:nvSpPr>
                <p:cNvPr id="157" name="任意多边形: 形状 156"/>
                <p:cNvSpPr/>
                <p:nvPr>
                  <p:custDataLst>
                    <p:tags r:id="rId70"/>
                  </p:custDataLst>
                </p:nvPr>
              </p:nvSpPr>
              <p:spPr>
                <a:xfrm>
                  <a:off x="1006058" y="1838380"/>
                  <a:ext cx="73886" cy="84202"/>
                </a:xfrm>
                <a:custGeom>
                  <a:avLst/>
                  <a:gdLst>
                    <a:gd name="connsiteX0" fmla="*/ 73886 w 73886"/>
                    <a:gd name="connsiteY0" fmla="*/ 2471 h 84202"/>
                    <a:gd name="connsiteX1" fmla="*/ 47026 w 73886"/>
                    <a:gd name="connsiteY1" fmla="*/ 4186 h 84202"/>
                    <a:gd name="connsiteX2" fmla="*/ 23594 w 73886"/>
                    <a:gd name="connsiteY2" fmla="*/ 14854 h 84202"/>
                    <a:gd name="connsiteX3" fmla="*/ 10450 w 73886"/>
                    <a:gd name="connsiteY3" fmla="*/ 35904 h 84202"/>
                    <a:gd name="connsiteX4" fmla="*/ 8831 w 73886"/>
                    <a:gd name="connsiteY4" fmla="*/ 60859 h 84202"/>
                    <a:gd name="connsiteX5" fmla="*/ 23690 w 73886"/>
                    <a:gd name="connsiteY5" fmla="*/ 76385 h 84202"/>
                    <a:gd name="connsiteX6" fmla="*/ 46073 w 73886"/>
                    <a:gd name="connsiteY6" fmla="*/ 70384 h 84202"/>
                    <a:gd name="connsiteX7" fmla="*/ 52265 w 73886"/>
                    <a:gd name="connsiteY7" fmla="*/ 48001 h 84202"/>
                    <a:gd name="connsiteX8" fmla="*/ 39025 w 73886"/>
                    <a:gd name="connsiteY8" fmla="*/ 25045 h 84202"/>
                    <a:gd name="connsiteX9" fmla="*/ 55979 w 73886"/>
                    <a:gd name="connsiteY9" fmla="*/ 46858 h 84202"/>
                    <a:gd name="connsiteX10" fmla="*/ 50264 w 73886"/>
                    <a:gd name="connsiteY10" fmla="*/ 74766 h 84202"/>
                    <a:gd name="connsiteX11" fmla="*/ 22166 w 73886"/>
                    <a:gd name="connsiteY11" fmla="*/ 83719 h 84202"/>
                    <a:gd name="connsiteX12" fmla="*/ 8259 w 73886"/>
                    <a:gd name="connsiteY12" fmla="*/ 76385 h 84202"/>
                    <a:gd name="connsiteX13" fmla="*/ 1020 w 73886"/>
                    <a:gd name="connsiteY13" fmla="*/ 62669 h 84202"/>
                    <a:gd name="connsiteX14" fmla="*/ 3211 w 73886"/>
                    <a:gd name="connsiteY14" fmla="*/ 33713 h 84202"/>
                    <a:gd name="connsiteX15" fmla="*/ 19785 w 73886"/>
                    <a:gd name="connsiteY15" fmla="*/ 10091 h 84202"/>
                    <a:gd name="connsiteX16" fmla="*/ 73886 w 73886"/>
                    <a:gd name="connsiteY16" fmla="*/ 2471 h 8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886" h="84202">
                      <a:moveTo>
                        <a:pt x="73886" y="2471"/>
                      </a:moveTo>
                      <a:cubicBezTo>
                        <a:pt x="64743" y="1900"/>
                        <a:pt x="55694" y="2185"/>
                        <a:pt x="47026" y="4186"/>
                      </a:cubicBezTo>
                      <a:cubicBezTo>
                        <a:pt x="38358" y="5995"/>
                        <a:pt x="30071" y="9329"/>
                        <a:pt x="23594" y="14854"/>
                      </a:cubicBezTo>
                      <a:cubicBezTo>
                        <a:pt x="17118" y="20283"/>
                        <a:pt x="12545" y="27617"/>
                        <a:pt x="10450" y="35904"/>
                      </a:cubicBezTo>
                      <a:cubicBezTo>
                        <a:pt x="8259" y="44000"/>
                        <a:pt x="6926" y="53049"/>
                        <a:pt x="8831" y="60859"/>
                      </a:cubicBezTo>
                      <a:cubicBezTo>
                        <a:pt x="10450" y="68765"/>
                        <a:pt x="15974" y="74861"/>
                        <a:pt x="23690" y="76385"/>
                      </a:cubicBezTo>
                      <a:cubicBezTo>
                        <a:pt x="31310" y="78100"/>
                        <a:pt x="39978" y="75623"/>
                        <a:pt x="46073" y="70384"/>
                      </a:cubicBezTo>
                      <a:cubicBezTo>
                        <a:pt x="52265" y="65146"/>
                        <a:pt x="54551" y="56287"/>
                        <a:pt x="52265" y="48001"/>
                      </a:cubicBezTo>
                      <a:cubicBezTo>
                        <a:pt x="50169" y="39619"/>
                        <a:pt x="44835" y="31903"/>
                        <a:pt x="39025" y="25045"/>
                      </a:cubicBezTo>
                      <a:cubicBezTo>
                        <a:pt x="46169" y="30760"/>
                        <a:pt x="52360" y="37999"/>
                        <a:pt x="55979" y="46858"/>
                      </a:cubicBezTo>
                      <a:cubicBezTo>
                        <a:pt x="59408" y="55811"/>
                        <a:pt x="57694" y="67527"/>
                        <a:pt x="50264" y="74766"/>
                      </a:cubicBezTo>
                      <a:cubicBezTo>
                        <a:pt x="43216" y="82195"/>
                        <a:pt x="32453" y="85529"/>
                        <a:pt x="22166" y="83719"/>
                      </a:cubicBezTo>
                      <a:cubicBezTo>
                        <a:pt x="17022" y="82767"/>
                        <a:pt x="11974" y="80195"/>
                        <a:pt x="8259" y="76385"/>
                      </a:cubicBezTo>
                      <a:cubicBezTo>
                        <a:pt x="4449" y="72575"/>
                        <a:pt x="2163" y="67622"/>
                        <a:pt x="1020" y="62669"/>
                      </a:cubicBezTo>
                      <a:cubicBezTo>
                        <a:pt x="-1171" y="52573"/>
                        <a:pt x="449" y="42952"/>
                        <a:pt x="3211" y="33713"/>
                      </a:cubicBezTo>
                      <a:cubicBezTo>
                        <a:pt x="5973" y="24474"/>
                        <a:pt x="11593" y="15616"/>
                        <a:pt x="19785" y="10091"/>
                      </a:cubicBezTo>
                      <a:cubicBezTo>
                        <a:pt x="36072" y="-1434"/>
                        <a:pt x="56361" y="-1720"/>
                        <a:pt x="73886" y="2471"/>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58" name="任意多边形: 形状 157"/>
                <p:cNvSpPr/>
                <p:nvPr>
                  <p:custDataLst>
                    <p:tags r:id="rId71"/>
                  </p:custDataLst>
                </p:nvPr>
              </p:nvSpPr>
              <p:spPr>
                <a:xfrm>
                  <a:off x="423338" y="1496808"/>
                  <a:ext cx="488204" cy="609754"/>
                </a:xfrm>
                <a:custGeom>
                  <a:avLst/>
                  <a:gdLst>
                    <a:gd name="connsiteX0" fmla="*/ 488205 w 488204"/>
                    <a:gd name="connsiteY0" fmla="*/ 539210 h 609754"/>
                    <a:gd name="connsiteX1" fmla="*/ 321993 w 488204"/>
                    <a:gd name="connsiteY1" fmla="*/ 604456 h 609754"/>
                    <a:gd name="connsiteX2" fmla="*/ 231791 w 488204"/>
                    <a:gd name="connsiteY2" fmla="*/ 609695 h 609754"/>
                    <a:gd name="connsiteX3" fmla="*/ 208741 w 488204"/>
                    <a:gd name="connsiteY3" fmla="*/ 606647 h 609754"/>
                    <a:gd name="connsiteX4" fmla="*/ 187024 w 488204"/>
                    <a:gd name="connsiteY4" fmla="*/ 600075 h 609754"/>
                    <a:gd name="connsiteX5" fmla="*/ 144828 w 488204"/>
                    <a:gd name="connsiteY5" fmla="*/ 583501 h 609754"/>
                    <a:gd name="connsiteX6" fmla="*/ 67485 w 488204"/>
                    <a:gd name="connsiteY6" fmla="*/ 536067 h 609754"/>
                    <a:gd name="connsiteX7" fmla="*/ 11573 w 488204"/>
                    <a:gd name="connsiteY7" fmla="*/ 464344 h 609754"/>
                    <a:gd name="connsiteX8" fmla="*/ 4620 w 488204"/>
                    <a:gd name="connsiteY8" fmla="*/ 373856 h 609754"/>
                    <a:gd name="connsiteX9" fmla="*/ 49769 w 488204"/>
                    <a:gd name="connsiteY9" fmla="*/ 294799 h 609754"/>
                    <a:gd name="connsiteX10" fmla="*/ 48911 w 488204"/>
                    <a:gd name="connsiteY10" fmla="*/ 298323 h 609754"/>
                    <a:gd name="connsiteX11" fmla="*/ 34243 w 488204"/>
                    <a:gd name="connsiteY11" fmla="*/ 221647 h 609754"/>
                    <a:gd name="connsiteX12" fmla="*/ 33576 w 488204"/>
                    <a:gd name="connsiteY12" fmla="*/ 143827 h 609754"/>
                    <a:gd name="connsiteX13" fmla="*/ 50055 w 488204"/>
                    <a:gd name="connsiteY13" fmla="*/ 67913 h 609754"/>
                    <a:gd name="connsiteX14" fmla="*/ 87011 w 488204"/>
                    <a:gd name="connsiteY14" fmla="*/ 0 h 609754"/>
                    <a:gd name="connsiteX15" fmla="*/ 52340 w 488204"/>
                    <a:gd name="connsiteY15" fmla="*/ 68675 h 609754"/>
                    <a:gd name="connsiteX16" fmla="*/ 38053 w 488204"/>
                    <a:gd name="connsiteY16" fmla="*/ 144209 h 609754"/>
                    <a:gd name="connsiteX17" fmla="*/ 40053 w 488204"/>
                    <a:gd name="connsiteY17" fmla="*/ 221075 h 609754"/>
                    <a:gd name="connsiteX18" fmla="*/ 55484 w 488204"/>
                    <a:gd name="connsiteY18" fmla="*/ 296227 h 609754"/>
                    <a:gd name="connsiteX19" fmla="*/ 56055 w 488204"/>
                    <a:gd name="connsiteY19" fmla="*/ 298228 h 609754"/>
                    <a:gd name="connsiteX20" fmla="*/ 54626 w 488204"/>
                    <a:gd name="connsiteY20" fmla="*/ 299752 h 609754"/>
                    <a:gd name="connsiteX21" fmla="*/ 11859 w 488204"/>
                    <a:gd name="connsiteY21" fmla="*/ 375666 h 609754"/>
                    <a:gd name="connsiteX22" fmla="*/ 18908 w 488204"/>
                    <a:gd name="connsiteY22" fmla="*/ 461200 h 609754"/>
                    <a:gd name="connsiteX23" fmla="*/ 72533 w 488204"/>
                    <a:gd name="connsiteY23" fmla="*/ 530352 h 609754"/>
                    <a:gd name="connsiteX24" fmla="*/ 147972 w 488204"/>
                    <a:gd name="connsiteY24" fmla="*/ 577120 h 609754"/>
                    <a:gd name="connsiteX25" fmla="*/ 189405 w 488204"/>
                    <a:gd name="connsiteY25" fmla="*/ 593598 h 609754"/>
                    <a:gd name="connsiteX26" fmla="*/ 232077 w 488204"/>
                    <a:gd name="connsiteY26" fmla="*/ 603504 h 609754"/>
                    <a:gd name="connsiteX27" fmla="*/ 321517 w 488204"/>
                    <a:gd name="connsiteY27" fmla="*/ 599789 h 609754"/>
                    <a:gd name="connsiteX28" fmla="*/ 488205 w 488204"/>
                    <a:gd name="connsiteY28" fmla="*/ 539210 h 60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8204" h="609754">
                      <a:moveTo>
                        <a:pt x="488205" y="539210"/>
                      </a:moveTo>
                      <a:cubicBezTo>
                        <a:pt x="440580" y="576167"/>
                        <a:pt x="381620" y="596646"/>
                        <a:pt x="321993" y="604456"/>
                      </a:cubicBezTo>
                      <a:cubicBezTo>
                        <a:pt x="292085" y="608647"/>
                        <a:pt x="261890" y="610076"/>
                        <a:pt x="231791" y="609695"/>
                      </a:cubicBezTo>
                      <a:cubicBezTo>
                        <a:pt x="224076" y="609600"/>
                        <a:pt x="216266" y="608552"/>
                        <a:pt x="208741" y="606647"/>
                      </a:cubicBezTo>
                      <a:cubicBezTo>
                        <a:pt x="201407" y="604742"/>
                        <a:pt x="194168" y="602456"/>
                        <a:pt x="187024" y="600075"/>
                      </a:cubicBezTo>
                      <a:cubicBezTo>
                        <a:pt x="172641" y="595313"/>
                        <a:pt x="158544" y="589788"/>
                        <a:pt x="144828" y="583501"/>
                      </a:cubicBezTo>
                      <a:cubicBezTo>
                        <a:pt x="117301" y="571024"/>
                        <a:pt x="90917" y="555593"/>
                        <a:pt x="67485" y="536067"/>
                      </a:cubicBezTo>
                      <a:cubicBezTo>
                        <a:pt x="44149" y="516636"/>
                        <a:pt x="23861" y="492633"/>
                        <a:pt x="11573" y="464344"/>
                      </a:cubicBezTo>
                      <a:cubicBezTo>
                        <a:pt x="-1095" y="436245"/>
                        <a:pt x="-3286" y="403574"/>
                        <a:pt x="4620" y="373856"/>
                      </a:cubicBezTo>
                      <a:cubicBezTo>
                        <a:pt x="12621" y="344043"/>
                        <a:pt x="28433" y="317087"/>
                        <a:pt x="49769" y="294799"/>
                      </a:cubicBezTo>
                      <a:lnTo>
                        <a:pt x="48911" y="298323"/>
                      </a:lnTo>
                      <a:cubicBezTo>
                        <a:pt x="41291" y="273177"/>
                        <a:pt x="36910" y="247555"/>
                        <a:pt x="34243" y="221647"/>
                      </a:cubicBezTo>
                      <a:cubicBezTo>
                        <a:pt x="31671" y="195834"/>
                        <a:pt x="31195" y="169640"/>
                        <a:pt x="33576" y="143827"/>
                      </a:cubicBezTo>
                      <a:cubicBezTo>
                        <a:pt x="35862" y="117919"/>
                        <a:pt x="41196" y="92297"/>
                        <a:pt x="50055" y="67913"/>
                      </a:cubicBezTo>
                      <a:cubicBezTo>
                        <a:pt x="58722" y="43434"/>
                        <a:pt x="71390" y="20479"/>
                        <a:pt x="87011" y="0"/>
                      </a:cubicBezTo>
                      <a:cubicBezTo>
                        <a:pt x="71962" y="20955"/>
                        <a:pt x="60151" y="44196"/>
                        <a:pt x="52340" y="68675"/>
                      </a:cubicBezTo>
                      <a:cubicBezTo>
                        <a:pt x="44244" y="93154"/>
                        <a:pt x="39958" y="118586"/>
                        <a:pt x="38053" y="144209"/>
                      </a:cubicBezTo>
                      <a:cubicBezTo>
                        <a:pt x="36148" y="169831"/>
                        <a:pt x="37100" y="195548"/>
                        <a:pt x="40053" y="221075"/>
                      </a:cubicBezTo>
                      <a:cubicBezTo>
                        <a:pt x="43101" y="246507"/>
                        <a:pt x="48149" y="271939"/>
                        <a:pt x="55484" y="296227"/>
                      </a:cubicBezTo>
                      <a:lnTo>
                        <a:pt x="56055" y="298228"/>
                      </a:lnTo>
                      <a:lnTo>
                        <a:pt x="54626" y="299752"/>
                      </a:lnTo>
                      <a:cubicBezTo>
                        <a:pt x="34624" y="320897"/>
                        <a:pt x="19193" y="347377"/>
                        <a:pt x="11859" y="375666"/>
                      </a:cubicBezTo>
                      <a:cubicBezTo>
                        <a:pt x="4525" y="403955"/>
                        <a:pt x="6716" y="434530"/>
                        <a:pt x="18908" y="461200"/>
                      </a:cubicBezTo>
                      <a:cubicBezTo>
                        <a:pt x="30719" y="487966"/>
                        <a:pt x="49864" y="511302"/>
                        <a:pt x="72533" y="530352"/>
                      </a:cubicBezTo>
                      <a:cubicBezTo>
                        <a:pt x="95108" y="549402"/>
                        <a:pt x="120921" y="564737"/>
                        <a:pt x="147972" y="577120"/>
                      </a:cubicBezTo>
                      <a:cubicBezTo>
                        <a:pt x="161497" y="583311"/>
                        <a:pt x="175308" y="588835"/>
                        <a:pt x="189405" y="593598"/>
                      </a:cubicBezTo>
                      <a:cubicBezTo>
                        <a:pt x="203598" y="598170"/>
                        <a:pt x="217599" y="603409"/>
                        <a:pt x="232077" y="603504"/>
                      </a:cubicBezTo>
                      <a:cubicBezTo>
                        <a:pt x="261890" y="604456"/>
                        <a:pt x="291894" y="603409"/>
                        <a:pt x="321517" y="599789"/>
                      </a:cubicBezTo>
                      <a:cubicBezTo>
                        <a:pt x="380381" y="592646"/>
                        <a:pt x="439532" y="574929"/>
                        <a:pt x="488205" y="53921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59" name="任意多边形: 形状 158"/>
                <p:cNvSpPr/>
                <p:nvPr>
                  <p:custDataLst>
                    <p:tags r:id="rId72"/>
                  </p:custDataLst>
                </p:nvPr>
              </p:nvSpPr>
              <p:spPr>
                <a:xfrm>
                  <a:off x="505135" y="1640222"/>
                  <a:ext cx="70515" cy="48539"/>
                </a:xfrm>
                <a:custGeom>
                  <a:avLst/>
                  <a:gdLst>
                    <a:gd name="connsiteX0" fmla="*/ 69603 w 70515"/>
                    <a:gd name="connsiteY0" fmla="*/ 12796 h 48539"/>
                    <a:gd name="connsiteX1" fmla="*/ 35027 w 70515"/>
                    <a:gd name="connsiteY1" fmla="*/ 36418 h 48539"/>
                    <a:gd name="connsiteX2" fmla="*/ 1499 w 70515"/>
                    <a:gd name="connsiteY2" fmla="*/ 42609 h 48539"/>
                    <a:gd name="connsiteX3" fmla="*/ 25312 w 70515"/>
                    <a:gd name="connsiteY3" fmla="*/ 4319 h 48539"/>
                    <a:gd name="connsiteX4" fmla="*/ 69603 w 70515"/>
                    <a:gd name="connsiteY4" fmla="*/ 12796 h 48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15" h="48539">
                      <a:moveTo>
                        <a:pt x="69603" y="12796"/>
                      </a:moveTo>
                      <a:cubicBezTo>
                        <a:pt x="75223" y="25750"/>
                        <a:pt x="53791" y="28227"/>
                        <a:pt x="35027" y="36418"/>
                      </a:cubicBezTo>
                      <a:cubicBezTo>
                        <a:pt x="16263" y="44609"/>
                        <a:pt x="7214" y="55468"/>
                        <a:pt x="1499" y="42609"/>
                      </a:cubicBezTo>
                      <a:cubicBezTo>
                        <a:pt x="-4120" y="29655"/>
                        <a:pt x="6548" y="12605"/>
                        <a:pt x="25312" y="4319"/>
                      </a:cubicBezTo>
                      <a:cubicBezTo>
                        <a:pt x="44171" y="-3873"/>
                        <a:pt x="63983" y="-63"/>
                        <a:pt x="69603" y="12796"/>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60" name="任意多边形: 形状 159"/>
                <p:cNvSpPr/>
                <p:nvPr>
                  <p:custDataLst>
                    <p:tags r:id="rId73"/>
                  </p:custDataLst>
                </p:nvPr>
              </p:nvSpPr>
              <p:spPr>
                <a:xfrm>
                  <a:off x="759849" y="1647366"/>
                  <a:ext cx="70515" cy="48539"/>
                </a:xfrm>
                <a:custGeom>
                  <a:avLst/>
                  <a:gdLst>
                    <a:gd name="connsiteX0" fmla="*/ 912 w 70515"/>
                    <a:gd name="connsiteY0" fmla="*/ 12796 h 48539"/>
                    <a:gd name="connsiteX1" fmla="*/ 35488 w 70515"/>
                    <a:gd name="connsiteY1" fmla="*/ 36418 h 48539"/>
                    <a:gd name="connsiteX2" fmla="*/ 69016 w 70515"/>
                    <a:gd name="connsiteY2" fmla="*/ 42609 h 48539"/>
                    <a:gd name="connsiteX3" fmla="*/ 45203 w 70515"/>
                    <a:gd name="connsiteY3" fmla="*/ 4319 h 48539"/>
                    <a:gd name="connsiteX4" fmla="*/ 912 w 70515"/>
                    <a:gd name="connsiteY4" fmla="*/ 12796 h 48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15" h="48539">
                      <a:moveTo>
                        <a:pt x="912" y="12796"/>
                      </a:moveTo>
                      <a:cubicBezTo>
                        <a:pt x="-4708" y="25750"/>
                        <a:pt x="16724" y="28227"/>
                        <a:pt x="35488" y="36418"/>
                      </a:cubicBezTo>
                      <a:cubicBezTo>
                        <a:pt x="54252" y="44609"/>
                        <a:pt x="63301" y="55468"/>
                        <a:pt x="69016" y="42609"/>
                      </a:cubicBezTo>
                      <a:cubicBezTo>
                        <a:pt x="74636" y="29655"/>
                        <a:pt x="63968" y="12605"/>
                        <a:pt x="45203" y="4319"/>
                      </a:cubicBezTo>
                      <a:cubicBezTo>
                        <a:pt x="26344" y="-3873"/>
                        <a:pt x="6532" y="-63"/>
                        <a:pt x="912" y="12796"/>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61" name="任意多边形: 形状 160"/>
                <p:cNvSpPr/>
                <p:nvPr>
                  <p:custDataLst>
                    <p:tags r:id="rId74"/>
                  </p:custDataLst>
                </p:nvPr>
              </p:nvSpPr>
              <p:spPr>
                <a:xfrm>
                  <a:off x="833088" y="1457469"/>
                  <a:ext cx="275621" cy="342709"/>
                </a:xfrm>
                <a:custGeom>
                  <a:avLst/>
                  <a:gdLst>
                    <a:gd name="connsiteX0" fmla="*/ 52070 w 275621"/>
                    <a:gd name="connsiteY0" fmla="*/ 0 h 342709"/>
                    <a:gd name="connsiteX1" fmla="*/ 52356 w 275621"/>
                    <a:gd name="connsiteY1" fmla="*/ 274511 h 342709"/>
                    <a:gd name="connsiteX2" fmla="*/ 93504 w 275621"/>
                    <a:gd name="connsiteY2" fmla="*/ 90202 h 342709"/>
                    <a:gd name="connsiteX3" fmla="*/ 190278 w 275621"/>
                    <a:gd name="connsiteY3" fmla="*/ 342709 h 342709"/>
                    <a:gd name="connsiteX4" fmla="*/ 275622 w 275621"/>
                    <a:gd name="connsiteY4" fmla="*/ 337566 h 342709"/>
                    <a:gd name="connsiteX5" fmla="*/ 52070 w 275621"/>
                    <a:gd name="connsiteY5" fmla="*/ 0 h 34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621" h="342709">
                      <a:moveTo>
                        <a:pt x="52070" y="0"/>
                      </a:moveTo>
                      <a:cubicBezTo>
                        <a:pt x="52070" y="0"/>
                        <a:pt x="-65278" y="134207"/>
                        <a:pt x="52356" y="274511"/>
                      </a:cubicBezTo>
                      <a:cubicBezTo>
                        <a:pt x="52356" y="274511"/>
                        <a:pt x="26353" y="139827"/>
                        <a:pt x="93504" y="90202"/>
                      </a:cubicBezTo>
                      <a:cubicBezTo>
                        <a:pt x="93504" y="90202"/>
                        <a:pt x="-31940" y="286226"/>
                        <a:pt x="190278" y="342709"/>
                      </a:cubicBezTo>
                      <a:cubicBezTo>
                        <a:pt x="190278" y="342709"/>
                        <a:pt x="222282" y="319850"/>
                        <a:pt x="275622" y="337566"/>
                      </a:cubicBezTo>
                      <a:cubicBezTo>
                        <a:pt x="275527" y="337566"/>
                        <a:pt x="238665" y="8477"/>
                        <a:pt x="52070"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62" name="任意多边形: 形状 161"/>
                <p:cNvSpPr/>
                <p:nvPr>
                  <p:custDataLst>
                    <p:tags r:id="rId75"/>
                  </p:custDataLst>
                </p:nvPr>
              </p:nvSpPr>
              <p:spPr>
                <a:xfrm>
                  <a:off x="585626" y="1359494"/>
                  <a:ext cx="299531" cy="205227"/>
                </a:xfrm>
                <a:custGeom>
                  <a:avLst/>
                  <a:gdLst>
                    <a:gd name="connsiteX0" fmla="*/ 18354 w 299531"/>
                    <a:gd name="connsiteY0" fmla="*/ 6631 h 205227"/>
                    <a:gd name="connsiteX1" fmla="*/ 125796 w 299531"/>
                    <a:gd name="connsiteY1" fmla="*/ 205227 h 205227"/>
                    <a:gd name="connsiteX2" fmla="*/ 299532 w 299531"/>
                    <a:gd name="connsiteY2" fmla="*/ 97976 h 205227"/>
                    <a:gd name="connsiteX3" fmla="*/ 18354 w 299531"/>
                    <a:gd name="connsiteY3" fmla="*/ 6631 h 205227"/>
                  </a:gdLst>
                  <a:ahLst/>
                  <a:cxnLst>
                    <a:cxn ang="0">
                      <a:pos x="connsiteX0" y="connsiteY0"/>
                    </a:cxn>
                    <a:cxn ang="0">
                      <a:pos x="connsiteX1" y="connsiteY1"/>
                    </a:cxn>
                    <a:cxn ang="0">
                      <a:pos x="connsiteX2" y="connsiteY2"/>
                    </a:cxn>
                    <a:cxn ang="0">
                      <a:pos x="connsiteX3" y="connsiteY3"/>
                    </a:cxn>
                  </a:cxnLst>
                  <a:rect l="l" t="t" r="r" b="b"/>
                  <a:pathLst>
                    <a:path w="299531" h="205227">
                      <a:moveTo>
                        <a:pt x="18354" y="6631"/>
                      </a:moveTo>
                      <a:cubicBezTo>
                        <a:pt x="18354" y="6631"/>
                        <a:pt x="-65657" y="164079"/>
                        <a:pt x="125796" y="205227"/>
                      </a:cubicBezTo>
                      <a:cubicBezTo>
                        <a:pt x="125796" y="205227"/>
                        <a:pt x="82362" y="31872"/>
                        <a:pt x="299532" y="97976"/>
                      </a:cubicBezTo>
                      <a:cubicBezTo>
                        <a:pt x="299532" y="97976"/>
                        <a:pt x="299532" y="-30135"/>
                        <a:pt x="18354" y="6631"/>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grpSp>
        <p:grpSp>
          <p:nvGrpSpPr>
            <p:cNvPr id="7" name="图形 2"/>
            <p:cNvGrpSpPr/>
            <p:nvPr/>
          </p:nvGrpSpPr>
          <p:grpSpPr>
            <a:xfrm>
              <a:off x="8891196" y="1491878"/>
              <a:ext cx="2168689" cy="1863218"/>
              <a:chOff x="3441593" y="1469124"/>
              <a:chExt cx="1415753" cy="1216337"/>
            </a:xfrm>
          </p:grpSpPr>
          <p:sp>
            <p:nvSpPr>
              <p:cNvPr id="104" name="任意多边形: 形状 103"/>
              <p:cNvSpPr/>
              <p:nvPr>
                <p:custDataLst>
                  <p:tags r:id="rId76"/>
                </p:custDataLst>
              </p:nvPr>
            </p:nvSpPr>
            <p:spPr>
              <a:xfrm>
                <a:off x="3968926" y="2534080"/>
                <a:ext cx="160536" cy="151380"/>
              </a:xfrm>
              <a:custGeom>
                <a:avLst/>
                <a:gdLst>
                  <a:gd name="connsiteX0" fmla="*/ 77579 w 160536"/>
                  <a:gd name="connsiteY0" fmla="*/ 0 h 151380"/>
                  <a:gd name="connsiteX1" fmla="*/ 33383 w 160536"/>
                  <a:gd name="connsiteY1" fmla="*/ 27908 h 151380"/>
                  <a:gd name="connsiteX2" fmla="*/ 3570 w 160536"/>
                  <a:gd name="connsiteY2" fmla="*/ 67151 h 151380"/>
                  <a:gd name="connsiteX3" fmla="*/ 54719 w 160536"/>
                  <a:gd name="connsiteY3" fmla="*/ 57817 h 151380"/>
                  <a:gd name="connsiteX4" fmla="*/ 37288 w 160536"/>
                  <a:gd name="connsiteY4" fmla="*/ 133731 h 151380"/>
                  <a:gd name="connsiteX5" fmla="*/ 89771 w 160536"/>
                  <a:gd name="connsiteY5" fmla="*/ 77438 h 151380"/>
                  <a:gd name="connsiteX6" fmla="*/ 94628 w 160536"/>
                  <a:gd name="connsiteY6" fmla="*/ 151162 h 151380"/>
                  <a:gd name="connsiteX7" fmla="*/ 121013 w 160536"/>
                  <a:gd name="connsiteY7" fmla="*/ 87154 h 151380"/>
                  <a:gd name="connsiteX8" fmla="*/ 150922 w 160536"/>
                  <a:gd name="connsiteY8" fmla="*/ 126968 h 151380"/>
                  <a:gd name="connsiteX9" fmla="*/ 138920 w 160536"/>
                  <a:gd name="connsiteY9" fmla="*/ 19621 h 151380"/>
                  <a:gd name="connsiteX10" fmla="*/ 77579 w 160536"/>
                  <a:gd name="connsiteY10" fmla="*/ 0 h 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536" h="151380">
                    <a:moveTo>
                      <a:pt x="77579" y="0"/>
                    </a:moveTo>
                    <a:cubicBezTo>
                      <a:pt x="77579" y="0"/>
                      <a:pt x="55290" y="2858"/>
                      <a:pt x="33383" y="27908"/>
                    </a:cubicBezTo>
                    <a:cubicBezTo>
                      <a:pt x="11571" y="53054"/>
                      <a:pt x="-8337" y="52864"/>
                      <a:pt x="3570" y="67151"/>
                    </a:cubicBezTo>
                    <a:cubicBezTo>
                      <a:pt x="15476" y="81439"/>
                      <a:pt x="54719" y="57817"/>
                      <a:pt x="54719" y="57817"/>
                    </a:cubicBezTo>
                    <a:cubicBezTo>
                      <a:pt x="54719" y="57817"/>
                      <a:pt x="22334" y="124587"/>
                      <a:pt x="37288" y="133731"/>
                    </a:cubicBezTo>
                    <a:cubicBezTo>
                      <a:pt x="52242" y="142875"/>
                      <a:pt x="89771" y="77438"/>
                      <a:pt x="89771" y="77438"/>
                    </a:cubicBezTo>
                    <a:cubicBezTo>
                      <a:pt x="89771" y="77438"/>
                      <a:pt x="76626" y="146685"/>
                      <a:pt x="94628" y="151162"/>
                    </a:cubicBezTo>
                    <a:cubicBezTo>
                      <a:pt x="112631" y="155734"/>
                      <a:pt x="121013" y="87154"/>
                      <a:pt x="121013" y="87154"/>
                    </a:cubicBezTo>
                    <a:cubicBezTo>
                      <a:pt x="121013" y="87154"/>
                      <a:pt x="135014" y="133636"/>
                      <a:pt x="150922" y="126968"/>
                    </a:cubicBezTo>
                    <a:cubicBezTo>
                      <a:pt x="166828" y="120301"/>
                      <a:pt x="163113" y="48006"/>
                      <a:pt x="138920" y="19621"/>
                    </a:cubicBezTo>
                    <a:lnTo>
                      <a:pt x="77579" y="0"/>
                    </a:ln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sp>
            <p:nvSpPr>
              <p:cNvPr id="105" name="任意多边形: 形状 104"/>
              <p:cNvSpPr/>
              <p:nvPr>
                <p:custDataLst>
                  <p:tags r:id="rId77"/>
                </p:custDataLst>
              </p:nvPr>
            </p:nvSpPr>
            <p:spPr>
              <a:xfrm>
                <a:off x="3663115" y="2496933"/>
                <a:ext cx="163987" cy="152037"/>
              </a:xfrm>
              <a:custGeom>
                <a:avLst/>
                <a:gdLst>
                  <a:gd name="connsiteX0" fmla="*/ 134787 w 163987"/>
                  <a:gd name="connsiteY0" fmla="*/ 19812 h 152037"/>
                  <a:gd name="connsiteX1" fmla="*/ 154314 w 163987"/>
                  <a:gd name="connsiteY1" fmla="*/ 68294 h 152037"/>
                  <a:gd name="connsiteX2" fmla="*/ 155647 w 163987"/>
                  <a:gd name="connsiteY2" fmla="*/ 117634 h 152037"/>
                  <a:gd name="connsiteX3" fmla="*/ 119548 w 163987"/>
                  <a:gd name="connsiteY3" fmla="*/ 80200 h 152037"/>
                  <a:gd name="connsiteX4" fmla="*/ 89448 w 163987"/>
                  <a:gd name="connsiteY4" fmla="*/ 152019 h 152037"/>
                  <a:gd name="connsiteX5" fmla="*/ 79638 w 163987"/>
                  <a:gd name="connsiteY5" fmla="*/ 75629 h 152037"/>
                  <a:gd name="connsiteX6" fmla="*/ 32680 w 163987"/>
                  <a:gd name="connsiteY6" fmla="*/ 132683 h 152037"/>
                  <a:gd name="connsiteX7" fmla="*/ 48586 w 163987"/>
                  <a:gd name="connsiteY7" fmla="*/ 65342 h 152037"/>
                  <a:gd name="connsiteX8" fmla="*/ 1152 w 163987"/>
                  <a:gd name="connsiteY8" fmla="*/ 80200 h 152037"/>
                  <a:gd name="connsiteX9" fmla="*/ 73446 w 163987"/>
                  <a:gd name="connsiteY9" fmla="*/ 0 h 152037"/>
                  <a:gd name="connsiteX10" fmla="*/ 134787 w 163987"/>
                  <a:gd name="connsiteY10" fmla="*/ 19812 h 15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987" h="152037">
                    <a:moveTo>
                      <a:pt x="134787" y="19812"/>
                    </a:moveTo>
                    <a:cubicBezTo>
                      <a:pt x="134787" y="19812"/>
                      <a:pt x="151266" y="35147"/>
                      <a:pt x="154314" y="68294"/>
                    </a:cubicBezTo>
                    <a:cubicBezTo>
                      <a:pt x="157362" y="101441"/>
                      <a:pt x="173650" y="112871"/>
                      <a:pt x="155647" y="117634"/>
                    </a:cubicBezTo>
                    <a:cubicBezTo>
                      <a:pt x="137645" y="122396"/>
                      <a:pt x="119548" y="80200"/>
                      <a:pt x="119548" y="80200"/>
                    </a:cubicBezTo>
                    <a:cubicBezTo>
                      <a:pt x="119548" y="80200"/>
                      <a:pt x="106879" y="153352"/>
                      <a:pt x="89448" y="152019"/>
                    </a:cubicBezTo>
                    <a:cubicBezTo>
                      <a:pt x="72018" y="150685"/>
                      <a:pt x="79638" y="75629"/>
                      <a:pt x="79638" y="75629"/>
                    </a:cubicBezTo>
                    <a:cubicBezTo>
                      <a:pt x="79638" y="75629"/>
                      <a:pt x="49920" y="139541"/>
                      <a:pt x="32680" y="132683"/>
                    </a:cubicBezTo>
                    <a:cubicBezTo>
                      <a:pt x="15439" y="125921"/>
                      <a:pt x="48586" y="65342"/>
                      <a:pt x="48586" y="65342"/>
                    </a:cubicBezTo>
                    <a:cubicBezTo>
                      <a:pt x="48586" y="65342"/>
                      <a:pt x="10105" y="94964"/>
                      <a:pt x="1152" y="80200"/>
                    </a:cubicBezTo>
                    <a:cubicBezTo>
                      <a:pt x="-7802" y="65437"/>
                      <a:pt x="37251" y="8954"/>
                      <a:pt x="73446" y="0"/>
                    </a:cubicBezTo>
                    <a:lnTo>
                      <a:pt x="134787" y="19812"/>
                    </a:ln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grpSp>
            <p:nvGrpSpPr>
              <p:cNvPr id="106" name="图形 2"/>
              <p:cNvGrpSpPr/>
              <p:nvPr/>
            </p:nvGrpSpPr>
            <p:grpSpPr>
              <a:xfrm>
                <a:off x="3718274" y="2171975"/>
                <a:ext cx="203776" cy="350229"/>
                <a:chOff x="3718274" y="2171975"/>
                <a:chExt cx="203776" cy="350229"/>
              </a:xfrm>
            </p:grpSpPr>
            <p:sp>
              <p:nvSpPr>
                <p:cNvPr id="139" name="任意多边形: 形状 138"/>
                <p:cNvSpPr/>
                <p:nvPr>
                  <p:custDataLst>
                    <p:tags r:id="rId78"/>
                  </p:custDataLst>
                </p:nvPr>
              </p:nvSpPr>
              <p:spPr>
                <a:xfrm>
                  <a:off x="3718274" y="2171975"/>
                  <a:ext cx="203776" cy="350229"/>
                </a:xfrm>
                <a:custGeom>
                  <a:avLst/>
                  <a:gdLst>
                    <a:gd name="connsiteX0" fmla="*/ 18859 w 203776"/>
                    <a:gd name="connsiteY0" fmla="*/ 8918 h 350229"/>
                    <a:gd name="connsiteX1" fmla="*/ 0 w 203776"/>
                    <a:gd name="connsiteY1" fmla="*/ 331149 h 350229"/>
                    <a:gd name="connsiteX2" fmla="*/ 82010 w 203776"/>
                    <a:gd name="connsiteY2" fmla="*/ 348199 h 350229"/>
                    <a:gd name="connsiteX3" fmla="*/ 200025 w 203776"/>
                    <a:gd name="connsiteY3" fmla="*/ 135696 h 350229"/>
                    <a:gd name="connsiteX4" fmla="*/ 81629 w 203776"/>
                    <a:gd name="connsiteY4" fmla="*/ 917 h 350229"/>
                    <a:gd name="connsiteX5" fmla="*/ 18859 w 203776"/>
                    <a:gd name="connsiteY5" fmla="*/ 8918 h 35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776" h="350229">
                      <a:moveTo>
                        <a:pt x="18859" y="8918"/>
                      </a:moveTo>
                      <a:cubicBezTo>
                        <a:pt x="18859" y="8918"/>
                        <a:pt x="49054" y="208372"/>
                        <a:pt x="0" y="331149"/>
                      </a:cubicBezTo>
                      <a:cubicBezTo>
                        <a:pt x="0" y="331149"/>
                        <a:pt x="30861" y="357629"/>
                        <a:pt x="82010" y="348199"/>
                      </a:cubicBezTo>
                      <a:cubicBezTo>
                        <a:pt x="82010" y="348199"/>
                        <a:pt x="163354" y="272380"/>
                        <a:pt x="200025" y="135696"/>
                      </a:cubicBezTo>
                      <a:cubicBezTo>
                        <a:pt x="219933" y="61592"/>
                        <a:pt x="157734" y="-8893"/>
                        <a:pt x="81629" y="917"/>
                      </a:cubicBezTo>
                      <a:lnTo>
                        <a:pt x="18859" y="8918"/>
                      </a:lnTo>
                      <a:close/>
                    </a:path>
                  </a:pathLst>
                </a:custGeom>
                <a:solidFill>
                  <a:srgbClr val="A4D8CB"/>
                </a:solidFill>
                <a:ln w="9525" cap="flat">
                  <a:noFill/>
                  <a:prstDash val="solid"/>
                  <a:miter/>
                </a:ln>
              </p:spPr>
              <p:txBody>
                <a:bodyPr rtlCol="0" anchor="ctr"/>
                <a:lstStyle/>
                <a:p>
                  <a:endParaRPr lang="zh-CN" altLang="en-US">
                    <a:cs typeface="+mn-ea"/>
                    <a:sym typeface="+mn-lt"/>
                  </a:endParaRPr>
                </a:p>
              </p:txBody>
            </p:sp>
            <p:sp>
              <p:nvSpPr>
                <p:cNvPr id="140" name="任意多边形: 形状 139"/>
                <p:cNvSpPr/>
                <p:nvPr>
                  <p:custDataLst>
                    <p:tags r:id="rId79"/>
                  </p:custDataLst>
                </p:nvPr>
              </p:nvSpPr>
              <p:spPr>
                <a:xfrm>
                  <a:off x="3800284" y="2303861"/>
                  <a:ext cx="118967" cy="216312"/>
                </a:xfrm>
                <a:custGeom>
                  <a:avLst/>
                  <a:gdLst>
                    <a:gd name="connsiteX0" fmla="*/ 0 w 118967"/>
                    <a:gd name="connsiteY0" fmla="*/ 216313 h 216312"/>
                    <a:gd name="connsiteX1" fmla="*/ 37624 w 118967"/>
                    <a:gd name="connsiteY1" fmla="*/ 166783 h 216312"/>
                    <a:gd name="connsiteX2" fmla="*/ 69723 w 118967"/>
                    <a:gd name="connsiteY2" fmla="*/ 113824 h 216312"/>
                    <a:gd name="connsiteX3" fmla="*/ 96679 w 118967"/>
                    <a:gd name="connsiteY3" fmla="*/ 58103 h 216312"/>
                    <a:gd name="connsiteX4" fmla="*/ 118967 w 118967"/>
                    <a:gd name="connsiteY4" fmla="*/ 0 h 216312"/>
                    <a:gd name="connsiteX5" fmla="*/ 112109 w 118967"/>
                    <a:gd name="connsiteY5" fmla="*/ 30575 h 216312"/>
                    <a:gd name="connsiteX6" fmla="*/ 102394 w 118967"/>
                    <a:gd name="connsiteY6" fmla="*/ 60388 h 216312"/>
                    <a:gd name="connsiteX7" fmla="*/ 76677 w 118967"/>
                    <a:gd name="connsiteY7" fmla="*/ 117634 h 216312"/>
                    <a:gd name="connsiteX8" fmla="*/ 42482 w 118967"/>
                    <a:gd name="connsiteY8" fmla="*/ 170307 h 216312"/>
                    <a:gd name="connsiteX9" fmla="*/ 0 w 118967"/>
                    <a:gd name="connsiteY9" fmla="*/ 216313 h 21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967" h="216312">
                      <a:moveTo>
                        <a:pt x="0" y="216313"/>
                      </a:moveTo>
                      <a:cubicBezTo>
                        <a:pt x="13621" y="200596"/>
                        <a:pt x="26004" y="183928"/>
                        <a:pt x="37624" y="166783"/>
                      </a:cubicBezTo>
                      <a:cubicBezTo>
                        <a:pt x="49149" y="149638"/>
                        <a:pt x="60198" y="132207"/>
                        <a:pt x="69723" y="113824"/>
                      </a:cubicBezTo>
                      <a:cubicBezTo>
                        <a:pt x="79629" y="95726"/>
                        <a:pt x="88773" y="77153"/>
                        <a:pt x="96679" y="58103"/>
                      </a:cubicBezTo>
                      <a:cubicBezTo>
                        <a:pt x="104966" y="39148"/>
                        <a:pt x="111919" y="19621"/>
                        <a:pt x="118967" y="0"/>
                      </a:cubicBezTo>
                      <a:cubicBezTo>
                        <a:pt x="117158" y="10287"/>
                        <a:pt x="114491" y="20383"/>
                        <a:pt x="112109" y="30575"/>
                      </a:cubicBezTo>
                      <a:cubicBezTo>
                        <a:pt x="108871" y="40481"/>
                        <a:pt x="106204" y="50673"/>
                        <a:pt x="102394" y="60388"/>
                      </a:cubicBezTo>
                      <a:cubicBezTo>
                        <a:pt x="95536" y="80200"/>
                        <a:pt x="86202" y="98965"/>
                        <a:pt x="76677" y="117634"/>
                      </a:cubicBezTo>
                      <a:cubicBezTo>
                        <a:pt x="66390" y="135922"/>
                        <a:pt x="55245" y="153638"/>
                        <a:pt x="42482" y="170307"/>
                      </a:cubicBezTo>
                      <a:cubicBezTo>
                        <a:pt x="29813" y="186976"/>
                        <a:pt x="16002" y="202883"/>
                        <a:pt x="0" y="216313"/>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grpSp>
            <p:nvGrpSpPr>
              <p:cNvPr id="107" name="图形 2"/>
              <p:cNvGrpSpPr/>
              <p:nvPr/>
            </p:nvGrpSpPr>
            <p:grpSpPr>
              <a:xfrm>
                <a:off x="3785707" y="1906341"/>
                <a:ext cx="1071639" cy="590158"/>
                <a:chOff x="3785707" y="1906341"/>
                <a:chExt cx="1071639" cy="590158"/>
              </a:xfrm>
            </p:grpSpPr>
            <p:sp>
              <p:nvSpPr>
                <p:cNvPr id="136" name="任意多边形: 形状 135"/>
                <p:cNvSpPr/>
                <p:nvPr>
                  <p:custDataLst>
                    <p:tags r:id="rId80"/>
                  </p:custDataLst>
                </p:nvPr>
              </p:nvSpPr>
              <p:spPr>
                <a:xfrm>
                  <a:off x="3785707" y="1972639"/>
                  <a:ext cx="871756" cy="523860"/>
                </a:xfrm>
                <a:custGeom>
                  <a:avLst/>
                  <a:gdLst>
                    <a:gd name="connsiteX0" fmla="*/ 203838 w 871756"/>
                    <a:gd name="connsiteY0" fmla="*/ 92145 h 523860"/>
                    <a:gd name="connsiteX1" fmla="*/ 546072 w 871756"/>
                    <a:gd name="connsiteY1" fmla="*/ 324 h 523860"/>
                    <a:gd name="connsiteX2" fmla="*/ 871160 w 871756"/>
                    <a:gd name="connsiteY2" fmla="*/ 287598 h 523860"/>
                    <a:gd name="connsiteX3" fmla="*/ 452917 w 871756"/>
                    <a:gd name="connsiteY3" fmla="*/ 522294 h 523860"/>
                    <a:gd name="connsiteX4" fmla="*/ 3147 w 871756"/>
                    <a:gd name="connsiteY4" fmla="*/ 262071 h 523860"/>
                    <a:gd name="connsiteX5" fmla="*/ 203838 w 871756"/>
                    <a:gd name="connsiteY5" fmla="*/ 92145 h 52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756" h="523860">
                      <a:moveTo>
                        <a:pt x="203838" y="92145"/>
                      </a:moveTo>
                      <a:cubicBezTo>
                        <a:pt x="203838" y="92145"/>
                        <a:pt x="358906" y="-6344"/>
                        <a:pt x="546072" y="324"/>
                      </a:cubicBezTo>
                      <a:cubicBezTo>
                        <a:pt x="743621" y="7468"/>
                        <a:pt x="882019" y="125863"/>
                        <a:pt x="871160" y="287598"/>
                      </a:cubicBezTo>
                      <a:cubicBezTo>
                        <a:pt x="856872" y="500196"/>
                        <a:pt x="677993" y="509054"/>
                        <a:pt x="452917" y="522294"/>
                      </a:cubicBezTo>
                      <a:cubicBezTo>
                        <a:pt x="234223" y="535153"/>
                        <a:pt x="-32000" y="470668"/>
                        <a:pt x="3147" y="262071"/>
                      </a:cubicBezTo>
                      <a:cubicBezTo>
                        <a:pt x="38294" y="53473"/>
                        <a:pt x="203838" y="92145"/>
                        <a:pt x="203838" y="92145"/>
                      </a:cubicBezTo>
                      <a:close/>
                    </a:path>
                  </a:pathLst>
                </a:custGeom>
                <a:solidFill>
                  <a:srgbClr val="A4D8CB"/>
                </a:solidFill>
                <a:ln w="9525" cap="flat">
                  <a:noFill/>
                  <a:prstDash val="solid"/>
                  <a:miter/>
                </a:ln>
              </p:spPr>
              <p:txBody>
                <a:bodyPr rtlCol="0" anchor="ctr"/>
                <a:lstStyle/>
                <a:p>
                  <a:endParaRPr lang="zh-CN" altLang="en-US">
                    <a:cs typeface="+mn-ea"/>
                    <a:sym typeface="+mn-lt"/>
                  </a:endParaRPr>
                </a:p>
              </p:txBody>
            </p:sp>
            <p:sp>
              <p:nvSpPr>
                <p:cNvPr id="137" name="任意多边形: 形状 136"/>
                <p:cNvSpPr/>
                <p:nvPr>
                  <p:custDataLst>
                    <p:tags r:id="rId81"/>
                  </p:custDataLst>
                </p:nvPr>
              </p:nvSpPr>
              <p:spPr>
                <a:xfrm rot="-398292">
                  <a:off x="4511243" y="1924213"/>
                  <a:ext cx="328232" cy="328232"/>
                </a:xfrm>
                <a:custGeom>
                  <a:avLst/>
                  <a:gdLst>
                    <a:gd name="connsiteX0" fmla="*/ 328233 w 328232"/>
                    <a:gd name="connsiteY0" fmla="*/ 164116 h 328232"/>
                    <a:gd name="connsiteX1" fmla="*/ 164117 w 328232"/>
                    <a:gd name="connsiteY1" fmla="*/ 328233 h 328232"/>
                    <a:gd name="connsiteX2" fmla="*/ 1 w 328232"/>
                    <a:gd name="connsiteY2" fmla="*/ 164116 h 328232"/>
                    <a:gd name="connsiteX3" fmla="*/ 164117 w 328232"/>
                    <a:gd name="connsiteY3" fmla="*/ 0 h 328232"/>
                    <a:gd name="connsiteX4" fmla="*/ 328233 w 328232"/>
                    <a:gd name="connsiteY4" fmla="*/ 164116 h 32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232" h="328232">
                      <a:moveTo>
                        <a:pt x="328233" y="164116"/>
                      </a:moveTo>
                      <a:cubicBezTo>
                        <a:pt x="328233" y="254755"/>
                        <a:pt x="254756" y="328233"/>
                        <a:pt x="164117" y="328233"/>
                      </a:cubicBezTo>
                      <a:cubicBezTo>
                        <a:pt x="73478" y="328233"/>
                        <a:pt x="1" y="254755"/>
                        <a:pt x="1" y="164116"/>
                      </a:cubicBezTo>
                      <a:cubicBezTo>
                        <a:pt x="1" y="73477"/>
                        <a:pt x="73478" y="0"/>
                        <a:pt x="164117" y="0"/>
                      </a:cubicBezTo>
                      <a:cubicBezTo>
                        <a:pt x="254756" y="0"/>
                        <a:pt x="328233" y="73477"/>
                        <a:pt x="328233" y="164116"/>
                      </a:cubicBezTo>
                      <a:close/>
                    </a:path>
                  </a:pathLst>
                </a:custGeom>
                <a:solidFill>
                  <a:srgbClr val="FDA2CC"/>
                </a:solidFill>
                <a:ln w="9525" cap="flat">
                  <a:noFill/>
                  <a:prstDash val="solid"/>
                  <a:miter/>
                </a:ln>
              </p:spPr>
              <p:txBody>
                <a:bodyPr rtlCol="0" anchor="ctr"/>
                <a:lstStyle/>
                <a:p>
                  <a:endParaRPr lang="zh-CN" altLang="en-US">
                    <a:cs typeface="+mn-ea"/>
                    <a:sym typeface="+mn-lt"/>
                  </a:endParaRPr>
                </a:p>
              </p:txBody>
            </p:sp>
            <p:sp>
              <p:nvSpPr>
                <p:cNvPr id="138" name="任意多边形: 形状 137"/>
                <p:cNvSpPr/>
                <p:nvPr>
                  <p:custDataLst>
                    <p:tags r:id="rId82"/>
                  </p:custDataLst>
                </p:nvPr>
              </p:nvSpPr>
              <p:spPr>
                <a:xfrm>
                  <a:off x="4410484" y="1963942"/>
                  <a:ext cx="70677" cy="70714"/>
                </a:xfrm>
                <a:custGeom>
                  <a:avLst/>
                  <a:gdLst>
                    <a:gd name="connsiteX0" fmla="*/ 47216 w 70677"/>
                    <a:gd name="connsiteY0" fmla="*/ 68647 h 70714"/>
                    <a:gd name="connsiteX1" fmla="*/ 2068 w 70677"/>
                    <a:gd name="connsiteY1" fmla="*/ 47216 h 70714"/>
                    <a:gd name="connsiteX2" fmla="*/ 23499 w 70677"/>
                    <a:gd name="connsiteY2" fmla="*/ 2068 h 70714"/>
                    <a:gd name="connsiteX3" fmla="*/ 68647 w 70677"/>
                    <a:gd name="connsiteY3" fmla="*/ 23499 h 70714"/>
                    <a:gd name="connsiteX4" fmla="*/ 47216 w 70677"/>
                    <a:gd name="connsiteY4" fmla="*/ 68647 h 7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77" h="70714">
                      <a:moveTo>
                        <a:pt x="47216" y="68647"/>
                      </a:moveTo>
                      <a:cubicBezTo>
                        <a:pt x="28833" y="75220"/>
                        <a:pt x="8640" y="65599"/>
                        <a:pt x="2068" y="47216"/>
                      </a:cubicBezTo>
                      <a:cubicBezTo>
                        <a:pt x="-4505" y="28833"/>
                        <a:pt x="5116" y="8640"/>
                        <a:pt x="23499" y="2068"/>
                      </a:cubicBezTo>
                      <a:cubicBezTo>
                        <a:pt x="41882" y="-4505"/>
                        <a:pt x="62075" y="5116"/>
                        <a:pt x="68647" y="23499"/>
                      </a:cubicBezTo>
                      <a:cubicBezTo>
                        <a:pt x="75124" y="41882"/>
                        <a:pt x="65599" y="62075"/>
                        <a:pt x="47216" y="68647"/>
                      </a:cubicBezTo>
                      <a:close/>
                    </a:path>
                  </a:pathLst>
                </a:custGeom>
                <a:solidFill>
                  <a:srgbClr val="FDA2CC"/>
                </a:solidFill>
                <a:ln w="9525" cap="flat">
                  <a:noFill/>
                  <a:prstDash val="solid"/>
                  <a:miter/>
                </a:ln>
              </p:spPr>
              <p:txBody>
                <a:bodyPr rtlCol="0" anchor="ctr"/>
                <a:lstStyle/>
                <a:p>
                  <a:endParaRPr lang="zh-CN" altLang="en-US">
                    <a:cs typeface="+mn-ea"/>
                    <a:sym typeface="+mn-lt"/>
                  </a:endParaRPr>
                </a:p>
              </p:txBody>
            </p:sp>
          </p:grpSp>
          <p:sp>
            <p:nvSpPr>
              <p:cNvPr id="108" name="任意多边形: 形状 107"/>
              <p:cNvSpPr/>
              <p:nvPr>
                <p:custDataLst>
                  <p:tags r:id="rId83"/>
                </p:custDataLst>
              </p:nvPr>
            </p:nvSpPr>
            <p:spPr>
              <a:xfrm>
                <a:off x="3784668" y="2234710"/>
                <a:ext cx="454052" cy="263494"/>
              </a:xfrm>
              <a:custGeom>
                <a:avLst/>
                <a:gdLst>
                  <a:gd name="connsiteX0" fmla="*/ 454052 w 454052"/>
                  <a:gd name="connsiteY0" fmla="*/ 260318 h 263494"/>
                  <a:gd name="connsiteX1" fmla="*/ 304414 w 454052"/>
                  <a:gd name="connsiteY1" fmla="*/ 259651 h 263494"/>
                  <a:gd name="connsiteX2" fmla="*/ 157920 w 454052"/>
                  <a:gd name="connsiteY2" fmla="*/ 227362 h 263494"/>
                  <a:gd name="connsiteX3" fmla="*/ 90388 w 454052"/>
                  <a:gd name="connsiteY3" fmla="*/ 193738 h 263494"/>
                  <a:gd name="connsiteX4" fmla="*/ 34381 w 454052"/>
                  <a:gd name="connsiteY4" fmla="*/ 143161 h 263494"/>
                  <a:gd name="connsiteX5" fmla="*/ 3234 w 454052"/>
                  <a:gd name="connsiteY5" fmla="*/ 74676 h 263494"/>
                  <a:gd name="connsiteX6" fmla="*/ 4187 w 454052"/>
                  <a:gd name="connsiteY6" fmla="*/ 0 h 263494"/>
                  <a:gd name="connsiteX7" fmla="*/ 7044 w 454052"/>
                  <a:gd name="connsiteY7" fmla="*/ 73819 h 263494"/>
                  <a:gd name="connsiteX8" fmla="*/ 39239 w 454052"/>
                  <a:gd name="connsiteY8" fmla="*/ 139351 h 263494"/>
                  <a:gd name="connsiteX9" fmla="*/ 160777 w 454052"/>
                  <a:gd name="connsiteY9" fmla="*/ 219837 h 263494"/>
                  <a:gd name="connsiteX10" fmla="*/ 305081 w 454052"/>
                  <a:gd name="connsiteY10" fmla="*/ 253555 h 263494"/>
                  <a:gd name="connsiteX11" fmla="*/ 454052 w 454052"/>
                  <a:gd name="connsiteY11" fmla="*/ 260318 h 2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052" h="263494">
                    <a:moveTo>
                      <a:pt x="454052" y="260318"/>
                    </a:moveTo>
                    <a:cubicBezTo>
                      <a:pt x="404427" y="264795"/>
                      <a:pt x="354230" y="264509"/>
                      <a:pt x="304414" y="259651"/>
                    </a:cubicBezTo>
                    <a:cubicBezTo>
                      <a:pt x="254694" y="254698"/>
                      <a:pt x="205164" y="244602"/>
                      <a:pt x="157920" y="227362"/>
                    </a:cubicBezTo>
                    <a:cubicBezTo>
                      <a:pt x="134393" y="218408"/>
                      <a:pt x="111628" y="207454"/>
                      <a:pt x="90388" y="193738"/>
                    </a:cubicBezTo>
                    <a:cubicBezTo>
                      <a:pt x="69337" y="179927"/>
                      <a:pt x="49430" y="163639"/>
                      <a:pt x="34381" y="143161"/>
                    </a:cubicBezTo>
                    <a:cubicBezTo>
                      <a:pt x="19140" y="122968"/>
                      <a:pt x="8187" y="99441"/>
                      <a:pt x="3234" y="74676"/>
                    </a:cubicBezTo>
                    <a:cubicBezTo>
                      <a:pt x="-1624" y="49911"/>
                      <a:pt x="-766" y="24384"/>
                      <a:pt x="4187" y="0"/>
                    </a:cubicBezTo>
                    <a:cubicBezTo>
                      <a:pt x="948" y="24670"/>
                      <a:pt x="948" y="49911"/>
                      <a:pt x="7044" y="73819"/>
                    </a:cubicBezTo>
                    <a:cubicBezTo>
                      <a:pt x="12664" y="97822"/>
                      <a:pt x="23903" y="120205"/>
                      <a:pt x="39239" y="139351"/>
                    </a:cubicBezTo>
                    <a:cubicBezTo>
                      <a:pt x="70195" y="177736"/>
                      <a:pt x="114772" y="202787"/>
                      <a:pt x="160777" y="219837"/>
                    </a:cubicBezTo>
                    <a:cubicBezTo>
                      <a:pt x="206974" y="237363"/>
                      <a:pt x="255932" y="247364"/>
                      <a:pt x="305081" y="253555"/>
                    </a:cubicBezTo>
                    <a:cubicBezTo>
                      <a:pt x="354325" y="259651"/>
                      <a:pt x="404141" y="261461"/>
                      <a:pt x="454052" y="260318"/>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nvGrpSpPr>
              <p:cNvPr id="109" name="图形 2"/>
              <p:cNvGrpSpPr/>
              <p:nvPr/>
            </p:nvGrpSpPr>
            <p:grpSpPr>
              <a:xfrm>
                <a:off x="4027551" y="2208837"/>
                <a:ext cx="203776" cy="350229"/>
                <a:chOff x="4027551" y="2208837"/>
                <a:chExt cx="203776" cy="350229"/>
              </a:xfrm>
            </p:grpSpPr>
            <p:sp>
              <p:nvSpPr>
                <p:cNvPr id="134" name="任意多边形: 形状 133"/>
                <p:cNvSpPr/>
                <p:nvPr>
                  <p:custDataLst>
                    <p:tags r:id="rId84"/>
                  </p:custDataLst>
                </p:nvPr>
              </p:nvSpPr>
              <p:spPr>
                <a:xfrm>
                  <a:off x="4027551" y="2208837"/>
                  <a:ext cx="203776" cy="350229"/>
                </a:xfrm>
                <a:custGeom>
                  <a:avLst/>
                  <a:gdLst>
                    <a:gd name="connsiteX0" fmla="*/ 18859 w 203776"/>
                    <a:gd name="connsiteY0" fmla="*/ 8918 h 350229"/>
                    <a:gd name="connsiteX1" fmla="*/ 0 w 203776"/>
                    <a:gd name="connsiteY1" fmla="*/ 331149 h 350229"/>
                    <a:gd name="connsiteX2" fmla="*/ 82010 w 203776"/>
                    <a:gd name="connsiteY2" fmla="*/ 348199 h 350229"/>
                    <a:gd name="connsiteX3" fmla="*/ 200025 w 203776"/>
                    <a:gd name="connsiteY3" fmla="*/ 135696 h 350229"/>
                    <a:gd name="connsiteX4" fmla="*/ 81629 w 203776"/>
                    <a:gd name="connsiteY4" fmla="*/ 917 h 350229"/>
                    <a:gd name="connsiteX5" fmla="*/ 18859 w 203776"/>
                    <a:gd name="connsiteY5" fmla="*/ 8918 h 35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776" h="350229">
                      <a:moveTo>
                        <a:pt x="18859" y="8918"/>
                      </a:moveTo>
                      <a:cubicBezTo>
                        <a:pt x="18859" y="8918"/>
                        <a:pt x="49149" y="208372"/>
                        <a:pt x="0" y="331149"/>
                      </a:cubicBezTo>
                      <a:cubicBezTo>
                        <a:pt x="0" y="331149"/>
                        <a:pt x="30861" y="357629"/>
                        <a:pt x="82010" y="348199"/>
                      </a:cubicBezTo>
                      <a:cubicBezTo>
                        <a:pt x="82010" y="348199"/>
                        <a:pt x="163353" y="272380"/>
                        <a:pt x="200025" y="135696"/>
                      </a:cubicBezTo>
                      <a:cubicBezTo>
                        <a:pt x="219932" y="61592"/>
                        <a:pt x="157734" y="-8893"/>
                        <a:pt x="81629" y="917"/>
                      </a:cubicBezTo>
                      <a:lnTo>
                        <a:pt x="18859" y="8918"/>
                      </a:lnTo>
                      <a:close/>
                    </a:path>
                  </a:pathLst>
                </a:custGeom>
                <a:solidFill>
                  <a:srgbClr val="A4D8CB"/>
                </a:solidFill>
                <a:ln w="9525" cap="flat">
                  <a:noFill/>
                  <a:prstDash val="solid"/>
                  <a:miter/>
                </a:ln>
              </p:spPr>
              <p:txBody>
                <a:bodyPr rtlCol="0" anchor="ctr"/>
                <a:lstStyle/>
                <a:p>
                  <a:endParaRPr lang="zh-CN" altLang="en-US">
                    <a:cs typeface="+mn-ea"/>
                    <a:sym typeface="+mn-lt"/>
                  </a:endParaRPr>
                </a:p>
              </p:txBody>
            </p:sp>
            <p:sp>
              <p:nvSpPr>
                <p:cNvPr id="135" name="任意多边形: 形状 134"/>
                <p:cNvSpPr/>
                <p:nvPr>
                  <p:custDataLst>
                    <p:tags r:id="rId85"/>
                  </p:custDataLst>
                </p:nvPr>
              </p:nvSpPr>
              <p:spPr>
                <a:xfrm>
                  <a:off x="4109561" y="2340723"/>
                  <a:ext cx="118967" cy="216312"/>
                </a:xfrm>
                <a:custGeom>
                  <a:avLst/>
                  <a:gdLst>
                    <a:gd name="connsiteX0" fmla="*/ 0 w 118967"/>
                    <a:gd name="connsiteY0" fmla="*/ 216313 h 216312"/>
                    <a:gd name="connsiteX1" fmla="*/ 37624 w 118967"/>
                    <a:gd name="connsiteY1" fmla="*/ 166783 h 216312"/>
                    <a:gd name="connsiteX2" fmla="*/ 69723 w 118967"/>
                    <a:gd name="connsiteY2" fmla="*/ 113824 h 216312"/>
                    <a:gd name="connsiteX3" fmla="*/ 96678 w 118967"/>
                    <a:gd name="connsiteY3" fmla="*/ 58103 h 216312"/>
                    <a:gd name="connsiteX4" fmla="*/ 118967 w 118967"/>
                    <a:gd name="connsiteY4" fmla="*/ 0 h 216312"/>
                    <a:gd name="connsiteX5" fmla="*/ 112109 w 118967"/>
                    <a:gd name="connsiteY5" fmla="*/ 30575 h 216312"/>
                    <a:gd name="connsiteX6" fmla="*/ 102394 w 118967"/>
                    <a:gd name="connsiteY6" fmla="*/ 60389 h 216312"/>
                    <a:gd name="connsiteX7" fmla="*/ 76676 w 118967"/>
                    <a:gd name="connsiteY7" fmla="*/ 117634 h 216312"/>
                    <a:gd name="connsiteX8" fmla="*/ 42481 w 118967"/>
                    <a:gd name="connsiteY8" fmla="*/ 170307 h 216312"/>
                    <a:gd name="connsiteX9" fmla="*/ 0 w 118967"/>
                    <a:gd name="connsiteY9" fmla="*/ 216313 h 21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967" h="216312">
                      <a:moveTo>
                        <a:pt x="0" y="216313"/>
                      </a:moveTo>
                      <a:cubicBezTo>
                        <a:pt x="13621" y="200597"/>
                        <a:pt x="26003" y="183928"/>
                        <a:pt x="37624" y="166783"/>
                      </a:cubicBezTo>
                      <a:cubicBezTo>
                        <a:pt x="49149" y="149638"/>
                        <a:pt x="60198" y="132207"/>
                        <a:pt x="69723" y="113824"/>
                      </a:cubicBezTo>
                      <a:cubicBezTo>
                        <a:pt x="79629" y="95726"/>
                        <a:pt x="88773" y="77153"/>
                        <a:pt x="96678" y="58103"/>
                      </a:cubicBezTo>
                      <a:cubicBezTo>
                        <a:pt x="104965" y="39148"/>
                        <a:pt x="111919" y="19622"/>
                        <a:pt x="118967" y="0"/>
                      </a:cubicBezTo>
                      <a:cubicBezTo>
                        <a:pt x="117157" y="10287"/>
                        <a:pt x="114490" y="20383"/>
                        <a:pt x="112109" y="30575"/>
                      </a:cubicBezTo>
                      <a:cubicBezTo>
                        <a:pt x="108871" y="40481"/>
                        <a:pt x="106203" y="50673"/>
                        <a:pt x="102394" y="60389"/>
                      </a:cubicBezTo>
                      <a:cubicBezTo>
                        <a:pt x="95535" y="80201"/>
                        <a:pt x="86201" y="98965"/>
                        <a:pt x="76676" y="117634"/>
                      </a:cubicBezTo>
                      <a:cubicBezTo>
                        <a:pt x="66389" y="135922"/>
                        <a:pt x="55245" y="153638"/>
                        <a:pt x="42481" y="170307"/>
                      </a:cubicBezTo>
                      <a:cubicBezTo>
                        <a:pt x="29813" y="186881"/>
                        <a:pt x="16002" y="202883"/>
                        <a:pt x="0" y="216313"/>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sp>
            <p:nvSpPr>
              <p:cNvPr id="110" name="任意多边形: 形状 109"/>
              <p:cNvSpPr/>
              <p:nvPr>
                <p:custDataLst>
                  <p:tags r:id="rId86"/>
                </p:custDataLst>
              </p:nvPr>
            </p:nvSpPr>
            <p:spPr>
              <a:xfrm>
                <a:off x="4027455" y="2309386"/>
                <a:ext cx="31140" cy="230600"/>
              </a:xfrm>
              <a:custGeom>
                <a:avLst/>
                <a:gdLst>
                  <a:gd name="connsiteX0" fmla="*/ 27146 w 31140"/>
                  <a:gd name="connsiteY0" fmla="*/ 0 h 230600"/>
                  <a:gd name="connsiteX1" fmla="*/ 31052 w 31140"/>
                  <a:gd name="connsiteY1" fmla="*/ 58483 h 230600"/>
                  <a:gd name="connsiteX2" fmla="*/ 28860 w 31140"/>
                  <a:gd name="connsiteY2" fmla="*/ 117158 h 230600"/>
                  <a:gd name="connsiteX3" fmla="*/ 19431 w 31140"/>
                  <a:gd name="connsiteY3" fmla="*/ 175165 h 230600"/>
                  <a:gd name="connsiteX4" fmla="*/ 0 w 31140"/>
                  <a:gd name="connsiteY4" fmla="*/ 230600 h 230600"/>
                  <a:gd name="connsiteX5" fmla="*/ 13430 w 31140"/>
                  <a:gd name="connsiteY5" fmla="*/ 173926 h 230600"/>
                  <a:gd name="connsiteX6" fmla="*/ 20955 w 31140"/>
                  <a:gd name="connsiteY6" fmla="*/ 116396 h 230600"/>
                  <a:gd name="connsiteX7" fmla="*/ 24955 w 31140"/>
                  <a:gd name="connsiteY7" fmla="*/ 58388 h 230600"/>
                  <a:gd name="connsiteX8" fmla="*/ 27146 w 31140"/>
                  <a:gd name="connsiteY8" fmla="*/ 0 h 2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0" h="230600">
                    <a:moveTo>
                      <a:pt x="27146" y="0"/>
                    </a:moveTo>
                    <a:cubicBezTo>
                      <a:pt x="29623" y="19431"/>
                      <a:pt x="30766" y="38957"/>
                      <a:pt x="31052" y="58483"/>
                    </a:cubicBezTo>
                    <a:cubicBezTo>
                      <a:pt x="31432" y="78010"/>
                      <a:pt x="30575" y="97631"/>
                      <a:pt x="28860" y="117158"/>
                    </a:cubicBezTo>
                    <a:cubicBezTo>
                      <a:pt x="26955" y="136684"/>
                      <a:pt x="24098" y="156115"/>
                      <a:pt x="19431" y="175165"/>
                    </a:cubicBezTo>
                    <a:cubicBezTo>
                      <a:pt x="14764" y="194215"/>
                      <a:pt x="8763" y="213074"/>
                      <a:pt x="0" y="230600"/>
                    </a:cubicBezTo>
                    <a:cubicBezTo>
                      <a:pt x="5619" y="211931"/>
                      <a:pt x="10096" y="192976"/>
                      <a:pt x="13430" y="173926"/>
                    </a:cubicBezTo>
                    <a:cubicBezTo>
                      <a:pt x="16669" y="154876"/>
                      <a:pt x="19240" y="135636"/>
                      <a:pt x="20955" y="116396"/>
                    </a:cubicBezTo>
                    <a:cubicBezTo>
                      <a:pt x="22860" y="97155"/>
                      <a:pt x="23908" y="77724"/>
                      <a:pt x="24955" y="58388"/>
                    </a:cubicBezTo>
                    <a:cubicBezTo>
                      <a:pt x="26003" y="38957"/>
                      <a:pt x="26384" y="19526"/>
                      <a:pt x="27146"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nvGrpSpPr>
              <p:cNvPr id="111" name="图形 2"/>
              <p:cNvGrpSpPr/>
              <p:nvPr/>
            </p:nvGrpSpPr>
            <p:grpSpPr>
              <a:xfrm>
                <a:off x="4291823" y="2190997"/>
                <a:ext cx="547778" cy="439182"/>
                <a:chOff x="4291823" y="2190997"/>
                <a:chExt cx="547778" cy="439182"/>
              </a:xfrm>
            </p:grpSpPr>
            <p:sp>
              <p:nvSpPr>
                <p:cNvPr id="130" name="任意多边形: 形状 129"/>
                <p:cNvSpPr/>
                <p:nvPr>
                  <p:custDataLst>
                    <p:tags r:id="rId87"/>
                  </p:custDataLst>
                </p:nvPr>
              </p:nvSpPr>
              <p:spPr>
                <a:xfrm>
                  <a:off x="4635837" y="2445740"/>
                  <a:ext cx="203764" cy="184439"/>
                </a:xfrm>
                <a:custGeom>
                  <a:avLst/>
                  <a:gdLst>
                    <a:gd name="connsiteX0" fmla="*/ 2552 w 203764"/>
                    <a:gd name="connsiteY0" fmla="*/ 25666 h 184439"/>
                    <a:gd name="connsiteX1" fmla="*/ 31318 w 203764"/>
                    <a:gd name="connsiteY1" fmla="*/ 142823 h 184439"/>
                    <a:gd name="connsiteX2" fmla="*/ 153714 w 203764"/>
                    <a:gd name="connsiteY2" fmla="*/ 162826 h 184439"/>
                    <a:gd name="connsiteX3" fmla="*/ 193147 w 203764"/>
                    <a:gd name="connsiteY3" fmla="*/ 180828 h 184439"/>
                    <a:gd name="connsiteX4" fmla="*/ 160477 w 203764"/>
                    <a:gd name="connsiteY4" fmla="*/ 66147 h 184439"/>
                    <a:gd name="connsiteX5" fmla="*/ 2552 w 203764"/>
                    <a:gd name="connsiteY5" fmla="*/ 25666 h 18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764" h="184439">
                      <a:moveTo>
                        <a:pt x="2552" y="25666"/>
                      </a:moveTo>
                      <a:cubicBezTo>
                        <a:pt x="2552" y="25666"/>
                        <a:pt x="-12688" y="100342"/>
                        <a:pt x="31318" y="142823"/>
                      </a:cubicBezTo>
                      <a:cubicBezTo>
                        <a:pt x="31318" y="142823"/>
                        <a:pt x="141046" y="160730"/>
                        <a:pt x="153714" y="162826"/>
                      </a:cubicBezTo>
                      <a:cubicBezTo>
                        <a:pt x="166287" y="164921"/>
                        <a:pt x="175717" y="194544"/>
                        <a:pt x="193147" y="180828"/>
                      </a:cubicBezTo>
                      <a:cubicBezTo>
                        <a:pt x="210483" y="167207"/>
                        <a:pt x="211054" y="90436"/>
                        <a:pt x="160477" y="66147"/>
                      </a:cubicBezTo>
                      <a:cubicBezTo>
                        <a:pt x="109803" y="42049"/>
                        <a:pt x="68370" y="-41676"/>
                        <a:pt x="2552" y="25666"/>
                      </a:cubicBez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sp>
              <p:nvSpPr>
                <p:cNvPr id="131" name="任意多边形: 形状 130"/>
                <p:cNvSpPr/>
                <p:nvPr>
                  <p:custDataLst>
                    <p:tags r:id="rId88"/>
                  </p:custDataLst>
                </p:nvPr>
              </p:nvSpPr>
              <p:spPr>
                <a:xfrm>
                  <a:off x="4294416" y="2190997"/>
                  <a:ext cx="372737" cy="398966"/>
                </a:xfrm>
                <a:custGeom>
                  <a:avLst/>
                  <a:gdLst>
                    <a:gd name="connsiteX0" fmla="*/ 157282 w 372737"/>
                    <a:gd name="connsiteY0" fmla="*/ 1422 h 398966"/>
                    <a:gd name="connsiteX1" fmla="*/ 1358 w 372737"/>
                    <a:gd name="connsiteY1" fmla="*/ 235070 h 398966"/>
                    <a:gd name="connsiteX2" fmla="*/ 372738 w 372737"/>
                    <a:gd name="connsiteY2" fmla="*/ 397566 h 398966"/>
                    <a:gd name="connsiteX3" fmla="*/ 367023 w 372737"/>
                    <a:gd name="connsiteY3" fmla="*/ 269074 h 398966"/>
                    <a:gd name="connsiteX4" fmla="*/ 324351 w 372737"/>
                    <a:gd name="connsiteY4" fmla="*/ 198113 h 398966"/>
                    <a:gd name="connsiteX5" fmla="*/ 157282 w 372737"/>
                    <a:gd name="connsiteY5" fmla="*/ 1422 h 39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37" h="398966">
                      <a:moveTo>
                        <a:pt x="157282" y="1422"/>
                      </a:moveTo>
                      <a:cubicBezTo>
                        <a:pt x="157282" y="1422"/>
                        <a:pt x="-17025" y="41331"/>
                        <a:pt x="1358" y="235070"/>
                      </a:cubicBezTo>
                      <a:cubicBezTo>
                        <a:pt x="19361" y="425189"/>
                        <a:pt x="372738" y="397566"/>
                        <a:pt x="372738" y="397566"/>
                      </a:cubicBezTo>
                      <a:lnTo>
                        <a:pt x="367023" y="269074"/>
                      </a:lnTo>
                      <a:lnTo>
                        <a:pt x="324351" y="198113"/>
                      </a:lnTo>
                      <a:cubicBezTo>
                        <a:pt x="324446" y="198113"/>
                        <a:pt x="337305" y="-19533"/>
                        <a:pt x="157282" y="1422"/>
                      </a:cubicBezTo>
                      <a:close/>
                    </a:path>
                  </a:pathLst>
                </a:custGeom>
                <a:solidFill>
                  <a:srgbClr val="A4D8CB"/>
                </a:solidFill>
                <a:ln w="9525" cap="flat">
                  <a:noFill/>
                  <a:prstDash val="solid"/>
                  <a:miter/>
                </a:ln>
              </p:spPr>
              <p:txBody>
                <a:bodyPr rtlCol="0" anchor="ctr"/>
                <a:lstStyle/>
                <a:p>
                  <a:endParaRPr lang="zh-CN" altLang="en-US">
                    <a:cs typeface="+mn-ea"/>
                    <a:sym typeface="+mn-lt"/>
                  </a:endParaRPr>
                </a:p>
              </p:txBody>
            </p:sp>
            <p:sp>
              <p:nvSpPr>
                <p:cNvPr id="132" name="任意多边形: 形状 131"/>
                <p:cNvSpPr/>
                <p:nvPr>
                  <p:custDataLst>
                    <p:tags r:id="rId89"/>
                  </p:custDataLst>
                </p:nvPr>
              </p:nvSpPr>
              <p:spPr>
                <a:xfrm>
                  <a:off x="4291823" y="2297479"/>
                  <a:ext cx="340660" cy="295149"/>
                </a:xfrm>
                <a:custGeom>
                  <a:avLst/>
                  <a:gdLst>
                    <a:gd name="connsiteX0" fmla="*/ 25478 w 340660"/>
                    <a:gd name="connsiteY0" fmla="*/ 0 h 295149"/>
                    <a:gd name="connsiteX1" fmla="*/ 7381 w 340660"/>
                    <a:gd name="connsiteY1" fmla="*/ 132302 h 295149"/>
                    <a:gd name="connsiteX2" fmla="*/ 30336 w 340660"/>
                    <a:gd name="connsiteY2" fmla="*/ 194215 h 295149"/>
                    <a:gd name="connsiteX3" fmla="*/ 78533 w 340660"/>
                    <a:gd name="connsiteY3" fmla="*/ 239554 h 295149"/>
                    <a:gd name="connsiteX4" fmla="*/ 205120 w 340660"/>
                    <a:gd name="connsiteY4" fmla="*/ 283559 h 295149"/>
                    <a:gd name="connsiteX5" fmla="*/ 272557 w 340660"/>
                    <a:gd name="connsiteY5" fmla="*/ 291179 h 295149"/>
                    <a:gd name="connsiteX6" fmla="*/ 340660 w 340660"/>
                    <a:gd name="connsiteY6" fmla="*/ 292513 h 295149"/>
                    <a:gd name="connsiteX7" fmla="*/ 204167 w 340660"/>
                    <a:gd name="connsiteY7" fmla="*/ 289560 h 295149"/>
                    <a:gd name="connsiteX8" fmla="*/ 74246 w 340660"/>
                    <a:gd name="connsiteY8" fmla="*/ 246221 h 295149"/>
                    <a:gd name="connsiteX9" fmla="*/ 24335 w 340660"/>
                    <a:gd name="connsiteY9" fmla="*/ 198215 h 295149"/>
                    <a:gd name="connsiteX10" fmla="*/ 1380 w 340660"/>
                    <a:gd name="connsiteY10" fmla="*/ 133064 h 295149"/>
                    <a:gd name="connsiteX11" fmla="*/ 3190 w 340660"/>
                    <a:gd name="connsiteY11" fmla="*/ 64389 h 295149"/>
                    <a:gd name="connsiteX12" fmla="*/ 25478 w 340660"/>
                    <a:gd name="connsiteY12" fmla="*/ 0 h 29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660" h="295149">
                      <a:moveTo>
                        <a:pt x="25478" y="0"/>
                      </a:moveTo>
                      <a:cubicBezTo>
                        <a:pt x="5857" y="41243"/>
                        <a:pt x="1666" y="87916"/>
                        <a:pt x="7381" y="132302"/>
                      </a:cubicBezTo>
                      <a:cubicBezTo>
                        <a:pt x="10429" y="154400"/>
                        <a:pt x="17859" y="175832"/>
                        <a:pt x="30336" y="194215"/>
                      </a:cubicBezTo>
                      <a:cubicBezTo>
                        <a:pt x="42719" y="212598"/>
                        <a:pt x="59673" y="227647"/>
                        <a:pt x="78533" y="239554"/>
                      </a:cubicBezTo>
                      <a:cubicBezTo>
                        <a:pt x="116347" y="263652"/>
                        <a:pt x="160734" y="275844"/>
                        <a:pt x="205120" y="283559"/>
                      </a:cubicBezTo>
                      <a:cubicBezTo>
                        <a:pt x="227409" y="287369"/>
                        <a:pt x="249983" y="289846"/>
                        <a:pt x="272557" y="291179"/>
                      </a:cubicBezTo>
                      <a:cubicBezTo>
                        <a:pt x="295131" y="292799"/>
                        <a:pt x="317896" y="293180"/>
                        <a:pt x="340660" y="292513"/>
                      </a:cubicBezTo>
                      <a:cubicBezTo>
                        <a:pt x="295417" y="296894"/>
                        <a:pt x="249507" y="295751"/>
                        <a:pt x="204167" y="289560"/>
                      </a:cubicBezTo>
                      <a:cubicBezTo>
                        <a:pt x="159114" y="283083"/>
                        <a:pt x="113870" y="270700"/>
                        <a:pt x="74246" y="246221"/>
                      </a:cubicBezTo>
                      <a:cubicBezTo>
                        <a:pt x="54816" y="233648"/>
                        <a:pt x="37194" y="217742"/>
                        <a:pt x="24335" y="198215"/>
                      </a:cubicBezTo>
                      <a:cubicBezTo>
                        <a:pt x="11476" y="178784"/>
                        <a:pt x="3571" y="156115"/>
                        <a:pt x="1380" y="133064"/>
                      </a:cubicBezTo>
                      <a:cubicBezTo>
                        <a:pt x="-811" y="110204"/>
                        <a:pt x="-525" y="87058"/>
                        <a:pt x="3190" y="64389"/>
                      </a:cubicBezTo>
                      <a:cubicBezTo>
                        <a:pt x="7095" y="41815"/>
                        <a:pt x="14334" y="19812"/>
                        <a:pt x="25478"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33" name="任意多边形: 形状 132"/>
                <p:cNvSpPr/>
                <p:nvPr>
                  <p:custDataLst>
                    <p:tags r:id="rId90"/>
                  </p:custDataLst>
                </p:nvPr>
              </p:nvSpPr>
              <p:spPr>
                <a:xfrm>
                  <a:off x="4522089" y="2325673"/>
                  <a:ext cx="139350" cy="134492"/>
                </a:xfrm>
                <a:custGeom>
                  <a:avLst/>
                  <a:gdLst>
                    <a:gd name="connsiteX0" fmla="*/ 0 w 139350"/>
                    <a:gd name="connsiteY0" fmla="*/ 0 h 134492"/>
                    <a:gd name="connsiteX1" fmla="*/ 46863 w 139350"/>
                    <a:gd name="connsiteY1" fmla="*/ 18097 h 134492"/>
                    <a:gd name="connsiteX2" fmla="*/ 86773 w 139350"/>
                    <a:gd name="connsiteY2" fmla="*/ 49244 h 134492"/>
                    <a:gd name="connsiteX3" fmla="*/ 117729 w 139350"/>
                    <a:gd name="connsiteY3" fmla="*/ 89154 h 134492"/>
                    <a:gd name="connsiteX4" fmla="*/ 129826 w 139350"/>
                    <a:gd name="connsiteY4" fmla="*/ 111252 h 134492"/>
                    <a:gd name="connsiteX5" fmla="*/ 139351 w 139350"/>
                    <a:gd name="connsiteY5" fmla="*/ 134493 h 134492"/>
                    <a:gd name="connsiteX6" fmla="*/ 112586 w 139350"/>
                    <a:gd name="connsiteY6" fmla="*/ 92583 h 134492"/>
                    <a:gd name="connsiteX7" fmla="*/ 81058 w 139350"/>
                    <a:gd name="connsiteY7" fmla="*/ 54864 h 134492"/>
                    <a:gd name="connsiteX8" fmla="*/ 43529 w 139350"/>
                    <a:gd name="connsiteY8" fmla="*/ 23336 h 134492"/>
                    <a:gd name="connsiteX9" fmla="*/ 0 w 139350"/>
                    <a:gd name="connsiteY9" fmla="*/ 0 h 13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350" h="134492">
                      <a:moveTo>
                        <a:pt x="0" y="0"/>
                      </a:moveTo>
                      <a:cubicBezTo>
                        <a:pt x="16573" y="2667"/>
                        <a:pt x="32290" y="9620"/>
                        <a:pt x="46863" y="18097"/>
                      </a:cubicBezTo>
                      <a:cubicBezTo>
                        <a:pt x="61531" y="26575"/>
                        <a:pt x="74676" y="37338"/>
                        <a:pt x="86773" y="49244"/>
                      </a:cubicBezTo>
                      <a:cubicBezTo>
                        <a:pt x="98393" y="61531"/>
                        <a:pt x="109156" y="74676"/>
                        <a:pt x="117729" y="89154"/>
                      </a:cubicBezTo>
                      <a:cubicBezTo>
                        <a:pt x="122396" y="96202"/>
                        <a:pt x="125825" y="103918"/>
                        <a:pt x="129826" y="111252"/>
                      </a:cubicBezTo>
                      <a:cubicBezTo>
                        <a:pt x="133159" y="118967"/>
                        <a:pt x="136398" y="126682"/>
                        <a:pt x="139351" y="134493"/>
                      </a:cubicBezTo>
                      <a:cubicBezTo>
                        <a:pt x="130683" y="120205"/>
                        <a:pt x="122396" y="105823"/>
                        <a:pt x="112586" y="92583"/>
                      </a:cubicBezTo>
                      <a:cubicBezTo>
                        <a:pt x="103061" y="79153"/>
                        <a:pt x="92393" y="66675"/>
                        <a:pt x="81058" y="54864"/>
                      </a:cubicBezTo>
                      <a:cubicBezTo>
                        <a:pt x="69532" y="43243"/>
                        <a:pt x="56959" y="32766"/>
                        <a:pt x="43529" y="23336"/>
                      </a:cubicBezTo>
                      <a:cubicBezTo>
                        <a:pt x="30099" y="13906"/>
                        <a:pt x="15621" y="5810"/>
                        <a:pt x="0"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sp>
            <p:nvSpPr>
              <p:cNvPr id="112" name="任意多边形: 形状 111"/>
              <p:cNvSpPr/>
              <p:nvPr>
                <p:custDataLst>
                  <p:tags r:id="rId91"/>
                </p:custDataLst>
              </p:nvPr>
            </p:nvSpPr>
            <p:spPr>
              <a:xfrm>
                <a:off x="3727889" y="2114729"/>
                <a:ext cx="433777" cy="345373"/>
              </a:xfrm>
              <a:custGeom>
                <a:avLst/>
                <a:gdLst>
                  <a:gd name="connsiteX0" fmla="*/ 15817 w 433777"/>
                  <a:gd name="connsiteY0" fmla="*/ 119980 h 345373"/>
                  <a:gd name="connsiteX1" fmla="*/ 191362 w 433777"/>
                  <a:gd name="connsiteY1" fmla="*/ 345342 h 345373"/>
                  <a:gd name="connsiteX2" fmla="*/ 399579 w 433777"/>
                  <a:gd name="connsiteY2" fmla="*/ 21587 h 345373"/>
                  <a:gd name="connsiteX3" fmla="*/ 15817 w 433777"/>
                  <a:gd name="connsiteY3" fmla="*/ 119980 h 345373"/>
                </a:gdLst>
                <a:ahLst/>
                <a:cxnLst>
                  <a:cxn ang="0">
                    <a:pos x="connsiteX0" y="connsiteY0"/>
                  </a:cxn>
                  <a:cxn ang="0">
                    <a:pos x="connsiteX1" y="connsiteY1"/>
                  </a:cxn>
                  <a:cxn ang="0">
                    <a:pos x="connsiteX2" y="connsiteY2"/>
                  </a:cxn>
                  <a:cxn ang="0">
                    <a:pos x="connsiteX3" y="connsiteY3"/>
                  </a:cxn>
                </a:cxnLst>
                <a:rect l="l" t="t" r="r" b="b"/>
                <a:pathLst>
                  <a:path w="433777" h="345373">
                    <a:moveTo>
                      <a:pt x="15817" y="119980"/>
                    </a:moveTo>
                    <a:cubicBezTo>
                      <a:pt x="15817" y="119980"/>
                      <a:pt x="-78004" y="342103"/>
                      <a:pt x="191362" y="345342"/>
                    </a:cubicBezTo>
                    <a:cubicBezTo>
                      <a:pt x="460730" y="348580"/>
                      <a:pt x="463206" y="104074"/>
                      <a:pt x="399579" y="21587"/>
                    </a:cubicBezTo>
                    <a:cubicBezTo>
                      <a:pt x="336047" y="-60995"/>
                      <a:pt x="15817" y="119980"/>
                      <a:pt x="15817" y="119980"/>
                    </a:cubicBezTo>
                    <a:close/>
                  </a:path>
                </a:pathLst>
              </a:custGeom>
              <a:solidFill>
                <a:srgbClr val="F1BAFE"/>
              </a:solidFill>
              <a:ln w="9525" cap="flat">
                <a:noFill/>
                <a:prstDash val="solid"/>
                <a:miter/>
              </a:ln>
            </p:spPr>
            <p:txBody>
              <a:bodyPr rtlCol="0" anchor="ctr"/>
              <a:lstStyle/>
              <a:p>
                <a:endParaRPr lang="zh-CN" altLang="en-US">
                  <a:cs typeface="+mn-ea"/>
                  <a:sym typeface="+mn-lt"/>
                </a:endParaRPr>
              </a:p>
            </p:txBody>
          </p:sp>
          <p:sp>
            <p:nvSpPr>
              <p:cNvPr id="113" name="任意多边形: 形状 112"/>
              <p:cNvSpPr/>
              <p:nvPr>
                <p:custDataLst>
                  <p:tags r:id="rId92"/>
                </p:custDataLst>
              </p:nvPr>
            </p:nvSpPr>
            <p:spPr>
              <a:xfrm>
                <a:off x="3726907" y="2287383"/>
                <a:ext cx="350744" cy="176017"/>
              </a:xfrm>
              <a:custGeom>
                <a:avLst/>
                <a:gdLst>
                  <a:gd name="connsiteX0" fmla="*/ 3177 w 350744"/>
                  <a:gd name="connsiteY0" fmla="*/ 0 h 176017"/>
                  <a:gd name="connsiteX1" fmla="*/ 28419 w 350744"/>
                  <a:gd name="connsiteY1" fmla="*/ 109252 h 176017"/>
                  <a:gd name="connsiteX2" fmla="*/ 72329 w 350744"/>
                  <a:gd name="connsiteY2" fmla="*/ 144399 h 176017"/>
                  <a:gd name="connsiteX3" fmla="*/ 85188 w 350744"/>
                  <a:gd name="connsiteY3" fmla="*/ 150495 h 176017"/>
                  <a:gd name="connsiteX4" fmla="*/ 98714 w 350744"/>
                  <a:gd name="connsiteY4" fmla="*/ 155067 h 176017"/>
                  <a:gd name="connsiteX5" fmla="*/ 126431 w 350744"/>
                  <a:gd name="connsiteY5" fmla="*/ 162116 h 176017"/>
                  <a:gd name="connsiteX6" fmla="*/ 183581 w 350744"/>
                  <a:gd name="connsiteY6" fmla="*/ 168497 h 176017"/>
                  <a:gd name="connsiteX7" fmla="*/ 241207 w 350744"/>
                  <a:gd name="connsiteY7" fmla="*/ 167068 h 176017"/>
                  <a:gd name="connsiteX8" fmla="*/ 350745 w 350744"/>
                  <a:gd name="connsiteY8" fmla="*/ 132779 h 176017"/>
                  <a:gd name="connsiteX9" fmla="*/ 299024 w 350744"/>
                  <a:gd name="connsiteY9" fmla="*/ 159734 h 176017"/>
                  <a:gd name="connsiteX10" fmla="*/ 241969 w 350744"/>
                  <a:gd name="connsiteY10" fmla="*/ 173164 h 176017"/>
                  <a:gd name="connsiteX11" fmla="*/ 183391 w 350744"/>
                  <a:gd name="connsiteY11" fmla="*/ 175736 h 176017"/>
                  <a:gd name="connsiteX12" fmla="*/ 124907 w 350744"/>
                  <a:gd name="connsiteY12" fmla="*/ 169831 h 176017"/>
                  <a:gd name="connsiteX13" fmla="*/ 96332 w 350744"/>
                  <a:gd name="connsiteY13" fmla="*/ 162211 h 176017"/>
                  <a:gd name="connsiteX14" fmla="*/ 82330 w 350744"/>
                  <a:gd name="connsiteY14" fmla="*/ 157258 h 176017"/>
                  <a:gd name="connsiteX15" fmla="*/ 68996 w 350744"/>
                  <a:gd name="connsiteY15" fmla="*/ 150685 h 176017"/>
                  <a:gd name="connsiteX16" fmla="*/ 23561 w 350744"/>
                  <a:gd name="connsiteY16" fmla="*/ 112776 h 176017"/>
                  <a:gd name="connsiteX17" fmla="*/ 1749 w 350744"/>
                  <a:gd name="connsiteY17" fmla="*/ 58102 h 176017"/>
                  <a:gd name="connsiteX18" fmla="*/ 3177 w 350744"/>
                  <a:gd name="connsiteY18" fmla="*/ 0 h 17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744" h="176017">
                    <a:moveTo>
                      <a:pt x="3177" y="0"/>
                    </a:moveTo>
                    <a:cubicBezTo>
                      <a:pt x="-632" y="38291"/>
                      <a:pt x="4892" y="79058"/>
                      <a:pt x="28419" y="109252"/>
                    </a:cubicBezTo>
                    <a:cubicBezTo>
                      <a:pt x="40039" y="124301"/>
                      <a:pt x="55565" y="135731"/>
                      <a:pt x="72329" y="144399"/>
                    </a:cubicBezTo>
                    <a:lnTo>
                      <a:pt x="85188" y="150495"/>
                    </a:lnTo>
                    <a:lnTo>
                      <a:pt x="98714" y="155067"/>
                    </a:lnTo>
                    <a:cubicBezTo>
                      <a:pt x="107572" y="158591"/>
                      <a:pt x="117192" y="159829"/>
                      <a:pt x="126431" y="162116"/>
                    </a:cubicBezTo>
                    <a:cubicBezTo>
                      <a:pt x="145196" y="165830"/>
                      <a:pt x="164341" y="167926"/>
                      <a:pt x="183581" y="168497"/>
                    </a:cubicBezTo>
                    <a:cubicBezTo>
                      <a:pt x="202822" y="169640"/>
                      <a:pt x="222062" y="168688"/>
                      <a:pt x="241207" y="167068"/>
                    </a:cubicBezTo>
                    <a:cubicBezTo>
                      <a:pt x="279402" y="163259"/>
                      <a:pt x="317407" y="152971"/>
                      <a:pt x="350745" y="132779"/>
                    </a:cubicBezTo>
                    <a:cubicBezTo>
                      <a:pt x="335029" y="144209"/>
                      <a:pt x="317407" y="153067"/>
                      <a:pt x="299024" y="159734"/>
                    </a:cubicBezTo>
                    <a:cubicBezTo>
                      <a:pt x="280545" y="166306"/>
                      <a:pt x="261305" y="170402"/>
                      <a:pt x="241969" y="173164"/>
                    </a:cubicBezTo>
                    <a:cubicBezTo>
                      <a:pt x="222539" y="175736"/>
                      <a:pt x="202917" y="176498"/>
                      <a:pt x="183391" y="175736"/>
                    </a:cubicBezTo>
                    <a:cubicBezTo>
                      <a:pt x="163864" y="175260"/>
                      <a:pt x="144243" y="173450"/>
                      <a:pt x="124907" y="169831"/>
                    </a:cubicBezTo>
                    <a:cubicBezTo>
                      <a:pt x="115382" y="167354"/>
                      <a:pt x="105571" y="165925"/>
                      <a:pt x="96332" y="162211"/>
                    </a:cubicBezTo>
                    <a:lnTo>
                      <a:pt x="82330" y="157258"/>
                    </a:lnTo>
                    <a:lnTo>
                      <a:pt x="68996" y="150685"/>
                    </a:lnTo>
                    <a:cubicBezTo>
                      <a:pt x="51660" y="141351"/>
                      <a:pt x="35087" y="129254"/>
                      <a:pt x="23561" y="112776"/>
                    </a:cubicBezTo>
                    <a:cubicBezTo>
                      <a:pt x="11941" y="96583"/>
                      <a:pt x="4702" y="77533"/>
                      <a:pt x="1749" y="58102"/>
                    </a:cubicBezTo>
                    <a:cubicBezTo>
                      <a:pt x="-1109" y="38862"/>
                      <a:pt x="-347" y="19145"/>
                      <a:pt x="3177"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nvGrpSpPr>
              <p:cNvPr id="114" name="图形 2"/>
              <p:cNvGrpSpPr/>
              <p:nvPr/>
            </p:nvGrpSpPr>
            <p:grpSpPr>
              <a:xfrm>
                <a:off x="3441593" y="1469124"/>
                <a:ext cx="916054" cy="830493"/>
                <a:chOff x="3441593" y="1469124"/>
                <a:chExt cx="916054" cy="830493"/>
              </a:xfrm>
            </p:grpSpPr>
            <p:sp>
              <p:nvSpPr>
                <p:cNvPr id="115" name="任意多边形: 形状 114"/>
                <p:cNvSpPr/>
                <p:nvPr>
                  <p:custDataLst>
                    <p:tags r:id="rId93"/>
                  </p:custDataLst>
                </p:nvPr>
              </p:nvSpPr>
              <p:spPr>
                <a:xfrm>
                  <a:off x="3441593" y="1469124"/>
                  <a:ext cx="916054" cy="721594"/>
                </a:xfrm>
                <a:custGeom>
                  <a:avLst/>
                  <a:gdLst>
                    <a:gd name="connsiteX0" fmla="*/ 155142 w 916054"/>
                    <a:gd name="connsiteY0" fmla="*/ 617567 h 721594"/>
                    <a:gd name="connsiteX1" fmla="*/ 8266 w 916054"/>
                    <a:gd name="connsiteY1" fmla="*/ 493266 h 721594"/>
                    <a:gd name="connsiteX2" fmla="*/ 47509 w 916054"/>
                    <a:gd name="connsiteY2" fmla="*/ 328769 h 721594"/>
                    <a:gd name="connsiteX3" fmla="*/ 78656 w 916054"/>
                    <a:gd name="connsiteY3" fmla="*/ 123887 h 721594"/>
                    <a:gd name="connsiteX4" fmla="*/ 325163 w 916054"/>
                    <a:gd name="connsiteY4" fmla="*/ 79976 h 721594"/>
                    <a:gd name="connsiteX5" fmla="*/ 375264 w 916054"/>
                    <a:gd name="connsiteY5" fmla="*/ 252 h 721594"/>
                    <a:gd name="connsiteX6" fmla="*/ 468038 w 916054"/>
                    <a:gd name="connsiteY6" fmla="*/ 75976 h 721594"/>
                    <a:gd name="connsiteX7" fmla="*/ 559573 w 916054"/>
                    <a:gd name="connsiteY7" fmla="*/ 7872 h 721594"/>
                    <a:gd name="connsiteX8" fmla="*/ 579290 w 916054"/>
                    <a:gd name="connsiteY8" fmla="*/ 94454 h 721594"/>
                    <a:gd name="connsiteX9" fmla="*/ 780267 w 916054"/>
                    <a:gd name="connsiteY9" fmla="*/ 119315 h 721594"/>
                    <a:gd name="connsiteX10" fmla="*/ 883233 w 916054"/>
                    <a:gd name="connsiteY10" fmla="*/ 336485 h 721594"/>
                    <a:gd name="connsiteX11" fmla="*/ 899330 w 916054"/>
                    <a:gd name="connsiteY11" fmla="*/ 557274 h 721594"/>
                    <a:gd name="connsiteX12" fmla="*/ 543000 w 916054"/>
                    <a:gd name="connsiteY12" fmla="*/ 702721 h 721594"/>
                    <a:gd name="connsiteX13" fmla="*/ 155142 w 916054"/>
                    <a:gd name="connsiteY13" fmla="*/ 617567 h 7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6054" h="721594">
                      <a:moveTo>
                        <a:pt x="155142" y="617567"/>
                      </a:moveTo>
                      <a:cubicBezTo>
                        <a:pt x="155142" y="617567"/>
                        <a:pt x="61892" y="628616"/>
                        <a:pt x="8266" y="493266"/>
                      </a:cubicBezTo>
                      <a:cubicBezTo>
                        <a:pt x="-23738" y="412494"/>
                        <a:pt x="47509" y="328769"/>
                        <a:pt x="47509" y="328769"/>
                      </a:cubicBezTo>
                      <a:cubicBezTo>
                        <a:pt x="47509" y="328769"/>
                        <a:pt x="-15927" y="213707"/>
                        <a:pt x="78656" y="123887"/>
                      </a:cubicBezTo>
                      <a:cubicBezTo>
                        <a:pt x="178193" y="29303"/>
                        <a:pt x="325163" y="79976"/>
                        <a:pt x="325163" y="79976"/>
                      </a:cubicBezTo>
                      <a:cubicBezTo>
                        <a:pt x="325163" y="79976"/>
                        <a:pt x="324687" y="4919"/>
                        <a:pt x="375264" y="252"/>
                      </a:cubicBezTo>
                      <a:cubicBezTo>
                        <a:pt x="431557" y="-5082"/>
                        <a:pt x="468038" y="75976"/>
                        <a:pt x="468038" y="75976"/>
                      </a:cubicBezTo>
                      <a:cubicBezTo>
                        <a:pt x="468038" y="75976"/>
                        <a:pt x="514710" y="-4129"/>
                        <a:pt x="559573" y="7872"/>
                      </a:cubicBezTo>
                      <a:cubicBezTo>
                        <a:pt x="612818" y="22160"/>
                        <a:pt x="579290" y="94454"/>
                        <a:pt x="579290" y="94454"/>
                      </a:cubicBezTo>
                      <a:cubicBezTo>
                        <a:pt x="579290" y="94454"/>
                        <a:pt x="671873" y="52925"/>
                        <a:pt x="780267" y="119315"/>
                      </a:cubicBezTo>
                      <a:cubicBezTo>
                        <a:pt x="900854" y="193229"/>
                        <a:pt x="883233" y="336485"/>
                        <a:pt x="883233" y="336485"/>
                      </a:cubicBezTo>
                      <a:cubicBezTo>
                        <a:pt x="883233" y="336485"/>
                        <a:pt x="944764" y="452690"/>
                        <a:pt x="899330" y="557274"/>
                      </a:cubicBezTo>
                      <a:cubicBezTo>
                        <a:pt x="899330" y="557274"/>
                        <a:pt x="802270" y="787874"/>
                        <a:pt x="543000" y="702721"/>
                      </a:cubicBezTo>
                      <a:cubicBezTo>
                        <a:pt x="185431" y="585373"/>
                        <a:pt x="155142" y="617567"/>
                        <a:pt x="155142" y="617567"/>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16" name="任意多边形: 形状 115"/>
                <p:cNvSpPr/>
                <p:nvPr>
                  <p:custDataLst>
                    <p:tags r:id="rId94"/>
                  </p:custDataLst>
                </p:nvPr>
              </p:nvSpPr>
              <p:spPr>
                <a:xfrm>
                  <a:off x="3593012" y="1623012"/>
                  <a:ext cx="555093" cy="673521"/>
                </a:xfrm>
                <a:custGeom>
                  <a:avLst/>
                  <a:gdLst>
                    <a:gd name="connsiteX0" fmla="*/ 550934 w 555093"/>
                    <a:gd name="connsiteY0" fmla="*/ 324995 h 673521"/>
                    <a:gd name="connsiteX1" fmla="*/ 233181 w 555093"/>
                    <a:gd name="connsiteY1" fmla="*/ 673325 h 673521"/>
                    <a:gd name="connsiteX2" fmla="*/ 211463 w 555093"/>
                    <a:gd name="connsiteY2" fmla="*/ 672086 h 673521"/>
                    <a:gd name="connsiteX3" fmla="*/ 24297 w 555093"/>
                    <a:gd name="connsiteY3" fmla="*/ 569883 h 673521"/>
                    <a:gd name="connsiteX4" fmla="*/ 36299 w 555093"/>
                    <a:gd name="connsiteY4" fmla="*/ 397195 h 673521"/>
                    <a:gd name="connsiteX5" fmla="*/ 116023 w 555093"/>
                    <a:gd name="connsiteY5" fmla="*/ 41055 h 673521"/>
                    <a:gd name="connsiteX6" fmla="*/ 550934 w 555093"/>
                    <a:gd name="connsiteY6" fmla="*/ 324995 h 67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093" h="673521">
                      <a:moveTo>
                        <a:pt x="550934" y="324995"/>
                      </a:moveTo>
                      <a:cubicBezTo>
                        <a:pt x="550934" y="324995"/>
                        <a:pt x="615800" y="646083"/>
                        <a:pt x="233181" y="673325"/>
                      </a:cubicBezTo>
                      <a:cubicBezTo>
                        <a:pt x="225941" y="673801"/>
                        <a:pt x="218607" y="673420"/>
                        <a:pt x="211463" y="672086"/>
                      </a:cubicBezTo>
                      <a:cubicBezTo>
                        <a:pt x="176793" y="665800"/>
                        <a:pt x="74494" y="641797"/>
                        <a:pt x="24297" y="569883"/>
                      </a:cubicBezTo>
                      <a:cubicBezTo>
                        <a:pt x="-36663" y="482444"/>
                        <a:pt x="36299" y="397195"/>
                        <a:pt x="36299" y="397195"/>
                      </a:cubicBezTo>
                      <a:cubicBezTo>
                        <a:pt x="36299" y="397195"/>
                        <a:pt x="-68095" y="156974"/>
                        <a:pt x="116023" y="41055"/>
                      </a:cubicBezTo>
                      <a:cubicBezTo>
                        <a:pt x="311476" y="-81913"/>
                        <a:pt x="537599" y="88490"/>
                        <a:pt x="550934" y="324995"/>
                      </a:cubicBez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sp>
              <p:nvSpPr>
                <p:cNvPr id="117" name="任意多边形: 形状 116"/>
                <p:cNvSpPr/>
                <p:nvPr>
                  <p:custDataLst>
                    <p:tags r:id="rId95"/>
                  </p:custDataLst>
                </p:nvPr>
              </p:nvSpPr>
              <p:spPr>
                <a:xfrm>
                  <a:off x="3622167" y="2134030"/>
                  <a:ext cx="496823" cy="162597"/>
                </a:xfrm>
                <a:custGeom>
                  <a:avLst/>
                  <a:gdLst>
                    <a:gd name="connsiteX0" fmla="*/ 300609 w 496823"/>
                    <a:gd name="connsiteY0" fmla="*/ 127445 h 162597"/>
                    <a:gd name="connsiteX1" fmla="*/ 496824 w 496823"/>
                    <a:gd name="connsiteY1" fmla="*/ 0 h 162597"/>
                    <a:gd name="connsiteX2" fmla="*/ 203930 w 496823"/>
                    <a:gd name="connsiteY2" fmla="*/ 162401 h 162597"/>
                    <a:gd name="connsiteX3" fmla="*/ 182213 w 496823"/>
                    <a:gd name="connsiteY3" fmla="*/ 161163 h 162597"/>
                    <a:gd name="connsiteX4" fmla="*/ 0 w 496823"/>
                    <a:gd name="connsiteY4" fmla="*/ 65723 h 162597"/>
                    <a:gd name="connsiteX5" fmla="*/ 300609 w 496823"/>
                    <a:gd name="connsiteY5" fmla="*/ 127445 h 16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823" h="162597">
                      <a:moveTo>
                        <a:pt x="300609" y="127445"/>
                      </a:moveTo>
                      <a:cubicBezTo>
                        <a:pt x="362521" y="112014"/>
                        <a:pt x="449866" y="48958"/>
                        <a:pt x="496824" y="0"/>
                      </a:cubicBezTo>
                      <a:cubicBezTo>
                        <a:pt x="459867" y="76391"/>
                        <a:pt x="378523" y="149924"/>
                        <a:pt x="203930" y="162401"/>
                      </a:cubicBezTo>
                      <a:cubicBezTo>
                        <a:pt x="196691" y="162878"/>
                        <a:pt x="189356" y="162496"/>
                        <a:pt x="182213" y="161163"/>
                      </a:cubicBezTo>
                      <a:cubicBezTo>
                        <a:pt x="148590" y="155067"/>
                        <a:pt x="51721" y="132398"/>
                        <a:pt x="0" y="65723"/>
                      </a:cubicBezTo>
                      <a:cubicBezTo>
                        <a:pt x="103822" y="146113"/>
                        <a:pt x="206025" y="151067"/>
                        <a:pt x="300609" y="127445"/>
                      </a:cubicBezTo>
                      <a:close/>
                    </a:path>
                  </a:pathLst>
                </a:custGeom>
                <a:solidFill>
                  <a:srgbClr val="E78680"/>
                </a:solidFill>
                <a:ln w="9525" cap="flat">
                  <a:noFill/>
                  <a:prstDash val="solid"/>
                  <a:miter/>
                </a:ln>
              </p:spPr>
              <p:txBody>
                <a:bodyPr rtlCol="0" anchor="ctr"/>
                <a:lstStyle/>
                <a:p>
                  <a:endParaRPr lang="zh-CN" altLang="en-US">
                    <a:cs typeface="+mn-ea"/>
                    <a:sym typeface="+mn-lt"/>
                  </a:endParaRPr>
                </a:p>
              </p:txBody>
            </p:sp>
            <p:sp>
              <p:nvSpPr>
                <p:cNvPr id="118" name="任意多边形: 形状 117"/>
                <p:cNvSpPr/>
                <p:nvPr>
                  <p:custDataLst>
                    <p:tags r:id="rId96"/>
                  </p:custDataLst>
                </p:nvPr>
              </p:nvSpPr>
              <p:spPr>
                <a:xfrm>
                  <a:off x="4082224" y="1957044"/>
                  <a:ext cx="180973" cy="189783"/>
                </a:xfrm>
                <a:custGeom>
                  <a:avLst/>
                  <a:gdLst>
                    <a:gd name="connsiteX0" fmla="*/ 23813 w 180973"/>
                    <a:gd name="connsiteY0" fmla="*/ 75640 h 189783"/>
                    <a:gd name="connsiteX1" fmla="*/ 145256 w 180973"/>
                    <a:gd name="connsiteY1" fmla="*/ 7346 h 189783"/>
                    <a:gd name="connsiteX2" fmla="*/ 0 w 180973"/>
                    <a:gd name="connsiteY2" fmla="*/ 176034 h 189783"/>
                    <a:gd name="connsiteX3" fmla="*/ 23813 w 180973"/>
                    <a:gd name="connsiteY3" fmla="*/ 75640 h 189783"/>
                  </a:gdLst>
                  <a:ahLst/>
                  <a:cxnLst>
                    <a:cxn ang="0">
                      <a:pos x="connsiteX0" y="connsiteY0"/>
                    </a:cxn>
                    <a:cxn ang="0">
                      <a:pos x="connsiteX1" y="connsiteY1"/>
                    </a:cxn>
                    <a:cxn ang="0">
                      <a:pos x="connsiteX2" y="connsiteY2"/>
                    </a:cxn>
                    <a:cxn ang="0">
                      <a:pos x="connsiteX3" y="connsiteY3"/>
                    </a:cxn>
                  </a:cxnLst>
                  <a:rect l="l" t="t" r="r" b="b"/>
                  <a:pathLst>
                    <a:path w="180973" h="189783">
                      <a:moveTo>
                        <a:pt x="23813" y="75640"/>
                      </a:moveTo>
                      <a:cubicBezTo>
                        <a:pt x="23813" y="75640"/>
                        <a:pt x="62579" y="-27992"/>
                        <a:pt x="145256" y="7346"/>
                      </a:cubicBezTo>
                      <a:cubicBezTo>
                        <a:pt x="227838" y="42779"/>
                        <a:pt x="162210" y="243471"/>
                        <a:pt x="0" y="176034"/>
                      </a:cubicBezTo>
                      <a:lnTo>
                        <a:pt x="23813" y="75640"/>
                      </a:ln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sp>
              <p:nvSpPr>
                <p:cNvPr id="119" name="任意多边形: 形状 118"/>
                <p:cNvSpPr/>
                <p:nvPr>
                  <p:custDataLst>
                    <p:tags r:id="rId97"/>
                  </p:custDataLst>
                </p:nvPr>
              </p:nvSpPr>
              <p:spPr>
                <a:xfrm>
                  <a:off x="3676791" y="1966615"/>
                  <a:ext cx="51246" cy="97467"/>
                </a:xfrm>
                <a:custGeom>
                  <a:avLst/>
                  <a:gdLst>
                    <a:gd name="connsiteX0" fmla="*/ 430 w 51246"/>
                    <a:gd name="connsiteY0" fmla="*/ 51115 h 97467"/>
                    <a:gd name="connsiteX1" fmla="*/ 30243 w 51246"/>
                    <a:gd name="connsiteY1" fmla="*/ 97406 h 97467"/>
                    <a:gd name="connsiteX2" fmla="*/ 50817 w 51246"/>
                    <a:gd name="connsiteY2" fmla="*/ 46352 h 97467"/>
                    <a:gd name="connsiteX3" fmla="*/ 21003 w 51246"/>
                    <a:gd name="connsiteY3" fmla="*/ 61 h 97467"/>
                    <a:gd name="connsiteX4" fmla="*/ 430 w 51246"/>
                    <a:gd name="connsiteY4" fmla="*/ 51115 h 97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46" h="97467">
                      <a:moveTo>
                        <a:pt x="430" y="51115"/>
                      </a:moveTo>
                      <a:cubicBezTo>
                        <a:pt x="3002" y="77975"/>
                        <a:pt x="16336" y="98740"/>
                        <a:pt x="30243" y="97406"/>
                      </a:cubicBezTo>
                      <a:cubicBezTo>
                        <a:pt x="44150" y="96073"/>
                        <a:pt x="53389" y="73213"/>
                        <a:pt x="50817" y="46352"/>
                      </a:cubicBezTo>
                      <a:cubicBezTo>
                        <a:pt x="48245" y="19492"/>
                        <a:pt x="34910" y="-1273"/>
                        <a:pt x="21003" y="61"/>
                      </a:cubicBezTo>
                      <a:cubicBezTo>
                        <a:pt x="7097" y="1394"/>
                        <a:pt x="-2142" y="24254"/>
                        <a:pt x="430" y="51115"/>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20" name="任意多边形: 形状 119"/>
                <p:cNvSpPr/>
                <p:nvPr>
                  <p:custDataLst>
                    <p:tags r:id="rId98"/>
                  </p:custDataLst>
                </p:nvPr>
              </p:nvSpPr>
              <p:spPr>
                <a:xfrm>
                  <a:off x="3898438" y="1957852"/>
                  <a:ext cx="51246" cy="97466"/>
                </a:xfrm>
                <a:custGeom>
                  <a:avLst/>
                  <a:gdLst>
                    <a:gd name="connsiteX0" fmla="*/ 430 w 51246"/>
                    <a:gd name="connsiteY0" fmla="*/ 51115 h 97466"/>
                    <a:gd name="connsiteX1" fmla="*/ 30243 w 51246"/>
                    <a:gd name="connsiteY1" fmla="*/ 97406 h 97466"/>
                    <a:gd name="connsiteX2" fmla="*/ 50817 w 51246"/>
                    <a:gd name="connsiteY2" fmla="*/ 46352 h 97466"/>
                    <a:gd name="connsiteX3" fmla="*/ 21003 w 51246"/>
                    <a:gd name="connsiteY3" fmla="*/ 61 h 97466"/>
                    <a:gd name="connsiteX4" fmla="*/ 430 w 51246"/>
                    <a:gd name="connsiteY4" fmla="*/ 51115 h 9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46" h="97466">
                      <a:moveTo>
                        <a:pt x="430" y="51115"/>
                      </a:moveTo>
                      <a:cubicBezTo>
                        <a:pt x="3001" y="77975"/>
                        <a:pt x="16336" y="98740"/>
                        <a:pt x="30243" y="97406"/>
                      </a:cubicBezTo>
                      <a:cubicBezTo>
                        <a:pt x="44149" y="96073"/>
                        <a:pt x="53389" y="73213"/>
                        <a:pt x="50817" y="46352"/>
                      </a:cubicBezTo>
                      <a:cubicBezTo>
                        <a:pt x="48245" y="19492"/>
                        <a:pt x="34910" y="-1273"/>
                        <a:pt x="21003" y="61"/>
                      </a:cubicBezTo>
                      <a:cubicBezTo>
                        <a:pt x="7097" y="1299"/>
                        <a:pt x="-2142" y="24159"/>
                        <a:pt x="430" y="51115"/>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21" name="任意多边形: 形状 120"/>
                <p:cNvSpPr/>
                <p:nvPr>
                  <p:custDataLst>
                    <p:tags r:id="rId99"/>
                  </p:custDataLst>
                </p:nvPr>
              </p:nvSpPr>
              <p:spPr>
                <a:xfrm>
                  <a:off x="3904023" y="2074922"/>
                  <a:ext cx="93130" cy="80403"/>
                </a:xfrm>
                <a:custGeom>
                  <a:avLst/>
                  <a:gdLst>
                    <a:gd name="connsiteX0" fmla="*/ 92857 w 93130"/>
                    <a:gd name="connsiteY0" fmla="*/ 34343 h 80403"/>
                    <a:gd name="connsiteX1" fmla="*/ 51614 w 93130"/>
                    <a:gd name="connsiteY1" fmla="*/ 79968 h 80403"/>
                    <a:gd name="connsiteX2" fmla="*/ 275 w 93130"/>
                    <a:gd name="connsiteY2" fmla="*/ 46059 h 80403"/>
                    <a:gd name="connsiteX3" fmla="*/ 41518 w 93130"/>
                    <a:gd name="connsiteY3" fmla="*/ 434 h 80403"/>
                    <a:gd name="connsiteX4" fmla="*/ 92857 w 93130"/>
                    <a:gd name="connsiteY4" fmla="*/ 34343 h 80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0" h="80403">
                      <a:moveTo>
                        <a:pt x="92857" y="34343"/>
                      </a:moveTo>
                      <a:cubicBezTo>
                        <a:pt x="95619" y="56250"/>
                        <a:pt x="77141" y="76729"/>
                        <a:pt x="51614" y="79968"/>
                      </a:cubicBezTo>
                      <a:cubicBezTo>
                        <a:pt x="26087" y="83206"/>
                        <a:pt x="3132" y="68062"/>
                        <a:pt x="275" y="46059"/>
                      </a:cubicBezTo>
                      <a:cubicBezTo>
                        <a:pt x="-2488" y="24151"/>
                        <a:pt x="15895" y="3673"/>
                        <a:pt x="41518" y="434"/>
                      </a:cubicBezTo>
                      <a:cubicBezTo>
                        <a:pt x="67140" y="-2804"/>
                        <a:pt x="90095" y="12436"/>
                        <a:pt x="92857" y="34343"/>
                      </a:cubicBezTo>
                      <a:close/>
                    </a:path>
                  </a:pathLst>
                </a:custGeom>
                <a:solidFill>
                  <a:srgbClr val="E78680"/>
                </a:solidFill>
                <a:ln w="9525" cap="flat">
                  <a:noFill/>
                  <a:prstDash val="solid"/>
                  <a:miter/>
                </a:ln>
              </p:spPr>
              <p:txBody>
                <a:bodyPr rtlCol="0" anchor="ctr"/>
                <a:lstStyle/>
                <a:p>
                  <a:endParaRPr lang="zh-CN" altLang="en-US">
                    <a:cs typeface="+mn-ea"/>
                    <a:sym typeface="+mn-lt"/>
                  </a:endParaRPr>
                </a:p>
              </p:txBody>
            </p:sp>
            <p:sp>
              <p:nvSpPr>
                <p:cNvPr id="122" name="任意多边形: 形状 121"/>
                <p:cNvSpPr/>
                <p:nvPr>
                  <p:custDataLst>
                    <p:tags r:id="rId100"/>
                  </p:custDataLst>
                </p:nvPr>
              </p:nvSpPr>
              <p:spPr>
                <a:xfrm rot="-5296857">
                  <a:off x="3620731" y="2058741"/>
                  <a:ext cx="80204" cy="93349"/>
                </a:xfrm>
                <a:custGeom>
                  <a:avLst/>
                  <a:gdLst>
                    <a:gd name="connsiteX0" fmla="*/ 80204 w 80204"/>
                    <a:gd name="connsiteY0" fmla="*/ 46675 h 93349"/>
                    <a:gd name="connsiteX1" fmla="*/ 40102 w 80204"/>
                    <a:gd name="connsiteY1" fmla="*/ 93350 h 93349"/>
                    <a:gd name="connsiteX2" fmla="*/ -1 w 80204"/>
                    <a:gd name="connsiteY2" fmla="*/ 46675 h 93349"/>
                    <a:gd name="connsiteX3" fmla="*/ 40102 w 80204"/>
                    <a:gd name="connsiteY3" fmla="*/ 0 h 93349"/>
                    <a:gd name="connsiteX4" fmla="*/ 80204 w 80204"/>
                    <a:gd name="connsiteY4" fmla="*/ 46675 h 93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4" h="93349">
                      <a:moveTo>
                        <a:pt x="80204" y="46675"/>
                      </a:moveTo>
                      <a:cubicBezTo>
                        <a:pt x="80204" y="72453"/>
                        <a:pt x="62250" y="93350"/>
                        <a:pt x="40102" y="93350"/>
                      </a:cubicBezTo>
                      <a:cubicBezTo>
                        <a:pt x="17954" y="93350"/>
                        <a:pt x="-1" y="72453"/>
                        <a:pt x="-1" y="46675"/>
                      </a:cubicBezTo>
                      <a:cubicBezTo>
                        <a:pt x="-1" y="20897"/>
                        <a:pt x="17954" y="0"/>
                        <a:pt x="40102" y="0"/>
                      </a:cubicBezTo>
                      <a:cubicBezTo>
                        <a:pt x="62250" y="0"/>
                        <a:pt x="80204" y="20897"/>
                        <a:pt x="80204" y="46675"/>
                      </a:cubicBezTo>
                      <a:close/>
                    </a:path>
                  </a:pathLst>
                </a:custGeom>
                <a:solidFill>
                  <a:srgbClr val="E78680"/>
                </a:solidFill>
                <a:ln w="9525" cap="flat">
                  <a:noFill/>
                  <a:prstDash val="solid"/>
                  <a:miter/>
                </a:ln>
              </p:spPr>
              <p:txBody>
                <a:bodyPr rtlCol="0" anchor="ctr"/>
                <a:lstStyle/>
                <a:p>
                  <a:endParaRPr lang="zh-CN" altLang="en-US">
                    <a:cs typeface="+mn-ea"/>
                    <a:sym typeface="+mn-lt"/>
                  </a:endParaRPr>
                </a:p>
              </p:txBody>
            </p:sp>
            <p:sp>
              <p:nvSpPr>
                <p:cNvPr id="123" name="任意多边形: 形状 122"/>
                <p:cNvSpPr/>
                <p:nvPr>
                  <p:custDataLst>
                    <p:tags r:id="rId101"/>
                  </p:custDataLst>
                </p:nvPr>
              </p:nvSpPr>
              <p:spPr>
                <a:xfrm>
                  <a:off x="4139148" y="2009398"/>
                  <a:ext cx="65377" cy="82336"/>
                </a:xfrm>
                <a:custGeom>
                  <a:avLst/>
                  <a:gdLst>
                    <a:gd name="connsiteX0" fmla="*/ 65377 w 65377"/>
                    <a:gd name="connsiteY0" fmla="*/ 902 h 82336"/>
                    <a:gd name="connsiteX1" fmla="*/ 40136 w 65377"/>
                    <a:gd name="connsiteY1" fmla="*/ 4903 h 82336"/>
                    <a:gd name="connsiteX2" fmla="*/ 18895 w 65377"/>
                    <a:gd name="connsiteY2" fmla="*/ 16999 h 82336"/>
                    <a:gd name="connsiteX3" fmla="*/ 8418 w 65377"/>
                    <a:gd name="connsiteY3" fmla="*/ 38050 h 82336"/>
                    <a:gd name="connsiteX4" fmla="*/ 9180 w 65377"/>
                    <a:gd name="connsiteY4" fmla="*/ 61767 h 82336"/>
                    <a:gd name="connsiteX5" fmla="*/ 24610 w 65377"/>
                    <a:gd name="connsiteY5" fmla="*/ 75102 h 82336"/>
                    <a:gd name="connsiteX6" fmla="*/ 45184 w 65377"/>
                    <a:gd name="connsiteY6" fmla="*/ 67482 h 82336"/>
                    <a:gd name="connsiteX7" fmla="*/ 49090 w 65377"/>
                    <a:gd name="connsiteY7" fmla="*/ 45765 h 82336"/>
                    <a:gd name="connsiteX8" fmla="*/ 34516 w 65377"/>
                    <a:gd name="connsiteY8" fmla="*/ 25286 h 82336"/>
                    <a:gd name="connsiteX9" fmla="*/ 52518 w 65377"/>
                    <a:gd name="connsiteY9" fmla="*/ 44431 h 82336"/>
                    <a:gd name="connsiteX10" fmla="*/ 49661 w 65377"/>
                    <a:gd name="connsiteY10" fmla="*/ 71292 h 82336"/>
                    <a:gd name="connsiteX11" fmla="*/ 23943 w 65377"/>
                    <a:gd name="connsiteY11" fmla="*/ 82246 h 82336"/>
                    <a:gd name="connsiteX12" fmla="*/ 10132 w 65377"/>
                    <a:gd name="connsiteY12" fmla="*/ 76531 h 82336"/>
                    <a:gd name="connsiteX13" fmla="*/ 2036 w 65377"/>
                    <a:gd name="connsiteY13" fmla="*/ 64244 h 82336"/>
                    <a:gd name="connsiteX14" fmla="*/ 1465 w 65377"/>
                    <a:gd name="connsiteY14" fmla="*/ 36716 h 82336"/>
                    <a:gd name="connsiteX15" fmla="*/ 14990 w 65377"/>
                    <a:gd name="connsiteY15" fmla="*/ 12904 h 82336"/>
                    <a:gd name="connsiteX16" fmla="*/ 65377 w 65377"/>
                    <a:gd name="connsiteY16" fmla="*/ 902 h 8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377" h="82336">
                      <a:moveTo>
                        <a:pt x="65377" y="902"/>
                      </a:moveTo>
                      <a:cubicBezTo>
                        <a:pt x="56710" y="1188"/>
                        <a:pt x="48137" y="2331"/>
                        <a:pt x="40136" y="4903"/>
                      </a:cubicBezTo>
                      <a:cubicBezTo>
                        <a:pt x="32135" y="7379"/>
                        <a:pt x="24515" y="11285"/>
                        <a:pt x="18895" y="16999"/>
                      </a:cubicBezTo>
                      <a:cubicBezTo>
                        <a:pt x="13276" y="22715"/>
                        <a:pt x="9561" y="30049"/>
                        <a:pt x="8418" y="38050"/>
                      </a:cubicBezTo>
                      <a:cubicBezTo>
                        <a:pt x="7084" y="45860"/>
                        <a:pt x="6608" y="54528"/>
                        <a:pt x="9180" y="61767"/>
                      </a:cubicBezTo>
                      <a:cubicBezTo>
                        <a:pt x="11370" y="69101"/>
                        <a:pt x="17181" y="74340"/>
                        <a:pt x="24610" y="75102"/>
                      </a:cubicBezTo>
                      <a:cubicBezTo>
                        <a:pt x="31944" y="76055"/>
                        <a:pt x="39945" y="72911"/>
                        <a:pt x="45184" y="67482"/>
                      </a:cubicBezTo>
                      <a:cubicBezTo>
                        <a:pt x="50613" y="61957"/>
                        <a:pt x="51947" y="53480"/>
                        <a:pt x="49090" y="45765"/>
                      </a:cubicBezTo>
                      <a:cubicBezTo>
                        <a:pt x="46327" y="38050"/>
                        <a:pt x="40708" y="31287"/>
                        <a:pt x="34516" y="25286"/>
                      </a:cubicBezTo>
                      <a:cubicBezTo>
                        <a:pt x="41755" y="30049"/>
                        <a:pt x="48232" y="36335"/>
                        <a:pt x="52518" y="44431"/>
                      </a:cubicBezTo>
                      <a:cubicBezTo>
                        <a:pt x="56614" y="52623"/>
                        <a:pt x="56043" y="63767"/>
                        <a:pt x="49661" y="71292"/>
                      </a:cubicBezTo>
                      <a:cubicBezTo>
                        <a:pt x="43660" y="78912"/>
                        <a:pt x="33849" y="83008"/>
                        <a:pt x="23943" y="82246"/>
                      </a:cubicBezTo>
                      <a:cubicBezTo>
                        <a:pt x="18990" y="81865"/>
                        <a:pt x="14038" y="79865"/>
                        <a:pt x="10132" y="76531"/>
                      </a:cubicBezTo>
                      <a:cubicBezTo>
                        <a:pt x="6227" y="73197"/>
                        <a:pt x="3560" y="68720"/>
                        <a:pt x="2036" y="64244"/>
                      </a:cubicBezTo>
                      <a:cubicBezTo>
                        <a:pt x="-917" y="54909"/>
                        <a:pt x="-250" y="45670"/>
                        <a:pt x="1465" y="36716"/>
                      </a:cubicBezTo>
                      <a:cubicBezTo>
                        <a:pt x="3274" y="27763"/>
                        <a:pt x="7751" y="18809"/>
                        <a:pt x="14990" y="12904"/>
                      </a:cubicBezTo>
                      <a:cubicBezTo>
                        <a:pt x="29277" y="616"/>
                        <a:pt x="48423" y="-1574"/>
                        <a:pt x="65377" y="902"/>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24" name="任意多边形: 形状 123"/>
                <p:cNvSpPr/>
                <p:nvPr>
                  <p:custDataLst>
                    <p:tags r:id="rId102"/>
                  </p:custDataLst>
                </p:nvPr>
              </p:nvSpPr>
              <p:spPr>
                <a:xfrm>
                  <a:off x="3589417" y="1736266"/>
                  <a:ext cx="473471" cy="563350"/>
                </a:xfrm>
                <a:custGeom>
                  <a:avLst/>
                  <a:gdLst>
                    <a:gd name="connsiteX0" fmla="*/ 473471 w 473471"/>
                    <a:gd name="connsiteY0" fmla="*/ 473392 h 563350"/>
                    <a:gd name="connsiteX1" fmla="*/ 322310 w 473471"/>
                    <a:gd name="connsiteY1" fmla="*/ 549973 h 563350"/>
                    <a:gd name="connsiteX2" fmla="*/ 237538 w 473471"/>
                    <a:gd name="connsiteY2" fmla="*/ 563023 h 563350"/>
                    <a:gd name="connsiteX3" fmla="*/ 215534 w 473471"/>
                    <a:gd name="connsiteY3" fmla="*/ 562166 h 563350"/>
                    <a:gd name="connsiteX4" fmla="*/ 194389 w 473471"/>
                    <a:gd name="connsiteY4" fmla="*/ 557879 h 563350"/>
                    <a:gd name="connsiteX5" fmla="*/ 153050 w 473471"/>
                    <a:gd name="connsiteY5" fmla="*/ 546068 h 563350"/>
                    <a:gd name="connsiteX6" fmla="*/ 75707 w 473471"/>
                    <a:gd name="connsiteY6" fmla="*/ 508159 h 563350"/>
                    <a:gd name="connsiteX7" fmla="*/ 16462 w 473471"/>
                    <a:gd name="connsiteY7" fmla="*/ 445389 h 563350"/>
                    <a:gd name="connsiteX8" fmla="*/ 1794 w 473471"/>
                    <a:gd name="connsiteY8" fmla="*/ 360521 h 563350"/>
                    <a:gd name="connsiteX9" fmla="*/ 37322 w 473471"/>
                    <a:gd name="connsiteY9" fmla="*/ 281845 h 563350"/>
                    <a:gd name="connsiteX10" fmla="*/ 36846 w 473471"/>
                    <a:gd name="connsiteY10" fmla="*/ 285274 h 563350"/>
                    <a:gd name="connsiteX11" fmla="*/ 16176 w 473471"/>
                    <a:gd name="connsiteY11" fmla="*/ 214217 h 563350"/>
                    <a:gd name="connsiteX12" fmla="*/ 8556 w 473471"/>
                    <a:gd name="connsiteY12" fmla="*/ 140779 h 563350"/>
                    <a:gd name="connsiteX13" fmla="*/ 17319 w 473471"/>
                    <a:gd name="connsiteY13" fmla="*/ 67532 h 563350"/>
                    <a:gd name="connsiteX14" fmla="*/ 46180 w 473471"/>
                    <a:gd name="connsiteY14" fmla="*/ 0 h 563350"/>
                    <a:gd name="connsiteX15" fmla="*/ 19510 w 473471"/>
                    <a:gd name="connsiteY15" fmla="*/ 68008 h 563350"/>
                    <a:gd name="connsiteX16" fmla="*/ 12747 w 473471"/>
                    <a:gd name="connsiteY16" fmla="*/ 140589 h 563350"/>
                    <a:gd name="connsiteX17" fmla="*/ 21510 w 473471"/>
                    <a:gd name="connsiteY17" fmla="*/ 212979 h 563350"/>
                    <a:gd name="connsiteX18" fmla="*/ 42751 w 473471"/>
                    <a:gd name="connsiteY18" fmla="*/ 282607 h 563350"/>
                    <a:gd name="connsiteX19" fmla="*/ 43513 w 473471"/>
                    <a:gd name="connsiteY19" fmla="*/ 284417 h 563350"/>
                    <a:gd name="connsiteX20" fmla="*/ 42275 w 473471"/>
                    <a:gd name="connsiteY20" fmla="*/ 286036 h 563350"/>
                    <a:gd name="connsiteX21" fmla="*/ 8652 w 473471"/>
                    <a:gd name="connsiteY21" fmla="*/ 361569 h 563350"/>
                    <a:gd name="connsiteX22" fmla="*/ 22939 w 473471"/>
                    <a:gd name="connsiteY22" fmla="*/ 441770 h 563350"/>
                    <a:gd name="connsiteX23" fmla="*/ 79708 w 473471"/>
                    <a:gd name="connsiteY23" fmla="*/ 502253 h 563350"/>
                    <a:gd name="connsiteX24" fmla="*/ 155146 w 473471"/>
                    <a:gd name="connsiteY24" fmla="*/ 539687 h 563350"/>
                    <a:gd name="connsiteX25" fmla="*/ 195818 w 473471"/>
                    <a:gd name="connsiteY25" fmla="*/ 551593 h 563350"/>
                    <a:gd name="connsiteX26" fmla="*/ 237061 w 473471"/>
                    <a:gd name="connsiteY26" fmla="*/ 557117 h 563350"/>
                    <a:gd name="connsiteX27" fmla="*/ 321262 w 473471"/>
                    <a:gd name="connsiteY27" fmla="*/ 545592 h 563350"/>
                    <a:gd name="connsiteX28" fmla="*/ 473471 w 473471"/>
                    <a:gd name="connsiteY28" fmla="*/ 473392 h 5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3471" h="563350">
                      <a:moveTo>
                        <a:pt x="473471" y="473392"/>
                      </a:moveTo>
                      <a:cubicBezTo>
                        <a:pt x="431847" y="512540"/>
                        <a:pt x="377936" y="537210"/>
                        <a:pt x="322310" y="549973"/>
                      </a:cubicBezTo>
                      <a:cubicBezTo>
                        <a:pt x="294497" y="556546"/>
                        <a:pt x="266113" y="560737"/>
                        <a:pt x="237538" y="563023"/>
                      </a:cubicBezTo>
                      <a:cubicBezTo>
                        <a:pt x="230203" y="563689"/>
                        <a:pt x="222773" y="563309"/>
                        <a:pt x="215534" y="562166"/>
                      </a:cubicBezTo>
                      <a:cubicBezTo>
                        <a:pt x="208391" y="561022"/>
                        <a:pt x="201437" y="559498"/>
                        <a:pt x="194389" y="557879"/>
                      </a:cubicBezTo>
                      <a:cubicBezTo>
                        <a:pt x="180388" y="554641"/>
                        <a:pt x="166576" y="550640"/>
                        <a:pt x="153050" y="546068"/>
                      </a:cubicBezTo>
                      <a:cubicBezTo>
                        <a:pt x="125904" y="536734"/>
                        <a:pt x="99615" y="524542"/>
                        <a:pt x="75707" y="508159"/>
                      </a:cubicBezTo>
                      <a:cubicBezTo>
                        <a:pt x="51990" y="491871"/>
                        <a:pt x="30559" y="471011"/>
                        <a:pt x="16462" y="445389"/>
                      </a:cubicBezTo>
                      <a:cubicBezTo>
                        <a:pt x="1984" y="419957"/>
                        <a:pt x="-3064" y="389287"/>
                        <a:pt x="1794" y="360521"/>
                      </a:cubicBezTo>
                      <a:cubicBezTo>
                        <a:pt x="6651" y="331660"/>
                        <a:pt x="19224" y="304800"/>
                        <a:pt x="37322" y="281845"/>
                      </a:cubicBezTo>
                      <a:lnTo>
                        <a:pt x="36846" y="285274"/>
                      </a:lnTo>
                      <a:cubicBezTo>
                        <a:pt x="27415" y="262223"/>
                        <a:pt x="21034" y="238411"/>
                        <a:pt x="16176" y="214217"/>
                      </a:cubicBezTo>
                      <a:cubicBezTo>
                        <a:pt x="11414" y="190024"/>
                        <a:pt x="8652" y="165449"/>
                        <a:pt x="8556" y="140779"/>
                      </a:cubicBezTo>
                      <a:cubicBezTo>
                        <a:pt x="8365" y="116110"/>
                        <a:pt x="11128" y="91440"/>
                        <a:pt x="17319" y="67532"/>
                      </a:cubicBezTo>
                      <a:cubicBezTo>
                        <a:pt x="23320" y="43625"/>
                        <a:pt x="33226" y="20860"/>
                        <a:pt x="46180" y="0"/>
                      </a:cubicBezTo>
                      <a:cubicBezTo>
                        <a:pt x="33798" y="21146"/>
                        <a:pt x="24749" y="44196"/>
                        <a:pt x="19510" y="68008"/>
                      </a:cubicBezTo>
                      <a:cubicBezTo>
                        <a:pt x="14081" y="91821"/>
                        <a:pt x="12271" y="116300"/>
                        <a:pt x="12747" y="140589"/>
                      </a:cubicBezTo>
                      <a:cubicBezTo>
                        <a:pt x="13319" y="164973"/>
                        <a:pt x="16367" y="189167"/>
                        <a:pt x="21510" y="212979"/>
                      </a:cubicBezTo>
                      <a:cubicBezTo>
                        <a:pt x="26654" y="236696"/>
                        <a:pt x="33702" y="260318"/>
                        <a:pt x="42751" y="282607"/>
                      </a:cubicBezTo>
                      <a:lnTo>
                        <a:pt x="43513" y="284417"/>
                      </a:lnTo>
                      <a:lnTo>
                        <a:pt x="42275" y="286036"/>
                      </a:lnTo>
                      <a:cubicBezTo>
                        <a:pt x="25225" y="307753"/>
                        <a:pt x="13033" y="334232"/>
                        <a:pt x="8652" y="361569"/>
                      </a:cubicBezTo>
                      <a:cubicBezTo>
                        <a:pt x="4270" y="389001"/>
                        <a:pt x="9128" y="417671"/>
                        <a:pt x="22939" y="441770"/>
                      </a:cubicBezTo>
                      <a:cubicBezTo>
                        <a:pt x="36464" y="465963"/>
                        <a:pt x="56753" y="486346"/>
                        <a:pt x="79708" y="502253"/>
                      </a:cubicBezTo>
                      <a:cubicBezTo>
                        <a:pt x="102759" y="518255"/>
                        <a:pt x="128476" y="530447"/>
                        <a:pt x="155146" y="539687"/>
                      </a:cubicBezTo>
                      <a:cubicBezTo>
                        <a:pt x="168481" y="544354"/>
                        <a:pt x="182102" y="548259"/>
                        <a:pt x="195818" y="551593"/>
                      </a:cubicBezTo>
                      <a:cubicBezTo>
                        <a:pt x="209629" y="554641"/>
                        <a:pt x="223345" y="558260"/>
                        <a:pt x="237061" y="557117"/>
                      </a:cubicBezTo>
                      <a:cubicBezTo>
                        <a:pt x="265350" y="555308"/>
                        <a:pt x="293544" y="551688"/>
                        <a:pt x="321262" y="545592"/>
                      </a:cubicBezTo>
                      <a:cubicBezTo>
                        <a:pt x="376412" y="533591"/>
                        <a:pt x="430704" y="511492"/>
                        <a:pt x="473471" y="473392"/>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25" name="任意多边形: 形状 124"/>
                <p:cNvSpPr/>
                <p:nvPr>
                  <p:custDataLst>
                    <p:tags r:id="rId103"/>
                  </p:custDataLst>
                </p:nvPr>
              </p:nvSpPr>
              <p:spPr>
                <a:xfrm>
                  <a:off x="3646758" y="1867979"/>
                  <a:ext cx="65048" cy="49399"/>
                </a:xfrm>
                <a:custGeom>
                  <a:avLst/>
                  <a:gdLst>
                    <a:gd name="connsiteX0" fmla="*/ 63800 w 65048"/>
                    <a:gd name="connsiteY0" fmla="*/ 10114 h 49399"/>
                    <a:gd name="connsiteX1" fmla="*/ 33225 w 65048"/>
                    <a:gd name="connsiteY1" fmla="*/ 35546 h 49399"/>
                    <a:gd name="connsiteX2" fmla="*/ 2174 w 65048"/>
                    <a:gd name="connsiteY2" fmla="*/ 44404 h 49399"/>
                    <a:gd name="connsiteX3" fmla="*/ 21224 w 65048"/>
                    <a:gd name="connsiteY3" fmla="*/ 6114 h 49399"/>
                    <a:gd name="connsiteX4" fmla="*/ 63800 w 65048"/>
                    <a:gd name="connsiteY4" fmla="*/ 10114 h 49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48" h="49399">
                      <a:moveTo>
                        <a:pt x="63800" y="10114"/>
                      </a:moveTo>
                      <a:cubicBezTo>
                        <a:pt x="70277" y="21830"/>
                        <a:pt x="50275" y="26116"/>
                        <a:pt x="33225" y="35546"/>
                      </a:cubicBezTo>
                      <a:cubicBezTo>
                        <a:pt x="16175" y="44976"/>
                        <a:pt x="8651" y="56024"/>
                        <a:pt x="2174" y="44404"/>
                      </a:cubicBezTo>
                      <a:cubicBezTo>
                        <a:pt x="-4303" y="32688"/>
                        <a:pt x="4174" y="15543"/>
                        <a:pt x="21224" y="6114"/>
                      </a:cubicBezTo>
                      <a:cubicBezTo>
                        <a:pt x="38178" y="-3411"/>
                        <a:pt x="57324" y="-1602"/>
                        <a:pt x="63800" y="10114"/>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26" name="任意多边形: 形状 125"/>
                <p:cNvSpPr/>
                <p:nvPr>
                  <p:custDataLst>
                    <p:tags r:id="rId104"/>
                  </p:custDataLst>
                </p:nvPr>
              </p:nvSpPr>
              <p:spPr>
                <a:xfrm>
                  <a:off x="3886219" y="1853759"/>
                  <a:ext cx="68367" cy="42803"/>
                </a:xfrm>
                <a:custGeom>
                  <a:avLst/>
                  <a:gdLst>
                    <a:gd name="connsiteX0" fmla="*/ 552 w 68367"/>
                    <a:gd name="connsiteY0" fmla="*/ 14428 h 42803"/>
                    <a:gd name="connsiteX1" fmla="*/ 35318 w 68367"/>
                    <a:gd name="connsiteY1" fmla="*/ 33669 h 42803"/>
                    <a:gd name="connsiteX2" fmla="*/ 67513 w 68367"/>
                    <a:gd name="connsiteY2" fmla="*/ 36527 h 42803"/>
                    <a:gd name="connsiteX3" fmla="*/ 41604 w 68367"/>
                    <a:gd name="connsiteY3" fmla="*/ 2522 h 42803"/>
                    <a:gd name="connsiteX4" fmla="*/ 552 w 68367"/>
                    <a:gd name="connsiteY4" fmla="*/ 14428 h 42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67" h="42803">
                      <a:moveTo>
                        <a:pt x="552" y="14428"/>
                      </a:moveTo>
                      <a:cubicBezTo>
                        <a:pt x="-3639" y="27097"/>
                        <a:pt x="16840" y="27573"/>
                        <a:pt x="35318" y="33669"/>
                      </a:cubicBezTo>
                      <a:cubicBezTo>
                        <a:pt x="53797" y="39765"/>
                        <a:pt x="63322" y="49195"/>
                        <a:pt x="67513" y="36527"/>
                      </a:cubicBezTo>
                      <a:cubicBezTo>
                        <a:pt x="71704" y="23858"/>
                        <a:pt x="60083" y="8618"/>
                        <a:pt x="41604" y="2522"/>
                      </a:cubicBezTo>
                      <a:cubicBezTo>
                        <a:pt x="23126" y="-3574"/>
                        <a:pt x="4743" y="1760"/>
                        <a:pt x="552" y="14428"/>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27" name="任意多边形: 形状 126"/>
                <p:cNvSpPr/>
                <p:nvPr>
                  <p:custDataLst>
                    <p:tags r:id="rId105"/>
                  </p:custDataLst>
                </p:nvPr>
              </p:nvSpPr>
              <p:spPr>
                <a:xfrm>
                  <a:off x="3948804" y="1665316"/>
                  <a:ext cx="278676" cy="311552"/>
                </a:xfrm>
                <a:custGeom>
                  <a:avLst/>
                  <a:gdLst>
                    <a:gd name="connsiteX0" fmla="*/ 37408 w 278676"/>
                    <a:gd name="connsiteY0" fmla="*/ 180 h 311552"/>
                    <a:gd name="connsiteX1" fmla="*/ 62269 w 278676"/>
                    <a:gd name="connsiteY1" fmla="*/ 259450 h 311552"/>
                    <a:gd name="connsiteX2" fmla="*/ 84557 w 278676"/>
                    <a:gd name="connsiteY2" fmla="*/ 81714 h 311552"/>
                    <a:gd name="connsiteX3" fmla="*/ 198571 w 278676"/>
                    <a:gd name="connsiteY3" fmla="*/ 311552 h 311552"/>
                    <a:gd name="connsiteX4" fmla="*/ 278677 w 278676"/>
                    <a:gd name="connsiteY4" fmla="*/ 299074 h 311552"/>
                    <a:gd name="connsiteX5" fmla="*/ 37408 w 278676"/>
                    <a:gd name="connsiteY5" fmla="*/ 180 h 31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676" h="311552">
                      <a:moveTo>
                        <a:pt x="37408" y="180"/>
                      </a:moveTo>
                      <a:cubicBezTo>
                        <a:pt x="37408" y="180"/>
                        <a:pt x="-61461" y="137435"/>
                        <a:pt x="62269" y="259450"/>
                      </a:cubicBezTo>
                      <a:cubicBezTo>
                        <a:pt x="62269" y="259450"/>
                        <a:pt x="25693" y="134578"/>
                        <a:pt x="84557" y="81714"/>
                      </a:cubicBezTo>
                      <a:cubicBezTo>
                        <a:pt x="84557" y="81714"/>
                        <a:pt x="-16408" y="278119"/>
                        <a:pt x="198571" y="311552"/>
                      </a:cubicBezTo>
                      <a:cubicBezTo>
                        <a:pt x="198571" y="311552"/>
                        <a:pt x="226766" y="287073"/>
                        <a:pt x="278677" y="299074"/>
                      </a:cubicBezTo>
                      <a:cubicBezTo>
                        <a:pt x="278677" y="299074"/>
                        <a:pt x="214383" y="-8488"/>
                        <a:pt x="37408" y="18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28" name="任意多边形: 形状 127"/>
                <p:cNvSpPr/>
                <p:nvPr>
                  <p:custDataLst>
                    <p:tags r:id="rId106"/>
                  </p:custDataLst>
                </p:nvPr>
              </p:nvSpPr>
              <p:spPr>
                <a:xfrm>
                  <a:off x="3701266" y="1587783"/>
                  <a:ext cx="284946" cy="194584"/>
                </a:xfrm>
                <a:custGeom>
                  <a:avLst/>
                  <a:gdLst>
                    <a:gd name="connsiteX0" fmla="*/ 11198 w 284946"/>
                    <a:gd name="connsiteY0" fmla="*/ 16657 h 194584"/>
                    <a:gd name="connsiteX1" fmla="*/ 130451 w 284946"/>
                    <a:gd name="connsiteY1" fmla="*/ 194584 h 194584"/>
                    <a:gd name="connsiteX2" fmla="*/ 284946 w 284946"/>
                    <a:gd name="connsiteY2" fmla="*/ 77713 h 194584"/>
                    <a:gd name="connsiteX3" fmla="*/ 11198 w 284946"/>
                    <a:gd name="connsiteY3" fmla="*/ 16657 h 194584"/>
                  </a:gdLst>
                  <a:ahLst/>
                  <a:cxnLst>
                    <a:cxn ang="0">
                      <a:pos x="connsiteX0" y="connsiteY0"/>
                    </a:cxn>
                    <a:cxn ang="0">
                      <a:pos x="connsiteX1" y="connsiteY1"/>
                    </a:cxn>
                    <a:cxn ang="0">
                      <a:pos x="connsiteX2" y="connsiteY2"/>
                    </a:cxn>
                    <a:cxn ang="0">
                      <a:pos x="connsiteX3" y="connsiteY3"/>
                    </a:cxn>
                  </a:cxnLst>
                  <a:rect l="l" t="t" r="r" b="b"/>
                  <a:pathLst>
                    <a:path w="284946" h="194584">
                      <a:moveTo>
                        <a:pt x="11198" y="16657"/>
                      </a:moveTo>
                      <a:cubicBezTo>
                        <a:pt x="11198" y="16657"/>
                        <a:pt x="-54049" y="172963"/>
                        <a:pt x="130451" y="194584"/>
                      </a:cubicBezTo>
                      <a:cubicBezTo>
                        <a:pt x="130451" y="194584"/>
                        <a:pt x="73872" y="34755"/>
                        <a:pt x="284946" y="77713"/>
                      </a:cubicBezTo>
                      <a:cubicBezTo>
                        <a:pt x="284946" y="77713"/>
                        <a:pt x="273421" y="-43255"/>
                        <a:pt x="11198" y="16657"/>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29" name="任意多边形: 形状 128"/>
                <p:cNvSpPr/>
                <p:nvPr>
                  <p:custDataLst>
                    <p:tags r:id="rId107"/>
                  </p:custDataLst>
                </p:nvPr>
              </p:nvSpPr>
              <p:spPr>
                <a:xfrm>
                  <a:off x="3744803" y="2088210"/>
                  <a:ext cx="125881" cy="72321"/>
                </a:xfrm>
                <a:custGeom>
                  <a:avLst/>
                  <a:gdLst>
                    <a:gd name="connsiteX0" fmla="*/ 122918 w 125881"/>
                    <a:gd name="connsiteY0" fmla="*/ 10292 h 72321"/>
                    <a:gd name="connsiteX1" fmla="*/ 73864 w 125881"/>
                    <a:gd name="connsiteY1" fmla="*/ 18483 h 72321"/>
                    <a:gd name="connsiteX2" fmla="*/ 50337 w 125881"/>
                    <a:gd name="connsiteY2" fmla="*/ 21436 h 72321"/>
                    <a:gd name="connsiteX3" fmla="*/ 712 w 125881"/>
                    <a:gd name="connsiteY3" fmla="*/ 25532 h 72321"/>
                    <a:gd name="connsiteX4" fmla="*/ 40241 w 125881"/>
                    <a:gd name="connsiteY4" fmla="*/ 68870 h 72321"/>
                    <a:gd name="connsiteX5" fmla="*/ 95295 w 125881"/>
                    <a:gd name="connsiteY5" fmla="*/ 62012 h 72321"/>
                    <a:gd name="connsiteX6" fmla="*/ 122918 w 125881"/>
                    <a:gd name="connsiteY6" fmla="*/ 10292 h 7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81" h="72321">
                      <a:moveTo>
                        <a:pt x="122918" y="10292"/>
                      </a:moveTo>
                      <a:cubicBezTo>
                        <a:pt x="111869" y="-11235"/>
                        <a:pt x="87866" y="5720"/>
                        <a:pt x="73864" y="18483"/>
                      </a:cubicBezTo>
                      <a:cubicBezTo>
                        <a:pt x="67482" y="24293"/>
                        <a:pt x="57957" y="25532"/>
                        <a:pt x="50337" y="21436"/>
                      </a:cubicBezTo>
                      <a:cubicBezTo>
                        <a:pt x="33668" y="12482"/>
                        <a:pt x="6141" y="1910"/>
                        <a:pt x="712" y="25532"/>
                      </a:cubicBezTo>
                      <a:cubicBezTo>
                        <a:pt x="-4432" y="48201"/>
                        <a:pt x="19286" y="61631"/>
                        <a:pt x="40241" y="68870"/>
                      </a:cubicBezTo>
                      <a:cubicBezTo>
                        <a:pt x="58719" y="75252"/>
                        <a:pt x="79007" y="72680"/>
                        <a:pt x="95295" y="62012"/>
                      </a:cubicBezTo>
                      <a:cubicBezTo>
                        <a:pt x="113773" y="49820"/>
                        <a:pt x="133490" y="30961"/>
                        <a:pt x="122918" y="10292"/>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grpSp>
        <p:grpSp>
          <p:nvGrpSpPr>
            <p:cNvPr id="8" name="图形 2"/>
            <p:cNvGrpSpPr/>
            <p:nvPr/>
          </p:nvGrpSpPr>
          <p:grpSpPr>
            <a:xfrm>
              <a:off x="874986" y="1857403"/>
              <a:ext cx="2558442" cy="1503546"/>
              <a:chOff x="-1791511" y="1707744"/>
              <a:chExt cx="1670190" cy="981538"/>
            </a:xfrm>
          </p:grpSpPr>
          <p:grpSp>
            <p:nvGrpSpPr>
              <p:cNvPr id="71" name="图形 2"/>
              <p:cNvGrpSpPr/>
              <p:nvPr/>
            </p:nvGrpSpPr>
            <p:grpSpPr>
              <a:xfrm>
                <a:off x="-1679683" y="1707744"/>
                <a:ext cx="988777" cy="845226"/>
                <a:chOff x="-1679683" y="1707744"/>
                <a:chExt cx="988777" cy="845226"/>
              </a:xfrm>
            </p:grpSpPr>
            <p:sp>
              <p:nvSpPr>
                <p:cNvPr id="101" name="任意多边形: 形状 100"/>
                <p:cNvSpPr/>
                <p:nvPr>
                  <p:custDataLst>
                    <p:tags r:id="rId108"/>
                  </p:custDataLst>
                </p:nvPr>
              </p:nvSpPr>
              <p:spPr>
                <a:xfrm>
                  <a:off x="-1675557" y="1892749"/>
                  <a:ext cx="984651" cy="660221"/>
                </a:xfrm>
                <a:custGeom>
                  <a:avLst/>
                  <a:gdLst>
                    <a:gd name="connsiteX0" fmla="*/ 830500 w 984651"/>
                    <a:gd name="connsiteY0" fmla="*/ 192132 h 660221"/>
                    <a:gd name="connsiteX1" fmla="*/ 562752 w 984651"/>
                    <a:gd name="connsiteY1" fmla="*/ 54305 h 660221"/>
                    <a:gd name="connsiteX2" fmla="*/ 15 w 984651"/>
                    <a:gd name="connsiteY2" fmla="*/ 311671 h 660221"/>
                    <a:gd name="connsiteX3" fmla="*/ 870600 w 984651"/>
                    <a:gd name="connsiteY3" fmla="*/ 584848 h 660221"/>
                    <a:gd name="connsiteX4" fmla="*/ 830500 w 984651"/>
                    <a:gd name="connsiteY4" fmla="*/ 192132 h 66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651" h="660221">
                      <a:moveTo>
                        <a:pt x="830500" y="192132"/>
                      </a:moveTo>
                      <a:cubicBezTo>
                        <a:pt x="830500" y="192132"/>
                        <a:pt x="701055" y="136411"/>
                        <a:pt x="562752" y="54305"/>
                      </a:cubicBezTo>
                      <a:cubicBezTo>
                        <a:pt x="363774" y="-63805"/>
                        <a:pt x="3063" y="5823"/>
                        <a:pt x="15" y="311671"/>
                      </a:cubicBezTo>
                      <a:cubicBezTo>
                        <a:pt x="-3414" y="662381"/>
                        <a:pt x="592375" y="738296"/>
                        <a:pt x="870600" y="584848"/>
                      </a:cubicBezTo>
                      <a:cubicBezTo>
                        <a:pt x="1148825" y="431400"/>
                        <a:pt x="830500" y="192132"/>
                        <a:pt x="830500" y="192132"/>
                      </a:cubicBezTo>
                      <a:close/>
                    </a:path>
                  </a:pathLst>
                </a:custGeom>
                <a:solidFill>
                  <a:srgbClr val="A4D8CB"/>
                </a:solidFill>
                <a:ln w="9525" cap="flat">
                  <a:noFill/>
                  <a:prstDash val="solid"/>
                  <a:miter/>
                </a:ln>
              </p:spPr>
              <p:txBody>
                <a:bodyPr rtlCol="0" anchor="ctr"/>
                <a:lstStyle/>
                <a:p>
                  <a:endParaRPr lang="zh-CN" altLang="en-US">
                    <a:cs typeface="+mn-ea"/>
                    <a:sym typeface="+mn-lt"/>
                  </a:endParaRPr>
                </a:p>
              </p:txBody>
            </p:sp>
            <p:sp>
              <p:nvSpPr>
                <p:cNvPr id="102" name="任意多边形: 形状 101"/>
                <p:cNvSpPr/>
                <p:nvPr>
                  <p:custDataLst>
                    <p:tags r:id="rId109"/>
                  </p:custDataLst>
                </p:nvPr>
              </p:nvSpPr>
              <p:spPr>
                <a:xfrm rot="-2484252">
                  <a:off x="-1603771" y="1783656"/>
                  <a:ext cx="369016" cy="369016"/>
                </a:xfrm>
                <a:custGeom>
                  <a:avLst/>
                  <a:gdLst>
                    <a:gd name="connsiteX0" fmla="*/ 369017 w 369016"/>
                    <a:gd name="connsiteY0" fmla="*/ 184508 h 369016"/>
                    <a:gd name="connsiteX1" fmla="*/ 184508 w 369016"/>
                    <a:gd name="connsiteY1" fmla="*/ 369017 h 369016"/>
                    <a:gd name="connsiteX2" fmla="*/ 0 w 369016"/>
                    <a:gd name="connsiteY2" fmla="*/ 184508 h 369016"/>
                    <a:gd name="connsiteX3" fmla="*/ 184508 w 369016"/>
                    <a:gd name="connsiteY3" fmla="*/ 0 h 369016"/>
                    <a:gd name="connsiteX4" fmla="*/ 369017 w 369016"/>
                    <a:gd name="connsiteY4" fmla="*/ 184508 h 36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16" h="369016">
                      <a:moveTo>
                        <a:pt x="369017" y="184508"/>
                      </a:moveTo>
                      <a:cubicBezTo>
                        <a:pt x="369017" y="286410"/>
                        <a:pt x="286410" y="369017"/>
                        <a:pt x="184508" y="369017"/>
                      </a:cubicBezTo>
                      <a:cubicBezTo>
                        <a:pt x="82607" y="369017"/>
                        <a:pt x="0" y="286410"/>
                        <a:pt x="0" y="184508"/>
                      </a:cubicBezTo>
                      <a:cubicBezTo>
                        <a:pt x="0" y="82607"/>
                        <a:pt x="82607" y="0"/>
                        <a:pt x="184508" y="0"/>
                      </a:cubicBezTo>
                      <a:cubicBezTo>
                        <a:pt x="286410" y="0"/>
                        <a:pt x="369017" y="82607"/>
                        <a:pt x="369017" y="184508"/>
                      </a:cubicBezTo>
                      <a:close/>
                    </a:path>
                  </a:pathLst>
                </a:custGeom>
                <a:solidFill>
                  <a:srgbClr val="FDA2CC"/>
                </a:solidFill>
                <a:ln w="9525" cap="flat">
                  <a:noFill/>
                  <a:prstDash val="solid"/>
                  <a:miter/>
                </a:ln>
              </p:spPr>
              <p:txBody>
                <a:bodyPr rtlCol="0" anchor="ctr"/>
                <a:lstStyle/>
                <a:p>
                  <a:endParaRPr lang="zh-CN" altLang="en-US">
                    <a:cs typeface="+mn-ea"/>
                    <a:sym typeface="+mn-lt"/>
                  </a:endParaRPr>
                </a:p>
              </p:txBody>
            </p:sp>
            <p:sp>
              <p:nvSpPr>
                <p:cNvPr id="103" name="任意多边形: 形状 102"/>
                <p:cNvSpPr/>
                <p:nvPr>
                  <p:custDataLst>
                    <p:tags r:id="rId110"/>
                  </p:custDataLst>
                </p:nvPr>
              </p:nvSpPr>
              <p:spPr>
                <a:xfrm>
                  <a:off x="-1234820" y="2082786"/>
                  <a:ext cx="79438" cy="79438"/>
                </a:xfrm>
                <a:custGeom>
                  <a:avLst/>
                  <a:gdLst>
                    <a:gd name="connsiteX0" fmla="*/ 0 w 79438"/>
                    <a:gd name="connsiteY0" fmla="*/ 39719 h 79438"/>
                    <a:gd name="connsiteX1" fmla="*/ 39719 w 79438"/>
                    <a:gd name="connsiteY1" fmla="*/ 79438 h 79438"/>
                    <a:gd name="connsiteX2" fmla="*/ 79438 w 79438"/>
                    <a:gd name="connsiteY2" fmla="*/ 39719 h 79438"/>
                    <a:gd name="connsiteX3" fmla="*/ 39719 w 79438"/>
                    <a:gd name="connsiteY3" fmla="*/ 0 h 79438"/>
                    <a:gd name="connsiteX4" fmla="*/ 0 w 79438"/>
                    <a:gd name="connsiteY4" fmla="*/ 39719 h 79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38" h="79438">
                      <a:moveTo>
                        <a:pt x="0" y="39719"/>
                      </a:moveTo>
                      <a:cubicBezTo>
                        <a:pt x="0" y="61627"/>
                        <a:pt x="17812" y="79438"/>
                        <a:pt x="39719" y="79438"/>
                      </a:cubicBezTo>
                      <a:cubicBezTo>
                        <a:pt x="61627" y="79438"/>
                        <a:pt x="79438" y="61627"/>
                        <a:pt x="79438" y="39719"/>
                      </a:cubicBezTo>
                      <a:cubicBezTo>
                        <a:pt x="79438" y="17812"/>
                        <a:pt x="61627" y="0"/>
                        <a:pt x="39719" y="0"/>
                      </a:cubicBezTo>
                      <a:cubicBezTo>
                        <a:pt x="17717" y="0"/>
                        <a:pt x="0" y="17812"/>
                        <a:pt x="0" y="39719"/>
                      </a:cubicBezTo>
                      <a:close/>
                    </a:path>
                  </a:pathLst>
                </a:custGeom>
                <a:solidFill>
                  <a:srgbClr val="FDA2CC"/>
                </a:solidFill>
                <a:ln w="9525" cap="flat">
                  <a:noFill/>
                  <a:prstDash val="solid"/>
                  <a:miter/>
                </a:ln>
              </p:spPr>
              <p:txBody>
                <a:bodyPr rtlCol="0" anchor="ctr"/>
                <a:lstStyle/>
                <a:p>
                  <a:endParaRPr lang="zh-CN" altLang="en-US">
                    <a:cs typeface="+mn-ea"/>
                    <a:sym typeface="+mn-lt"/>
                  </a:endParaRPr>
                </a:p>
              </p:txBody>
            </p:sp>
          </p:grpSp>
          <p:grpSp>
            <p:nvGrpSpPr>
              <p:cNvPr id="72" name="图形 2"/>
              <p:cNvGrpSpPr/>
              <p:nvPr/>
            </p:nvGrpSpPr>
            <p:grpSpPr>
              <a:xfrm>
                <a:off x="-1791511" y="2168498"/>
                <a:ext cx="581995" cy="387718"/>
                <a:chOff x="-1791511" y="2168498"/>
                <a:chExt cx="581995" cy="387718"/>
              </a:xfrm>
            </p:grpSpPr>
            <p:sp>
              <p:nvSpPr>
                <p:cNvPr id="97" name="任意多边形: 形状 96"/>
                <p:cNvSpPr/>
                <p:nvPr>
                  <p:custDataLst>
                    <p:tags r:id="rId111"/>
                  </p:custDataLst>
                </p:nvPr>
              </p:nvSpPr>
              <p:spPr>
                <a:xfrm>
                  <a:off x="-1791511" y="2376637"/>
                  <a:ext cx="223315" cy="154792"/>
                </a:xfrm>
                <a:custGeom>
                  <a:avLst/>
                  <a:gdLst>
                    <a:gd name="connsiteX0" fmla="*/ 223316 w 223315"/>
                    <a:gd name="connsiteY0" fmla="*/ 36381 h 154792"/>
                    <a:gd name="connsiteX1" fmla="*/ 171119 w 223315"/>
                    <a:gd name="connsiteY1" fmla="*/ 145156 h 154792"/>
                    <a:gd name="connsiteX2" fmla="*/ 47294 w 223315"/>
                    <a:gd name="connsiteY2" fmla="*/ 139632 h 154792"/>
                    <a:gd name="connsiteX3" fmla="*/ 5003 w 223315"/>
                    <a:gd name="connsiteY3" fmla="*/ 149252 h 154792"/>
                    <a:gd name="connsiteX4" fmla="*/ 60534 w 223315"/>
                    <a:gd name="connsiteY4" fmla="*/ 43715 h 154792"/>
                    <a:gd name="connsiteX5" fmla="*/ 223316 w 223315"/>
                    <a:gd name="connsiteY5" fmla="*/ 36381 h 15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315" h="154792">
                      <a:moveTo>
                        <a:pt x="223316" y="36381"/>
                      </a:moveTo>
                      <a:cubicBezTo>
                        <a:pt x="223316" y="36381"/>
                        <a:pt x="222935" y="112581"/>
                        <a:pt x="171119" y="145156"/>
                      </a:cubicBezTo>
                      <a:cubicBezTo>
                        <a:pt x="171119" y="145156"/>
                        <a:pt x="59962" y="140203"/>
                        <a:pt x="47294" y="139632"/>
                      </a:cubicBezTo>
                      <a:cubicBezTo>
                        <a:pt x="34530" y="139060"/>
                        <a:pt x="19195" y="166111"/>
                        <a:pt x="5003" y="149252"/>
                      </a:cubicBezTo>
                      <a:cubicBezTo>
                        <a:pt x="-9189" y="132298"/>
                        <a:pt x="6051" y="57050"/>
                        <a:pt x="60534" y="43715"/>
                      </a:cubicBezTo>
                      <a:cubicBezTo>
                        <a:pt x="115017" y="30380"/>
                        <a:pt x="172643" y="-43058"/>
                        <a:pt x="223316" y="36381"/>
                      </a:cubicBez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sp>
              <p:nvSpPr>
                <p:cNvPr id="98" name="任意多边形: 形状 97"/>
                <p:cNvSpPr/>
                <p:nvPr>
                  <p:custDataLst>
                    <p:tags r:id="rId112"/>
                  </p:custDataLst>
                </p:nvPr>
              </p:nvSpPr>
              <p:spPr>
                <a:xfrm>
                  <a:off x="-1620297" y="2168498"/>
                  <a:ext cx="409182" cy="380350"/>
                </a:xfrm>
                <a:custGeom>
                  <a:avLst/>
                  <a:gdLst>
                    <a:gd name="connsiteX0" fmla="*/ 292037 w 409182"/>
                    <a:gd name="connsiteY0" fmla="*/ 9728 h 380350"/>
                    <a:gd name="connsiteX1" fmla="*/ 396812 w 409182"/>
                    <a:gd name="connsiteY1" fmla="*/ 270332 h 380350"/>
                    <a:gd name="connsiteX2" fmla="*/ 0 w 409182"/>
                    <a:gd name="connsiteY2" fmla="*/ 353295 h 380350"/>
                    <a:gd name="connsiteX3" fmla="*/ 31909 w 409182"/>
                    <a:gd name="connsiteY3" fmla="*/ 228708 h 380350"/>
                    <a:gd name="connsiteX4" fmla="*/ 88202 w 409182"/>
                    <a:gd name="connsiteY4" fmla="*/ 167938 h 380350"/>
                    <a:gd name="connsiteX5" fmla="*/ 292037 w 409182"/>
                    <a:gd name="connsiteY5" fmla="*/ 9728 h 38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182" h="380350">
                      <a:moveTo>
                        <a:pt x="292037" y="9728"/>
                      </a:moveTo>
                      <a:cubicBezTo>
                        <a:pt x="292037" y="9728"/>
                        <a:pt x="454438" y="84595"/>
                        <a:pt x="396812" y="270332"/>
                      </a:cubicBezTo>
                      <a:cubicBezTo>
                        <a:pt x="340138" y="452736"/>
                        <a:pt x="0" y="353295"/>
                        <a:pt x="0" y="353295"/>
                      </a:cubicBezTo>
                      <a:lnTo>
                        <a:pt x="31909" y="228708"/>
                      </a:lnTo>
                      <a:lnTo>
                        <a:pt x="88202" y="167938"/>
                      </a:lnTo>
                      <a:cubicBezTo>
                        <a:pt x="88106" y="167938"/>
                        <a:pt x="120110" y="-47708"/>
                        <a:pt x="292037" y="9728"/>
                      </a:cubicBezTo>
                      <a:close/>
                    </a:path>
                  </a:pathLst>
                </a:custGeom>
                <a:solidFill>
                  <a:srgbClr val="A4D8CB"/>
                </a:solidFill>
                <a:ln w="9525" cap="flat">
                  <a:noFill/>
                  <a:prstDash val="solid"/>
                  <a:miter/>
                </a:ln>
              </p:spPr>
              <p:txBody>
                <a:bodyPr rtlCol="0" anchor="ctr"/>
                <a:lstStyle/>
                <a:p>
                  <a:endParaRPr lang="zh-CN" altLang="en-US">
                    <a:cs typeface="+mn-ea"/>
                    <a:sym typeface="+mn-lt"/>
                  </a:endParaRPr>
                </a:p>
              </p:txBody>
            </p:sp>
            <p:sp>
              <p:nvSpPr>
                <p:cNvPr id="99" name="任意多边形: 形状 98"/>
                <p:cNvSpPr/>
                <p:nvPr>
                  <p:custDataLst>
                    <p:tags r:id="rId113"/>
                  </p:custDataLst>
                </p:nvPr>
              </p:nvSpPr>
              <p:spPr>
                <a:xfrm>
                  <a:off x="-1586674" y="2308528"/>
                  <a:ext cx="377158" cy="247688"/>
                </a:xfrm>
                <a:custGeom>
                  <a:avLst/>
                  <a:gdLst>
                    <a:gd name="connsiteX0" fmla="*/ 368332 w 377158"/>
                    <a:gd name="connsiteY0" fmla="*/ 0 h 247688"/>
                    <a:gd name="connsiteX1" fmla="*/ 377000 w 377158"/>
                    <a:gd name="connsiteY1" fmla="*/ 67627 h 247688"/>
                    <a:gd name="connsiteX2" fmla="*/ 364712 w 377158"/>
                    <a:gd name="connsiteY2" fmla="*/ 135160 h 247688"/>
                    <a:gd name="connsiteX3" fmla="*/ 328898 w 377158"/>
                    <a:gd name="connsiteY3" fmla="*/ 194215 h 247688"/>
                    <a:gd name="connsiteX4" fmla="*/ 270224 w 377158"/>
                    <a:gd name="connsiteY4" fmla="*/ 230981 h 247688"/>
                    <a:gd name="connsiteX5" fmla="*/ 134207 w 377158"/>
                    <a:gd name="connsiteY5" fmla="*/ 246697 h 247688"/>
                    <a:gd name="connsiteX6" fmla="*/ 0 w 377158"/>
                    <a:gd name="connsiteY6" fmla="*/ 221647 h 247688"/>
                    <a:gd name="connsiteX7" fmla="*/ 66866 w 377158"/>
                    <a:gd name="connsiteY7" fmla="*/ 234220 h 247688"/>
                    <a:gd name="connsiteX8" fmla="*/ 134493 w 377158"/>
                    <a:gd name="connsiteY8" fmla="*/ 240506 h 247688"/>
                    <a:gd name="connsiteX9" fmla="*/ 267367 w 377158"/>
                    <a:gd name="connsiteY9" fmla="*/ 223456 h 247688"/>
                    <a:gd name="connsiteX10" fmla="*/ 323850 w 377158"/>
                    <a:gd name="connsiteY10" fmla="*/ 188976 h 247688"/>
                    <a:gd name="connsiteX11" fmla="*/ 358997 w 377158"/>
                    <a:gd name="connsiteY11" fmla="*/ 133159 h 247688"/>
                    <a:gd name="connsiteX12" fmla="*/ 368332 w 377158"/>
                    <a:gd name="connsiteY12" fmla="*/ 0 h 24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7158" h="247688">
                      <a:moveTo>
                        <a:pt x="368332" y="0"/>
                      </a:moveTo>
                      <a:cubicBezTo>
                        <a:pt x="375285" y="21717"/>
                        <a:pt x="377857" y="44767"/>
                        <a:pt x="377000" y="67627"/>
                      </a:cubicBezTo>
                      <a:cubicBezTo>
                        <a:pt x="375952" y="90583"/>
                        <a:pt x="371475" y="113252"/>
                        <a:pt x="364712" y="135160"/>
                      </a:cubicBezTo>
                      <a:cubicBezTo>
                        <a:pt x="357854" y="157258"/>
                        <a:pt x="345377" y="177832"/>
                        <a:pt x="328898" y="194215"/>
                      </a:cubicBezTo>
                      <a:cubicBezTo>
                        <a:pt x="312325" y="210693"/>
                        <a:pt x="291751" y="222694"/>
                        <a:pt x="270224" y="230981"/>
                      </a:cubicBezTo>
                      <a:cubicBezTo>
                        <a:pt x="226504" y="246793"/>
                        <a:pt x="179737" y="249555"/>
                        <a:pt x="134207" y="246697"/>
                      </a:cubicBezTo>
                      <a:cubicBezTo>
                        <a:pt x="88583" y="243554"/>
                        <a:pt x="43434" y="235267"/>
                        <a:pt x="0" y="221647"/>
                      </a:cubicBezTo>
                      <a:cubicBezTo>
                        <a:pt x="22098" y="226885"/>
                        <a:pt x="44482" y="231172"/>
                        <a:pt x="66866" y="234220"/>
                      </a:cubicBezTo>
                      <a:cubicBezTo>
                        <a:pt x="89249" y="237458"/>
                        <a:pt x="111824" y="239744"/>
                        <a:pt x="134493" y="240506"/>
                      </a:cubicBezTo>
                      <a:cubicBezTo>
                        <a:pt x="179451" y="242125"/>
                        <a:pt x="225457" y="239268"/>
                        <a:pt x="267367" y="223456"/>
                      </a:cubicBezTo>
                      <a:cubicBezTo>
                        <a:pt x="288227" y="215741"/>
                        <a:pt x="307848" y="204406"/>
                        <a:pt x="323850" y="188976"/>
                      </a:cubicBezTo>
                      <a:cubicBezTo>
                        <a:pt x="339852" y="173546"/>
                        <a:pt x="351473" y="154114"/>
                        <a:pt x="358997" y="133159"/>
                      </a:cubicBezTo>
                      <a:cubicBezTo>
                        <a:pt x="373571" y="90964"/>
                        <a:pt x="379095" y="44386"/>
                        <a:pt x="368332"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100" name="任意多边形: 形状 99"/>
                <p:cNvSpPr/>
                <p:nvPr>
                  <p:custDataLst>
                    <p:tags r:id="rId114"/>
                  </p:custDataLst>
                </p:nvPr>
              </p:nvSpPr>
              <p:spPr>
                <a:xfrm>
                  <a:off x="-1588484" y="2294044"/>
                  <a:ext cx="164020" cy="103066"/>
                </a:xfrm>
                <a:custGeom>
                  <a:avLst/>
                  <a:gdLst>
                    <a:gd name="connsiteX0" fmla="*/ 164020 w 164020"/>
                    <a:gd name="connsiteY0" fmla="*/ 101 h 103066"/>
                    <a:gd name="connsiteX1" fmla="*/ 116586 w 164020"/>
                    <a:gd name="connsiteY1" fmla="*/ 13913 h 103066"/>
                    <a:gd name="connsiteX2" fmla="*/ 73343 w 164020"/>
                    <a:gd name="connsiteY2" fmla="*/ 37058 h 103066"/>
                    <a:gd name="connsiteX3" fmla="*/ 34766 w 164020"/>
                    <a:gd name="connsiteY3" fmla="*/ 67538 h 103066"/>
                    <a:gd name="connsiteX4" fmla="*/ 0 w 164020"/>
                    <a:gd name="connsiteY4" fmla="*/ 103067 h 103066"/>
                    <a:gd name="connsiteX5" fmla="*/ 14097 w 164020"/>
                    <a:gd name="connsiteY5" fmla="*/ 82302 h 103066"/>
                    <a:gd name="connsiteX6" fmla="*/ 30480 w 164020"/>
                    <a:gd name="connsiteY6" fmla="*/ 63157 h 103066"/>
                    <a:gd name="connsiteX7" fmla="*/ 68961 w 164020"/>
                    <a:gd name="connsiteY7" fmla="*/ 30391 h 103066"/>
                    <a:gd name="connsiteX8" fmla="*/ 114395 w 164020"/>
                    <a:gd name="connsiteY8" fmla="*/ 8102 h 103066"/>
                    <a:gd name="connsiteX9" fmla="*/ 164020 w 164020"/>
                    <a:gd name="connsiteY9" fmla="*/ 101 h 10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20" h="103066">
                      <a:moveTo>
                        <a:pt x="164020" y="101"/>
                      </a:moveTo>
                      <a:cubicBezTo>
                        <a:pt x="147542" y="2578"/>
                        <a:pt x="131731" y="7626"/>
                        <a:pt x="116586" y="13913"/>
                      </a:cubicBezTo>
                      <a:cubicBezTo>
                        <a:pt x="101537" y="20390"/>
                        <a:pt x="87058" y="28105"/>
                        <a:pt x="73343" y="37058"/>
                      </a:cubicBezTo>
                      <a:cubicBezTo>
                        <a:pt x="59817" y="46298"/>
                        <a:pt x="46863" y="56299"/>
                        <a:pt x="34766" y="67538"/>
                      </a:cubicBezTo>
                      <a:cubicBezTo>
                        <a:pt x="22479" y="78587"/>
                        <a:pt x="11430" y="90875"/>
                        <a:pt x="0" y="103067"/>
                      </a:cubicBezTo>
                      <a:cubicBezTo>
                        <a:pt x="4477" y="96018"/>
                        <a:pt x="9144" y="89065"/>
                        <a:pt x="14097" y="82302"/>
                      </a:cubicBezTo>
                      <a:cubicBezTo>
                        <a:pt x="19526" y="75920"/>
                        <a:pt x="24575" y="69158"/>
                        <a:pt x="30480" y="63157"/>
                      </a:cubicBezTo>
                      <a:cubicBezTo>
                        <a:pt x="41815" y="50679"/>
                        <a:pt x="55150" y="40106"/>
                        <a:pt x="68961" y="30391"/>
                      </a:cubicBezTo>
                      <a:cubicBezTo>
                        <a:pt x="83249" y="21247"/>
                        <a:pt x="98298" y="13436"/>
                        <a:pt x="114395" y="8102"/>
                      </a:cubicBezTo>
                      <a:cubicBezTo>
                        <a:pt x="130397" y="2959"/>
                        <a:pt x="147161" y="-661"/>
                        <a:pt x="164020" y="101"/>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grpSp>
            <p:nvGrpSpPr>
              <p:cNvPr id="73" name="图形 2"/>
              <p:cNvGrpSpPr/>
              <p:nvPr/>
            </p:nvGrpSpPr>
            <p:grpSpPr>
              <a:xfrm>
                <a:off x="-1174626" y="2339485"/>
                <a:ext cx="449589" cy="346885"/>
                <a:chOff x="-1174626" y="2339485"/>
                <a:chExt cx="449589" cy="346885"/>
              </a:xfrm>
            </p:grpSpPr>
            <p:sp>
              <p:nvSpPr>
                <p:cNvPr id="93" name="任意多边形: 形状 92"/>
                <p:cNvSpPr/>
                <p:nvPr>
                  <p:custDataLst>
                    <p:tags r:id="rId115"/>
                  </p:custDataLst>
                </p:nvPr>
              </p:nvSpPr>
              <p:spPr>
                <a:xfrm>
                  <a:off x="-886968" y="2526572"/>
                  <a:ext cx="161930" cy="159798"/>
                </a:xfrm>
                <a:custGeom>
                  <a:avLst/>
                  <a:gdLst>
                    <a:gd name="connsiteX0" fmla="*/ 34957 w 161930"/>
                    <a:gd name="connsiteY0" fmla="*/ 20081 h 159798"/>
                    <a:gd name="connsiteX1" fmla="*/ 85154 w 161930"/>
                    <a:gd name="connsiteY1" fmla="*/ 5508 h 159798"/>
                    <a:gd name="connsiteX2" fmla="*/ 134302 w 161930"/>
                    <a:gd name="connsiteY2" fmla="*/ 9223 h 159798"/>
                    <a:gd name="connsiteX3" fmla="*/ 93440 w 161930"/>
                    <a:gd name="connsiteY3" fmla="*/ 41322 h 159798"/>
                    <a:gd name="connsiteX4" fmla="*/ 161830 w 161930"/>
                    <a:gd name="connsiteY4" fmla="*/ 78565 h 159798"/>
                    <a:gd name="connsiteX5" fmla="*/ 84868 w 161930"/>
                    <a:gd name="connsiteY5" fmla="*/ 80565 h 159798"/>
                    <a:gd name="connsiteX6" fmla="*/ 136874 w 161930"/>
                    <a:gd name="connsiteY6" fmla="*/ 133048 h 159798"/>
                    <a:gd name="connsiteX7" fmla="*/ 71438 w 161930"/>
                    <a:gd name="connsiteY7" fmla="*/ 110378 h 159798"/>
                    <a:gd name="connsiteX8" fmla="*/ 81439 w 161930"/>
                    <a:gd name="connsiteY8" fmla="*/ 159146 h 159798"/>
                    <a:gd name="connsiteX9" fmla="*/ 0 w 161930"/>
                    <a:gd name="connsiteY9" fmla="*/ 71897 h 159798"/>
                    <a:gd name="connsiteX10" fmla="*/ 34957 w 161930"/>
                    <a:gd name="connsiteY10" fmla="*/ 20081 h 15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930" h="159798">
                      <a:moveTo>
                        <a:pt x="34957" y="20081"/>
                      </a:moveTo>
                      <a:cubicBezTo>
                        <a:pt x="34957" y="20081"/>
                        <a:pt x="51816" y="5222"/>
                        <a:pt x="85154" y="5508"/>
                      </a:cubicBezTo>
                      <a:cubicBezTo>
                        <a:pt x="118491" y="5794"/>
                        <a:pt x="131540" y="-9256"/>
                        <a:pt x="134302" y="9223"/>
                      </a:cubicBezTo>
                      <a:cubicBezTo>
                        <a:pt x="137160" y="27606"/>
                        <a:pt x="93440" y="41322"/>
                        <a:pt x="93440" y="41322"/>
                      </a:cubicBezTo>
                      <a:cubicBezTo>
                        <a:pt x="93440" y="41322"/>
                        <a:pt x="164973" y="61324"/>
                        <a:pt x="161830" y="78565"/>
                      </a:cubicBezTo>
                      <a:cubicBezTo>
                        <a:pt x="158686" y="95805"/>
                        <a:pt x="84868" y="80565"/>
                        <a:pt x="84868" y="80565"/>
                      </a:cubicBezTo>
                      <a:cubicBezTo>
                        <a:pt x="84868" y="80565"/>
                        <a:pt x="145447" y="116569"/>
                        <a:pt x="136874" y="133048"/>
                      </a:cubicBezTo>
                      <a:cubicBezTo>
                        <a:pt x="128397" y="149526"/>
                        <a:pt x="71438" y="110378"/>
                        <a:pt x="71438" y="110378"/>
                      </a:cubicBezTo>
                      <a:cubicBezTo>
                        <a:pt x="71438" y="110378"/>
                        <a:pt x="96965" y="151621"/>
                        <a:pt x="81439" y="159146"/>
                      </a:cubicBezTo>
                      <a:cubicBezTo>
                        <a:pt x="65913" y="166575"/>
                        <a:pt x="5239" y="108854"/>
                        <a:pt x="0" y="71897"/>
                      </a:cubicBezTo>
                      <a:lnTo>
                        <a:pt x="34957" y="20081"/>
                      </a:ln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sp>
              <p:nvSpPr>
                <p:cNvPr id="94" name="任意多边形: 形状 93"/>
                <p:cNvSpPr/>
                <p:nvPr>
                  <p:custDataLst>
                    <p:tags r:id="rId116"/>
                  </p:custDataLst>
                </p:nvPr>
              </p:nvSpPr>
              <p:spPr>
                <a:xfrm>
                  <a:off x="-1174626" y="2339485"/>
                  <a:ext cx="344427" cy="274863"/>
                </a:xfrm>
                <a:custGeom>
                  <a:avLst/>
                  <a:gdLst>
                    <a:gd name="connsiteX0" fmla="*/ 31246 w 344427"/>
                    <a:gd name="connsiteY0" fmla="*/ 0 h 274863"/>
                    <a:gd name="connsiteX1" fmla="*/ 10862 w 344427"/>
                    <a:gd name="connsiteY1" fmla="*/ 46387 h 274863"/>
                    <a:gd name="connsiteX2" fmla="*/ 164691 w 344427"/>
                    <a:gd name="connsiteY2" fmla="*/ 273082 h 274863"/>
                    <a:gd name="connsiteX3" fmla="*/ 288421 w 344427"/>
                    <a:gd name="connsiteY3" fmla="*/ 265176 h 274863"/>
                    <a:gd name="connsiteX4" fmla="*/ 297565 w 344427"/>
                    <a:gd name="connsiteY4" fmla="*/ 257365 h 274863"/>
                    <a:gd name="connsiteX5" fmla="*/ 344428 w 344427"/>
                    <a:gd name="connsiteY5" fmla="*/ 196405 h 274863"/>
                    <a:gd name="connsiteX6" fmla="*/ 344428 w 344427"/>
                    <a:gd name="connsiteY6" fmla="*/ 196405 h 274863"/>
                    <a:gd name="connsiteX7" fmla="*/ 164596 w 344427"/>
                    <a:gd name="connsiteY7" fmla="*/ 110871 h 274863"/>
                    <a:gd name="connsiteX8" fmla="*/ 171740 w 344427"/>
                    <a:gd name="connsiteY8" fmla="*/ 8096 h 274863"/>
                    <a:gd name="connsiteX9" fmla="*/ 31246 w 344427"/>
                    <a:gd name="connsiteY9" fmla="*/ 0 h 27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427" h="274863">
                      <a:moveTo>
                        <a:pt x="31246" y="0"/>
                      </a:moveTo>
                      <a:cubicBezTo>
                        <a:pt x="31246" y="0"/>
                        <a:pt x="20483" y="18383"/>
                        <a:pt x="10862" y="46387"/>
                      </a:cubicBezTo>
                      <a:cubicBezTo>
                        <a:pt x="-28285" y="160687"/>
                        <a:pt x="41914" y="262318"/>
                        <a:pt x="164691" y="273082"/>
                      </a:cubicBezTo>
                      <a:cubicBezTo>
                        <a:pt x="202601" y="276415"/>
                        <a:pt x="246130" y="275749"/>
                        <a:pt x="288421" y="265176"/>
                      </a:cubicBezTo>
                      <a:lnTo>
                        <a:pt x="297565" y="257365"/>
                      </a:lnTo>
                      <a:cubicBezTo>
                        <a:pt x="317567" y="240221"/>
                        <a:pt x="333569" y="219361"/>
                        <a:pt x="344428" y="196405"/>
                      </a:cubicBezTo>
                      <a:lnTo>
                        <a:pt x="344428" y="196405"/>
                      </a:lnTo>
                      <a:cubicBezTo>
                        <a:pt x="344428" y="196405"/>
                        <a:pt x="182979" y="142113"/>
                        <a:pt x="164596" y="110871"/>
                      </a:cubicBezTo>
                      <a:cubicBezTo>
                        <a:pt x="146213" y="79629"/>
                        <a:pt x="171740" y="8096"/>
                        <a:pt x="171740" y="8096"/>
                      </a:cubicBezTo>
                      <a:lnTo>
                        <a:pt x="31246" y="0"/>
                      </a:lnTo>
                      <a:close/>
                    </a:path>
                  </a:pathLst>
                </a:custGeom>
                <a:solidFill>
                  <a:srgbClr val="A4D8CB"/>
                </a:solidFill>
                <a:ln w="9525" cap="flat">
                  <a:noFill/>
                  <a:prstDash val="solid"/>
                  <a:miter/>
                </a:ln>
              </p:spPr>
              <p:txBody>
                <a:bodyPr rtlCol="0" anchor="ctr"/>
                <a:lstStyle/>
                <a:p>
                  <a:endParaRPr lang="zh-CN" altLang="en-US">
                    <a:cs typeface="+mn-ea"/>
                    <a:sym typeface="+mn-lt"/>
                  </a:endParaRPr>
                </a:p>
              </p:txBody>
            </p:sp>
            <p:sp>
              <p:nvSpPr>
                <p:cNvPr id="95" name="任意多边形: 形状 94"/>
                <p:cNvSpPr/>
                <p:nvPr>
                  <p:custDataLst>
                    <p:tags r:id="rId117"/>
                  </p:custDataLst>
                </p:nvPr>
              </p:nvSpPr>
              <p:spPr>
                <a:xfrm>
                  <a:off x="-1019466" y="2369583"/>
                  <a:ext cx="158406" cy="155448"/>
                </a:xfrm>
                <a:custGeom>
                  <a:avLst/>
                  <a:gdLst>
                    <a:gd name="connsiteX0" fmla="*/ 158407 w 158406"/>
                    <a:gd name="connsiteY0" fmla="*/ 155448 h 155448"/>
                    <a:gd name="connsiteX1" fmla="*/ 98876 w 158406"/>
                    <a:gd name="connsiteY1" fmla="*/ 135541 h 155448"/>
                    <a:gd name="connsiteX2" fmla="*/ 41345 w 158406"/>
                    <a:gd name="connsiteY2" fmla="*/ 109728 h 155448"/>
                    <a:gd name="connsiteX3" fmla="*/ 14675 w 158406"/>
                    <a:gd name="connsiteY3" fmla="*/ 92012 h 155448"/>
                    <a:gd name="connsiteX4" fmla="*/ 4292 w 158406"/>
                    <a:gd name="connsiteY4" fmla="*/ 78486 h 155448"/>
                    <a:gd name="connsiteX5" fmla="*/ 387 w 158406"/>
                    <a:gd name="connsiteY5" fmla="*/ 62389 h 155448"/>
                    <a:gd name="connsiteX6" fmla="*/ 9912 w 158406"/>
                    <a:gd name="connsiteY6" fmla="*/ 0 h 155448"/>
                    <a:gd name="connsiteX7" fmla="*/ 5816 w 158406"/>
                    <a:gd name="connsiteY7" fmla="*/ 30956 h 155448"/>
                    <a:gd name="connsiteX8" fmla="*/ 6388 w 158406"/>
                    <a:gd name="connsiteY8" fmla="*/ 61532 h 155448"/>
                    <a:gd name="connsiteX9" fmla="*/ 10484 w 158406"/>
                    <a:gd name="connsiteY9" fmla="*/ 75629 h 155448"/>
                    <a:gd name="connsiteX10" fmla="*/ 19342 w 158406"/>
                    <a:gd name="connsiteY10" fmla="*/ 86487 h 155448"/>
                    <a:gd name="connsiteX11" fmla="*/ 45155 w 158406"/>
                    <a:gd name="connsiteY11" fmla="*/ 102775 h 155448"/>
                    <a:gd name="connsiteX12" fmla="*/ 101162 w 158406"/>
                    <a:gd name="connsiteY12" fmla="*/ 129921 h 155448"/>
                    <a:gd name="connsiteX13" fmla="*/ 158407 w 158406"/>
                    <a:gd name="connsiteY13" fmla="*/ 155448 h 15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406" h="155448">
                      <a:moveTo>
                        <a:pt x="158407" y="155448"/>
                      </a:moveTo>
                      <a:cubicBezTo>
                        <a:pt x="138214" y="149828"/>
                        <a:pt x="118402" y="142970"/>
                        <a:pt x="98876" y="135541"/>
                      </a:cubicBezTo>
                      <a:cubicBezTo>
                        <a:pt x="79254" y="128111"/>
                        <a:pt x="60109" y="119539"/>
                        <a:pt x="41345" y="109728"/>
                      </a:cubicBezTo>
                      <a:cubicBezTo>
                        <a:pt x="32105" y="104489"/>
                        <a:pt x="22961" y="99155"/>
                        <a:pt x="14675" y="92012"/>
                      </a:cubicBezTo>
                      <a:cubicBezTo>
                        <a:pt x="10674" y="88392"/>
                        <a:pt x="6293" y="83820"/>
                        <a:pt x="4292" y="78486"/>
                      </a:cubicBezTo>
                      <a:cubicBezTo>
                        <a:pt x="2006" y="73247"/>
                        <a:pt x="959" y="67818"/>
                        <a:pt x="387" y="62389"/>
                      </a:cubicBezTo>
                      <a:cubicBezTo>
                        <a:pt x="-1423" y="40672"/>
                        <a:pt x="3340" y="19812"/>
                        <a:pt x="9912" y="0"/>
                      </a:cubicBezTo>
                      <a:cubicBezTo>
                        <a:pt x="8198" y="10382"/>
                        <a:pt x="6483" y="20669"/>
                        <a:pt x="5816" y="30956"/>
                      </a:cubicBezTo>
                      <a:cubicBezTo>
                        <a:pt x="4959" y="41243"/>
                        <a:pt x="4769" y="51626"/>
                        <a:pt x="6388" y="61532"/>
                      </a:cubicBezTo>
                      <a:cubicBezTo>
                        <a:pt x="7245" y="66485"/>
                        <a:pt x="8579" y="71247"/>
                        <a:pt x="10484" y="75629"/>
                      </a:cubicBezTo>
                      <a:cubicBezTo>
                        <a:pt x="12389" y="80105"/>
                        <a:pt x="15532" y="83153"/>
                        <a:pt x="19342" y="86487"/>
                      </a:cubicBezTo>
                      <a:cubicBezTo>
                        <a:pt x="27057" y="92774"/>
                        <a:pt x="36106" y="97917"/>
                        <a:pt x="45155" y="102775"/>
                      </a:cubicBezTo>
                      <a:cubicBezTo>
                        <a:pt x="63157" y="112871"/>
                        <a:pt x="82207" y="121253"/>
                        <a:pt x="101162" y="129921"/>
                      </a:cubicBezTo>
                      <a:lnTo>
                        <a:pt x="158407" y="155448"/>
                      </a:ln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96" name="任意多边形: 形状 95"/>
                <p:cNvSpPr/>
                <p:nvPr>
                  <p:custDataLst>
                    <p:tags r:id="rId118"/>
                  </p:custDataLst>
                </p:nvPr>
              </p:nvSpPr>
              <p:spPr>
                <a:xfrm>
                  <a:off x="-1142904" y="2544462"/>
                  <a:ext cx="235172" cy="73133"/>
                </a:xfrm>
                <a:custGeom>
                  <a:avLst/>
                  <a:gdLst>
                    <a:gd name="connsiteX0" fmla="*/ 0 w 235172"/>
                    <a:gd name="connsiteY0" fmla="*/ 0 h 73133"/>
                    <a:gd name="connsiteX1" fmla="*/ 49435 w 235172"/>
                    <a:gd name="connsiteY1" fmla="*/ 39433 h 73133"/>
                    <a:gd name="connsiteX2" fmla="*/ 108394 w 235172"/>
                    <a:gd name="connsiteY2" fmla="*/ 60579 h 73133"/>
                    <a:gd name="connsiteX3" fmla="*/ 171355 w 235172"/>
                    <a:gd name="connsiteY3" fmla="*/ 66961 h 73133"/>
                    <a:gd name="connsiteX4" fmla="*/ 235172 w 235172"/>
                    <a:gd name="connsiteY4" fmla="*/ 64865 h 73133"/>
                    <a:gd name="connsiteX5" fmla="*/ 171355 w 235172"/>
                    <a:gd name="connsiteY5" fmla="*/ 73057 h 73133"/>
                    <a:gd name="connsiteX6" fmla="*/ 106775 w 235172"/>
                    <a:gd name="connsiteY6" fmla="*/ 68390 h 73133"/>
                    <a:gd name="connsiteX7" fmla="*/ 46292 w 235172"/>
                    <a:gd name="connsiteY7" fmla="*/ 44768 h 73133"/>
                    <a:gd name="connsiteX8" fmla="*/ 0 w 235172"/>
                    <a:gd name="connsiteY8" fmla="*/ 0 h 7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172" h="73133">
                      <a:moveTo>
                        <a:pt x="0" y="0"/>
                      </a:moveTo>
                      <a:cubicBezTo>
                        <a:pt x="14288" y="16002"/>
                        <a:pt x="30956" y="29242"/>
                        <a:pt x="49435" y="39433"/>
                      </a:cubicBezTo>
                      <a:cubicBezTo>
                        <a:pt x="67913" y="49340"/>
                        <a:pt x="87725" y="56769"/>
                        <a:pt x="108394" y="60579"/>
                      </a:cubicBezTo>
                      <a:cubicBezTo>
                        <a:pt x="128873" y="65151"/>
                        <a:pt x="150209" y="66008"/>
                        <a:pt x="171355" y="66961"/>
                      </a:cubicBezTo>
                      <a:cubicBezTo>
                        <a:pt x="192596" y="67723"/>
                        <a:pt x="213836" y="66866"/>
                        <a:pt x="235172" y="64865"/>
                      </a:cubicBezTo>
                      <a:cubicBezTo>
                        <a:pt x="214408" y="70104"/>
                        <a:pt x="192881" y="72485"/>
                        <a:pt x="171355" y="73057"/>
                      </a:cubicBezTo>
                      <a:cubicBezTo>
                        <a:pt x="149828" y="73438"/>
                        <a:pt x="128302" y="72485"/>
                        <a:pt x="106775" y="68390"/>
                      </a:cubicBezTo>
                      <a:cubicBezTo>
                        <a:pt x="85534" y="63818"/>
                        <a:pt x="64770" y="56198"/>
                        <a:pt x="46292" y="44768"/>
                      </a:cubicBezTo>
                      <a:cubicBezTo>
                        <a:pt x="27908" y="33052"/>
                        <a:pt x="11716" y="18002"/>
                        <a:pt x="0"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grpSp>
            <p:nvGrpSpPr>
              <p:cNvPr id="74" name="图形 2"/>
              <p:cNvGrpSpPr/>
              <p:nvPr/>
            </p:nvGrpSpPr>
            <p:grpSpPr>
              <a:xfrm>
                <a:off x="-991051" y="1731497"/>
                <a:ext cx="869730" cy="957785"/>
                <a:chOff x="-991051" y="1731497"/>
                <a:chExt cx="869730" cy="957785"/>
              </a:xfrm>
            </p:grpSpPr>
            <p:sp>
              <p:nvSpPr>
                <p:cNvPr id="75" name="任意多边形: 形状 74"/>
                <p:cNvSpPr/>
                <p:nvPr>
                  <p:custDataLst>
                    <p:tags r:id="rId119"/>
                  </p:custDataLst>
                </p:nvPr>
              </p:nvSpPr>
              <p:spPr>
                <a:xfrm>
                  <a:off x="-914730" y="1731497"/>
                  <a:ext cx="793409" cy="957785"/>
                </a:xfrm>
                <a:custGeom>
                  <a:avLst/>
                  <a:gdLst>
                    <a:gd name="connsiteX0" fmla="*/ 177114 w 793409"/>
                    <a:gd name="connsiteY0" fmla="*/ 816871 h 957785"/>
                    <a:gd name="connsiteX1" fmla="*/ 326562 w 793409"/>
                    <a:gd name="connsiteY1" fmla="*/ 953935 h 957785"/>
                    <a:gd name="connsiteX2" fmla="*/ 493344 w 793409"/>
                    <a:gd name="connsiteY2" fmla="*/ 891070 h 957785"/>
                    <a:gd name="connsiteX3" fmla="*/ 703371 w 793409"/>
                    <a:gd name="connsiteY3" fmla="*/ 831349 h 957785"/>
                    <a:gd name="connsiteX4" fmla="*/ 716610 w 793409"/>
                    <a:gd name="connsiteY4" fmla="*/ 567697 h 957785"/>
                    <a:gd name="connsiteX5" fmla="*/ 793382 w 793409"/>
                    <a:gd name="connsiteY5" fmla="*/ 504736 h 957785"/>
                    <a:gd name="connsiteX6" fmla="*/ 701942 w 793409"/>
                    <a:gd name="connsiteY6" fmla="*/ 417868 h 957785"/>
                    <a:gd name="connsiteX7" fmla="*/ 760997 w 793409"/>
                    <a:gd name="connsiteY7" fmla="*/ 313189 h 957785"/>
                    <a:gd name="connsiteX8" fmla="*/ 667842 w 793409"/>
                    <a:gd name="connsiteY8" fmla="*/ 304140 h 957785"/>
                    <a:gd name="connsiteX9" fmla="*/ 615169 w 793409"/>
                    <a:gd name="connsiteY9" fmla="*/ 97352 h 957785"/>
                    <a:gd name="connsiteX10" fmla="*/ 374377 w 793409"/>
                    <a:gd name="connsiteY10" fmla="*/ 18485 h 957785"/>
                    <a:gd name="connsiteX11" fmla="*/ 141396 w 793409"/>
                    <a:gd name="connsiteY11" fmla="*/ 30963 h 957785"/>
                    <a:gd name="connsiteX12" fmla="*/ 36621 w 793409"/>
                    <a:gd name="connsiteY12" fmla="*/ 422821 h 957785"/>
                    <a:gd name="connsiteX13" fmla="*/ 177114 w 793409"/>
                    <a:gd name="connsiteY13" fmla="*/ 816871 h 95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3409" h="957785">
                      <a:moveTo>
                        <a:pt x="177114" y="816871"/>
                      </a:moveTo>
                      <a:cubicBezTo>
                        <a:pt x="177114" y="816871"/>
                        <a:pt x="177972" y="915835"/>
                        <a:pt x="326562" y="953935"/>
                      </a:cubicBezTo>
                      <a:cubicBezTo>
                        <a:pt x="415335" y="976700"/>
                        <a:pt x="493344" y="891070"/>
                        <a:pt x="493344" y="891070"/>
                      </a:cubicBezTo>
                      <a:cubicBezTo>
                        <a:pt x="493344" y="891070"/>
                        <a:pt x="622027" y="942124"/>
                        <a:pt x="703371" y="831349"/>
                      </a:cubicBezTo>
                      <a:cubicBezTo>
                        <a:pt x="789001" y="714667"/>
                        <a:pt x="716610" y="567697"/>
                        <a:pt x="716610" y="567697"/>
                      </a:cubicBezTo>
                      <a:cubicBezTo>
                        <a:pt x="716610" y="567697"/>
                        <a:pt x="795097" y="558267"/>
                        <a:pt x="793382" y="504736"/>
                      </a:cubicBezTo>
                      <a:cubicBezTo>
                        <a:pt x="791477" y="445205"/>
                        <a:pt x="701942" y="417868"/>
                        <a:pt x="701942" y="417868"/>
                      </a:cubicBezTo>
                      <a:cubicBezTo>
                        <a:pt x="701942" y="417868"/>
                        <a:pt x="779476" y="358432"/>
                        <a:pt x="760997" y="313189"/>
                      </a:cubicBezTo>
                      <a:cubicBezTo>
                        <a:pt x="738994" y="259372"/>
                        <a:pt x="667842" y="304140"/>
                        <a:pt x="667842" y="304140"/>
                      </a:cubicBezTo>
                      <a:cubicBezTo>
                        <a:pt x="667842" y="304140"/>
                        <a:pt x="698989" y="201841"/>
                        <a:pt x="615169" y="97352"/>
                      </a:cubicBezTo>
                      <a:cubicBezTo>
                        <a:pt x="521919" y="-18853"/>
                        <a:pt x="374377" y="18485"/>
                        <a:pt x="374377" y="18485"/>
                      </a:cubicBezTo>
                      <a:cubicBezTo>
                        <a:pt x="374377" y="18485"/>
                        <a:pt x="244742" y="-30473"/>
                        <a:pt x="141396" y="30963"/>
                      </a:cubicBezTo>
                      <a:cubicBezTo>
                        <a:pt x="141396" y="30963"/>
                        <a:pt x="-86823" y="162979"/>
                        <a:pt x="36621" y="422821"/>
                      </a:cubicBezTo>
                      <a:cubicBezTo>
                        <a:pt x="206832" y="780961"/>
                        <a:pt x="177114" y="816871"/>
                        <a:pt x="177114" y="816871"/>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76" name="任意多边形: 形状 75"/>
                <p:cNvSpPr/>
                <p:nvPr>
                  <p:custDataLst>
                    <p:tags r:id="rId120"/>
                  </p:custDataLst>
                </p:nvPr>
              </p:nvSpPr>
              <p:spPr>
                <a:xfrm>
                  <a:off x="-988303" y="1956820"/>
                  <a:ext cx="704496" cy="600711"/>
                </a:xfrm>
                <a:custGeom>
                  <a:avLst/>
                  <a:gdLst>
                    <a:gd name="connsiteX0" fmla="*/ 323077 w 704496"/>
                    <a:gd name="connsiteY0" fmla="*/ 998 h 600711"/>
                    <a:gd name="connsiteX1" fmla="*/ 1037 w 704496"/>
                    <a:gd name="connsiteY1" fmla="*/ 379426 h 600711"/>
                    <a:gd name="connsiteX2" fmla="*/ 5228 w 704496"/>
                    <a:gd name="connsiteY2" fmla="*/ 402001 h 600711"/>
                    <a:gd name="connsiteX3" fmla="*/ 136959 w 704496"/>
                    <a:gd name="connsiteY3" fmla="*/ 584119 h 600711"/>
                    <a:gd name="connsiteX4" fmla="*/ 315934 w 704496"/>
                    <a:gd name="connsiteY4" fmla="*/ 548686 h 600711"/>
                    <a:gd name="connsiteX5" fmla="*/ 677693 w 704496"/>
                    <a:gd name="connsiteY5" fmla="*/ 418098 h 600711"/>
                    <a:gd name="connsiteX6" fmla="*/ 323077 w 704496"/>
                    <a:gd name="connsiteY6" fmla="*/ 998 h 60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496" h="600711">
                      <a:moveTo>
                        <a:pt x="323077" y="998"/>
                      </a:moveTo>
                      <a:cubicBezTo>
                        <a:pt x="323077" y="998"/>
                        <a:pt x="-21251" y="-24243"/>
                        <a:pt x="1037" y="379426"/>
                      </a:cubicBezTo>
                      <a:cubicBezTo>
                        <a:pt x="1418" y="387142"/>
                        <a:pt x="2942" y="394666"/>
                        <a:pt x="5228" y="402001"/>
                      </a:cubicBezTo>
                      <a:cubicBezTo>
                        <a:pt x="16372" y="437434"/>
                        <a:pt x="55044" y="541256"/>
                        <a:pt x="136959" y="584119"/>
                      </a:cubicBezTo>
                      <a:cubicBezTo>
                        <a:pt x="236495" y="636316"/>
                        <a:pt x="315934" y="548686"/>
                        <a:pt x="315934" y="548686"/>
                      </a:cubicBezTo>
                      <a:cubicBezTo>
                        <a:pt x="315934" y="548686"/>
                        <a:pt x="581015" y="625933"/>
                        <a:pt x="677693" y="418098"/>
                      </a:cubicBezTo>
                      <a:cubicBezTo>
                        <a:pt x="780373" y="197308"/>
                        <a:pt x="572156" y="-16433"/>
                        <a:pt x="323077" y="998"/>
                      </a:cubicBez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sp>
              <p:nvSpPr>
                <p:cNvPr id="77" name="任意多边形: 形状 76"/>
                <p:cNvSpPr/>
                <p:nvPr>
                  <p:custDataLst>
                    <p:tags r:id="rId121"/>
                  </p:custDataLst>
                </p:nvPr>
              </p:nvSpPr>
              <p:spPr>
                <a:xfrm>
                  <a:off x="-988290" y="2008491"/>
                  <a:ext cx="131992" cy="528161"/>
                </a:xfrm>
                <a:custGeom>
                  <a:avLst/>
                  <a:gdLst>
                    <a:gd name="connsiteX0" fmla="*/ 24741 w 131992"/>
                    <a:gd name="connsiteY0" fmla="*/ 222123 h 528161"/>
                    <a:gd name="connsiteX1" fmla="*/ 131993 w 131992"/>
                    <a:gd name="connsiteY1" fmla="*/ 0 h 528161"/>
                    <a:gd name="connsiteX2" fmla="*/ 1024 w 131992"/>
                    <a:gd name="connsiteY2" fmla="*/ 327755 h 528161"/>
                    <a:gd name="connsiteX3" fmla="*/ 5215 w 131992"/>
                    <a:gd name="connsiteY3" fmla="*/ 350330 h 528161"/>
                    <a:gd name="connsiteX4" fmla="*/ 129230 w 131992"/>
                    <a:gd name="connsiteY4" fmla="*/ 528161 h 528161"/>
                    <a:gd name="connsiteX5" fmla="*/ 24741 w 131992"/>
                    <a:gd name="connsiteY5" fmla="*/ 222123 h 52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992" h="528161">
                      <a:moveTo>
                        <a:pt x="24741" y="222123"/>
                      </a:moveTo>
                      <a:cubicBezTo>
                        <a:pt x="32647" y="155353"/>
                        <a:pt x="87035" y="55626"/>
                        <a:pt x="131993" y="0"/>
                      </a:cubicBezTo>
                      <a:cubicBezTo>
                        <a:pt x="57031" y="48768"/>
                        <a:pt x="-9073" y="143637"/>
                        <a:pt x="1024" y="327755"/>
                      </a:cubicBezTo>
                      <a:cubicBezTo>
                        <a:pt x="1405" y="335471"/>
                        <a:pt x="2929" y="342995"/>
                        <a:pt x="5215" y="350330"/>
                      </a:cubicBezTo>
                      <a:cubicBezTo>
                        <a:pt x="15978" y="384619"/>
                        <a:pt x="52649" y="483013"/>
                        <a:pt x="129230" y="528161"/>
                      </a:cubicBezTo>
                      <a:cubicBezTo>
                        <a:pt x="31313" y="430435"/>
                        <a:pt x="12549" y="324136"/>
                        <a:pt x="24741" y="222123"/>
                      </a:cubicBezTo>
                      <a:close/>
                    </a:path>
                  </a:pathLst>
                </a:custGeom>
                <a:solidFill>
                  <a:srgbClr val="E78680"/>
                </a:solidFill>
                <a:ln w="9525" cap="flat">
                  <a:noFill/>
                  <a:prstDash val="solid"/>
                  <a:miter/>
                </a:ln>
              </p:spPr>
              <p:txBody>
                <a:bodyPr rtlCol="0" anchor="ctr"/>
                <a:lstStyle/>
                <a:p>
                  <a:endParaRPr lang="zh-CN" altLang="en-US">
                    <a:cs typeface="+mn-ea"/>
                    <a:sym typeface="+mn-lt"/>
                  </a:endParaRPr>
                </a:p>
              </p:txBody>
            </p:sp>
            <p:sp>
              <p:nvSpPr>
                <p:cNvPr id="78" name="任意多边形: 形状 77"/>
                <p:cNvSpPr/>
                <p:nvPr>
                  <p:custDataLst>
                    <p:tags r:id="rId122"/>
                  </p:custDataLst>
                </p:nvPr>
              </p:nvSpPr>
              <p:spPr>
                <a:xfrm>
                  <a:off x="-874325" y="1842824"/>
                  <a:ext cx="193634" cy="204052"/>
                </a:xfrm>
                <a:custGeom>
                  <a:avLst/>
                  <a:gdLst>
                    <a:gd name="connsiteX0" fmla="*/ 125661 w 193634"/>
                    <a:gd name="connsiteY0" fmla="*/ 165857 h 204052"/>
                    <a:gd name="connsiteX1" fmla="*/ 180906 w 193634"/>
                    <a:gd name="connsiteY1" fmla="*/ 29840 h 204052"/>
                    <a:gd name="connsiteX2" fmla="*/ 23838 w 193634"/>
                    <a:gd name="connsiteY2" fmla="*/ 204053 h 204052"/>
                    <a:gd name="connsiteX3" fmla="*/ 125661 w 193634"/>
                    <a:gd name="connsiteY3" fmla="*/ 165857 h 204052"/>
                  </a:gdLst>
                  <a:ahLst/>
                  <a:cxnLst>
                    <a:cxn ang="0">
                      <a:pos x="connsiteX0" y="connsiteY0"/>
                    </a:cxn>
                    <a:cxn ang="0">
                      <a:pos x="connsiteX1" y="connsiteY1"/>
                    </a:cxn>
                    <a:cxn ang="0">
                      <a:pos x="connsiteX2" y="connsiteY2"/>
                    </a:cxn>
                    <a:cxn ang="0">
                      <a:pos x="connsiteX3" y="connsiteY3"/>
                    </a:cxn>
                  </a:cxnLst>
                  <a:rect l="l" t="t" r="r" b="b"/>
                  <a:pathLst>
                    <a:path w="193634" h="204052">
                      <a:moveTo>
                        <a:pt x="125661" y="165857"/>
                      </a:moveTo>
                      <a:cubicBezTo>
                        <a:pt x="125661" y="165857"/>
                        <a:pt x="228912" y="111565"/>
                        <a:pt x="180906" y="29840"/>
                      </a:cubicBezTo>
                      <a:cubicBezTo>
                        <a:pt x="132900" y="-51884"/>
                        <a:pt x="-68268" y="43461"/>
                        <a:pt x="23838" y="204053"/>
                      </a:cubicBezTo>
                      <a:lnTo>
                        <a:pt x="125661" y="165857"/>
                      </a:lnTo>
                      <a:close/>
                    </a:path>
                  </a:pathLst>
                </a:custGeom>
                <a:solidFill>
                  <a:srgbClr val="FDA89E"/>
                </a:solidFill>
                <a:ln w="9525" cap="flat">
                  <a:noFill/>
                  <a:prstDash val="solid"/>
                  <a:miter/>
                </a:ln>
              </p:spPr>
              <p:txBody>
                <a:bodyPr rtlCol="0" anchor="ctr"/>
                <a:lstStyle/>
                <a:p>
                  <a:endParaRPr lang="zh-CN" altLang="en-US">
                    <a:cs typeface="+mn-ea"/>
                    <a:sym typeface="+mn-lt"/>
                  </a:endParaRPr>
                </a:p>
              </p:txBody>
            </p:sp>
            <p:sp>
              <p:nvSpPr>
                <p:cNvPr id="79" name="任意多边形: 形状 78"/>
                <p:cNvSpPr/>
                <p:nvPr>
                  <p:custDataLst>
                    <p:tags r:id="rId123"/>
                  </p:custDataLst>
                </p:nvPr>
              </p:nvSpPr>
              <p:spPr>
                <a:xfrm>
                  <a:off x="-856487" y="2132982"/>
                  <a:ext cx="84391" cy="98298"/>
                </a:xfrm>
                <a:custGeom>
                  <a:avLst/>
                  <a:gdLst>
                    <a:gd name="connsiteX0" fmla="*/ 42196 w 84391"/>
                    <a:gd name="connsiteY0" fmla="*/ 0 h 98298"/>
                    <a:gd name="connsiteX1" fmla="*/ 0 w 84391"/>
                    <a:gd name="connsiteY1" fmla="*/ 49149 h 98298"/>
                    <a:gd name="connsiteX2" fmla="*/ 42196 w 84391"/>
                    <a:gd name="connsiteY2" fmla="*/ 98298 h 98298"/>
                    <a:gd name="connsiteX3" fmla="*/ 84392 w 84391"/>
                    <a:gd name="connsiteY3" fmla="*/ 49149 h 98298"/>
                    <a:gd name="connsiteX4" fmla="*/ 42196 w 84391"/>
                    <a:gd name="connsiteY4" fmla="*/ 0 h 98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91" h="98298">
                      <a:moveTo>
                        <a:pt x="42196" y="0"/>
                      </a:moveTo>
                      <a:cubicBezTo>
                        <a:pt x="18859" y="0"/>
                        <a:pt x="0" y="22003"/>
                        <a:pt x="0" y="49149"/>
                      </a:cubicBezTo>
                      <a:cubicBezTo>
                        <a:pt x="0" y="76295"/>
                        <a:pt x="18859" y="98298"/>
                        <a:pt x="42196" y="98298"/>
                      </a:cubicBezTo>
                      <a:cubicBezTo>
                        <a:pt x="65532" y="98298"/>
                        <a:pt x="84392" y="76295"/>
                        <a:pt x="84392" y="49149"/>
                      </a:cubicBezTo>
                      <a:cubicBezTo>
                        <a:pt x="84392" y="22003"/>
                        <a:pt x="65532" y="0"/>
                        <a:pt x="42196" y="0"/>
                      </a:cubicBezTo>
                      <a:close/>
                    </a:path>
                  </a:pathLst>
                </a:custGeom>
                <a:solidFill>
                  <a:srgbClr val="E78680"/>
                </a:solidFill>
                <a:ln w="9525" cap="flat">
                  <a:noFill/>
                  <a:prstDash val="solid"/>
                  <a:miter/>
                </a:ln>
              </p:spPr>
              <p:txBody>
                <a:bodyPr rtlCol="0" anchor="ctr"/>
                <a:lstStyle/>
                <a:p>
                  <a:endParaRPr lang="zh-CN" altLang="en-US">
                    <a:cs typeface="+mn-ea"/>
                    <a:sym typeface="+mn-lt"/>
                  </a:endParaRPr>
                </a:p>
              </p:txBody>
            </p:sp>
            <p:sp>
              <p:nvSpPr>
                <p:cNvPr id="80" name="任意多边形: 形状 79"/>
                <p:cNvSpPr/>
                <p:nvPr>
                  <p:custDataLst>
                    <p:tags r:id="rId124"/>
                  </p:custDataLst>
                </p:nvPr>
              </p:nvSpPr>
              <p:spPr>
                <a:xfrm>
                  <a:off x="-808413" y="2434954"/>
                  <a:ext cx="84825" cy="98048"/>
                </a:xfrm>
                <a:custGeom>
                  <a:avLst/>
                  <a:gdLst>
                    <a:gd name="connsiteX0" fmla="*/ 34793 w 84825"/>
                    <a:gd name="connsiteY0" fmla="*/ 447 h 98048"/>
                    <a:gd name="connsiteX1" fmla="*/ 693 w 84825"/>
                    <a:gd name="connsiteY1" fmla="*/ 55597 h 98048"/>
                    <a:gd name="connsiteX2" fmla="*/ 50033 w 84825"/>
                    <a:gd name="connsiteY2" fmla="*/ 97602 h 98048"/>
                    <a:gd name="connsiteX3" fmla="*/ 84132 w 84825"/>
                    <a:gd name="connsiteY3" fmla="*/ 42452 h 98048"/>
                    <a:gd name="connsiteX4" fmla="*/ 34793 w 84825"/>
                    <a:gd name="connsiteY4" fmla="*/ 447 h 98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25" h="98048">
                      <a:moveTo>
                        <a:pt x="34793" y="447"/>
                      </a:moveTo>
                      <a:cubicBezTo>
                        <a:pt x="11742" y="4066"/>
                        <a:pt x="-3498" y="28736"/>
                        <a:pt x="693" y="55597"/>
                      </a:cubicBezTo>
                      <a:cubicBezTo>
                        <a:pt x="4884" y="82457"/>
                        <a:pt x="26982" y="101221"/>
                        <a:pt x="50033" y="97602"/>
                      </a:cubicBezTo>
                      <a:cubicBezTo>
                        <a:pt x="73083" y="93982"/>
                        <a:pt x="88323" y="69313"/>
                        <a:pt x="84132" y="42452"/>
                      </a:cubicBezTo>
                      <a:cubicBezTo>
                        <a:pt x="79941" y="15592"/>
                        <a:pt x="57843" y="-3173"/>
                        <a:pt x="34793" y="447"/>
                      </a:cubicBezTo>
                      <a:close/>
                    </a:path>
                  </a:pathLst>
                </a:custGeom>
                <a:solidFill>
                  <a:srgbClr val="E78680"/>
                </a:solidFill>
                <a:ln w="9525" cap="flat">
                  <a:noFill/>
                  <a:prstDash val="solid"/>
                  <a:miter/>
                </a:ln>
              </p:spPr>
              <p:txBody>
                <a:bodyPr rtlCol="0" anchor="ctr"/>
                <a:lstStyle/>
                <a:p>
                  <a:endParaRPr lang="zh-CN" altLang="en-US">
                    <a:cs typeface="+mn-ea"/>
                    <a:sym typeface="+mn-lt"/>
                  </a:endParaRPr>
                </a:p>
              </p:txBody>
            </p:sp>
            <p:grpSp>
              <p:nvGrpSpPr>
                <p:cNvPr id="81" name="图形 2"/>
                <p:cNvGrpSpPr/>
                <p:nvPr/>
              </p:nvGrpSpPr>
              <p:grpSpPr>
                <a:xfrm>
                  <a:off x="-839186" y="2273000"/>
                  <a:ext cx="73281" cy="128247"/>
                  <a:chOff x="-839186" y="2273000"/>
                  <a:chExt cx="73281" cy="128247"/>
                </a:xfrm>
                <a:solidFill>
                  <a:srgbClr val="2C3E50"/>
                </a:solidFill>
              </p:grpSpPr>
              <p:sp>
                <p:nvSpPr>
                  <p:cNvPr id="91" name="任意多边形: 形状 90"/>
                  <p:cNvSpPr/>
                  <p:nvPr>
                    <p:custDataLst>
                      <p:tags r:id="rId125"/>
                    </p:custDataLst>
                  </p:nvPr>
                </p:nvSpPr>
                <p:spPr>
                  <a:xfrm>
                    <a:off x="-831722" y="2363107"/>
                    <a:ext cx="65817" cy="38141"/>
                  </a:xfrm>
                  <a:custGeom>
                    <a:avLst/>
                    <a:gdLst>
                      <a:gd name="connsiteX0" fmla="*/ 0 w 65817"/>
                      <a:gd name="connsiteY0" fmla="*/ 0 h 38141"/>
                      <a:gd name="connsiteX1" fmla="*/ 12859 w 65817"/>
                      <a:gd name="connsiteY1" fmla="*/ 14954 h 38141"/>
                      <a:gd name="connsiteX2" fmla="*/ 28289 w 65817"/>
                      <a:gd name="connsiteY2" fmla="*/ 25527 h 38141"/>
                      <a:gd name="connsiteX3" fmla="*/ 46196 w 65817"/>
                      <a:gd name="connsiteY3" fmla="*/ 31909 h 38141"/>
                      <a:gd name="connsiteX4" fmla="*/ 65818 w 65817"/>
                      <a:gd name="connsiteY4" fmla="*/ 35242 h 38141"/>
                      <a:gd name="connsiteX5" fmla="*/ 24765 w 65817"/>
                      <a:gd name="connsiteY5" fmla="*/ 32671 h 38141"/>
                      <a:gd name="connsiteX6" fmla="*/ 8287 w 65817"/>
                      <a:gd name="connsiteY6" fmla="*/ 19145 h 38141"/>
                      <a:gd name="connsiteX7" fmla="*/ 0 w 65817"/>
                      <a:gd name="connsiteY7" fmla="*/ 0 h 3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17" h="38141">
                        <a:moveTo>
                          <a:pt x="0" y="0"/>
                        </a:moveTo>
                        <a:cubicBezTo>
                          <a:pt x="4191" y="5525"/>
                          <a:pt x="8001" y="10763"/>
                          <a:pt x="12859" y="14954"/>
                        </a:cubicBezTo>
                        <a:cubicBezTo>
                          <a:pt x="17526" y="19241"/>
                          <a:pt x="22574" y="22955"/>
                          <a:pt x="28289" y="25527"/>
                        </a:cubicBezTo>
                        <a:cubicBezTo>
                          <a:pt x="33909" y="28289"/>
                          <a:pt x="39910" y="30289"/>
                          <a:pt x="46196" y="31909"/>
                        </a:cubicBezTo>
                        <a:cubicBezTo>
                          <a:pt x="52483" y="33338"/>
                          <a:pt x="58960" y="34576"/>
                          <a:pt x="65818" y="35242"/>
                        </a:cubicBezTo>
                        <a:cubicBezTo>
                          <a:pt x="52769" y="39910"/>
                          <a:pt x="37719" y="38862"/>
                          <a:pt x="24765" y="32671"/>
                        </a:cubicBezTo>
                        <a:cubicBezTo>
                          <a:pt x="18288" y="29528"/>
                          <a:pt x="12478" y="24860"/>
                          <a:pt x="8287" y="19145"/>
                        </a:cubicBezTo>
                        <a:cubicBezTo>
                          <a:pt x="3619" y="13621"/>
                          <a:pt x="1333" y="6667"/>
                          <a:pt x="0"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92" name="任意多边形: 形状 91"/>
                  <p:cNvSpPr/>
                  <p:nvPr>
                    <p:custDataLst>
                      <p:tags r:id="rId126"/>
                    </p:custDataLst>
                  </p:nvPr>
                </p:nvSpPr>
                <p:spPr>
                  <a:xfrm>
                    <a:off x="-839186" y="2273000"/>
                    <a:ext cx="50135" cy="63912"/>
                  </a:xfrm>
                  <a:custGeom>
                    <a:avLst/>
                    <a:gdLst>
                      <a:gd name="connsiteX0" fmla="*/ 50136 w 50135"/>
                      <a:gd name="connsiteY0" fmla="*/ 0 h 63912"/>
                      <a:gd name="connsiteX1" fmla="*/ 31943 w 50135"/>
                      <a:gd name="connsiteY1" fmla="*/ 11525 h 63912"/>
                      <a:gd name="connsiteX2" fmla="*/ 17084 w 50135"/>
                      <a:gd name="connsiteY2" fmla="*/ 25718 h 63912"/>
                      <a:gd name="connsiteX3" fmla="*/ 6988 w 50135"/>
                      <a:gd name="connsiteY3" fmla="*/ 43244 h 63912"/>
                      <a:gd name="connsiteX4" fmla="*/ 1749 w 50135"/>
                      <a:gd name="connsiteY4" fmla="*/ 63913 h 63912"/>
                      <a:gd name="connsiteX5" fmla="*/ 1082 w 50135"/>
                      <a:gd name="connsiteY5" fmla="*/ 41434 h 63912"/>
                      <a:gd name="connsiteX6" fmla="*/ 4702 w 50135"/>
                      <a:gd name="connsiteY6" fmla="*/ 30385 h 63912"/>
                      <a:gd name="connsiteX7" fmla="*/ 10988 w 50135"/>
                      <a:gd name="connsiteY7" fmla="*/ 20574 h 63912"/>
                      <a:gd name="connsiteX8" fmla="*/ 50136 w 50135"/>
                      <a:gd name="connsiteY8" fmla="*/ 0 h 6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35" h="63912">
                        <a:moveTo>
                          <a:pt x="50136" y="0"/>
                        </a:moveTo>
                        <a:cubicBezTo>
                          <a:pt x="43564" y="3429"/>
                          <a:pt x="37563" y="7430"/>
                          <a:pt x="31943" y="11525"/>
                        </a:cubicBezTo>
                        <a:cubicBezTo>
                          <a:pt x="26419" y="15812"/>
                          <a:pt x="21275" y="20383"/>
                          <a:pt x="17084" y="25718"/>
                        </a:cubicBezTo>
                        <a:cubicBezTo>
                          <a:pt x="12703" y="30861"/>
                          <a:pt x="9369" y="36862"/>
                          <a:pt x="6988" y="43244"/>
                        </a:cubicBezTo>
                        <a:cubicBezTo>
                          <a:pt x="4321" y="49625"/>
                          <a:pt x="3178" y="56579"/>
                          <a:pt x="1749" y="63913"/>
                        </a:cubicBezTo>
                        <a:cubicBezTo>
                          <a:pt x="34" y="56769"/>
                          <a:pt x="-823" y="48958"/>
                          <a:pt x="1082" y="41434"/>
                        </a:cubicBezTo>
                        <a:cubicBezTo>
                          <a:pt x="1558" y="37529"/>
                          <a:pt x="3368" y="34100"/>
                          <a:pt x="4702" y="30385"/>
                        </a:cubicBezTo>
                        <a:cubicBezTo>
                          <a:pt x="6607" y="26956"/>
                          <a:pt x="8512" y="23622"/>
                          <a:pt x="10988" y="20574"/>
                        </a:cubicBezTo>
                        <a:cubicBezTo>
                          <a:pt x="20799" y="8763"/>
                          <a:pt x="35277" y="1143"/>
                          <a:pt x="50136"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sp>
              <p:nvSpPr>
                <p:cNvPr id="82" name="任意多边形: 形状 81"/>
                <p:cNvSpPr/>
                <p:nvPr>
                  <p:custDataLst>
                    <p:tags r:id="rId127"/>
                  </p:custDataLst>
                </p:nvPr>
              </p:nvSpPr>
              <p:spPr>
                <a:xfrm>
                  <a:off x="-818561" y="1902668"/>
                  <a:ext cx="83419" cy="75438"/>
                </a:xfrm>
                <a:custGeom>
                  <a:avLst/>
                  <a:gdLst>
                    <a:gd name="connsiteX0" fmla="*/ 80278 w 83419"/>
                    <a:gd name="connsiteY0" fmla="*/ 0 h 75438"/>
                    <a:gd name="connsiteX1" fmla="*/ 74468 w 83419"/>
                    <a:gd name="connsiteY1" fmla="*/ 54292 h 75438"/>
                    <a:gd name="connsiteX2" fmla="*/ 51322 w 83419"/>
                    <a:gd name="connsiteY2" fmla="*/ 71628 h 75438"/>
                    <a:gd name="connsiteX3" fmla="*/ 22462 w 83419"/>
                    <a:gd name="connsiteY3" fmla="*/ 74676 h 75438"/>
                    <a:gd name="connsiteX4" fmla="*/ 8460 w 83419"/>
                    <a:gd name="connsiteY4" fmla="*/ 67818 h 75438"/>
                    <a:gd name="connsiteX5" fmla="*/ 649 w 83419"/>
                    <a:gd name="connsiteY5" fmla="*/ 54197 h 75438"/>
                    <a:gd name="connsiteX6" fmla="*/ 8746 w 83419"/>
                    <a:gd name="connsiteY6" fmla="*/ 25908 h 75438"/>
                    <a:gd name="connsiteX7" fmla="*/ 36463 w 83419"/>
                    <a:gd name="connsiteY7" fmla="*/ 19336 h 75438"/>
                    <a:gd name="connsiteX8" fmla="*/ 58847 w 83419"/>
                    <a:gd name="connsiteY8" fmla="*/ 35623 h 75438"/>
                    <a:gd name="connsiteX9" fmla="*/ 35416 w 83419"/>
                    <a:gd name="connsiteY9" fmla="*/ 23146 h 75438"/>
                    <a:gd name="connsiteX10" fmla="*/ 13222 w 83419"/>
                    <a:gd name="connsiteY10" fmla="*/ 30099 h 75438"/>
                    <a:gd name="connsiteX11" fmla="*/ 7984 w 83419"/>
                    <a:gd name="connsiteY11" fmla="*/ 52578 h 75438"/>
                    <a:gd name="connsiteX12" fmla="*/ 23986 w 83419"/>
                    <a:gd name="connsiteY12" fmla="*/ 66961 h 75438"/>
                    <a:gd name="connsiteX13" fmla="*/ 48846 w 83419"/>
                    <a:gd name="connsiteY13" fmla="*/ 64579 h 75438"/>
                    <a:gd name="connsiteX14" fmla="*/ 69515 w 83419"/>
                    <a:gd name="connsiteY14" fmla="*/ 50768 h 75438"/>
                    <a:gd name="connsiteX15" fmla="*/ 79421 w 83419"/>
                    <a:gd name="connsiteY15" fmla="*/ 26956 h 75438"/>
                    <a:gd name="connsiteX16" fmla="*/ 80278 w 83419"/>
                    <a:gd name="connsiteY16" fmla="*/ 0 h 7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419" h="75438">
                      <a:moveTo>
                        <a:pt x="80278" y="0"/>
                      </a:moveTo>
                      <a:cubicBezTo>
                        <a:pt x="85041" y="17335"/>
                        <a:pt x="85327" y="37719"/>
                        <a:pt x="74468" y="54292"/>
                      </a:cubicBezTo>
                      <a:cubicBezTo>
                        <a:pt x="69229" y="62579"/>
                        <a:pt x="60466" y="68485"/>
                        <a:pt x="51322" y="71628"/>
                      </a:cubicBezTo>
                      <a:cubicBezTo>
                        <a:pt x="42178" y="74676"/>
                        <a:pt x="32653" y="76581"/>
                        <a:pt x="22462" y="74676"/>
                      </a:cubicBezTo>
                      <a:cubicBezTo>
                        <a:pt x="17509" y="73628"/>
                        <a:pt x="12460" y="71533"/>
                        <a:pt x="8460" y="67818"/>
                      </a:cubicBezTo>
                      <a:cubicBezTo>
                        <a:pt x="4459" y="64198"/>
                        <a:pt x="1792" y="59246"/>
                        <a:pt x="649" y="54197"/>
                      </a:cubicBezTo>
                      <a:cubicBezTo>
                        <a:pt x="-1446" y="44005"/>
                        <a:pt x="1602" y="33147"/>
                        <a:pt x="8746" y="25908"/>
                      </a:cubicBezTo>
                      <a:cubicBezTo>
                        <a:pt x="15794" y="18288"/>
                        <a:pt x="27415" y="16192"/>
                        <a:pt x="36463" y="19336"/>
                      </a:cubicBezTo>
                      <a:cubicBezTo>
                        <a:pt x="45512" y="22765"/>
                        <a:pt x="52942" y="28670"/>
                        <a:pt x="58847" y="35623"/>
                      </a:cubicBezTo>
                      <a:cubicBezTo>
                        <a:pt x="51703" y="30004"/>
                        <a:pt x="43893" y="24955"/>
                        <a:pt x="35416" y="23146"/>
                      </a:cubicBezTo>
                      <a:cubicBezTo>
                        <a:pt x="27034" y="21146"/>
                        <a:pt x="18271" y="23717"/>
                        <a:pt x="13222" y="30099"/>
                      </a:cubicBezTo>
                      <a:cubicBezTo>
                        <a:pt x="8174" y="36290"/>
                        <a:pt x="5983" y="45053"/>
                        <a:pt x="7984" y="52578"/>
                      </a:cubicBezTo>
                      <a:cubicBezTo>
                        <a:pt x="9698" y="60198"/>
                        <a:pt x="16080" y="65627"/>
                        <a:pt x="23986" y="66961"/>
                      </a:cubicBezTo>
                      <a:cubicBezTo>
                        <a:pt x="31796" y="68675"/>
                        <a:pt x="40845" y="67056"/>
                        <a:pt x="48846" y="64579"/>
                      </a:cubicBezTo>
                      <a:cubicBezTo>
                        <a:pt x="57037" y="62293"/>
                        <a:pt x="64276" y="57436"/>
                        <a:pt x="69515" y="50768"/>
                      </a:cubicBezTo>
                      <a:cubicBezTo>
                        <a:pt x="74849" y="44101"/>
                        <a:pt x="77897" y="35719"/>
                        <a:pt x="79421" y="26956"/>
                      </a:cubicBezTo>
                      <a:cubicBezTo>
                        <a:pt x="81040" y="18193"/>
                        <a:pt x="81040" y="9144"/>
                        <a:pt x="80278"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83" name="任意多边形: 形状 82"/>
                <p:cNvSpPr/>
                <p:nvPr>
                  <p:custDataLst>
                    <p:tags r:id="rId128"/>
                  </p:custDataLst>
                </p:nvPr>
              </p:nvSpPr>
              <p:spPr>
                <a:xfrm>
                  <a:off x="-991051" y="2077261"/>
                  <a:ext cx="614814" cy="484268"/>
                </a:xfrm>
                <a:custGeom>
                  <a:avLst/>
                  <a:gdLst>
                    <a:gd name="connsiteX0" fmla="*/ 63031 w 614814"/>
                    <a:gd name="connsiteY0" fmla="*/ 0 h 484268"/>
                    <a:gd name="connsiteX1" fmla="*/ 7786 w 614814"/>
                    <a:gd name="connsiteY1" fmla="*/ 168688 h 484268"/>
                    <a:gd name="connsiteX2" fmla="*/ 6929 w 614814"/>
                    <a:gd name="connsiteY2" fmla="*/ 258223 h 484268"/>
                    <a:gd name="connsiteX3" fmla="*/ 18168 w 614814"/>
                    <a:gd name="connsiteY3" fmla="*/ 300609 h 484268"/>
                    <a:gd name="connsiteX4" fmla="*/ 35980 w 614814"/>
                    <a:gd name="connsiteY4" fmla="*/ 341567 h 484268"/>
                    <a:gd name="connsiteX5" fmla="*/ 85129 w 614814"/>
                    <a:gd name="connsiteY5" fmla="*/ 415480 h 484268"/>
                    <a:gd name="connsiteX6" fmla="*/ 155900 w 614814"/>
                    <a:gd name="connsiteY6" fmla="*/ 466820 h 484268"/>
                    <a:gd name="connsiteX7" fmla="*/ 241625 w 614814"/>
                    <a:gd name="connsiteY7" fmla="*/ 471106 h 484268"/>
                    <a:gd name="connsiteX8" fmla="*/ 316110 w 614814"/>
                    <a:gd name="connsiteY8" fmla="*/ 425958 h 484268"/>
                    <a:gd name="connsiteX9" fmla="*/ 317634 w 614814"/>
                    <a:gd name="connsiteY9" fmla="*/ 424434 h 484268"/>
                    <a:gd name="connsiteX10" fmla="*/ 319634 w 614814"/>
                    <a:gd name="connsiteY10" fmla="*/ 425005 h 484268"/>
                    <a:gd name="connsiteX11" fmla="*/ 395263 w 614814"/>
                    <a:gd name="connsiteY11" fmla="*/ 438055 h 484268"/>
                    <a:gd name="connsiteX12" fmla="*/ 472130 w 614814"/>
                    <a:gd name="connsiteY12" fmla="*/ 437674 h 484268"/>
                    <a:gd name="connsiteX13" fmla="*/ 547187 w 614814"/>
                    <a:gd name="connsiteY13" fmla="*/ 421005 h 484268"/>
                    <a:gd name="connsiteX14" fmla="*/ 614814 w 614814"/>
                    <a:gd name="connsiteY14" fmla="*/ 384143 h 484268"/>
                    <a:gd name="connsiteX15" fmla="*/ 548044 w 614814"/>
                    <a:gd name="connsiteY15" fmla="*/ 423291 h 484268"/>
                    <a:gd name="connsiteX16" fmla="*/ 472701 w 614814"/>
                    <a:gd name="connsiteY16" fmla="*/ 442150 h 484268"/>
                    <a:gd name="connsiteX17" fmla="*/ 394882 w 614814"/>
                    <a:gd name="connsiteY17" fmla="*/ 443960 h 484268"/>
                    <a:gd name="connsiteX18" fmla="*/ 317825 w 614814"/>
                    <a:gd name="connsiteY18" fmla="*/ 431768 h 484268"/>
                    <a:gd name="connsiteX19" fmla="*/ 321349 w 614814"/>
                    <a:gd name="connsiteY19" fmla="*/ 430816 h 484268"/>
                    <a:gd name="connsiteX20" fmla="*/ 243816 w 614814"/>
                    <a:gd name="connsiteY20" fmla="*/ 478441 h 484268"/>
                    <a:gd name="connsiteX21" fmla="*/ 153137 w 614814"/>
                    <a:gd name="connsiteY21" fmla="*/ 474345 h 484268"/>
                    <a:gd name="connsiteX22" fmla="*/ 79604 w 614814"/>
                    <a:gd name="connsiteY22" fmla="*/ 420719 h 484268"/>
                    <a:gd name="connsiteX23" fmla="*/ 29693 w 614814"/>
                    <a:gd name="connsiteY23" fmla="*/ 344900 h 484268"/>
                    <a:gd name="connsiteX24" fmla="*/ 11786 w 614814"/>
                    <a:gd name="connsiteY24" fmla="*/ 303181 h 484268"/>
                    <a:gd name="connsiteX25" fmla="*/ 4547 w 614814"/>
                    <a:gd name="connsiteY25" fmla="*/ 281654 h 484268"/>
                    <a:gd name="connsiteX26" fmla="*/ 737 w 614814"/>
                    <a:gd name="connsiteY26" fmla="*/ 258794 h 484268"/>
                    <a:gd name="connsiteX27" fmla="*/ 3119 w 614814"/>
                    <a:gd name="connsiteY27" fmla="*/ 168497 h 484268"/>
                    <a:gd name="connsiteX28" fmla="*/ 63031 w 614814"/>
                    <a:gd name="connsiteY28" fmla="*/ 0 h 48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4814" h="484268">
                      <a:moveTo>
                        <a:pt x="63031" y="0"/>
                      </a:moveTo>
                      <a:cubicBezTo>
                        <a:pt x="28836" y="49816"/>
                        <a:pt x="13025" y="109442"/>
                        <a:pt x="7786" y="168688"/>
                      </a:cubicBezTo>
                      <a:cubicBezTo>
                        <a:pt x="5119" y="198406"/>
                        <a:pt x="5024" y="228409"/>
                        <a:pt x="6929" y="258223"/>
                      </a:cubicBezTo>
                      <a:cubicBezTo>
                        <a:pt x="7500" y="272701"/>
                        <a:pt x="13120" y="286512"/>
                        <a:pt x="18168" y="300609"/>
                      </a:cubicBezTo>
                      <a:cubicBezTo>
                        <a:pt x="23407" y="314515"/>
                        <a:pt x="29408" y="328231"/>
                        <a:pt x="35980" y="341567"/>
                      </a:cubicBezTo>
                      <a:cubicBezTo>
                        <a:pt x="49220" y="368141"/>
                        <a:pt x="65317" y="393478"/>
                        <a:pt x="85129" y="415480"/>
                      </a:cubicBezTo>
                      <a:cubicBezTo>
                        <a:pt x="104846" y="437483"/>
                        <a:pt x="128753" y="455867"/>
                        <a:pt x="155900" y="466820"/>
                      </a:cubicBezTo>
                      <a:cubicBezTo>
                        <a:pt x="182951" y="478155"/>
                        <a:pt x="213526" y="479393"/>
                        <a:pt x="241625" y="471106"/>
                      </a:cubicBezTo>
                      <a:cubicBezTo>
                        <a:pt x="269628" y="462915"/>
                        <a:pt x="295727" y="446627"/>
                        <a:pt x="316110" y="425958"/>
                      </a:cubicBezTo>
                      <a:lnTo>
                        <a:pt x="317634" y="424434"/>
                      </a:lnTo>
                      <a:lnTo>
                        <a:pt x="319634" y="425005"/>
                      </a:lnTo>
                      <a:cubicBezTo>
                        <a:pt x="344114" y="431578"/>
                        <a:pt x="369736" y="435769"/>
                        <a:pt x="395263" y="438055"/>
                      </a:cubicBezTo>
                      <a:cubicBezTo>
                        <a:pt x="420790" y="440246"/>
                        <a:pt x="446603" y="440341"/>
                        <a:pt x="472130" y="437674"/>
                      </a:cubicBezTo>
                      <a:cubicBezTo>
                        <a:pt x="497657" y="434911"/>
                        <a:pt x="522993" y="429768"/>
                        <a:pt x="547187" y="421005"/>
                      </a:cubicBezTo>
                      <a:cubicBezTo>
                        <a:pt x="571380" y="412337"/>
                        <a:pt x="594240" y="399859"/>
                        <a:pt x="614814" y="384143"/>
                      </a:cubicBezTo>
                      <a:cubicBezTo>
                        <a:pt x="594812" y="400526"/>
                        <a:pt x="572237" y="413861"/>
                        <a:pt x="548044" y="423291"/>
                      </a:cubicBezTo>
                      <a:cubicBezTo>
                        <a:pt x="523946" y="432911"/>
                        <a:pt x="498419" y="439102"/>
                        <a:pt x="472701" y="442150"/>
                      </a:cubicBezTo>
                      <a:cubicBezTo>
                        <a:pt x="446888" y="445294"/>
                        <a:pt x="420790" y="445675"/>
                        <a:pt x="394882" y="443960"/>
                      </a:cubicBezTo>
                      <a:cubicBezTo>
                        <a:pt x="368974" y="442055"/>
                        <a:pt x="343161" y="438531"/>
                        <a:pt x="317825" y="431768"/>
                      </a:cubicBezTo>
                      <a:lnTo>
                        <a:pt x="321349" y="430816"/>
                      </a:lnTo>
                      <a:cubicBezTo>
                        <a:pt x="299727" y="452818"/>
                        <a:pt x="273343" y="469487"/>
                        <a:pt x="243816" y="478441"/>
                      </a:cubicBezTo>
                      <a:cubicBezTo>
                        <a:pt x="214383" y="487299"/>
                        <a:pt x="181712" y="486156"/>
                        <a:pt x="153137" y="474345"/>
                      </a:cubicBezTo>
                      <a:cubicBezTo>
                        <a:pt x="124467" y="462915"/>
                        <a:pt x="99797" y="443389"/>
                        <a:pt x="79604" y="420719"/>
                      </a:cubicBezTo>
                      <a:cubicBezTo>
                        <a:pt x="59316" y="397955"/>
                        <a:pt x="43028" y="372046"/>
                        <a:pt x="29693" y="344900"/>
                      </a:cubicBezTo>
                      <a:cubicBezTo>
                        <a:pt x="23026" y="331280"/>
                        <a:pt x="17120" y="317373"/>
                        <a:pt x="11786" y="303181"/>
                      </a:cubicBezTo>
                      <a:cubicBezTo>
                        <a:pt x="9215" y="296037"/>
                        <a:pt x="6738" y="288988"/>
                        <a:pt x="4547" y="281654"/>
                      </a:cubicBezTo>
                      <a:cubicBezTo>
                        <a:pt x="2357" y="274225"/>
                        <a:pt x="1023" y="266509"/>
                        <a:pt x="737" y="258794"/>
                      </a:cubicBezTo>
                      <a:cubicBezTo>
                        <a:pt x="-691" y="228695"/>
                        <a:pt x="-120" y="198501"/>
                        <a:pt x="3119" y="168497"/>
                      </a:cubicBezTo>
                      <a:cubicBezTo>
                        <a:pt x="8929" y="108394"/>
                        <a:pt x="27598" y="48768"/>
                        <a:pt x="63031"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84" name="任意多边形: 形状 83"/>
                <p:cNvSpPr/>
                <p:nvPr>
                  <p:custDataLst>
                    <p:tags r:id="rId129"/>
                  </p:custDataLst>
                </p:nvPr>
              </p:nvSpPr>
              <p:spPr>
                <a:xfrm>
                  <a:off x="-562899" y="2397169"/>
                  <a:ext cx="47497" cy="71141"/>
                </a:xfrm>
                <a:custGeom>
                  <a:avLst/>
                  <a:gdLst>
                    <a:gd name="connsiteX0" fmla="*/ 33881 w 47497"/>
                    <a:gd name="connsiteY0" fmla="*/ 799 h 71141"/>
                    <a:gd name="connsiteX1" fmla="*/ 11306 w 47497"/>
                    <a:gd name="connsiteY1" fmla="*/ 36137 h 71141"/>
                    <a:gd name="connsiteX2" fmla="*/ 6163 w 47497"/>
                    <a:gd name="connsiteY2" fmla="*/ 69855 h 71141"/>
                    <a:gd name="connsiteX3" fmla="*/ 43691 w 47497"/>
                    <a:gd name="connsiteY3" fmla="*/ 44804 h 71141"/>
                    <a:gd name="connsiteX4" fmla="*/ 33881 w 47497"/>
                    <a:gd name="connsiteY4" fmla="*/ 799 h 7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7" h="71141">
                      <a:moveTo>
                        <a:pt x="33881" y="799"/>
                      </a:moveTo>
                      <a:cubicBezTo>
                        <a:pt x="20831" y="-4440"/>
                        <a:pt x="18926" y="17087"/>
                        <a:pt x="11306" y="36137"/>
                      </a:cubicBezTo>
                      <a:cubicBezTo>
                        <a:pt x="3686" y="55187"/>
                        <a:pt x="-6886" y="64616"/>
                        <a:pt x="6163" y="69855"/>
                      </a:cubicBezTo>
                      <a:cubicBezTo>
                        <a:pt x="19212" y="75094"/>
                        <a:pt x="36071" y="63854"/>
                        <a:pt x="43691" y="44804"/>
                      </a:cubicBezTo>
                      <a:cubicBezTo>
                        <a:pt x="51407" y="25754"/>
                        <a:pt x="47025" y="6038"/>
                        <a:pt x="33881" y="799"/>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85" name="任意多边形: 形状 84"/>
                <p:cNvSpPr/>
                <p:nvPr>
                  <p:custDataLst>
                    <p:tags r:id="rId130"/>
                  </p:custDataLst>
                </p:nvPr>
              </p:nvSpPr>
              <p:spPr>
                <a:xfrm>
                  <a:off x="-572177" y="2155789"/>
                  <a:ext cx="49740" cy="69980"/>
                </a:xfrm>
                <a:custGeom>
                  <a:avLst/>
                  <a:gdLst>
                    <a:gd name="connsiteX0" fmla="*/ 37730 w 49740"/>
                    <a:gd name="connsiteY0" fmla="*/ 68919 h 69980"/>
                    <a:gd name="connsiteX1" fmla="*/ 12964 w 49740"/>
                    <a:gd name="connsiteY1" fmla="*/ 35105 h 69980"/>
                    <a:gd name="connsiteX2" fmla="*/ 5726 w 49740"/>
                    <a:gd name="connsiteY2" fmla="*/ 1768 h 69980"/>
                    <a:gd name="connsiteX3" fmla="*/ 44778 w 49740"/>
                    <a:gd name="connsiteY3" fmla="*/ 24342 h 69980"/>
                    <a:gd name="connsiteX4" fmla="*/ 37730 w 49740"/>
                    <a:gd name="connsiteY4" fmla="*/ 68919 h 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40" h="69980">
                      <a:moveTo>
                        <a:pt x="37730" y="68919"/>
                      </a:moveTo>
                      <a:cubicBezTo>
                        <a:pt x="24966" y="75015"/>
                        <a:pt x="21823" y="53679"/>
                        <a:pt x="12964" y="35105"/>
                      </a:cubicBezTo>
                      <a:cubicBezTo>
                        <a:pt x="4106" y="16531"/>
                        <a:pt x="-6943" y="7864"/>
                        <a:pt x="5726" y="1768"/>
                      </a:cubicBezTo>
                      <a:cubicBezTo>
                        <a:pt x="18489" y="-4328"/>
                        <a:pt x="35920" y="5863"/>
                        <a:pt x="44778" y="24342"/>
                      </a:cubicBezTo>
                      <a:cubicBezTo>
                        <a:pt x="53541" y="42916"/>
                        <a:pt x="50398" y="62823"/>
                        <a:pt x="37730" y="68919"/>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86" name="任意多边形: 形状 85"/>
                <p:cNvSpPr/>
                <p:nvPr>
                  <p:custDataLst>
                    <p:tags r:id="rId131"/>
                  </p:custDataLst>
                </p:nvPr>
              </p:nvSpPr>
              <p:spPr>
                <a:xfrm>
                  <a:off x="-695896" y="1872664"/>
                  <a:ext cx="346995" cy="269217"/>
                </a:xfrm>
                <a:custGeom>
                  <a:avLst/>
                  <a:gdLst>
                    <a:gd name="connsiteX0" fmla="*/ 346996 w 346995"/>
                    <a:gd name="connsiteY0" fmla="*/ 212598 h 269217"/>
                    <a:gd name="connsiteX1" fmla="*/ 72580 w 346995"/>
                    <a:gd name="connsiteY1" fmla="*/ 221075 h 269217"/>
                    <a:gd name="connsiteX2" fmla="*/ 255460 w 346995"/>
                    <a:gd name="connsiteY2" fmla="*/ 174117 h 269217"/>
                    <a:gd name="connsiteX3" fmla="*/ 0 w 346995"/>
                    <a:gd name="connsiteY3" fmla="*/ 85439 h 269217"/>
                    <a:gd name="connsiteX4" fmla="*/ 2476 w 346995"/>
                    <a:gd name="connsiteY4" fmla="*/ 0 h 269217"/>
                    <a:gd name="connsiteX5" fmla="*/ 346996 w 346995"/>
                    <a:gd name="connsiteY5" fmla="*/ 212598 h 26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995" h="269217">
                      <a:moveTo>
                        <a:pt x="346996" y="212598"/>
                      </a:moveTo>
                      <a:cubicBezTo>
                        <a:pt x="346996" y="212598"/>
                        <a:pt x="216598" y="334137"/>
                        <a:pt x="72580" y="221075"/>
                      </a:cubicBezTo>
                      <a:cubicBezTo>
                        <a:pt x="72580" y="221075"/>
                        <a:pt x="208026" y="242792"/>
                        <a:pt x="255460" y="174117"/>
                      </a:cubicBezTo>
                      <a:cubicBezTo>
                        <a:pt x="255460" y="174117"/>
                        <a:pt x="63532" y="305753"/>
                        <a:pt x="0" y="85439"/>
                      </a:cubicBezTo>
                      <a:cubicBezTo>
                        <a:pt x="0" y="85439"/>
                        <a:pt x="21812" y="52673"/>
                        <a:pt x="2476" y="0"/>
                      </a:cubicBezTo>
                      <a:cubicBezTo>
                        <a:pt x="2476" y="0"/>
                        <a:pt x="332613" y="26289"/>
                        <a:pt x="346996" y="212598"/>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87" name="任意多边形: 形状 86"/>
                <p:cNvSpPr/>
                <p:nvPr>
                  <p:custDataLst>
                    <p:tags r:id="rId132"/>
                  </p:custDataLst>
                </p:nvPr>
              </p:nvSpPr>
              <p:spPr>
                <a:xfrm>
                  <a:off x="-450627" y="2085346"/>
                  <a:ext cx="205884" cy="298849"/>
                </a:xfrm>
                <a:custGeom>
                  <a:avLst/>
                  <a:gdLst>
                    <a:gd name="connsiteX0" fmla="*/ 201930 w 205884"/>
                    <a:gd name="connsiteY0" fmla="*/ 278047 h 298849"/>
                    <a:gd name="connsiteX1" fmla="*/ 0 w 205884"/>
                    <a:gd name="connsiteY1" fmla="*/ 176986 h 298849"/>
                    <a:gd name="connsiteX2" fmla="*/ 101632 w 205884"/>
                    <a:gd name="connsiteY2" fmla="*/ 12 h 298849"/>
                    <a:gd name="connsiteX3" fmla="*/ 201930 w 205884"/>
                    <a:gd name="connsiteY3" fmla="*/ 278047 h 298849"/>
                  </a:gdLst>
                  <a:ahLst/>
                  <a:cxnLst>
                    <a:cxn ang="0">
                      <a:pos x="connsiteX0" y="connsiteY0"/>
                    </a:cxn>
                    <a:cxn ang="0">
                      <a:pos x="connsiteX1" y="connsiteY1"/>
                    </a:cxn>
                    <a:cxn ang="0">
                      <a:pos x="connsiteX2" y="connsiteY2"/>
                    </a:cxn>
                    <a:cxn ang="0">
                      <a:pos x="connsiteX3" y="connsiteY3"/>
                    </a:cxn>
                  </a:cxnLst>
                  <a:rect l="l" t="t" r="r" b="b"/>
                  <a:pathLst>
                    <a:path w="205884" h="298849">
                      <a:moveTo>
                        <a:pt x="201930" y="278047"/>
                      </a:moveTo>
                      <a:cubicBezTo>
                        <a:pt x="201930" y="278047"/>
                        <a:pt x="47149" y="367010"/>
                        <a:pt x="0" y="176986"/>
                      </a:cubicBezTo>
                      <a:cubicBezTo>
                        <a:pt x="0" y="176986"/>
                        <a:pt x="174688" y="214896"/>
                        <a:pt x="101632" y="12"/>
                      </a:cubicBezTo>
                      <a:cubicBezTo>
                        <a:pt x="101727" y="-83"/>
                        <a:pt x="229743" y="-4084"/>
                        <a:pt x="201930" y="278047"/>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nvGrpSpPr>
                <p:cNvPr id="88" name="图形 2"/>
                <p:cNvGrpSpPr/>
                <p:nvPr/>
              </p:nvGrpSpPr>
              <p:grpSpPr>
                <a:xfrm>
                  <a:off x="-738663" y="2182608"/>
                  <a:ext cx="129141" cy="281273"/>
                  <a:chOff x="-738663" y="2182608"/>
                  <a:chExt cx="129141" cy="281273"/>
                </a:xfrm>
                <a:solidFill>
                  <a:srgbClr val="2C3E50"/>
                </a:solidFill>
              </p:grpSpPr>
              <p:sp>
                <p:nvSpPr>
                  <p:cNvPr id="89" name="任意多边形: 形状 88"/>
                  <p:cNvSpPr/>
                  <p:nvPr>
                    <p:custDataLst>
                      <p:tags r:id="rId133"/>
                    </p:custDataLst>
                  </p:nvPr>
                </p:nvSpPr>
                <p:spPr>
                  <a:xfrm>
                    <a:off x="-738663" y="2182608"/>
                    <a:ext cx="88088" cy="83153"/>
                  </a:xfrm>
                  <a:custGeom>
                    <a:avLst/>
                    <a:gdLst>
                      <a:gd name="connsiteX0" fmla="*/ 0 w 88088"/>
                      <a:gd name="connsiteY0" fmla="*/ 7049 h 83153"/>
                      <a:gd name="connsiteX1" fmla="*/ 48387 w 88088"/>
                      <a:gd name="connsiteY1" fmla="*/ 191 h 83153"/>
                      <a:gd name="connsiteX2" fmla="*/ 72962 w 88088"/>
                      <a:gd name="connsiteY2" fmla="*/ 7334 h 83153"/>
                      <a:gd name="connsiteX3" fmla="*/ 87725 w 88088"/>
                      <a:gd name="connsiteY3" fmla="*/ 29432 h 83153"/>
                      <a:gd name="connsiteX4" fmla="*/ 81248 w 88088"/>
                      <a:gd name="connsiteY4" fmla="*/ 55150 h 83153"/>
                      <a:gd name="connsiteX5" fmla="*/ 61246 w 88088"/>
                      <a:gd name="connsiteY5" fmla="*/ 70961 h 83153"/>
                      <a:gd name="connsiteX6" fmla="*/ 14002 w 88088"/>
                      <a:gd name="connsiteY6" fmla="*/ 83153 h 83153"/>
                      <a:gd name="connsiteX7" fmla="*/ 58293 w 88088"/>
                      <a:gd name="connsiteY7" fmla="*/ 65627 h 83153"/>
                      <a:gd name="connsiteX8" fmla="*/ 79820 w 88088"/>
                      <a:gd name="connsiteY8" fmla="*/ 30671 h 83153"/>
                      <a:gd name="connsiteX9" fmla="*/ 68866 w 88088"/>
                      <a:gd name="connsiteY9" fmla="*/ 13621 h 83153"/>
                      <a:gd name="connsiteX10" fmla="*/ 47720 w 88088"/>
                      <a:gd name="connsiteY10" fmla="*/ 6191 h 83153"/>
                      <a:gd name="connsiteX11" fmla="*/ 0 w 88088"/>
                      <a:gd name="connsiteY11" fmla="*/ 7049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088" h="83153">
                        <a:moveTo>
                          <a:pt x="0" y="7049"/>
                        </a:moveTo>
                        <a:cubicBezTo>
                          <a:pt x="15335" y="1905"/>
                          <a:pt x="31718" y="-762"/>
                          <a:pt x="48387" y="191"/>
                        </a:cubicBezTo>
                        <a:cubicBezTo>
                          <a:pt x="56674" y="572"/>
                          <a:pt x="65246" y="2762"/>
                          <a:pt x="72962" y="7334"/>
                        </a:cubicBezTo>
                        <a:cubicBezTo>
                          <a:pt x="80677" y="12002"/>
                          <a:pt x="86106" y="20479"/>
                          <a:pt x="87725" y="29432"/>
                        </a:cubicBezTo>
                        <a:cubicBezTo>
                          <a:pt x="89059" y="38386"/>
                          <a:pt x="86678" y="48006"/>
                          <a:pt x="81248" y="55150"/>
                        </a:cubicBezTo>
                        <a:cubicBezTo>
                          <a:pt x="75819" y="62198"/>
                          <a:pt x="68771" y="67437"/>
                          <a:pt x="61246" y="70961"/>
                        </a:cubicBezTo>
                        <a:cubicBezTo>
                          <a:pt x="46292" y="78296"/>
                          <a:pt x="30194" y="82106"/>
                          <a:pt x="14002" y="83153"/>
                        </a:cubicBezTo>
                        <a:cubicBezTo>
                          <a:pt x="29528" y="78867"/>
                          <a:pt x="44863" y="73533"/>
                          <a:pt x="58293" y="65627"/>
                        </a:cubicBezTo>
                        <a:cubicBezTo>
                          <a:pt x="71723" y="57912"/>
                          <a:pt x="82487" y="45244"/>
                          <a:pt x="79820" y="30671"/>
                        </a:cubicBezTo>
                        <a:cubicBezTo>
                          <a:pt x="78581" y="23622"/>
                          <a:pt x="74867" y="17526"/>
                          <a:pt x="68866" y="13621"/>
                        </a:cubicBezTo>
                        <a:cubicBezTo>
                          <a:pt x="62960" y="9525"/>
                          <a:pt x="55436" y="7430"/>
                          <a:pt x="47720" y="6191"/>
                        </a:cubicBezTo>
                        <a:cubicBezTo>
                          <a:pt x="32290" y="4001"/>
                          <a:pt x="16002" y="5048"/>
                          <a:pt x="0" y="7049"/>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90" name="任意多边形: 形状 89"/>
                  <p:cNvSpPr/>
                  <p:nvPr>
                    <p:custDataLst>
                      <p:tags r:id="rId134"/>
                    </p:custDataLst>
                  </p:nvPr>
                </p:nvSpPr>
                <p:spPr>
                  <a:xfrm>
                    <a:off x="-697611" y="2380728"/>
                    <a:ext cx="88088" cy="83153"/>
                  </a:xfrm>
                  <a:custGeom>
                    <a:avLst/>
                    <a:gdLst>
                      <a:gd name="connsiteX0" fmla="*/ 0 w 88088"/>
                      <a:gd name="connsiteY0" fmla="*/ 7049 h 83153"/>
                      <a:gd name="connsiteX1" fmla="*/ 48387 w 88088"/>
                      <a:gd name="connsiteY1" fmla="*/ 191 h 83153"/>
                      <a:gd name="connsiteX2" fmla="*/ 72962 w 88088"/>
                      <a:gd name="connsiteY2" fmla="*/ 7334 h 83153"/>
                      <a:gd name="connsiteX3" fmla="*/ 87725 w 88088"/>
                      <a:gd name="connsiteY3" fmla="*/ 29432 h 83153"/>
                      <a:gd name="connsiteX4" fmla="*/ 81248 w 88088"/>
                      <a:gd name="connsiteY4" fmla="*/ 55150 h 83153"/>
                      <a:gd name="connsiteX5" fmla="*/ 61246 w 88088"/>
                      <a:gd name="connsiteY5" fmla="*/ 70961 h 83153"/>
                      <a:gd name="connsiteX6" fmla="*/ 14002 w 88088"/>
                      <a:gd name="connsiteY6" fmla="*/ 83153 h 83153"/>
                      <a:gd name="connsiteX7" fmla="*/ 58293 w 88088"/>
                      <a:gd name="connsiteY7" fmla="*/ 65628 h 83153"/>
                      <a:gd name="connsiteX8" fmla="*/ 79820 w 88088"/>
                      <a:gd name="connsiteY8" fmla="*/ 30671 h 83153"/>
                      <a:gd name="connsiteX9" fmla="*/ 68866 w 88088"/>
                      <a:gd name="connsiteY9" fmla="*/ 13621 h 83153"/>
                      <a:gd name="connsiteX10" fmla="*/ 47720 w 88088"/>
                      <a:gd name="connsiteY10" fmla="*/ 6191 h 83153"/>
                      <a:gd name="connsiteX11" fmla="*/ 0 w 88088"/>
                      <a:gd name="connsiteY11" fmla="*/ 7049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088" h="83153">
                        <a:moveTo>
                          <a:pt x="0" y="7049"/>
                        </a:moveTo>
                        <a:cubicBezTo>
                          <a:pt x="15335" y="1905"/>
                          <a:pt x="31718" y="-762"/>
                          <a:pt x="48387" y="191"/>
                        </a:cubicBezTo>
                        <a:cubicBezTo>
                          <a:pt x="56674" y="572"/>
                          <a:pt x="65246" y="2762"/>
                          <a:pt x="72962" y="7334"/>
                        </a:cubicBezTo>
                        <a:cubicBezTo>
                          <a:pt x="80677" y="12002"/>
                          <a:pt x="86106" y="20479"/>
                          <a:pt x="87725" y="29432"/>
                        </a:cubicBezTo>
                        <a:cubicBezTo>
                          <a:pt x="89059" y="38386"/>
                          <a:pt x="86678" y="48006"/>
                          <a:pt x="81248" y="55150"/>
                        </a:cubicBezTo>
                        <a:cubicBezTo>
                          <a:pt x="75819" y="62198"/>
                          <a:pt x="68771" y="67437"/>
                          <a:pt x="61246" y="70961"/>
                        </a:cubicBezTo>
                        <a:cubicBezTo>
                          <a:pt x="46292" y="78296"/>
                          <a:pt x="30194" y="82106"/>
                          <a:pt x="14002" y="83153"/>
                        </a:cubicBezTo>
                        <a:cubicBezTo>
                          <a:pt x="29528" y="78867"/>
                          <a:pt x="44863" y="73533"/>
                          <a:pt x="58293" y="65628"/>
                        </a:cubicBezTo>
                        <a:cubicBezTo>
                          <a:pt x="71723" y="57912"/>
                          <a:pt x="82487" y="45244"/>
                          <a:pt x="79820" y="30671"/>
                        </a:cubicBezTo>
                        <a:cubicBezTo>
                          <a:pt x="78581" y="23622"/>
                          <a:pt x="74867" y="17526"/>
                          <a:pt x="68866" y="13621"/>
                        </a:cubicBezTo>
                        <a:cubicBezTo>
                          <a:pt x="62960" y="9525"/>
                          <a:pt x="55436" y="7430"/>
                          <a:pt x="47720" y="6191"/>
                        </a:cubicBezTo>
                        <a:cubicBezTo>
                          <a:pt x="32195" y="4096"/>
                          <a:pt x="16002" y="5048"/>
                          <a:pt x="0" y="7049"/>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grpSp>
        </p:grpSp>
        <p:grpSp>
          <p:nvGrpSpPr>
            <p:cNvPr id="17" name="图形 2"/>
            <p:cNvGrpSpPr/>
            <p:nvPr/>
          </p:nvGrpSpPr>
          <p:grpSpPr>
            <a:xfrm>
              <a:off x="8318177" y="2338120"/>
              <a:ext cx="216490" cy="208169"/>
              <a:chOff x="3067517" y="2021564"/>
              <a:chExt cx="141328" cy="135896"/>
            </a:xfrm>
          </p:grpSpPr>
          <p:sp>
            <p:nvSpPr>
              <p:cNvPr id="69" name="任意多边形: 形状 68"/>
              <p:cNvSpPr/>
              <p:nvPr>
                <p:custDataLst>
                  <p:tags r:id="rId135"/>
                </p:custDataLst>
              </p:nvPr>
            </p:nvSpPr>
            <p:spPr>
              <a:xfrm>
                <a:off x="3068929" y="2021564"/>
                <a:ext cx="139156" cy="133131"/>
              </a:xfrm>
              <a:custGeom>
                <a:avLst/>
                <a:gdLst>
                  <a:gd name="connsiteX0" fmla="*/ 76797 w 139156"/>
                  <a:gd name="connsiteY0" fmla="*/ 5215 h 133131"/>
                  <a:gd name="connsiteX1" fmla="*/ 90322 w 139156"/>
                  <a:gd name="connsiteY1" fmla="*/ 44172 h 133131"/>
                  <a:gd name="connsiteX2" fmla="*/ 131565 w 139156"/>
                  <a:gd name="connsiteY2" fmla="*/ 44934 h 133131"/>
                  <a:gd name="connsiteX3" fmla="*/ 136042 w 139156"/>
                  <a:gd name="connsiteY3" fmla="*/ 58841 h 133131"/>
                  <a:gd name="connsiteX4" fmla="*/ 103181 w 139156"/>
                  <a:gd name="connsiteY4" fmla="*/ 83701 h 133131"/>
                  <a:gd name="connsiteX5" fmla="*/ 115182 w 139156"/>
                  <a:gd name="connsiteY5" fmla="*/ 123134 h 133131"/>
                  <a:gd name="connsiteX6" fmla="*/ 103371 w 139156"/>
                  <a:gd name="connsiteY6" fmla="*/ 131707 h 133131"/>
                  <a:gd name="connsiteX7" fmla="*/ 69558 w 139156"/>
                  <a:gd name="connsiteY7" fmla="*/ 108180 h 133131"/>
                  <a:gd name="connsiteX8" fmla="*/ 35744 w 139156"/>
                  <a:gd name="connsiteY8" fmla="*/ 131707 h 133131"/>
                  <a:gd name="connsiteX9" fmla="*/ 23933 w 139156"/>
                  <a:gd name="connsiteY9" fmla="*/ 123134 h 133131"/>
                  <a:gd name="connsiteX10" fmla="*/ 35934 w 139156"/>
                  <a:gd name="connsiteY10" fmla="*/ 83701 h 133131"/>
                  <a:gd name="connsiteX11" fmla="*/ 3073 w 139156"/>
                  <a:gd name="connsiteY11" fmla="*/ 58841 h 133131"/>
                  <a:gd name="connsiteX12" fmla="*/ 7550 w 139156"/>
                  <a:gd name="connsiteY12" fmla="*/ 44934 h 133131"/>
                  <a:gd name="connsiteX13" fmla="*/ 48793 w 139156"/>
                  <a:gd name="connsiteY13" fmla="*/ 44172 h 133131"/>
                  <a:gd name="connsiteX14" fmla="*/ 62318 w 139156"/>
                  <a:gd name="connsiteY14" fmla="*/ 5215 h 133131"/>
                  <a:gd name="connsiteX15" fmla="*/ 76797 w 139156"/>
                  <a:gd name="connsiteY15" fmla="*/ 5215 h 13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156" h="133131">
                    <a:moveTo>
                      <a:pt x="76797" y="5215"/>
                    </a:moveTo>
                    <a:lnTo>
                      <a:pt x="90322" y="44172"/>
                    </a:lnTo>
                    <a:lnTo>
                      <a:pt x="131565" y="44934"/>
                    </a:lnTo>
                    <a:cubicBezTo>
                      <a:pt x="138900" y="45029"/>
                      <a:pt x="141947" y="54364"/>
                      <a:pt x="136042" y="58841"/>
                    </a:cubicBezTo>
                    <a:lnTo>
                      <a:pt x="103181" y="83701"/>
                    </a:lnTo>
                    <a:lnTo>
                      <a:pt x="115182" y="123134"/>
                    </a:lnTo>
                    <a:cubicBezTo>
                      <a:pt x="117278" y="130183"/>
                      <a:pt x="109372" y="135898"/>
                      <a:pt x="103371" y="131707"/>
                    </a:cubicBezTo>
                    <a:lnTo>
                      <a:pt x="69558" y="108180"/>
                    </a:lnTo>
                    <a:lnTo>
                      <a:pt x="35744" y="131707"/>
                    </a:lnTo>
                    <a:cubicBezTo>
                      <a:pt x="29743" y="135898"/>
                      <a:pt x="21742" y="130183"/>
                      <a:pt x="23933" y="123134"/>
                    </a:cubicBezTo>
                    <a:lnTo>
                      <a:pt x="35934" y="83701"/>
                    </a:lnTo>
                    <a:lnTo>
                      <a:pt x="3073" y="58841"/>
                    </a:lnTo>
                    <a:cubicBezTo>
                      <a:pt x="-2737" y="54364"/>
                      <a:pt x="215" y="45029"/>
                      <a:pt x="7550" y="44934"/>
                    </a:cubicBezTo>
                    <a:lnTo>
                      <a:pt x="48793" y="44172"/>
                    </a:lnTo>
                    <a:lnTo>
                      <a:pt x="62318" y="5215"/>
                    </a:lnTo>
                    <a:cubicBezTo>
                      <a:pt x="64604" y="-1738"/>
                      <a:pt x="74415" y="-1738"/>
                      <a:pt x="76797" y="5215"/>
                    </a:cubicBezTo>
                    <a:close/>
                  </a:path>
                </a:pathLst>
              </a:custGeom>
              <a:solidFill>
                <a:srgbClr val="FFEF93"/>
              </a:solidFill>
              <a:ln w="9525" cap="flat">
                <a:noFill/>
                <a:prstDash val="solid"/>
                <a:miter/>
              </a:ln>
            </p:spPr>
            <p:txBody>
              <a:bodyPr rtlCol="0" anchor="ctr"/>
              <a:lstStyle/>
              <a:p>
                <a:endParaRPr lang="zh-CN" altLang="en-US">
                  <a:cs typeface="+mn-ea"/>
                  <a:sym typeface="+mn-lt"/>
                </a:endParaRPr>
              </a:p>
            </p:txBody>
          </p:sp>
          <p:sp>
            <p:nvSpPr>
              <p:cNvPr id="70" name="任意多边形: 形状 69"/>
              <p:cNvSpPr/>
              <p:nvPr>
                <p:custDataLst>
                  <p:tags r:id="rId136"/>
                </p:custDataLst>
              </p:nvPr>
            </p:nvSpPr>
            <p:spPr>
              <a:xfrm>
                <a:off x="3067517" y="2021598"/>
                <a:ext cx="141328" cy="135861"/>
              </a:xfrm>
              <a:custGeom>
                <a:avLst/>
                <a:gdLst>
                  <a:gd name="connsiteX0" fmla="*/ 78209 w 141328"/>
                  <a:gd name="connsiteY0" fmla="*/ 5180 h 135861"/>
                  <a:gd name="connsiteX1" fmla="*/ 91925 w 141328"/>
                  <a:gd name="connsiteY1" fmla="*/ 44042 h 135861"/>
                  <a:gd name="connsiteX2" fmla="*/ 91735 w 141328"/>
                  <a:gd name="connsiteY2" fmla="*/ 43852 h 135861"/>
                  <a:gd name="connsiteX3" fmla="*/ 117166 w 141328"/>
                  <a:gd name="connsiteY3" fmla="*/ 44233 h 135861"/>
                  <a:gd name="connsiteX4" fmla="*/ 129835 w 141328"/>
                  <a:gd name="connsiteY4" fmla="*/ 44328 h 135861"/>
                  <a:gd name="connsiteX5" fmla="*/ 136312 w 141328"/>
                  <a:gd name="connsiteY5" fmla="*/ 45090 h 135861"/>
                  <a:gd name="connsiteX6" fmla="*/ 140884 w 141328"/>
                  <a:gd name="connsiteY6" fmla="*/ 50138 h 135861"/>
                  <a:gd name="connsiteX7" fmla="*/ 140313 w 141328"/>
                  <a:gd name="connsiteY7" fmla="*/ 56996 h 135861"/>
                  <a:gd name="connsiteX8" fmla="*/ 135550 w 141328"/>
                  <a:gd name="connsiteY8" fmla="*/ 61664 h 135861"/>
                  <a:gd name="connsiteX9" fmla="*/ 125548 w 141328"/>
                  <a:gd name="connsiteY9" fmla="*/ 69474 h 135861"/>
                  <a:gd name="connsiteX10" fmla="*/ 105546 w 141328"/>
                  <a:gd name="connsiteY10" fmla="*/ 85095 h 135861"/>
                  <a:gd name="connsiteX11" fmla="*/ 106118 w 141328"/>
                  <a:gd name="connsiteY11" fmla="*/ 83380 h 135861"/>
                  <a:gd name="connsiteX12" fmla="*/ 113928 w 141328"/>
                  <a:gd name="connsiteY12" fmla="*/ 107574 h 135861"/>
                  <a:gd name="connsiteX13" fmla="*/ 117833 w 141328"/>
                  <a:gd name="connsiteY13" fmla="*/ 119671 h 135861"/>
                  <a:gd name="connsiteX14" fmla="*/ 118786 w 141328"/>
                  <a:gd name="connsiteY14" fmla="*/ 122719 h 135861"/>
                  <a:gd name="connsiteX15" fmla="*/ 119167 w 141328"/>
                  <a:gd name="connsiteY15" fmla="*/ 126815 h 135861"/>
                  <a:gd name="connsiteX16" fmla="*/ 115071 w 141328"/>
                  <a:gd name="connsiteY16" fmla="*/ 133768 h 135861"/>
                  <a:gd name="connsiteX17" fmla="*/ 107165 w 141328"/>
                  <a:gd name="connsiteY17" fmla="*/ 135578 h 135861"/>
                  <a:gd name="connsiteX18" fmla="*/ 103355 w 141328"/>
                  <a:gd name="connsiteY18" fmla="*/ 133958 h 135861"/>
                  <a:gd name="connsiteX19" fmla="*/ 100688 w 141328"/>
                  <a:gd name="connsiteY19" fmla="*/ 132149 h 135861"/>
                  <a:gd name="connsiteX20" fmla="*/ 90211 w 141328"/>
                  <a:gd name="connsiteY20" fmla="*/ 124909 h 135861"/>
                  <a:gd name="connsiteX21" fmla="*/ 69256 w 141328"/>
                  <a:gd name="connsiteY21" fmla="*/ 110527 h 135861"/>
                  <a:gd name="connsiteX22" fmla="*/ 72304 w 141328"/>
                  <a:gd name="connsiteY22" fmla="*/ 110527 h 135861"/>
                  <a:gd name="connsiteX23" fmla="*/ 51444 w 141328"/>
                  <a:gd name="connsiteY23" fmla="*/ 125005 h 135861"/>
                  <a:gd name="connsiteX24" fmla="*/ 40966 w 141328"/>
                  <a:gd name="connsiteY24" fmla="*/ 132244 h 135861"/>
                  <a:gd name="connsiteX25" fmla="*/ 38300 w 141328"/>
                  <a:gd name="connsiteY25" fmla="*/ 134054 h 135861"/>
                  <a:gd name="connsiteX26" fmla="*/ 34489 w 141328"/>
                  <a:gd name="connsiteY26" fmla="*/ 135673 h 135861"/>
                  <a:gd name="connsiteX27" fmla="*/ 26489 w 141328"/>
                  <a:gd name="connsiteY27" fmla="*/ 133863 h 135861"/>
                  <a:gd name="connsiteX28" fmla="*/ 22393 w 141328"/>
                  <a:gd name="connsiteY28" fmla="*/ 126815 h 135861"/>
                  <a:gd name="connsiteX29" fmla="*/ 22774 w 141328"/>
                  <a:gd name="connsiteY29" fmla="*/ 122719 h 135861"/>
                  <a:gd name="connsiteX30" fmla="*/ 23726 w 141328"/>
                  <a:gd name="connsiteY30" fmla="*/ 119671 h 135861"/>
                  <a:gd name="connsiteX31" fmla="*/ 27536 w 141328"/>
                  <a:gd name="connsiteY31" fmla="*/ 107574 h 135861"/>
                  <a:gd name="connsiteX32" fmla="*/ 35252 w 141328"/>
                  <a:gd name="connsiteY32" fmla="*/ 83380 h 135861"/>
                  <a:gd name="connsiteX33" fmla="*/ 35918 w 141328"/>
                  <a:gd name="connsiteY33" fmla="*/ 85476 h 135861"/>
                  <a:gd name="connsiteX34" fmla="*/ 15915 w 141328"/>
                  <a:gd name="connsiteY34" fmla="*/ 69855 h 135861"/>
                  <a:gd name="connsiteX35" fmla="*/ 5914 w 141328"/>
                  <a:gd name="connsiteY35" fmla="*/ 62045 h 135861"/>
                  <a:gd name="connsiteX36" fmla="*/ 1056 w 141328"/>
                  <a:gd name="connsiteY36" fmla="*/ 57282 h 135861"/>
                  <a:gd name="connsiteX37" fmla="*/ 485 w 141328"/>
                  <a:gd name="connsiteY37" fmla="*/ 50234 h 135861"/>
                  <a:gd name="connsiteX38" fmla="*/ 5248 w 141328"/>
                  <a:gd name="connsiteY38" fmla="*/ 44995 h 135861"/>
                  <a:gd name="connsiteX39" fmla="*/ 11915 w 141328"/>
                  <a:gd name="connsiteY39" fmla="*/ 44233 h 135861"/>
                  <a:gd name="connsiteX40" fmla="*/ 24584 w 141328"/>
                  <a:gd name="connsiteY40" fmla="*/ 44233 h 135861"/>
                  <a:gd name="connsiteX41" fmla="*/ 50015 w 141328"/>
                  <a:gd name="connsiteY41" fmla="*/ 44042 h 135861"/>
                  <a:gd name="connsiteX42" fmla="*/ 49634 w 141328"/>
                  <a:gd name="connsiteY42" fmla="*/ 44328 h 135861"/>
                  <a:gd name="connsiteX43" fmla="*/ 59731 w 141328"/>
                  <a:gd name="connsiteY43" fmla="*/ 15848 h 135861"/>
                  <a:gd name="connsiteX44" fmla="*/ 62207 w 141328"/>
                  <a:gd name="connsiteY44" fmla="*/ 8705 h 135861"/>
                  <a:gd name="connsiteX45" fmla="*/ 65636 w 141328"/>
                  <a:gd name="connsiteY45" fmla="*/ 2037 h 135861"/>
                  <a:gd name="connsiteX46" fmla="*/ 78209 w 141328"/>
                  <a:gd name="connsiteY46" fmla="*/ 5180 h 135861"/>
                  <a:gd name="connsiteX47" fmla="*/ 78209 w 141328"/>
                  <a:gd name="connsiteY47" fmla="*/ 5180 h 135861"/>
                  <a:gd name="connsiteX48" fmla="*/ 65922 w 141328"/>
                  <a:gd name="connsiteY48" fmla="*/ 1942 h 135861"/>
                  <a:gd name="connsiteX49" fmla="*/ 62588 w 141328"/>
                  <a:gd name="connsiteY49" fmla="*/ 8514 h 135861"/>
                  <a:gd name="connsiteX50" fmla="*/ 60207 w 141328"/>
                  <a:gd name="connsiteY50" fmla="*/ 15658 h 135861"/>
                  <a:gd name="connsiteX51" fmla="*/ 50491 w 141328"/>
                  <a:gd name="connsiteY51" fmla="*/ 44233 h 135861"/>
                  <a:gd name="connsiteX52" fmla="*/ 50397 w 141328"/>
                  <a:gd name="connsiteY52" fmla="*/ 44519 h 135861"/>
                  <a:gd name="connsiteX53" fmla="*/ 50110 w 141328"/>
                  <a:gd name="connsiteY53" fmla="*/ 44519 h 135861"/>
                  <a:gd name="connsiteX54" fmla="*/ 24679 w 141328"/>
                  <a:gd name="connsiteY54" fmla="*/ 45376 h 135861"/>
                  <a:gd name="connsiteX55" fmla="*/ 12010 w 141328"/>
                  <a:gd name="connsiteY55" fmla="*/ 45852 h 135861"/>
                  <a:gd name="connsiteX56" fmla="*/ 6200 w 141328"/>
                  <a:gd name="connsiteY56" fmla="*/ 46614 h 135861"/>
                  <a:gd name="connsiteX57" fmla="*/ 2772 w 141328"/>
                  <a:gd name="connsiteY57" fmla="*/ 50615 h 135861"/>
                  <a:gd name="connsiteX58" fmla="*/ 3343 w 141328"/>
                  <a:gd name="connsiteY58" fmla="*/ 55853 h 135861"/>
                  <a:gd name="connsiteX59" fmla="*/ 7629 w 141328"/>
                  <a:gd name="connsiteY59" fmla="*/ 59663 h 135861"/>
                  <a:gd name="connsiteX60" fmla="*/ 17916 w 141328"/>
                  <a:gd name="connsiteY60" fmla="*/ 67188 h 135861"/>
                  <a:gd name="connsiteX61" fmla="*/ 38395 w 141328"/>
                  <a:gd name="connsiteY61" fmla="*/ 82238 h 135861"/>
                  <a:gd name="connsiteX62" fmla="*/ 39443 w 141328"/>
                  <a:gd name="connsiteY62" fmla="*/ 83000 h 135861"/>
                  <a:gd name="connsiteX63" fmla="*/ 39062 w 141328"/>
                  <a:gd name="connsiteY63" fmla="*/ 84333 h 135861"/>
                  <a:gd name="connsiteX64" fmla="*/ 32013 w 141328"/>
                  <a:gd name="connsiteY64" fmla="*/ 108717 h 135861"/>
                  <a:gd name="connsiteX65" fmla="*/ 28394 w 141328"/>
                  <a:gd name="connsiteY65" fmla="*/ 120909 h 135861"/>
                  <a:gd name="connsiteX66" fmla="*/ 27536 w 141328"/>
                  <a:gd name="connsiteY66" fmla="*/ 123957 h 135861"/>
                  <a:gd name="connsiteX67" fmla="*/ 27346 w 141328"/>
                  <a:gd name="connsiteY67" fmla="*/ 126148 h 135861"/>
                  <a:gd name="connsiteX68" fmla="*/ 29537 w 141328"/>
                  <a:gd name="connsiteY68" fmla="*/ 129767 h 135861"/>
                  <a:gd name="connsiteX69" fmla="*/ 33632 w 141328"/>
                  <a:gd name="connsiteY69" fmla="*/ 130625 h 135861"/>
                  <a:gd name="connsiteX70" fmla="*/ 35632 w 141328"/>
                  <a:gd name="connsiteY70" fmla="*/ 129767 h 135861"/>
                  <a:gd name="connsiteX71" fmla="*/ 38204 w 141328"/>
                  <a:gd name="connsiteY71" fmla="*/ 127958 h 135861"/>
                  <a:gd name="connsiteX72" fmla="*/ 48587 w 141328"/>
                  <a:gd name="connsiteY72" fmla="*/ 120623 h 135861"/>
                  <a:gd name="connsiteX73" fmla="*/ 69447 w 141328"/>
                  <a:gd name="connsiteY73" fmla="*/ 106050 h 135861"/>
                  <a:gd name="connsiteX74" fmla="*/ 70970 w 141328"/>
                  <a:gd name="connsiteY74" fmla="*/ 105002 h 135861"/>
                  <a:gd name="connsiteX75" fmla="*/ 72494 w 141328"/>
                  <a:gd name="connsiteY75" fmla="*/ 106050 h 135861"/>
                  <a:gd name="connsiteX76" fmla="*/ 93259 w 141328"/>
                  <a:gd name="connsiteY76" fmla="*/ 120719 h 135861"/>
                  <a:gd name="connsiteX77" fmla="*/ 103641 w 141328"/>
                  <a:gd name="connsiteY77" fmla="*/ 128053 h 135861"/>
                  <a:gd name="connsiteX78" fmla="*/ 106213 w 141328"/>
                  <a:gd name="connsiteY78" fmla="*/ 129863 h 135861"/>
                  <a:gd name="connsiteX79" fmla="*/ 108213 w 141328"/>
                  <a:gd name="connsiteY79" fmla="*/ 130720 h 135861"/>
                  <a:gd name="connsiteX80" fmla="*/ 112404 w 141328"/>
                  <a:gd name="connsiteY80" fmla="*/ 129863 h 135861"/>
                  <a:gd name="connsiteX81" fmla="*/ 114595 w 141328"/>
                  <a:gd name="connsiteY81" fmla="*/ 126148 h 135861"/>
                  <a:gd name="connsiteX82" fmla="*/ 114404 w 141328"/>
                  <a:gd name="connsiteY82" fmla="*/ 123957 h 135861"/>
                  <a:gd name="connsiteX83" fmla="*/ 113547 w 141328"/>
                  <a:gd name="connsiteY83" fmla="*/ 120909 h 135861"/>
                  <a:gd name="connsiteX84" fmla="*/ 110023 w 141328"/>
                  <a:gd name="connsiteY84" fmla="*/ 108717 h 135861"/>
                  <a:gd name="connsiteX85" fmla="*/ 103069 w 141328"/>
                  <a:gd name="connsiteY85" fmla="*/ 84333 h 135861"/>
                  <a:gd name="connsiteX86" fmla="*/ 102784 w 141328"/>
                  <a:gd name="connsiteY86" fmla="*/ 83190 h 135861"/>
                  <a:gd name="connsiteX87" fmla="*/ 103641 w 141328"/>
                  <a:gd name="connsiteY87" fmla="*/ 82523 h 135861"/>
                  <a:gd name="connsiteX88" fmla="*/ 124120 w 141328"/>
                  <a:gd name="connsiteY88" fmla="*/ 67474 h 135861"/>
                  <a:gd name="connsiteX89" fmla="*/ 134407 w 141328"/>
                  <a:gd name="connsiteY89" fmla="*/ 59949 h 135861"/>
                  <a:gd name="connsiteX90" fmla="*/ 138788 w 141328"/>
                  <a:gd name="connsiteY90" fmla="*/ 56044 h 135861"/>
                  <a:gd name="connsiteX91" fmla="*/ 139360 w 141328"/>
                  <a:gd name="connsiteY91" fmla="*/ 50615 h 135861"/>
                  <a:gd name="connsiteX92" fmla="*/ 135740 w 141328"/>
                  <a:gd name="connsiteY92" fmla="*/ 46424 h 135861"/>
                  <a:gd name="connsiteX93" fmla="*/ 129739 w 141328"/>
                  <a:gd name="connsiteY93" fmla="*/ 45566 h 135861"/>
                  <a:gd name="connsiteX94" fmla="*/ 117072 w 141328"/>
                  <a:gd name="connsiteY94" fmla="*/ 45090 h 135861"/>
                  <a:gd name="connsiteX95" fmla="*/ 91639 w 141328"/>
                  <a:gd name="connsiteY95" fmla="*/ 44423 h 135861"/>
                  <a:gd name="connsiteX96" fmla="*/ 91449 w 141328"/>
                  <a:gd name="connsiteY96" fmla="*/ 44423 h 135861"/>
                  <a:gd name="connsiteX97" fmla="*/ 91354 w 141328"/>
                  <a:gd name="connsiteY97" fmla="*/ 44233 h 135861"/>
                  <a:gd name="connsiteX98" fmla="*/ 78209 w 141328"/>
                  <a:gd name="connsiteY98" fmla="*/ 5180 h 13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1328" h="135861">
                    <a:moveTo>
                      <a:pt x="78209" y="5180"/>
                    </a:moveTo>
                    <a:lnTo>
                      <a:pt x="91925" y="44042"/>
                    </a:lnTo>
                    <a:lnTo>
                      <a:pt x="91735" y="43852"/>
                    </a:lnTo>
                    <a:lnTo>
                      <a:pt x="117166" y="44233"/>
                    </a:lnTo>
                    <a:lnTo>
                      <a:pt x="129835" y="44328"/>
                    </a:lnTo>
                    <a:cubicBezTo>
                      <a:pt x="131835" y="44423"/>
                      <a:pt x="134121" y="44042"/>
                      <a:pt x="136312" y="45090"/>
                    </a:cubicBezTo>
                    <a:cubicBezTo>
                      <a:pt x="138503" y="45947"/>
                      <a:pt x="140122" y="47947"/>
                      <a:pt x="140884" y="50138"/>
                    </a:cubicBezTo>
                    <a:cubicBezTo>
                      <a:pt x="141550" y="52329"/>
                      <a:pt x="141550" y="54901"/>
                      <a:pt x="140313" y="56996"/>
                    </a:cubicBezTo>
                    <a:cubicBezTo>
                      <a:pt x="139169" y="59187"/>
                      <a:pt x="137074" y="60330"/>
                      <a:pt x="135550" y="61664"/>
                    </a:cubicBezTo>
                    <a:lnTo>
                      <a:pt x="125548" y="69474"/>
                    </a:lnTo>
                    <a:lnTo>
                      <a:pt x="105546" y="85095"/>
                    </a:lnTo>
                    <a:lnTo>
                      <a:pt x="106118" y="83380"/>
                    </a:lnTo>
                    <a:lnTo>
                      <a:pt x="113928" y="107574"/>
                    </a:lnTo>
                    <a:lnTo>
                      <a:pt x="117833" y="119671"/>
                    </a:lnTo>
                    <a:lnTo>
                      <a:pt x="118786" y="122719"/>
                    </a:lnTo>
                    <a:cubicBezTo>
                      <a:pt x="119167" y="124052"/>
                      <a:pt x="119357" y="125386"/>
                      <a:pt x="119167" y="126815"/>
                    </a:cubicBezTo>
                    <a:cubicBezTo>
                      <a:pt x="118881" y="129577"/>
                      <a:pt x="117262" y="132149"/>
                      <a:pt x="115071" y="133768"/>
                    </a:cubicBezTo>
                    <a:cubicBezTo>
                      <a:pt x="112880" y="135387"/>
                      <a:pt x="109928" y="136149"/>
                      <a:pt x="107165" y="135578"/>
                    </a:cubicBezTo>
                    <a:cubicBezTo>
                      <a:pt x="105737" y="135387"/>
                      <a:pt x="104498" y="134720"/>
                      <a:pt x="103355" y="133958"/>
                    </a:cubicBezTo>
                    <a:lnTo>
                      <a:pt x="100688" y="132149"/>
                    </a:lnTo>
                    <a:lnTo>
                      <a:pt x="90211" y="124909"/>
                    </a:lnTo>
                    <a:lnTo>
                      <a:pt x="69256" y="110527"/>
                    </a:lnTo>
                    <a:lnTo>
                      <a:pt x="72304" y="110527"/>
                    </a:lnTo>
                    <a:lnTo>
                      <a:pt x="51444" y="125005"/>
                    </a:lnTo>
                    <a:lnTo>
                      <a:pt x="40966" y="132244"/>
                    </a:lnTo>
                    <a:lnTo>
                      <a:pt x="38300" y="134054"/>
                    </a:lnTo>
                    <a:cubicBezTo>
                      <a:pt x="37157" y="134816"/>
                      <a:pt x="35823" y="135387"/>
                      <a:pt x="34489" y="135673"/>
                    </a:cubicBezTo>
                    <a:cubicBezTo>
                      <a:pt x="31727" y="136244"/>
                      <a:pt x="28775" y="135482"/>
                      <a:pt x="26489" y="133863"/>
                    </a:cubicBezTo>
                    <a:cubicBezTo>
                      <a:pt x="24298" y="132244"/>
                      <a:pt x="22678" y="129672"/>
                      <a:pt x="22393" y="126815"/>
                    </a:cubicBezTo>
                    <a:cubicBezTo>
                      <a:pt x="22202" y="125386"/>
                      <a:pt x="22393" y="124052"/>
                      <a:pt x="22774" y="122719"/>
                    </a:cubicBezTo>
                    <a:lnTo>
                      <a:pt x="23726" y="119671"/>
                    </a:lnTo>
                    <a:lnTo>
                      <a:pt x="27536" y="107574"/>
                    </a:lnTo>
                    <a:lnTo>
                      <a:pt x="35252" y="83380"/>
                    </a:lnTo>
                    <a:lnTo>
                      <a:pt x="35918" y="85476"/>
                    </a:lnTo>
                    <a:lnTo>
                      <a:pt x="15915" y="69855"/>
                    </a:lnTo>
                    <a:lnTo>
                      <a:pt x="5914" y="62045"/>
                    </a:lnTo>
                    <a:cubicBezTo>
                      <a:pt x="4391" y="60806"/>
                      <a:pt x="2295" y="59568"/>
                      <a:pt x="1056" y="57282"/>
                    </a:cubicBezTo>
                    <a:cubicBezTo>
                      <a:pt x="-181" y="55091"/>
                      <a:pt x="-277" y="52520"/>
                      <a:pt x="485" y="50234"/>
                    </a:cubicBezTo>
                    <a:cubicBezTo>
                      <a:pt x="1247" y="47947"/>
                      <a:pt x="2962" y="45947"/>
                      <a:pt x="5248" y="44995"/>
                    </a:cubicBezTo>
                    <a:cubicBezTo>
                      <a:pt x="7534" y="43947"/>
                      <a:pt x="9915" y="44328"/>
                      <a:pt x="11915" y="44233"/>
                    </a:cubicBezTo>
                    <a:lnTo>
                      <a:pt x="24584" y="44233"/>
                    </a:lnTo>
                    <a:lnTo>
                      <a:pt x="50015" y="44042"/>
                    </a:lnTo>
                    <a:lnTo>
                      <a:pt x="49634" y="44328"/>
                    </a:lnTo>
                    <a:lnTo>
                      <a:pt x="59731" y="15848"/>
                    </a:lnTo>
                    <a:lnTo>
                      <a:pt x="62207" y="8705"/>
                    </a:lnTo>
                    <a:cubicBezTo>
                      <a:pt x="63064" y="6419"/>
                      <a:pt x="63636" y="3751"/>
                      <a:pt x="65636" y="2037"/>
                    </a:cubicBezTo>
                    <a:cubicBezTo>
                      <a:pt x="69637" y="-1773"/>
                      <a:pt x="76780" y="37"/>
                      <a:pt x="78209" y="5180"/>
                    </a:cubicBezTo>
                    <a:close/>
                    <a:moveTo>
                      <a:pt x="78209" y="5180"/>
                    </a:moveTo>
                    <a:cubicBezTo>
                      <a:pt x="76685" y="37"/>
                      <a:pt x="69637" y="-1582"/>
                      <a:pt x="65922" y="1942"/>
                    </a:cubicBezTo>
                    <a:cubicBezTo>
                      <a:pt x="63922" y="3561"/>
                      <a:pt x="63446" y="6228"/>
                      <a:pt x="62588" y="8514"/>
                    </a:cubicBezTo>
                    <a:lnTo>
                      <a:pt x="60207" y="15658"/>
                    </a:lnTo>
                    <a:lnTo>
                      <a:pt x="50491" y="44233"/>
                    </a:lnTo>
                    <a:lnTo>
                      <a:pt x="50397" y="44519"/>
                    </a:lnTo>
                    <a:lnTo>
                      <a:pt x="50110" y="44519"/>
                    </a:lnTo>
                    <a:lnTo>
                      <a:pt x="24679" y="45376"/>
                    </a:lnTo>
                    <a:lnTo>
                      <a:pt x="12010" y="45852"/>
                    </a:lnTo>
                    <a:cubicBezTo>
                      <a:pt x="9820" y="45947"/>
                      <a:pt x="7724" y="45757"/>
                      <a:pt x="6200" y="46614"/>
                    </a:cubicBezTo>
                    <a:cubicBezTo>
                      <a:pt x="4486" y="47376"/>
                      <a:pt x="3343" y="48900"/>
                      <a:pt x="2772" y="50615"/>
                    </a:cubicBezTo>
                    <a:cubicBezTo>
                      <a:pt x="2295" y="52329"/>
                      <a:pt x="2390" y="54329"/>
                      <a:pt x="3343" y="55853"/>
                    </a:cubicBezTo>
                    <a:cubicBezTo>
                      <a:pt x="4105" y="57377"/>
                      <a:pt x="5914" y="58330"/>
                      <a:pt x="7629" y="59663"/>
                    </a:cubicBezTo>
                    <a:lnTo>
                      <a:pt x="17916" y="67188"/>
                    </a:lnTo>
                    <a:lnTo>
                      <a:pt x="38395" y="82238"/>
                    </a:lnTo>
                    <a:lnTo>
                      <a:pt x="39443" y="83000"/>
                    </a:lnTo>
                    <a:lnTo>
                      <a:pt x="39062" y="84333"/>
                    </a:lnTo>
                    <a:lnTo>
                      <a:pt x="32013" y="108717"/>
                    </a:lnTo>
                    <a:lnTo>
                      <a:pt x="28394" y="120909"/>
                    </a:lnTo>
                    <a:lnTo>
                      <a:pt x="27536" y="123957"/>
                    </a:lnTo>
                    <a:cubicBezTo>
                      <a:pt x="27346" y="124719"/>
                      <a:pt x="27250" y="125386"/>
                      <a:pt x="27346" y="126148"/>
                    </a:cubicBezTo>
                    <a:cubicBezTo>
                      <a:pt x="27441" y="127576"/>
                      <a:pt x="28394" y="128815"/>
                      <a:pt x="29537" y="129767"/>
                    </a:cubicBezTo>
                    <a:cubicBezTo>
                      <a:pt x="30775" y="130625"/>
                      <a:pt x="32203" y="131005"/>
                      <a:pt x="33632" y="130625"/>
                    </a:cubicBezTo>
                    <a:cubicBezTo>
                      <a:pt x="34299" y="130529"/>
                      <a:pt x="34965" y="130148"/>
                      <a:pt x="35632" y="129767"/>
                    </a:cubicBezTo>
                    <a:lnTo>
                      <a:pt x="38204" y="127958"/>
                    </a:lnTo>
                    <a:lnTo>
                      <a:pt x="48587" y="120623"/>
                    </a:lnTo>
                    <a:lnTo>
                      <a:pt x="69447" y="106050"/>
                    </a:lnTo>
                    <a:lnTo>
                      <a:pt x="70970" y="105002"/>
                    </a:lnTo>
                    <a:lnTo>
                      <a:pt x="72494" y="106050"/>
                    </a:lnTo>
                    <a:lnTo>
                      <a:pt x="93259" y="120719"/>
                    </a:lnTo>
                    <a:lnTo>
                      <a:pt x="103641" y="128053"/>
                    </a:lnTo>
                    <a:lnTo>
                      <a:pt x="106213" y="129863"/>
                    </a:lnTo>
                    <a:cubicBezTo>
                      <a:pt x="106880" y="130244"/>
                      <a:pt x="107547" y="130625"/>
                      <a:pt x="108213" y="130720"/>
                    </a:cubicBezTo>
                    <a:cubicBezTo>
                      <a:pt x="109642" y="131101"/>
                      <a:pt x="111165" y="130625"/>
                      <a:pt x="112404" y="129863"/>
                    </a:cubicBezTo>
                    <a:cubicBezTo>
                      <a:pt x="113642" y="129005"/>
                      <a:pt x="114500" y="127672"/>
                      <a:pt x="114595" y="126148"/>
                    </a:cubicBezTo>
                    <a:cubicBezTo>
                      <a:pt x="114690" y="125386"/>
                      <a:pt x="114595" y="124719"/>
                      <a:pt x="114404" y="123957"/>
                    </a:cubicBezTo>
                    <a:lnTo>
                      <a:pt x="113547" y="120909"/>
                    </a:lnTo>
                    <a:lnTo>
                      <a:pt x="110023" y="108717"/>
                    </a:lnTo>
                    <a:lnTo>
                      <a:pt x="103069" y="84333"/>
                    </a:lnTo>
                    <a:lnTo>
                      <a:pt x="102784" y="83190"/>
                    </a:lnTo>
                    <a:lnTo>
                      <a:pt x="103641" y="82523"/>
                    </a:lnTo>
                    <a:lnTo>
                      <a:pt x="124120" y="67474"/>
                    </a:lnTo>
                    <a:lnTo>
                      <a:pt x="134407" y="59949"/>
                    </a:lnTo>
                    <a:cubicBezTo>
                      <a:pt x="136122" y="58616"/>
                      <a:pt x="137931" y="57663"/>
                      <a:pt x="138788" y="56044"/>
                    </a:cubicBezTo>
                    <a:cubicBezTo>
                      <a:pt x="139740" y="54425"/>
                      <a:pt x="139931" y="52424"/>
                      <a:pt x="139360" y="50615"/>
                    </a:cubicBezTo>
                    <a:cubicBezTo>
                      <a:pt x="138788" y="48805"/>
                      <a:pt x="137550" y="47186"/>
                      <a:pt x="135740" y="46424"/>
                    </a:cubicBezTo>
                    <a:cubicBezTo>
                      <a:pt x="134026" y="45566"/>
                      <a:pt x="131930" y="45757"/>
                      <a:pt x="129739" y="45566"/>
                    </a:cubicBezTo>
                    <a:lnTo>
                      <a:pt x="117072" y="45090"/>
                    </a:lnTo>
                    <a:lnTo>
                      <a:pt x="91639" y="44423"/>
                    </a:lnTo>
                    <a:lnTo>
                      <a:pt x="91449" y="44423"/>
                    </a:lnTo>
                    <a:lnTo>
                      <a:pt x="91354" y="44233"/>
                    </a:lnTo>
                    <a:lnTo>
                      <a:pt x="78209" y="5180"/>
                    </a:ln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grpSp>
          <p:nvGrpSpPr>
            <p:cNvPr id="18" name="图形 2"/>
            <p:cNvGrpSpPr/>
            <p:nvPr/>
          </p:nvGrpSpPr>
          <p:grpSpPr>
            <a:xfrm>
              <a:off x="3438480" y="1906328"/>
              <a:ext cx="216490" cy="208079"/>
              <a:chOff x="-118023" y="1739683"/>
              <a:chExt cx="141328" cy="135837"/>
            </a:xfrm>
          </p:grpSpPr>
          <p:sp>
            <p:nvSpPr>
              <p:cNvPr id="67" name="任意多边形: 形状 66"/>
              <p:cNvSpPr/>
              <p:nvPr>
                <p:custDataLst>
                  <p:tags r:id="rId137"/>
                </p:custDataLst>
              </p:nvPr>
            </p:nvSpPr>
            <p:spPr>
              <a:xfrm>
                <a:off x="-116610" y="1739695"/>
                <a:ext cx="139156" cy="133060"/>
              </a:xfrm>
              <a:custGeom>
                <a:avLst/>
                <a:gdLst>
                  <a:gd name="connsiteX0" fmla="*/ 76796 w 139156"/>
                  <a:gd name="connsiteY0" fmla="*/ 5144 h 133060"/>
                  <a:gd name="connsiteX1" fmla="*/ 90322 w 139156"/>
                  <a:gd name="connsiteY1" fmla="*/ 44101 h 133060"/>
                  <a:gd name="connsiteX2" fmla="*/ 131565 w 139156"/>
                  <a:gd name="connsiteY2" fmla="*/ 44863 h 133060"/>
                  <a:gd name="connsiteX3" fmla="*/ 136042 w 139156"/>
                  <a:gd name="connsiteY3" fmla="*/ 58769 h 133060"/>
                  <a:gd name="connsiteX4" fmla="*/ 103181 w 139156"/>
                  <a:gd name="connsiteY4" fmla="*/ 83630 h 133060"/>
                  <a:gd name="connsiteX5" fmla="*/ 115182 w 139156"/>
                  <a:gd name="connsiteY5" fmla="*/ 123063 h 133060"/>
                  <a:gd name="connsiteX6" fmla="*/ 103371 w 139156"/>
                  <a:gd name="connsiteY6" fmla="*/ 131636 h 133060"/>
                  <a:gd name="connsiteX7" fmla="*/ 69557 w 139156"/>
                  <a:gd name="connsiteY7" fmla="*/ 108109 h 133060"/>
                  <a:gd name="connsiteX8" fmla="*/ 35744 w 139156"/>
                  <a:gd name="connsiteY8" fmla="*/ 131636 h 133060"/>
                  <a:gd name="connsiteX9" fmla="*/ 23933 w 139156"/>
                  <a:gd name="connsiteY9" fmla="*/ 123063 h 133060"/>
                  <a:gd name="connsiteX10" fmla="*/ 35934 w 139156"/>
                  <a:gd name="connsiteY10" fmla="*/ 83630 h 133060"/>
                  <a:gd name="connsiteX11" fmla="*/ 3073 w 139156"/>
                  <a:gd name="connsiteY11" fmla="*/ 58769 h 133060"/>
                  <a:gd name="connsiteX12" fmla="*/ 7550 w 139156"/>
                  <a:gd name="connsiteY12" fmla="*/ 44863 h 133060"/>
                  <a:gd name="connsiteX13" fmla="*/ 48793 w 139156"/>
                  <a:gd name="connsiteY13" fmla="*/ 44101 h 133060"/>
                  <a:gd name="connsiteX14" fmla="*/ 62318 w 139156"/>
                  <a:gd name="connsiteY14" fmla="*/ 5144 h 133060"/>
                  <a:gd name="connsiteX15" fmla="*/ 76796 w 139156"/>
                  <a:gd name="connsiteY15" fmla="*/ 5144 h 13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156" h="133060">
                    <a:moveTo>
                      <a:pt x="76796" y="5144"/>
                    </a:moveTo>
                    <a:lnTo>
                      <a:pt x="90322" y="44101"/>
                    </a:lnTo>
                    <a:lnTo>
                      <a:pt x="131565" y="44863"/>
                    </a:lnTo>
                    <a:cubicBezTo>
                      <a:pt x="138899" y="45053"/>
                      <a:pt x="141947" y="54388"/>
                      <a:pt x="136042" y="58769"/>
                    </a:cubicBezTo>
                    <a:lnTo>
                      <a:pt x="103181" y="83630"/>
                    </a:lnTo>
                    <a:lnTo>
                      <a:pt x="115182" y="123063"/>
                    </a:lnTo>
                    <a:cubicBezTo>
                      <a:pt x="117278" y="130112"/>
                      <a:pt x="109372" y="135827"/>
                      <a:pt x="103371" y="131636"/>
                    </a:cubicBezTo>
                    <a:lnTo>
                      <a:pt x="69557" y="108109"/>
                    </a:lnTo>
                    <a:lnTo>
                      <a:pt x="35744" y="131636"/>
                    </a:lnTo>
                    <a:cubicBezTo>
                      <a:pt x="29743" y="135827"/>
                      <a:pt x="21742" y="130112"/>
                      <a:pt x="23933" y="123063"/>
                    </a:cubicBezTo>
                    <a:lnTo>
                      <a:pt x="35934" y="83630"/>
                    </a:lnTo>
                    <a:lnTo>
                      <a:pt x="3073" y="58769"/>
                    </a:lnTo>
                    <a:cubicBezTo>
                      <a:pt x="-2737" y="54293"/>
                      <a:pt x="215" y="44958"/>
                      <a:pt x="7550" y="44863"/>
                    </a:cubicBezTo>
                    <a:lnTo>
                      <a:pt x="48793" y="44101"/>
                    </a:lnTo>
                    <a:lnTo>
                      <a:pt x="62318" y="5144"/>
                    </a:lnTo>
                    <a:cubicBezTo>
                      <a:pt x="64604" y="-1715"/>
                      <a:pt x="74415" y="-1715"/>
                      <a:pt x="76796" y="5144"/>
                    </a:cubicBezTo>
                    <a:close/>
                  </a:path>
                </a:pathLst>
              </a:custGeom>
              <a:solidFill>
                <a:srgbClr val="FFEF93"/>
              </a:solidFill>
              <a:ln w="9525" cap="flat">
                <a:noFill/>
                <a:prstDash val="solid"/>
                <a:miter/>
              </a:ln>
            </p:spPr>
            <p:txBody>
              <a:bodyPr rtlCol="0" anchor="ctr"/>
              <a:lstStyle/>
              <a:p>
                <a:endParaRPr lang="zh-CN" altLang="en-US">
                  <a:cs typeface="+mn-ea"/>
                  <a:sym typeface="+mn-lt"/>
                </a:endParaRPr>
              </a:p>
            </p:txBody>
          </p:sp>
          <p:sp>
            <p:nvSpPr>
              <p:cNvPr id="68" name="任意多边形: 形状 67"/>
              <p:cNvSpPr/>
              <p:nvPr>
                <p:custDataLst>
                  <p:tags r:id="rId138"/>
                </p:custDataLst>
              </p:nvPr>
            </p:nvSpPr>
            <p:spPr>
              <a:xfrm>
                <a:off x="-118023" y="1739683"/>
                <a:ext cx="141328" cy="135837"/>
              </a:xfrm>
              <a:custGeom>
                <a:avLst/>
                <a:gdLst>
                  <a:gd name="connsiteX0" fmla="*/ 78209 w 141328"/>
                  <a:gd name="connsiteY0" fmla="*/ 5156 h 135837"/>
                  <a:gd name="connsiteX1" fmla="*/ 91925 w 141328"/>
                  <a:gd name="connsiteY1" fmla="*/ 44018 h 135837"/>
                  <a:gd name="connsiteX2" fmla="*/ 91735 w 141328"/>
                  <a:gd name="connsiteY2" fmla="*/ 43828 h 135837"/>
                  <a:gd name="connsiteX3" fmla="*/ 117167 w 141328"/>
                  <a:gd name="connsiteY3" fmla="*/ 44209 h 135837"/>
                  <a:gd name="connsiteX4" fmla="*/ 129835 w 141328"/>
                  <a:gd name="connsiteY4" fmla="*/ 44304 h 135837"/>
                  <a:gd name="connsiteX5" fmla="*/ 136312 w 141328"/>
                  <a:gd name="connsiteY5" fmla="*/ 45066 h 135837"/>
                  <a:gd name="connsiteX6" fmla="*/ 140884 w 141328"/>
                  <a:gd name="connsiteY6" fmla="*/ 50114 h 135837"/>
                  <a:gd name="connsiteX7" fmla="*/ 140312 w 141328"/>
                  <a:gd name="connsiteY7" fmla="*/ 56972 h 135837"/>
                  <a:gd name="connsiteX8" fmla="*/ 135550 w 141328"/>
                  <a:gd name="connsiteY8" fmla="*/ 61639 h 135837"/>
                  <a:gd name="connsiteX9" fmla="*/ 125549 w 141328"/>
                  <a:gd name="connsiteY9" fmla="*/ 69450 h 135837"/>
                  <a:gd name="connsiteX10" fmla="*/ 105546 w 141328"/>
                  <a:gd name="connsiteY10" fmla="*/ 85071 h 135837"/>
                  <a:gd name="connsiteX11" fmla="*/ 106118 w 141328"/>
                  <a:gd name="connsiteY11" fmla="*/ 83356 h 135837"/>
                  <a:gd name="connsiteX12" fmla="*/ 113928 w 141328"/>
                  <a:gd name="connsiteY12" fmla="*/ 107550 h 135837"/>
                  <a:gd name="connsiteX13" fmla="*/ 117833 w 141328"/>
                  <a:gd name="connsiteY13" fmla="*/ 119647 h 135837"/>
                  <a:gd name="connsiteX14" fmla="*/ 118786 w 141328"/>
                  <a:gd name="connsiteY14" fmla="*/ 122695 h 135837"/>
                  <a:gd name="connsiteX15" fmla="*/ 119167 w 141328"/>
                  <a:gd name="connsiteY15" fmla="*/ 126790 h 135837"/>
                  <a:gd name="connsiteX16" fmla="*/ 115071 w 141328"/>
                  <a:gd name="connsiteY16" fmla="*/ 133744 h 135837"/>
                  <a:gd name="connsiteX17" fmla="*/ 107165 w 141328"/>
                  <a:gd name="connsiteY17" fmla="*/ 135553 h 135837"/>
                  <a:gd name="connsiteX18" fmla="*/ 103355 w 141328"/>
                  <a:gd name="connsiteY18" fmla="*/ 133934 h 135837"/>
                  <a:gd name="connsiteX19" fmla="*/ 100688 w 141328"/>
                  <a:gd name="connsiteY19" fmla="*/ 132124 h 135837"/>
                  <a:gd name="connsiteX20" fmla="*/ 90211 w 141328"/>
                  <a:gd name="connsiteY20" fmla="*/ 124885 h 135837"/>
                  <a:gd name="connsiteX21" fmla="*/ 69256 w 141328"/>
                  <a:gd name="connsiteY21" fmla="*/ 110503 h 135837"/>
                  <a:gd name="connsiteX22" fmla="*/ 72304 w 141328"/>
                  <a:gd name="connsiteY22" fmla="*/ 110503 h 135837"/>
                  <a:gd name="connsiteX23" fmla="*/ 51444 w 141328"/>
                  <a:gd name="connsiteY23" fmla="*/ 124981 h 135837"/>
                  <a:gd name="connsiteX24" fmla="*/ 40967 w 141328"/>
                  <a:gd name="connsiteY24" fmla="*/ 132220 h 135837"/>
                  <a:gd name="connsiteX25" fmla="*/ 38300 w 141328"/>
                  <a:gd name="connsiteY25" fmla="*/ 134029 h 135837"/>
                  <a:gd name="connsiteX26" fmla="*/ 34490 w 141328"/>
                  <a:gd name="connsiteY26" fmla="*/ 135649 h 135837"/>
                  <a:gd name="connsiteX27" fmla="*/ 26489 w 141328"/>
                  <a:gd name="connsiteY27" fmla="*/ 133839 h 135837"/>
                  <a:gd name="connsiteX28" fmla="*/ 22393 w 141328"/>
                  <a:gd name="connsiteY28" fmla="*/ 126790 h 135837"/>
                  <a:gd name="connsiteX29" fmla="*/ 22774 w 141328"/>
                  <a:gd name="connsiteY29" fmla="*/ 122695 h 135837"/>
                  <a:gd name="connsiteX30" fmla="*/ 23726 w 141328"/>
                  <a:gd name="connsiteY30" fmla="*/ 119647 h 135837"/>
                  <a:gd name="connsiteX31" fmla="*/ 27536 w 141328"/>
                  <a:gd name="connsiteY31" fmla="*/ 107550 h 135837"/>
                  <a:gd name="connsiteX32" fmla="*/ 35252 w 141328"/>
                  <a:gd name="connsiteY32" fmla="*/ 83356 h 135837"/>
                  <a:gd name="connsiteX33" fmla="*/ 35918 w 141328"/>
                  <a:gd name="connsiteY33" fmla="*/ 85452 h 135837"/>
                  <a:gd name="connsiteX34" fmla="*/ 15916 w 141328"/>
                  <a:gd name="connsiteY34" fmla="*/ 69831 h 135837"/>
                  <a:gd name="connsiteX35" fmla="*/ 5915 w 141328"/>
                  <a:gd name="connsiteY35" fmla="*/ 62020 h 135837"/>
                  <a:gd name="connsiteX36" fmla="*/ 1057 w 141328"/>
                  <a:gd name="connsiteY36" fmla="*/ 57258 h 135837"/>
                  <a:gd name="connsiteX37" fmla="*/ 485 w 141328"/>
                  <a:gd name="connsiteY37" fmla="*/ 50210 h 135837"/>
                  <a:gd name="connsiteX38" fmla="*/ 5248 w 141328"/>
                  <a:gd name="connsiteY38" fmla="*/ 44971 h 135837"/>
                  <a:gd name="connsiteX39" fmla="*/ 11915 w 141328"/>
                  <a:gd name="connsiteY39" fmla="*/ 44209 h 135837"/>
                  <a:gd name="connsiteX40" fmla="*/ 24584 w 141328"/>
                  <a:gd name="connsiteY40" fmla="*/ 44209 h 135837"/>
                  <a:gd name="connsiteX41" fmla="*/ 50015 w 141328"/>
                  <a:gd name="connsiteY41" fmla="*/ 44018 h 135837"/>
                  <a:gd name="connsiteX42" fmla="*/ 49634 w 141328"/>
                  <a:gd name="connsiteY42" fmla="*/ 44304 h 135837"/>
                  <a:gd name="connsiteX43" fmla="*/ 59731 w 141328"/>
                  <a:gd name="connsiteY43" fmla="*/ 15824 h 135837"/>
                  <a:gd name="connsiteX44" fmla="*/ 62207 w 141328"/>
                  <a:gd name="connsiteY44" fmla="*/ 8681 h 135837"/>
                  <a:gd name="connsiteX45" fmla="*/ 65636 w 141328"/>
                  <a:gd name="connsiteY45" fmla="*/ 2013 h 135837"/>
                  <a:gd name="connsiteX46" fmla="*/ 78209 w 141328"/>
                  <a:gd name="connsiteY46" fmla="*/ 5156 h 135837"/>
                  <a:gd name="connsiteX47" fmla="*/ 78209 w 141328"/>
                  <a:gd name="connsiteY47" fmla="*/ 5156 h 135837"/>
                  <a:gd name="connsiteX48" fmla="*/ 65922 w 141328"/>
                  <a:gd name="connsiteY48" fmla="*/ 1918 h 135837"/>
                  <a:gd name="connsiteX49" fmla="*/ 62588 w 141328"/>
                  <a:gd name="connsiteY49" fmla="*/ 8490 h 135837"/>
                  <a:gd name="connsiteX50" fmla="*/ 60207 w 141328"/>
                  <a:gd name="connsiteY50" fmla="*/ 15634 h 135837"/>
                  <a:gd name="connsiteX51" fmla="*/ 50492 w 141328"/>
                  <a:gd name="connsiteY51" fmla="*/ 44209 h 135837"/>
                  <a:gd name="connsiteX52" fmla="*/ 50396 w 141328"/>
                  <a:gd name="connsiteY52" fmla="*/ 44494 h 135837"/>
                  <a:gd name="connsiteX53" fmla="*/ 50111 w 141328"/>
                  <a:gd name="connsiteY53" fmla="*/ 44494 h 135837"/>
                  <a:gd name="connsiteX54" fmla="*/ 24679 w 141328"/>
                  <a:gd name="connsiteY54" fmla="*/ 45352 h 135837"/>
                  <a:gd name="connsiteX55" fmla="*/ 12011 w 141328"/>
                  <a:gd name="connsiteY55" fmla="*/ 45828 h 135837"/>
                  <a:gd name="connsiteX56" fmla="*/ 6200 w 141328"/>
                  <a:gd name="connsiteY56" fmla="*/ 46590 h 135837"/>
                  <a:gd name="connsiteX57" fmla="*/ 2771 w 141328"/>
                  <a:gd name="connsiteY57" fmla="*/ 50590 h 135837"/>
                  <a:gd name="connsiteX58" fmla="*/ 3343 w 141328"/>
                  <a:gd name="connsiteY58" fmla="*/ 55829 h 135837"/>
                  <a:gd name="connsiteX59" fmla="*/ 7629 w 141328"/>
                  <a:gd name="connsiteY59" fmla="*/ 59639 h 135837"/>
                  <a:gd name="connsiteX60" fmla="*/ 17916 w 141328"/>
                  <a:gd name="connsiteY60" fmla="*/ 67164 h 135837"/>
                  <a:gd name="connsiteX61" fmla="*/ 38395 w 141328"/>
                  <a:gd name="connsiteY61" fmla="*/ 82213 h 135837"/>
                  <a:gd name="connsiteX62" fmla="*/ 39443 w 141328"/>
                  <a:gd name="connsiteY62" fmla="*/ 82975 h 135837"/>
                  <a:gd name="connsiteX63" fmla="*/ 39062 w 141328"/>
                  <a:gd name="connsiteY63" fmla="*/ 84309 h 135837"/>
                  <a:gd name="connsiteX64" fmla="*/ 32013 w 141328"/>
                  <a:gd name="connsiteY64" fmla="*/ 108693 h 135837"/>
                  <a:gd name="connsiteX65" fmla="*/ 28394 w 141328"/>
                  <a:gd name="connsiteY65" fmla="*/ 120885 h 135837"/>
                  <a:gd name="connsiteX66" fmla="*/ 27536 w 141328"/>
                  <a:gd name="connsiteY66" fmla="*/ 123933 h 135837"/>
                  <a:gd name="connsiteX67" fmla="*/ 27346 w 141328"/>
                  <a:gd name="connsiteY67" fmla="*/ 126124 h 135837"/>
                  <a:gd name="connsiteX68" fmla="*/ 29537 w 141328"/>
                  <a:gd name="connsiteY68" fmla="*/ 129743 h 135837"/>
                  <a:gd name="connsiteX69" fmla="*/ 33632 w 141328"/>
                  <a:gd name="connsiteY69" fmla="*/ 130600 h 135837"/>
                  <a:gd name="connsiteX70" fmla="*/ 35633 w 141328"/>
                  <a:gd name="connsiteY70" fmla="*/ 129743 h 135837"/>
                  <a:gd name="connsiteX71" fmla="*/ 38204 w 141328"/>
                  <a:gd name="connsiteY71" fmla="*/ 127933 h 135837"/>
                  <a:gd name="connsiteX72" fmla="*/ 48587 w 141328"/>
                  <a:gd name="connsiteY72" fmla="*/ 120599 h 135837"/>
                  <a:gd name="connsiteX73" fmla="*/ 69446 w 141328"/>
                  <a:gd name="connsiteY73" fmla="*/ 106026 h 135837"/>
                  <a:gd name="connsiteX74" fmla="*/ 70970 w 141328"/>
                  <a:gd name="connsiteY74" fmla="*/ 104978 h 135837"/>
                  <a:gd name="connsiteX75" fmla="*/ 72494 w 141328"/>
                  <a:gd name="connsiteY75" fmla="*/ 106026 h 135837"/>
                  <a:gd name="connsiteX76" fmla="*/ 93259 w 141328"/>
                  <a:gd name="connsiteY76" fmla="*/ 120694 h 135837"/>
                  <a:gd name="connsiteX77" fmla="*/ 103641 w 141328"/>
                  <a:gd name="connsiteY77" fmla="*/ 128029 h 135837"/>
                  <a:gd name="connsiteX78" fmla="*/ 106213 w 141328"/>
                  <a:gd name="connsiteY78" fmla="*/ 129838 h 135837"/>
                  <a:gd name="connsiteX79" fmla="*/ 108213 w 141328"/>
                  <a:gd name="connsiteY79" fmla="*/ 130696 h 135837"/>
                  <a:gd name="connsiteX80" fmla="*/ 112404 w 141328"/>
                  <a:gd name="connsiteY80" fmla="*/ 129838 h 135837"/>
                  <a:gd name="connsiteX81" fmla="*/ 114595 w 141328"/>
                  <a:gd name="connsiteY81" fmla="*/ 126124 h 135837"/>
                  <a:gd name="connsiteX82" fmla="*/ 114404 w 141328"/>
                  <a:gd name="connsiteY82" fmla="*/ 123933 h 135837"/>
                  <a:gd name="connsiteX83" fmla="*/ 113547 w 141328"/>
                  <a:gd name="connsiteY83" fmla="*/ 120885 h 135837"/>
                  <a:gd name="connsiteX84" fmla="*/ 110023 w 141328"/>
                  <a:gd name="connsiteY84" fmla="*/ 108693 h 135837"/>
                  <a:gd name="connsiteX85" fmla="*/ 103070 w 141328"/>
                  <a:gd name="connsiteY85" fmla="*/ 84309 h 135837"/>
                  <a:gd name="connsiteX86" fmla="*/ 102784 w 141328"/>
                  <a:gd name="connsiteY86" fmla="*/ 83166 h 135837"/>
                  <a:gd name="connsiteX87" fmla="*/ 103641 w 141328"/>
                  <a:gd name="connsiteY87" fmla="*/ 82499 h 135837"/>
                  <a:gd name="connsiteX88" fmla="*/ 124120 w 141328"/>
                  <a:gd name="connsiteY88" fmla="*/ 67450 h 135837"/>
                  <a:gd name="connsiteX89" fmla="*/ 134407 w 141328"/>
                  <a:gd name="connsiteY89" fmla="*/ 59925 h 135837"/>
                  <a:gd name="connsiteX90" fmla="*/ 138788 w 141328"/>
                  <a:gd name="connsiteY90" fmla="*/ 56020 h 135837"/>
                  <a:gd name="connsiteX91" fmla="*/ 139360 w 141328"/>
                  <a:gd name="connsiteY91" fmla="*/ 50590 h 135837"/>
                  <a:gd name="connsiteX92" fmla="*/ 135740 w 141328"/>
                  <a:gd name="connsiteY92" fmla="*/ 46399 h 135837"/>
                  <a:gd name="connsiteX93" fmla="*/ 129740 w 141328"/>
                  <a:gd name="connsiteY93" fmla="*/ 45542 h 135837"/>
                  <a:gd name="connsiteX94" fmla="*/ 117071 w 141328"/>
                  <a:gd name="connsiteY94" fmla="*/ 45066 h 135837"/>
                  <a:gd name="connsiteX95" fmla="*/ 91640 w 141328"/>
                  <a:gd name="connsiteY95" fmla="*/ 44399 h 135837"/>
                  <a:gd name="connsiteX96" fmla="*/ 91449 w 141328"/>
                  <a:gd name="connsiteY96" fmla="*/ 44399 h 135837"/>
                  <a:gd name="connsiteX97" fmla="*/ 91354 w 141328"/>
                  <a:gd name="connsiteY97" fmla="*/ 44209 h 135837"/>
                  <a:gd name="connsiteX98" fmla="*/ 78209 w 141328"/>
                  <a:gd name="connsiteY98" fmla="*/ 5156 h 13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1328" h="135837">
                    <a:moveTo>
                      <a:pt x="78209" y="5156"/>
                    </a:moveTo>
                    <a:lnTo>
                      <a:pt x="91925" y="44018"/>
                    </a:lnTo>
                    <a:lnTo>
                      <a:pt x="91735" y="43828"/>
                    </a:lnTo>
                    <a:lnTo>
                      <a:pt x="117167" y="44209"/>
                    </a:lnTo>
                    <a:lnTo>
                      <a:pt x="129835" y="44304"/>
                    </a:lnTo>
                    <a:cubicBezTo>
                      <a:pt x="131835" y="44399"/>
                      <a:pt x="134121" y="44018"/>
                      <a:pt x="136312" y="45066"/>
                    </a:cubicBezTo>
                    <a:cubicBezTo>
                      <a:pt x="138503" y="45923"/>
                      <a:pt x="140122" y="47923"/>
                      <a:pt x="140884" y="50114"/>
                    </a:cubicBezTo>
                    <a:cubicBezTo>
                      <a:pt x="141551" y="52305"/>
                      <a:pt x="141551" y="54877"/>
                      <a:pt x="140312" y="56972"/>
                    </a:cubicBezTo>
                    <a:cubicBezTo>
                      <a:pt x="139169" y="59163"/>
                      <a:pt x="137074" y="60306"/>
                      <a:pt x="135550" y="61639"/>
                    </a:cubicBezTo>
                    <a:lnTo>
                      <a:pt x="125549" y="69450"/>
                    </a:lnTo>
                    <a:lnTo>
                      <a:pt x="105546" y="85071"/>
                    </a:lnTo>
                    <a:lnTo>
                      <a:pt x="106118" y="83356"/>
                    </a:lnTo>
                    <a:lnTo>
                      <a:pt x="113928" y="107550"/>
                    </a:lnTo>
                    <a:lnTo>
                      <a:pt x="117833" y="119647"/>
                    </a:lnTo>
                    <a:lnTo>
                      <a:pt x="118786" y="122695"/>
                    </a:lnTo>
                    <a:cubicBezTo>
                      <a:pt x="119167" y="124028"/>
                      <a:pt x="119357" y="125362"/>
                      <a:pt x="119167" y="126790"/>
                    </a:cubicBezTo>
                    <a:cubicBezTo>
                      <a:pt x="118881" y="129553"/>
                      <a:pt x="117262" y="132124"/>
                      <a:pt x="115071" y="133744"/>
                    </a:cubicBezTo>
                    <a:cubicBezTo>
                      <a:pt x="112880" y="135363"/>
                      <a:pt x="109928" y="136125"/>
                      <a:pt x="107165" y="135553"/>
                    </a:cubicBezTo>
                    <a:cubicBezTo>
                      <a:pt x="105737" y="135363"/>
                      <a:pt x="104498" y="134696"/>
                      <a:pt x="103355" y="133934"/>
                    </a:cubicBezTo>
                    <a:lnTo>
                      <a:pt x="100688" y="132124"/>
                    </a:lnTo>
                    <a:lnTo>
                      <a:pt x="90211" y="124885"/>
                    </a:lnTo>
                    <a:lnTo>
                      <a:pt x="69256" y="110503"/>
                    </a:lnTo>
                    <a:lnTo>
                      <a:pt x="72304" y="110503"/>
                    </a:lnTo>
                    <a:lnTo>
                      <a:pt x="51444" y="124981"/>
                    </a:lnTo>
                    <a:lnTo>
                      <a:pt x="40967" y="132220"/>
                    </a:lnTo>
                    <a:lnTo>
                      <a:pt x="38300" y="134029"/>
                    </a:lnTo>
                    <a:cubicBezTo>
                      <a:pt x="37157" y="134791"/>
                      <a:pt x="35823" y="135363"/>
                      <a:pt x="34490" y="135649"/>
                    </a:cubicBezTo>
                    <a:cubicBezTo>
                      <a:pt x="31727" y="136220"/>
                      <a:pt x="28775" y="135458"/>
                      <a:pt x="26489" y="133839"/>
                    </a:cubicBezTo>
                    <a:cubicBezTo>
                      <a:pt x="24298" y="132220"/>
                      <a:pt x="22679" y="129648"/>
                      <a:pt x="22393" y="126790"/>
                    </a:cubicBezTo>
                    <a:cubicBezTo>
                      <a:pt x="22202" y="125362"/>
                      <a:pt x="22393" y="124028"/>
                      <a:pt x="22774" y="122695"/>
                    </a:cubicBezTo>
                    <a:lnTo>
                      <a:pt x="23726" y="119647"/>
                    </a:lnTo>
                    <a:lnTo>
                      <a:pt x="27536" y="107550"/>
                    </a:lnTo>
                    <a:lnTo>
                      <a:pt x="35252" y="83356"/>
                    </a:lnTo>
                    <a:lnTo>
                      <a:pt x="35918" y="85452"/>
                    </a:lnTo>
                    <a:lnTo>
                      <a:pt x="15916" y="69831"/>
                    </a:lnTo>
                    <a:lnTo>
                      <a:pt x="5915" y="62020"/>
                    </a:lnTo>
                    <a:cubicBezTo>
                      <a:pt x="4391" y="60782"/>
                      <a:pt x="2295" y="59544"/>
                      <a:pt x="1057" y="57258"/>
                    </a:cubicBezTo>
                    <a:cubicBezTo>
                      <a:pt x="-181" y="55067"/>
                      <a:pt x="-277" y="52495"/>
                      <a:pt x="485" y="50210"/>
                    </a:cubicBezTo>
                    <a:cubicBezTo>
                      <a:pt x="1247" y="47923"/>
                      <a:pt x="2962" y="45923"/>
                      <a:pt x="5248" y="44971"/>
                    </a:cubicBezTo>
                    <a:cubicBezTo>
                      <a:pt x="7534" y="43923"/>
                      <a:pt x="9915" y="44304"/>
                      <a:pt x="11915" y="44209"/>
                    </a:cubicBezTo>
                    <a:lnTo>
                      <a:pt x="24584" y="44209"/>
                    </a:lnTo>
                    <a:lnTo>
                      <a:pt x="50015" y="44018"/>
                    </a:lnTo>
                    <a:lnTo>
                      <a:pt x="49634" y="44304"/>
                    </a:lnTo>
                    <a:lnTo>
                      <a:pt x="59731" y="15824"/>
                    </a:lnTo>
                    <a:lnTo>
                      <a:pt x="62207" y="8681"/>
                    </a:lnTo>
                    <a:cubicBezTo>
                      <a:pt x="63065" y="6394"/>
                      <a:pt x="63636" y="3727"/>
                      <a:pt x="65636" y="2013"/>
                    </a:cubicBezTo>
                    <a:cubicBezTo>
                      <a:pt x="69732" y="-1797"/>
                      <a:pt x="76781" y="108"/>
                      <a:pt x="78209" y="5156"/>
                    </a:cubicBezTo>
                    <a:close/>
                    <a:moveTo>
                      <a:pt x="78209" y="5156"/>
                    </a:moveTo>
                    <a:cubicBezTo>
                      <a:pt x="76685" y="13"/>
                      <a:pt x="69637" y="-1607"/>
                      <a:pt x="65922" y="1918"/>
                    </a:cubicBezTo>
                    <a:cubicBezTo>
                      <a:pt x="63922" y="3537"/>
                      <a:pt x="63446" y="6204"/>
                      <a:pt x="62588" y="8490"/>
                    </a:cubicBezTo>
                    <a:lnTo>
                      <a:pt x="60207" y="15634"/>
                    </a:lnTo>
                    <a:lnTo>
                      <a:pt x="50492" y="44209"/>
                    </a:lnTo>
                    <a:lnTo>
                      <a:pt x="50396" y="44494"/>
                    </a:lnTo>
                    <a:lnTo>
                      <a:pt x="50111" y="44494"/>
                    </a:lnTo>
                    <a:lnTo>
                      <a:pt x="24679" y="45352"/>
                    </a:lnTo>
                    <a:lnTo>
                      <a:pt x="12011" y="45828"/>
                    </a:lnTo>
                    <a:cubicBezTo>
                      <a:pt x="9820" y="45923"/>
                      <a:pt x="7724" y="45733"/>
                      <a:pt x="6200" y="46590"/>
                    </a:cubicBezTo>
                    <a:cubicBezTo>
                      <a:pt x="4486" y="47352"/>
                      <a:pt x="3343" y="48876"/>
                      <a:pt x="2771" y="50590"/>
                    </a:cubicBezTo>
                    <a:cubicBezTo>
                      <a:pt x="2295" y="52305"/>
                      <a:pt x="2390" y="54305"/>
                      <a:pt x="3343" y="55829"/>
                    </a:cubicBezTo>
                    <a:cubicBezTo>
                      <a:pt x="4105" y="57353"/>
                      <a:pt x="5915" y="58306"/>
                      <a:pt x="7629" y="59639"/>
                    </a:cubicBezTo>
                    <a:lnTo>
                      <a:pt x="17916" y="67164"/>
                    </a:lnTo>
                    <a:lnTo>
                      <a:pt x="38395" y="82213"/>
                    </a:lnTo>
                    <a:lnTo>
                      <a:pt x="39443" y="82975"/>
                    </a:lnTo>
                    <a:lnTo>
                      <a:pt x="39062" y="84309"/>
                    </a:lnTo>
                    <a:lnTo>
                      <a:pt x="32013" y="108693"/>
                    </a:lnTo>
                    <a:lnTo>
                      <a:pt x="28394" y="120885"/>
                    </a:lnTo>
                    <a:lnTo>
                      <a:pt x="27536" y="123933"/>
                    </a:lnTo>
                    <a:cubicBezTo>
                      <a:pt x="27346" y="124695"/>
                      <a:pt x="27251" y="125362"/>
                      <a:pt x="27346" y="126124"/>
                    </a:cubicBezTo>
                    <a:cubicBezTo>
                      <a:pt x="27441" y="127552"/>
                      <a:pt x="28394" y="128791"/>
                      <a:pt x="29537" y="129743"/>
                    </a:cubicBezTo>
                    <a:cubicBezTo>
                      <a:pt x="30775" y="130600"/>
                      <a:pt x="32204" y="130981"/>
                      <a:pt x="33632" y="130600"/>
                    </a:cubicBezTo>
                    <a:cubicBezTo>
                      <a:pt x="34299" y="130505"/>
                      <a:pt x="34966" y="130124"/>
                      <a:pt x="35633" y="129743"/>
                    </a:cubicBezTo>
                    <a:lnTo>
                      <a:pt x="38204" y="127933"/>
                    </a:lnTo>
                    <a:lnTo>
                      <a:pt x="48587" y="120599"/>
                    </a:lnTo>
                    <a:lnTo>
                      <a:pt x="69446" y="106026"/>
                    </a:lnTo>
                    <a:lnTo>
                      <a:pt x="70970" y="104978"/>
                    </a:lnTo>
                    <a:lnTo>
                      <a:pt x="72494" y="106026"/>
                    </a:lnTo>
                    <a:lnTo>
                      <a:pt x="93259" y="120694"/>
                    </a:lnTo>
                    <a:lnTo>
                      <a:pt x="103641" y="128029"/>
                    </a:lnTo>
                    <a:lnTo>
                      <a:pt x="106213" y="129838"/>
                    </a:lnTo>
                    <a:cubicBezTo>
                      <a:pt x="106880" y="130219"/>
                      <a:pt x="107546" y="130600"/>
                      <a:pt x="108213" y="130696"/>
                    </a:cubicBezTo>
                    <a:cubicBezTo>
                      <a:pt x="109642" y="131077"/>
                      <a:pt x="111166" y="130600"/>
                      <a:pt x="112404" y="129838"/>
                    </a:cubicBezTo>
                    <a:cubicBezTo>
                      <a:pt x="113642" y="128981"/>
                      <a:pt x="114500" y="127648"/>
                      <a:pt x="114595" y="126124"/>
                    </a:cubicBezTo>
                    <a:cubicBezTo>
                      <a:pt x="114690" y="125362"/>
                      <a:pt x="114595" y="124695"/>
                      <a:pt x="114404" y="123933"/>
                    </a:cubicBezTo>
                    <a:lnTo>
                      <a:pt x="113547" y="120885"/>
                    </a:lnTo>
                    <a:lnTo>
                      <a:pt x="110023" y="108693"/>
                    </a:lnTo>
                    <a:lnTo>
                      <a:pt x="103070" y="84309"/>
                    </a:lnTo>
                    <a:lnTo>
                      <a:pt x="102784" y="83166"/>
                    </a:lnTo>
                    <a:lnTo>
                      <a:pt x="103641" y="82499"/>
                    </a:lnTo>
                    <a:lnTo>
                      <a:pt x="124120" y="67450"/>
                    </a:lnTo>
                    <a:lnTo>
                      <a:pt x="134407" y="59925"/>
                    </a:lnTo>
                    <a:cubicBezTo>
                      <a:pt x="136121" y="58591"/>
                      <a:pt x="137931" y="57639"/>
                      <a:pt x="138788" y="56020"/>
                    </a:cubicBezTo>
                    <a:cubicBezTo>
                      <a:pt x="139741" y="54400"/>
                      <a:pt x="139931" y="52400"/>
                      <a:pt x="139360" y="50590"/>
                    </a:cubicBezTo>
                    <a:cubicBezTo>
                      <a:pt x="138788" y="48781"/>
                      <a:pt x="137550" y="47161"/>
                      <a:pt x="135740" y="46399"/>
                    </a:cubicBezTo>
                    <a:cubicBezTo>
                      <a:pt x="134026" y="45542"/>
                      <a:pt x="131930" y="45733"/>
                      <a:pt x="129740" y="45542"/>
                    </a:cubicBezTo>
                    <a:lnTo>
                      <a:pt x="117071" y="45066"/>
                    </a:lnTo>
                    <a:lnTo>
                      <a:pt x="91640" y="44399"/>
                    </a:lnTo>
                    <a:lnTo>
                      <a:pt x="91449" y="44399"/>
                    </a:lnTo>
                    <a:lnTo>
                      <a:pt x="91354" y="44209"/>
                    </a:lnTo>
                    <a:lnTo>
                      <a:pt x="78209" y="5156"/>
                    </a:ln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grpSp>
          <p:nvGrpSpPr>
            <p:cNvPr id="19" name="图形 2"/>
            <p:cNvGrpSpPr/>
            <p:nvPr/>
          </p:nvGrpSpPr>
          <p:grpSpPr>
            <a:xfrm>
              <a:off x="5774150" y="2852002"/>
              <a:ext cx="216490" cy="208169"/>
              <a:chOff x="1406738" y="2357034"/>
              <a:chExt cx="141328" cy="135896"/>
            </a:xfrm>
          </p:grpSpPr>
          <p:sp>
            <p:nvSpPr>
              <p:cNvPr id="65" name="任意多边形: 形状 64"/>
              <p:cNvSpPr/>
              <p:nvPr>
                <p:custDataLst>
                  <p:tags r:id="rId139"/>
                </p:custDataLst>
              </p:nvPr>
            </p:nvSpPr>
            <p:spPr>
              <a:xfrm>
                <a:off x="1408150" y="2357034"/>
                <a:ext cx="139156" cy="133131"/>
              </a:xfrm>
              <a:custGeom>
                <a:avLst/>
                <a:gdLst>
                  <a:gd name="connsiteX0" fmla="*/ 76796 w 139156"/>
                  <a:gd name="connsiteY0" fmla="*/ 5215 h 133131"/>
                  <a:gd name="connsiteX1" fmla="*/ 90322 w 139156"/>
                  <a:gd name="connsiteY1" fmla="*/ 44172 h 133131"/>
                  <a:gd name="connsiteX2" fmla="*/ 131565 w 139156"/>
                  <a:gd name="connsiteY2" fmla="*/ 44934 h 133131"/>
                  <a:gd name="connsiteX3" fmla="*/ 136042 w 139156"/>
                  <a:gd name="connsiteY3" fmla="*/ 58841 h 133131"/>
                  <a:gd name="connsiteX4" fmla="*/ 103181 w 139156"/>
                  <a:gd name="connsiteY4" fmla="*/ 83701 h 133131"/>
                  <a:gd name="connsiteX5" fmla="*/ 115182 w 139156"/>
                  <a:gd name="connsiteY5" fmla="*/ 123134 h 133131"/>
                  <a:gd name="connsiteX6" fmla="*/ 103371 w 139156"/>
                  <a:gd name="connsiteY6" fmla="*/ 131707 h 133131"/>
                  <a:gd name="connsiteX7" fmla="*/ 69558 w 139156"/>
                  <a:gd name="connsiteY7" fmla="*/ 108180 h 133131"/>
                  <a:gd name="connsiteX8" fmla="*/ 35744 w 139156"/>
                  <a:gd name="connsiteY8" fmla="*/ 131707 h 133131"/>
                  <a:gd name="connsiteX9" fmla="*/ 23933 w 139156"/>
                  <a:gd name="connsiteY9" fmla="*/ 123134 h 133131"/>
                  <a:gd name="connsiteX10" fmla="*/ 35934 w 139156"/>
                  <a:gd name="connsiteY10" fmla="*/ 83701 h 133131"/>
                  <a:gd name="connsiteX11" fmla="*/ 3073 w 139156"/>
                  <a:gd name="connsiteY11" fmla="*/ 58841 h 133131"/>
                  <a:gd name="connsiteX12" fmla="*/ 7550 w 139156"/>
                  <a:gd name="connsiteY12" fmla="*/ 44934 h 133131"/>
                  <a:gd name="connsiteX13" fmla="*/ 48793 w 139156"/>
                  <a:gd name="connsiteY13" fmla="*/ 44172 h 133131"/>
                  <a:gd name="connsiteX14" fmla="*/ 62319 w 139156"/>
                  <a:gd name="connsiteY14" fmla="*/ 5215 h 133131"/>
                  <a:gd name="connsiteX15" fmla="*/ 76796 w 139156"/>
                  <a:gd name="connsiteY15" fmla="*/ 5215 h 13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156" h="133131">
                    <a:moveTo>
                      <a:pt x="76796" y="5215"/>
                    </a:moveTo>
                    <a:lnTo>
                      <a:pt x="90322" y="44172"/>
                    </a:lnTo>
                    <a:lnTo>
                      <a:pt x="131565" y="44934"/>
                    </a:lnTo>
                    <a:cubicBezTo>
                      <a:pt x="138900" y="45125"/>
                      <a:pt x="141947" y="54459"/>
                      <a:pt x="136042" y="58841"/>
                    </a:cubicBezTo>
                    <a:lnTo>
                      <a:pt x="103181" y="83701"/>
                    </a:lnTo>
                    <a:lnTo>
                      <a:pt x="115182" y="123134"/>
                    </a:lnTo>
                    <a:cubicBezTo>
                      <a:pt x="117278" y="130183"/>
                      <a:pt x="109372" y="135898"/>
                      <a:pt x="103371" y="131707"/>
                    </a:cubicBezTo>
                    <a:lnTo>
                      <a:pt x="69558" y="108180"/>
                    </a:lnTo>
                    <a:lnTo>
                      <a:pt x="35744" y="131707"/>
                    </a:lnTo>
                    <a:cubicBezTo>
                      <a:pt x="29743" y="135898"/>
                      <a:pt x="21742" y="130183"/>
                      <a:pt x="23933" y="123134"/>
                    </a:cubicBezTo>
                    <a:lnTo>
                      <a:pt x="35934" y="83701"/>
                    </a:lnTo>
                    <a:lnTo>
                      <a:pt x="3073" y="58841"/>
                    </a:lnTo>
                    <a:cubicBezTo>
                      <a:pt x="-2737" y="54364"/>
                      <a:pt x="215" y="45029"/>
                      <a:pt x="7550" y="44934"/>
                    </a:cubicBezTo>
                    <a:lnTo>
                      <a:pt x="48793" y="44172"/>
                    </a:lnTo>
                    <a:lnTo>
                      <a:pt x="62319" y="5215"/>
                    </a:lnTo>
                    <a:cubicBezTo>
                      <a:pt x="64604" y="-1738"/>
                      <a:pt x="74415" y="-1738"/>
                      <a:pt x="76796" y="5215"/>
                    </a:cubicBezTo>
                    <a:close/>
                  </a:path>
                </a:pathLst>
              </a:custGeom>
              <a:solidFill>
                <a:srgbClr val="FFEF93"/>
              </a:solidFill>
              <a:ln w="9525" cap="flat">
                <a:noFill/>
                <a:prstDash val="solid"/>
                <a:miter/>
              </a:ln>
            </p:spPr>
            <p:txBody>
              <a:bodyPr rtlCol="0" anchor="ctr"/>
              <a:lstStyle/>
              <a:p>
                <a:endParaRPr lang="zh-CN" altLang="en-US">
                  <a:cs typeface="+mn-ea"/>
                  <a:sym typeface="+mn-lt"/>
                </a:endParaRPr>
              </a:p>
            </p:txBody>
          </p:sp>
          <p:sp>
            <p:nvSpPr>
              <p:cNvPr id="66" name="任意多边形: 形状 65"/>
              <p:cNvSpPr/>
              <p:nvPr>
                <p:custDataLst>
                  <p:tags r:id="rId140"/>
                </p:custDataLst>
              </p:nvPr>
            </p:nvSpPr>
            <p:spPr>
              <a:xfrm>
                <a:off x="1406738" y="2357069"/>
                <a:ext cx="141328" cy="135861"/>
              </a:xfrm>
              <a:custGeom>
                <a:avLst/>
                <a:gdLst>
                  <a:gd name="connsiteX0" fmla="*/ 78209 w 141328"/>
                  <a:gd name="connsiteY0" fmla="*/ 5180 h 135861"/>
                  <a:gd name="connsiteX1" fmla="*/ 91925 w 141328"/>
                  <a:gd name="connsiteY1" fmla="*/ 44042 h 135861"/>
                  <a:gd name="connsiteX2" fmla="*/ 91735 w 141328"/>
                  <a:gd name="connsiteY2" fmla="*/ 43852 h 135861"/>
                  <a:gd name="connsiteX3" fmla="*/ 117166 w 141328"/>
                  <a:gd name="connsiteY3" fmla="*/ 44233 h 135861"/>
                  <a:gd name="connsiteX4" fmla="*/ 129835 w 141328"/>
                  <a:gd name="connsiteY4" fmla="*/ 44328 h 135861"/>
                  <a:gd name="connsiteX5" fmla="*/ 136312 w 141328"/>
                  <a:gd name="connsiteY5" fmla="*/ 45090 h 135861"/>
                  <a:gd name="connsiteX6" fmla="*/ 140884 w 141328"/>
                  <a:gd name="connsiteY6" fmla="*/ 50138 h 135861"/>
                  <a:gd name="connsiteX7" fmla="*/ 140312 w 141328"/>
                  <a:gd name="connsiteY7" fmla="*/ 56996 h 135861"/>
                  <a:gd name="connsiteX8" fmla="*/ 135550 w 141328"/>
                  <a:gd name="connsiteY8" fmla="*/ 61664 h 135861"/>
                  <a:gd name="connsiteX9" fmla="*/ 125549 w 141328"/>
                  <a:gd name="connsiteY9" fmla="*/ 69474 h 135861"/>
                  <a:gd name="connsiteX10" fmla="*/ 105546 w 141328"/>
                  <a:gd name="connsiteY10" fmla="*/ 85095 h 135861"/>
                  <a:gd name="connsiteX11" fmla="*/ 106117 w 141328"/>
                  <a:gd name="connsiteY11" fmla="*/ 83381 h 135861"/>
                  <a:gd name="connsiteX12" fmla="*/ 113928 w 141328"/>
                  <a:gd name="connsiteY12" fmla="*/ 107574 h 135861"/>
                  <a:gd name="connsiteX13" fmla="*/ 117833 w 141328"/>
                  <a:gd name="connsiteY13" fmla="*/ 119671 h 135861"/>
                  <a:gd name="connsiteX14" fmla="*/ 118786 w 141328"/>
                  <a:gd name="connsiteY14" fmla="*/ 122719 h 135861"/>
                  <a:gd name="connsiteX15" fmla="*/ 119167 w 141328"/>
                  <a:gd name="connsiteY15" fmla="*/ 126815 h 135861"/>
                  <a:gd name="connsiteX16" fmla="*/ 115071 w 141328"/>
                  <a:gd name="connsiteY16" fmla="*/ 133768 h 135861"/>
                  <a:gd name="connsiteX17" fmla="*/ 107165 w 141328"/>
                  <a:gd name="connsiteY17" fmla="*/ 135578 h 135861"/>
                  <a:gd name="connsiteX18" fmla="*/ 103355 w 141328"/>
                  <a:gd name="connsiteY18" fmla="*/ 133958 h 135861"/>
                  <a:gd name="connsiteX19" fmla="*/ 100688 w 141328"/>
                  <a:gd name="connsiteY19" fmla="*/ 132149 h 135861"/>
                  <a:gd name="connsiteX20" fmla="*/ 90211 w 141328"/>
                  <a:gd name="connsiteY20" fmla="*/ 124910 h 135861"/>
                  <a:gd name="connsiteX21" fmla="*/ 69256 w 141328"/>
                  <a:gd name="connsiteY21" fmla="*/ 110527 h 135861"/>
                  <a:gd name="connsiteX22" fmla="*/ 72304 w 141328"/>
                  <a:gd name="connsiteY22" fmla="*/ 110527 h 135861"/>
                  <a:gd name="connsiteX23" fmla="*/ 51444 w 141328"/>
                  <a:gd name="connsiteY23" fmla="*/ 125005 h 135861"/>
                  <a:gd name="connsiteX24" fmla="*/ 40966 w 141328"/>
                  <a:gd name="connsiteY24" fmla="*/ 132244 h 135861"/>
                  <a:gd name="connsiteX25" fmla="*/ 38299 w 141328"/>
                  <a:gd name="connsiteY25" fmla="*/ 134054 h 135861"/>
                  <a:gd name="connsiteX26" fmla="*/ 34490 w 141328"/>
                  <a:gd name="connsiteY26" fmla="*/ 135673 h 135861"/>
                  <a:gd name="connsiteX27" fmla="*/ 26489 w 141328"/>
                  <a:gd name="connsiteY27" fmla="*/ 133863 h 135861"/>
                  <a:gd name="connsiteX28" fmla="*/ 22393 w 141328"/>
                  <a:gd name="connsiteY28" fmla="*/ 126815 h 135861"/>
                  <a:gd name="connsiteX29" fmla="*/ 22774 w 141328"/>
                  <a:gd name="connsiteY29" fmla="*/ 122719 h 135861"/>
                  <a:gd name="connsiteX30" fmla="*/ 23726 w 141328"/>
                  <a:gd name="connsiteY30" fmla="*/ 119671 h 135861"/>
                  <a:gd name="connsiteX31" fmla="*/ 27536 w 141328"/>
                  <a:gd name="connsiteY31" fmla="*/ 107574 h 135861"/>
                  <a:gd name="connsiteX32" fmla="*/ 35252 w 141328"/>
                  <a:gd name="connsiteY32" fmla="*/ 83381 h 135861"/>
                  <a:gd name="connsiteX33" fmla="*/ 35918 w 141328"/>
                  <a:gd name="connsiteY33" fmla="*/ 85476 h 135861"/>
                  <a:gd name="connsiteX34" fmla="*/ 15916 w 141328"/>
                  <a:gd name="connsiteY34" fmla="*/ 69855 h 135861"/>
                  <a:gd name="connsiteX35" fmla="*/ 5915 w 141328"/>
                  <a:gd name="connsiteY35" fmla="*/ 62045 h 135861"/>
                  <a:gd name="connsiteX36" fmla="*/ 1057 w 141328"/>
                  <a:gd name="connsiteY36" fmla="*/ 57282 h 135861"/>
                  <a:gd name="connsiteX37" fmla="*/ 485 w 141328"/>
                  <a:gd name="connsiteY37" fmla="*/ 50234 h 135861"/>
                  <a:gd name="connsiteX38" fmla="*/ 5248 w 141328"/>
                  <a:gd name="connsiteY38" fmla="*/ 44995 h 135861"/>
                  <a:gd name="connsiteX39" fmla="*/ 11915 w 141328"/>
                  <a:gd name="connsiteY39" fmla="*/ 44233 h 135861"/>
                  <a:gd name="connsiteX40" fmla="*/ 24583 w 141328"/>
                  <a:gd name="connsiteY40" fmla="*/ 44233 h 135861"/>
                  <a:gd name="connsiteX41" fmla="*/ 50015 w 141328"/>
                  <a:gd name="connsiteY41" fmla="*/ 44042 h 135861"/>
                  <a:gd name="connsiteX42" fmla="*/ 49634 w 141328"/>
                  <a:gd name="connsiteY42" fmla="*/ 44328 h 135861"/>
                  <a:gd name="connsiteX43" fmla="*/ 59731 w 141328"/>
                  <a:gd name="connsiteY43" fmla="*/ 15848 h 135861"/>
                  <a:gd name="connsiteX44" fmla="*/ 62207 w 141328"/>
                  <a:gd name="connsiteY44" fmla="*/ 8705 h 135861"/>
                  <a:gd name="connsiteX45" fmla="*/ 65636 w 141328"/>
                  <a:gd name="connsiteY45" fmla="*/ 2037 h 135861"/>
                  <a:gd name="connsiteX46" fmla="*/ 78209 w 141328"/>
                  <a:gd name="connsiteY46" fmla="*/ 5180 h 135861"/>
                  <a:gd name="connsiteX47" fmla="*/ 78209 w 141328"/>
                  <a:gd name="connsiteY47" fmla="*/ 5180 h 135861"/>
                  <a:gd name="connsiteX48" fmla="*/ 65922 w 141328"/>
                  <a:gd name="connsiteY48" fmla="*/ 1942 h 135861"/>
                  <a:gd name="connsiteX49" fmla="*/ 62588 w 141328"/>
                  <a:gd name="connsiteY49" fmla="*/ 8514 h 135861"/>
                  <a:gd name="connsiteX50" fmla="*/ 60207 w 141328"/>
                  <a:gd name="connsiteY50" fmla="*/ 15658 h 135861"/>
                  <a:gd name="connsiteX51" fmla="*/ 50491 w 141328"/>
                  <a:gd name="connsiteY51" fmla="*/ 44233 h 135861"/>
                  <a:gd name="connsiteX52" fmla="*/ 50396 w 141328"/>
                  <a:gd name="connsiteY52" fmla="*/ 44519 h 135861"/>
                  <a:gd name="connsiteX53" fmla="*/ 50111 w 141328"/>
                  <a:gd name="connsiteY53" fmla="*/ 44519 h 135861"/>
                  <a:gd name="connsiteX54" fmla="*/ 24679 w 141328"/>
                  <a:gd name="connsiteY54" fmla="*/ 45376 h 135861"/>
                  <a:gd name="connsiteX55" fmla="*/ 12011 w 141328"/>
                  <a:gd name="connsiteY55" fmla="*/ 45852 h 135861"/>
                  <a:gd name="connsiteX56" fmla="*/ 6200 w 141328"/>
                  <a:gd name="connsiteY56" fmla="*/ 46614 h 135861"/>
                  <a:gd name="connsiteX57" fmla="*/ 2771 w 141328"/>
                  <a:gd name="connsiteY57" fmla="*/ 50615 h 135861"/>
                  <a:gd name="connsiteX58" fmla="*/ 3343 w 141328"/>
                  <a:gd name="connsiteY58" fmla="*/ 55853 h 135861"/>
                  <a:gd name="connsiteX59" fmla="*/ 7629 w 141328"/>
                  <a:gd name="connsiteY59" fmla="*/ 59663 h 135861"/>
                  <a:gd name="connsiteX60" fmla="*/ 17916 w 141328"/>
                  <a:gd name="connsiteY60" fmla="*/ 67188 h 135861"/>
                  <a:gd name="connsiteX61" fmla="*/ 38395 w 141328"/>
                  <a:gd name="connsiteY61" fmla="*/ 82238 h 135861"/>
                  <a:gd name="connsiteX62" fmla="*/ 39442 w 141328"/>
                  <a:gd name="connsiteY62" fmla="*/ 83000 h 135861"/>
                  <a:gd name="connsiteX63" fmla="*/ 39062 w 141328"/>
                  <a:gd name="connsiteY63" fmla="*/ 84333 h 135861"/>
                  <a:gd name="connsiteX64" fmla="*/ 32013 w 141328"/>
                  <a:gd name="connsiteY64" fmla="*/ 108717 h 135861"/>
                  <a:gd name="connsiteX65" fmla="*/ 28394 w 141328"/>
                  <a:gd name="connsiteY65" fmla="*/ 120909 h 135861"/>
                  <a:gd name="connsiteX66" fmla="*/ 27536 w 141328"/>
                  <a:gd name="connsiteY66" fmla="*/ 123957 h 135861"/>
                  <a:gd name="connsiteX67" fmla="*/ 27346 w 141328"/>
                  <a:gd name="connsiteY67" fmla="*/ 126148 h 135861"/>
                  <a:gd name="connsiteX68" fmla="*/ 29537 w 141328"/>
                  <a:gd name="connsiteY68" fmla="*/ 129767 h 135861"/>
                  <a:gd name="connsiteX69" fmla="*/ 33632 w 141328"/>
                  <a:gd name="connsiteY69" fmla="*/ 130625 h 135861"/>
                  <a:gd name="connsiteX70" fmla="*/ 35633 w 141328"/>
                  <a:gd name="connsiteY70" fmla="*/ 129767 h 135861"/>
                  <a:gd name="connsiteX71" fmla="*/ 38204 w 141328"/>
                  <a:gd name="connsiteY71" fmla="*/ 127958 h 135861"/>
                  <a:gd name="connsiteX72" fmla="*/ 48587 w 141328"/>
                  <a:gd name="connsiteY72" fmla="*/ 120623 h 135861"/>
                  <a:gd name="connsiteX73" fmla="*/ 69446 w 141328"/>
                  <a:gd name="connsiteY73" fmla="*/ 106050 h 135861"/>
                  <a:gd name="connsiteX74" fmla="*/ 70970 w 141328"/>
                  <a:gd name="connsiteY74" fmla="*/ 105002 h 135861"/>
                  <a:gd name="connsiteX75" fmla="*/ 72494 w 141328"/>
                  <a:gd name="connsiteY75" fmla="*/ 106050 h 135861"/>
                  <a:gd name="connsiteX76" fmla="*/ 93259 w 141328"/>
                  <a:gd name="connsiteY76" fmla="*/ 120719 h 135861"/>
                  <a:gd name="connsiteX77" fmla="*/ 103641 w 141328"/>
                  <a:gd name="connsiteY77" fmla="*/ 128053 h 135861"/>
                  <a:gd name="connsiteX78" fmla="*/ 106213 w 141328"/>
                  <a:gd name="connsiteY78" fmla="*/ 129863 h 135861"/>
                  <a:gd name="connsiteX79" fmla="*/ 108213 w 141328"/>
                  <a:gd name="connsiteY79" fmla="*/ 130720 h 135861"/>
                  <a:gd name="connsiteX80" fmla="*/ 112404 w 141328"/>
                  <a:gd name="connsiteY80" fmla="*/ 129863 h 135861"/>
                  <a:gd name="connsiteX81" fmla="*/ 114595 w 141328"/>
                  <a:gd name="connsiteY81" fmla="*/ 126148 h 135861"/>
                  <a:gd name="connsiteX82" fmla="*/ 114404 w 141328"/>
                  <a:gd name="connsiteY82" fmla="*/ 123957 h 135861"/>
                  <a:gd name="connsiteX83" fmla="*/ 113547 w 141328"/>
                  <a:gd name="connsiteY83" fmla="*/ 120909 h 135861"/>
                  <a:gd name="connsiteX84" fmla="*/ 110023 w 141328"/>
                  <a:gd name="connsiteY84" fmla="*/ 108717 h 135861"/>
                  <a:gd name="connsiteX85" fmla="*/ 103070 w 141328"/>
                  <a:gd name="connsiteY85" fmla="*/ 84333 h 135861"/>
                  <a:gd name="connsiteX86" fmla="*/ 102784 w 141328"/>
                  <a:gd name="connsiteY86" fmla="*/ 83190 h 135861"/>
                  <a:gd name="connsiteX87" fmla="*/ 103641 w 141328"/>
                  <a:gd name="connsiteY87" fmla="*/ 82523 h 135861"/>
                  <a:gd name="connsiteX88" fmla="*/ 124120 w 141328"/>
                  <a:gd name="connsiteY88" fmla="*/ 67474 h 135861"/>
                  <a:gd name="connsiteX89" fmla="*/ 134407 w 141328"/>
                  <a:gd name="connsiteY89" fmla="*/ 59949 h 135861"/>
                  <a:gd name="connsiteX90" fmla="*/ 138788 w 141328"/>
                  <a:gd name="connsiteY90" fmla="*/ 56044 h 135861"/>
                  <a:gd name="connsiteX91" fmla="*/ 139360 w 141328"/>
                  <a:gd name="connsiteY91" fmla="*/ 50615 h 135861"/>
                  <a:gd name="connsiteX92" fmla="*/ 135740 w 141328"/>
                  <a:gd name="connsiteY92" fmla="*/ 46424 h 135861"/>
                  <a:gd name="connsiteX93" fmla="*/ 129740 w 141328"/>
                  <a:gd name="connsiteY93" fmla="*/ 45566 h 135861"/>
                  <a:gd name="connsiteX94" fmla="*/ 117071 w 141328"/>
                  <a:gd name="connsiteY94" fmla="*/ 45090 h 135861"/>
                  <a:gd name="connsiteX95" fmla="*/ 91640 w 141328"/>
                  <a:gd name="connsiteY95" fmla="*/ 44423 h 135861"/>
                  <a:gd name="connsiteX96" fmla="*/ 91449 w 141328"/>
                  <a:gd name="connsiteY96" fmla="*/ 44423 h 135861"/>
                  <a:gd name="connsiteX97" fmla="*/ 91354 w 141328"/>
                  <a:gd name="connsiteY97" fmla="*/ 44233 h 135861"/>
                  <a:gd name="connsiteX98" fmla="*/ 78209 w 141328"/>
                  <a:gd name="connsiteY98" fmla="*/ 5180 h 13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1328" h="135861">
                    <a:moveTo>
                      <a:pt x="78209" y="5180"/>
                    </a:moveTo>
                    <a:lnTo>
                      <a:pt x="91925" y="44042"/>
                    </a:lnTo>
                    <a:lnTo>
                      <a:pt x="91735" y="43852"/>
                    </a:lnTo>
                    <a:lnTo>
                      <a:pt x="117166" y="44233"/>
                    </a:lnTo>
                    <a:lnTo>
                      <a:pt x="129835" y="44328"/>
                    </a:lnTo>
                    <a:cubicBezTo>
                      <a:pt x="131835" y="44423"/>
                      <a:pt x="134121" y="44042"/>
                      <a:pt x="136312" y="45090"/>
                    </a:cubicBezTo>
                    <a:cubicBezTo>
                      <a:pt x="138503" y="45947"/>
                      <a:pt x="140122" y="47948"/>
                      <a:pt x="140884" y="50138"/>
                    </a:cubicBezTo>
                    <a:cubicBezTo>
                      <a:pt x="141550" y="52329"/>
                      <a:pt x="141550" y="54901"/>
                      <a:pt x="140312" y="56996"/>
                    </a:cubicBezTo>
                    <a:cubicBezTo>
                      <a:pt x="139169" y="59187"/>
                      <a:pt x="137074" y="60330"/>
                      <a:pt x="135550" y="61664"/>
                    </a:cubicBezTo>
                    <a:lnTo>
                      <a:pt x="125549" y="69474"/>
                    </a:lnTo>
                    <a:lnTo>
                      <a:pt x="105546" y="85095"/>
                    </a:lnTo>
                    <a:lnTo>
                      <a:pt x="106117" y="83381"/>
                    </a:lnTo>
                    <a:lnTo>
                      <a:pt x="113928" y="107574"/>
                    </a:lnTo>
                    <a:lnTo>
                      <a:pt x="117833" y="119671"/>
                    </a:lnTo>
                    <a:lnTo>
                      <a:pt x="118786" y="122719"/>
                    </a:lnTo>
                    <a:cubicBezTo>
                      <a:pt x="119167" y="124052"/>
                      <a:pt x="119357" y="125386"/>
                      <a:pt x="119167" y="126815"/>
                    </a:cubicBezTo>
                    <a:cubicBezTo>
                      <a:pt x="118881" y="129577"/>
                      <a:pt x="117262" y="132149"/>
                      <a:pt x="115071" y="133768"/>
                    </a:cubicBezTo>
                    <a:cubicBezTo>
                      <a:pt x="112880" y="135387"/>
                      <a:pt x="109928" y="136149"/>
                      <a:pt x="107165" y="135578"/>
                    </a:cubicBezTo>
                    <a:cubicBezTo>
                      <a:pt x="105737" y="135387"/>
                      <a:pt x="104498" y="134720"/>
                      <a:pt x="103355" y="133958"/>
                    </a:cubicBezTo>
                    <a:lnTo>
                      <a:pt x="100688" y="132149"/>
                    </a:lnTo>
                    <a:lnTo>
                      <a:pt x="90211" y="124910"/>
                    </a:lnTo>
                    <a:lnTo>
                      <a:pt x="69256" y="110527"/>
                    </a:lnTo>
                    <a:lnTo>
                      <a:pt x="72304" y="110527"/>
                    </a:lnTo>
                    <a:lnTo>
                      <a:pt x="51444" y="125005"/>
                    </a:lnTo>
                    <a:lnTo>
                      <a:pt x="40966" y="132244"/>
                    </a:lnTo>
                    <a:lnTo>
                      <a:pt x="38299" y="134054"/>
                    </a:lnTo>
                    <a:cubicBezTo>
                      <a:pt x="37157" y="134816"/>
                      <a:pt x="35823" y="135387"/>
                      <a:pt x="34490" y="135673"/>
                    </a:cubicBezTo>
                    <a:cubicBezTo>
                      <a:pt x="31727" y="136244"/>
                      <a:pt x="28774" y="135482"/>
                      <a:pt x="26489" y="133863"/>
                    </a:cubicBezTo>
                    <a:cubicBezTo>
                      <a:pt x="24298" y="132244"/>
                      <a:pt x="22679" y="129672"/>
                      <a:pt x="22393" y="126815"/>
                    </a:cubicBezTo>
                    <a:cubicBezTo>
                      <a:pt x="22202" y="125386"/>
                      <a:pt x="22393" y="124052"/>
                      <a:pt x="22774" y="122719"/>
                    </a:cubicBezTo>
                    <a:lnTo>
                      <a:pt x="23726" y="119671"/>
                    </a:lnTo>
                    <a:lnTo>
                      <a:pt x="27536" y="107574"/>
                    </a:lnTo>
                    <a:lnTo>
                      <a:pt x="35252" y="83381"/>
                    </a:lnTo>
                    <a:lnTo>
                      <a:pt x="35918" y="85476"/>
                    </a:lnTo>
                    <a:lnTo>
                      <a:pt x="15916" y="69855"/>
                    </a:lnTo>
                    <a:lnTo>
                      <a:pt x="5915" y="62045"/>
                    </a:lnTo>
                    <a:cubicBezTo>
                      <a:pt x="4391" y="60806"/>
                      <a:pt x="2295" y="59568"/>
                      <a:pt x="1057" y="57282"/>
                    </a:cubicBezTo>
                    <a:cubicBezTo>
                      <a:pt x="-181" y="55091"/>
                      <a:pt x="-277" y="52520"/>
                      <a:pt x="485" y="50234"/>
                    </a:cubicBezTo>
                    <a:cubicBezTo>
                      <a:pt x="1247" y="47948"/>
                      <a:pt x="2962" y="45947"/>
                      <a:pt x="5248" y="44995"/>
                    </a:cubicBezTo>
                    <a:cubicBezTo>
                      <a:pt x="7534" y="43947"/>
                      <a:pt x="9915" y="44328"/>
                      <a:pt x="11915" y="44233"/>
                    </a:cubicBezTo>
                    <a:lnTo>
                      <a:pt x="24583" y="44233"/>
                    </a:lnTo>
                    <a:lnTo>
                      <a:pt x="50015" y="44042"/>
                    </a:lnTo>
                    <a:lnTo>
                      <a:pt x="49634" y="44328"/>
                    </a:lnTo>
                    <a:lnTo>
                      <a:pt x="59731" y="15848"/>
                    </a:lnTo>
                    <a:lnTo>
                      <a:pt x="62207" y="8705"/>
                    </a:lnTo>
                    <a:cubicBezTo>
                      <a:pt x="63065" y="6419"/>
                      <a:pt x="63636" y="3752"/>
                      <a:pt x="65636" y="2037"/>
                    </a:cubicBezTo>
                    <a:cubicBezTo>
                      <a:pt x="69637" y="-1773"/>
                      <a:pt x="76781" y="37"/>
                      <a:pt x="78209" y="5180"/>
                    </a:cubicBezTo>
                    <a:close/>
                    <a:moveTo>
                      <a:pt x="78209" y="5180"/>
                    </a:moveTo>
                    <a:cubicBezTo>
                      <a:pt x="76685" y="37"/>
                      <a:pt x="69637" y="-1582"/>
                      <a:pt x="65922" y="1942"/>
                    </a:cubicBezTo>
                    <a:cubicBezTo>
                      <a:pt x="63922" y="3561"/>
                      <a:pt x="63446" y="6228"/>
                      <a:pt x="62588" y="8514"/>
                    </a:cubicBezTo>
                    <a:lnTo>
                      <a:pt x="60207" y="15658"/>
                    </a:lnTo>
                    <a:lnTo>
                      <a:pt x="50491" y="44233"/>
                    </a:lnTo>
                    <a:lnTo>
                      <a:pt x="50396" y="44519"/>
                    </a:lnTo>
                    <a:lnTo>
                      <a:pt x="50111" y="44519"/>
                    </a:lnTo>
                    <a:lnTo>
                      <a:pt x="24679" y="45376"/>
                    </a:lnTo>
                    <a:lnTo>
                      <a:pt x="12011" y="45852"/>
                    </a:lnTo>
                    <a:cubicBezTo>
                      <a:pt x="9820" y="45947"/>
                      <a:pt x="7724" y="45757"/>
                      <a:pt x="6200" y="46614"/>
                    </a:cubicBezTo>
                    <a:cubicBezTo>
                      <a:pt x="4486" y="47376"/>
                      <a:pt x="3343" y="48900"/>
                      <a:pt x="2771" y="50615"/>
                    </a:cubicBezTo>
                    <a:cubicBezTo>
                      <a:pt x="2295" y="52329"/>
                      <a:pt x="2390" y="54329"/>
                      <a:pt x="3343" y="55853"/>
                    </a:cubicBezTo>
                    <a:cubicBezTo>
                      <a:pt x="4105" y="57377"/>
                      <a:pt x="5915" y="58330"/>
                      <a:pt x="7629" y="59663"/>
                    </a:cubicBezTo>
                    <a:lnTo>
                      <a:pt x="17916" y="67188"/>
                    </a:lnTo>
                    <a:lnTo>
                      <a:pt x="38395" y="82238"/>
                    </a:lnTo>
                    <a:lnTo>
                      <a:pt x="39442" y="83000"/>
                    </a:lnTo>
                    <a:lnTo>
                      <a:pt x="39062" y="84333"/>
                    </a:lnTo>
                    <a:lnTo>
                      <a:pt x="32013" y="108717"/>
                    </a:lnTo>
                    <a:lnTo>
                      <a:pt x="28394" y="120909"/>
                    </a:lnTo>
                    <a:lnTo>
                      <a:pt x="27536" y="123957"/>
                    </a:lnTo>
                    <a:cubicBezTo>
                      <a:pt x="27346" y="124719"/>
                      <a:pt x="27250" y="125386"/>
                      <a:pt x="27346" y="126148"/>
                    </a:cubicBezTo>
                    <a:cubicBezTo>
                      <a:pt x="27441" y="127577"/>
                      <a:pt x="28394" y="128815"/>
                      <a:pt x="29537" y="129767"/>
                    </a:cubicBezTo>
                    <a:cubicBezTo>
                      <a:pt x="30775" y="130625"/>
                      <a:pt x="32204" y="131006"/>
                      <a:pt x="33632" y="130625"/>
                    </a:cubicBezTo>
                    <a:cubicBezTo>
                      <a:pt x="34299" y="130529"/>
                      <a:pt x="34966" y="130148"/>
                      <a:pt x="35633" y="129767"/>
                    </a:cubicBezTo>
                    <a:lnTo>
                      <a:pt x="38204" y="127958"/>
                    </a:lnTo>
                    <a:lnTo>
                      <a:pt x="48587" y="120623"/>
                    </a:lnTo>
                    <a:lnTo>
                      <a:pt x="69446" y="106050"/>
                    </a:lnTo>
                    <a:lnTo>
                      <a:pt x="70970" y="105002"/>
                    </a:lnTo>
                    <a:lnTo>
                      <a:pt x="72494" y="106050"/>
                    </a:lnTo>
                    <a:lnTo>
                      <a:pt x="93259" y="120719"/>
                    </a:lnTo>
                    <a:lnTo>
                      <a:pt x="103641" y="128053"/>
                    </a:lnTo>
                    <a:lnTo>
                      <a:pt x="106213" y="129863"/>
                    </a:lnTo>
                    <a:cubicBezTo>
                      <a:pt x="106880" y="130244"/>
                      <a:pt x="107546" y="130625"/>
                      <a:pt x="108213" y="130720"/>
                    </a:cubicBezTo>
                    <a:cubicBezTo>
                      <a:pt x="109642" y="131101"/>
                      <a:pt x="111166" y="130625"/>
                      <a:pt x="112404" y="129863"/>
                    </a:cubicBezTo>
                    <a:cubicBezTo>
                      <a:pt x="113642" y="129005"/>
                      <a:pt x="114499" y="127672"/>
                      <a:pt x="114595" y="126148"/>
                    </a:cubicBezTo>
                    <a:cubicBezTo>
                      <a:pt x="114690" y="125386"/>
                      <a:pt x="114595" y="124719"/>
                      <a:pt x="114404" y="123957"/>
                    </a:cubicBezTo>
                    <a:lnTo>
                      <a:pt x="113547" y="120909"/>
                    </a:lnTo>
                    <a:lnTo>
                      <a:pt x="110023" y="108717"/>
                    </a:lnTo>
                    <a:lnTo>
                      <a:pt x="103070" y="84333"/>
                    </a:lnTo>
                    <a:lnTo>
                      <a:pt x="102784" y="83190"/>
                    </a:lnTo>
                    <a:lnTo>
                      <a:pt x="103641" y="82523"/>
                    </a:lnTo>
                    <a:lnTo>
                      <a:pt x="124120" y="67474"/>
                    </a:lnTo>
                    <a:lnTo>
                      <a:pt x="134407" y="59949"/>
                    </a:lnTo>
                    <a:cubicBezTo>
                      <a:pt x="136121" y="58616"/>
                      <a:pt x="137931" y="57663"/>
                      <a:pt x="138788" y="56044"/>
                    </a:cubicBezTo>
                    <a:cubicBezTo>
                      <a:pt x="139741" y="54425"/>
                      <a:pt x="139931" y="52424"/>
                      <a:pt x="139360" y="50615"/>
                    </a:cubicBezTo>
                    <a:cubicBezTo>
                      <a:pt x="138788" y="48805"/>
                      <a:pt x="137550" y="47186"/>
                      <a:pt x="135740" y="46424"/>
                    </a:cubicBezTo>
                    <a:cubicBezTo>
                      <a:pt x="134026" y="45566"/>
                      <a:pt x="131930" y="45757"/>
                      <a:pt x="129740" y="45566"/>
                    </a:cubicBezTo>
                    <a:lnTo>
                      <a:pt x="117071" y="45090"/>
                    </a:lnTo>
                    <a:lnTo>
                      <a:pt x="91640" y="44423"/>
                    </a:lnTo>
                    <a:lnTo>
                      <a:pt x="91449" y="44423"/>
                    </a:lnTo>
                    <a:lnTo>
                      <a:pt x="91354" y="44233"/>
                    </a:lnTo>
                    <a:lnTo>
                      <a:pt x="78209" y="5180"/>
                    </a:ln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sp>
          <p:nvSpPr>
            <p:cNvPr id="20" name="任意多边形: 形状 19"/>
            <p:cNvSpPr/>
            <p:nvPr>
              <p:custDataLst>
                <p:tags r:id="rId141"/>
              </p:custDataLst>
            </p:nvPr>
          </p:nvSpPr>
          <p:spPr>
            <a:xfrm>
              <a:off x="6258281" y="2441969"/>
              <a:ext cx="161081" cy="161081"/>
            </a:xfrm>
            <a:custGeom>
              <a:avLst/>
              <a:gdLst>
                <a:gd name="connsiteX0" fmla="*/ 52578 w 105156"/>
                <a:gd name="connsiteY0" fmla="*/ 0 h 105156"/>
                <a:gd name="connsiteX1" fmla="*/ 52578 w 105156"/>
                <a:gd name="connsiteY1" fmla="*/ 0 h 105156"/>
                <a:gd name="connsiteX2" fmla="*/ 105156 w 105156"/>
                <a:gd name="connsiteY2" fmla="*/ 52578 h 105156"/>
                <a:gd name="connsiteX3" fmla="*/ 105156 w 105156"/>
                <a:gd name="connsiteY3" fmla="*/ 52578 h 105156"/>
                <a:gd name="connsiteX4" fmla="*/ 105156 w 105156"/>
                <a:gd name="connsiteY4" fmla="*/ 52578 h 105156"/>
                <a:gd name="connsiteX5" fmla="*/ 52578 w 105156"/>
                <a:gd name="connsiteY5" fmla="*/ 105156 h 105156"/>
                <a:gd name="connsiteX6" fmla="*/ 52578 w 105156"/>
                <a:gd name="connsiteY6" fmla="*/ 105156 h 105156"/>
                <a:gd name="connsiteX7" fmla="*/ 52578 w 105156"/>
                <a:gd name="connsiteY7" fmla="*/ 105156 h 105156"/>
                <a:gd name="connsiteX8" fmla="*/ 0 w 105156"/>
                <a:gd name="connsiteY8" fmla="*/ 52578 h 105156"/>
                <a:gd name="connsiteX9" fmla="*/ 0 w 105156"/>
                <a:gd name="connsiteY9" fmla="*/ 52578 h 105156"/>
                <a:gd name="connsiteX10" fmla="*/ 0 w 105156"/>
                <a:gd name="connsiteY10" fmla="*/ 52578 h 105156"/>
                <a:gd name="connsiteX11" fmla="*/ 52578 w 105156"/>
                <a:gd name="connsiteY11" fmla="*/ 0 h 105156"/>
                <a:gd name="connsiteX12" fmla="*/ 52578 w 105156"/>
                <a:gd name="connsiteY12" fmla="*/ 0 h 10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156" h="105156">
                  <a:moveTo>
                    <a:pt x="52578" y="0"/>
                  </a:moveTo>
                  <a:lnTo>
                    <a:pt x="52578" y="0"/>
                  </a:lnTo>
                  <a:cubicBezTo>
                    <a:pt x="58864" y="26003"/>
                    <a:pt x="79153" y="46292"/>
                    <a:pt x="105156" y="52578"/>
                  </a:cubicBezTo>
                  <a:lnTo>
                    <a:pt x="105156" y="52578"/>
                  </a:lnTo>
                  <a:lnTo>
                    <a:pt x="105156" y="52578"/>
                  </a:lnTo>
                  <a:cubicBezTo>
                    <a:pt x="79153" y="58865"/>
                    <a:pt x="58864" y="79153"/>
                    <a:pt x="52578" y="105156"/>
                  </a:cubicBezTo>
                  <a:lnTo>
                    <a:pt x="52578" y="105156"/>
                  </a:lnTo>
                  <a:lnTo>
                    <a:pt x="52578" y="105156"/>
                  </a:lnTo>
                  <a:cubicBezTo>
                    <a:pt x="46292" y="79153"/>
                    <a:pt x="26003" y="58865"/>
                    <a:pt x="0" y="52578"/>
                  </a:cubicBezTo>
                  <a:lnTo>
                    <a:pt x="0" y="52578"/>
                  </a:lnTo>
                  <a:lnTo>
                    <a:pt x="0" y="52578"/>
                  </a:lnTo>
                  <a:cubicBezTo>
                    <a:pt x="26003" y="46292"/>
                    <a:pt x="46292" y="26003"/>
                    <a:pt x="52578" y="0"/>
                  </a:cubicBezTo>
                  <a:lnTo>
                    <a:pt x="52578" y="0"/>
                  </a:lnTo>
                  <a:close/>
                </a:path>
              </a:pathLst>
            </a:custGeom>
            <a:noFill/>
            <a:ln w="5461" cap="flat">
              <a:solidFill>
                <a:srgbClr val="2C3E50"/>
              </a:solidFill>
              <a:prstDash val="solid"/>
              <a:miter/>
            </a:ln>
          </p:spPr>
          <p:txBody>
            <a:bodyPr rtlCol="0" anchor="ctr"/>
            <a:lstStyle/>
            <a:p>
              <a:endParaRPr lang="zh-CN" altLang="en-US">
                <a:cs typeface="+mn-ea"/>
                <a:sym typeface="+mn-lt"/>
              </a:endParaRPr>
            </a:p>
          </p:txBody>
        </p:sp>
        <p:sp>
          <p:nvSpPr>
            <p:cNvPr id="21" name="任意多边形: 形状 20"/>
            <p:cNvSpPr/>
            <p:nvPr>
              <p:custDataLst>
                <p:tags r:id="rId142"/>
              </p:custDataLst>
            </p:nvPr>
          </p:nvSpPr>
          <p:spPr>
            <a:xfrm>
              <a:off x="8678433" y="1463519"/>
              <a:ext cx="161081" cy="161081"/>
            </a:xfrm>
            <a:custGeom>
              <a:avLst/>
              <a:gdLst>
                <a:gd name="connsiteX0" fmla="*/ 52578 w 105156"/>
                <a:gd name="connsiteY0" fmla="*/ 0 h 105156"/>
                <a:gd name="connsiteX1" fmla="*/ 52578 w 105156"/>
                <a:gd name="connsiteY1" fmla="*/ 0 h 105156"/>
                <a:gd name="connsiteX2" fmla="*/ 105156 w 105156"/>
                <a:gd name="connsiteY2" fmla="*/ 52578 h 105156"/>
                <a:gd name="connsiteX3" fmla="*/ 105156 w 105156"/>
                <a:gd name="connsiteY3" fmla="*/ 52578 h 105156"/>
                <a:gd name="connsiteX4" fmla="*/ 105156 w 105156"/>
                <a:gd name="connsiteY4" fmla="*/ 52578 h 105156"/>
                <a:gd name="connsiteX5" fmla="*/ 52578 w 105156"/>
                <a:gd name="connsiteY5" fmla="*/ 105156 h 105156"/>
                <a:gd name="connsiteX6" fmla="*/ 52578 w 105156"/>
                <a:gd name="connsiteY6" fmla="*/ 105156 h 105156"/>
                <a:gd name="connsiteX7" fmla="*/ 52578 w 105156"/>
                <a:gd name="connsiteY7" fmla="*/ 105156 h 105156"/>
                <a:gd name="connsiteX8" fmla="*/ 0 w 105156"/>
                <a:gd name="connsiteY8" fmla="*/ 52578 h 105156"/>
                <a:gd name="connsiteX9" fmla="*/ 0 w 105156"/>
                <a:gd name="connsiteY9" fmla="*/ 52578 h 105156"/>
                <a:gd name="connsiteX10" fmla="*/ 0 w 105156"/>
                <a:gd name="connsiteY10" fmla="*/ 52578 h 105156"/>
                <a:gd name="connsiteX11" fmla="*/ 52578 w 105156"/>
                <a:gd name="connsiteY11" fmla="*/ 0 h 105156"/>
                <a:gd name="connsiteX12" fmla="*/ 52578 w 105156"/>
                <a:gd name="connsiteY12" fmla="*/ 0 h 10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156" h="105156">
                  <a:moveTo>
                    <a:pt x="52578" y="0"/>
                  </a:moveTo>
                  <a:lnTo>
                    <a:pt x="52578" y="0"/>
                  </a:lnTo>
                  <a:cubicBezTo>
                    <a:pt x="58864" y="26003"/>
                    <a:pt x="79153" y="46292"/>
                    <a:pt x="105156" y="52578"/>
                  </a:cubicBezTo>
                  <a:lnTo>
                    <a:pt x="105156" y="52578"/>
                  </a:lnTo>
                  <a:lnTo>
                    <a:pt x="105156" y="52578"/>
                  </a:lnTo>
                  <a:cubicBezTo>
                    <a:pt x="79153" y="58865"/>
                    <a:pt x="58864" y="79153"/>
                    <a:pt x="52578" y="105156"/>
                  </a:cubicBezTo>
                  <a:lnTo>
                    <a:pt x="52578" y="105156"/>
                  </a:lnTo>
                  <a:lnTo>
                    <a:pt x="52578" y="105156"/>
                  </a:lnTo>
                  <a:cubicBezTo>
                    <a:pt x="46291" y="79153"/>
                    <a:pt x="26003" y="58865"/>
                    <a:pt x="0" y="52578"/>
                  </a:cubicBezTo>
                  <a:lnTo>
                    <a:pt x="0" y="52578"/>
                  </a:lnTo>
                  <a:lnTo>
                    <a:pt x="0" y="52578"/>
                  </a:lnTo>
                  <a:cubicBezTo>
                    <a:pt x="26003" y="46292"/>
                    <a:pt x="46291" y="25908"/>
                    <a:pt x="52578" y="0"/>
                  </a:cubicBezTo>
                  <a:lnTo>
                    <a:pt x="52578" y="0"/>
                  </a:lnTo>
                  <a:close/>
                </a:path>
              </a:pathLst>
            </a:custGeom>
            <a:noFill/>
            <a:ln w="5461" cap="flat">
              <a:solidFill>
                <a:srgbClr val="2C3E50"/>
              </a:solidFill>
              <a:prstDash val="solid"/>
              <a:miter/>
            </a:ln>
          </p:spPr>
          <p:txBody>
            <a:bodyPr rtlCol="0" anchor="ctr"/>
            <a:lstStyle/>
            <a:p>
              <a:endParaRPr lang="zh-CN" altLang="en-US">
                <a:cs typeface="+mn-ea"/>
                <a:sym typeface="+mn-lt"/>
              </a:endParaRPr>
            </a:p>
          </p:txBody>
        </p:sp>
        <p:sp>
          <p:nvSpPr>
            <p:cNvPr id="22" name="任意多边形: 形状 21"/>
            <p:cNvSpPr/>
            <p:nvPr>
              <p:custDataLst>
                <p:tags r:id="rId143"/>
              </p:custDataLst>
            </p:nvPr>
          </p:nvSpPr>
          <p:spPr>
            <a:xfrm>
              <a:off x="3634298" y="2888151"/>
              <a:ext cx="161081" cy="161081"/>
            </a:xfrm>
            <a:custGeom>
              <a:avLst/>
              <a:gdLst>
                <a:gd name="connsiteX0" fmla="*/ 52578 w 105156"/>
                <a:gd name="connsiteY0" fmla="*/ 0 h 105156"/>
                <a:gd name="connsiteX1" fmla="*/ 52578 w 105156"/>
                <a:gd name="connsiteY1" fmla="*/ 0 h 105156"/>
                <a:gd name="connsiteX2" fmla="*/ 105156 w 105156"/>
                <a:gd name="connsiteY2" fmla="*/ 52578 h 105156"/>
                <a:gd name="connsiteX3" fmla="*/ 105156 w 105156"/>
                <a:gd name="connsiteY3" fmla="*/ 52578 h 105156"/>
                <a:gd name="connsiteX4" fmla="*/ 105156 w 105156"/>
                <a:gd name="connsiteY4" fmla="*/ 52578 h 105156"/>
                <a:gd name="connsiteX5" fmla="*/ 52578 w 105156"/>
                <a:gd name="connsiteY5" fmla="*/ 105156 h 105156"/>
                <a:gd name="connsiteX6" fmla="*/ 52578 w 105156"/>
                <a:gd name="connsiteY6" fmla="*/ 105156 h 105156"/>
                <a:gd name="connsiteX7" fmla="*/ 52578 w 105156"/>
                <a:gd name="connsiteY7" fmla="*/ 105156 h 105156"/>
                <a:gd name="connsiteX8" fmla="*/ 0 w 105156"/>
                <a:gd name="connsiteY8" fmla="*/ 52578 h 105156"/>
                <a:gd name="connsiteX9" fmla="*/ 0 w 105156"/>
                <a:gd name="connsiteY9" fmla="*/ 52578 h 105156"/>
                <a:gd name="connsiteX10" fmla="*/ 0 w 105156"/>
                <a:gd name="connsiteY10" fmla="*/ 52578 h 105156"/>
                <a:gd name="connsiteX11" fmla="*/ 52578 w 105156"/>
                <a:gd name="connsiteY11" fmla="*/ 0 h 105156"/>
                <a:gd name="connsiteX12" fmla="*/ 52578 w 105156"/>
                <a:gd name="connsiteY12" fmla="*/ 0 h 10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156" h="105156">
                  <a:moveTo>
                    <a:pt x="52578" y="0"/>
                  </a:moveTo>
                  <a:lnTo>
                    <a:pt x="52578" y="0"/>
                  </a:lnTo>
                  <a:cubicBezTo>
                    <a:pt x="58865" y="26003"/>
                    <a:pt x="79153" y="46292"/>
                    <a:pt x="105156" y="52578"/>
                  </a:cubicBezTo>
                  <a:lnTo>
                    <a:pt x="105156" y="52578"/>
                  </a:lnTo>
                  <a:lnTo>
                    <a:pt x="105156" y="52578"/>
                  </a:lnTo>
                  <a:cubicBezTo>
                    <a:pt x="79153" y="58865"/>
                    <a:pt x="58865" y="79153"/>
                    <a:pt x="52578" y="105156"/>
                  </a:cubicBezTo>
                  <a:lnTo>
                    <a:pt x="52578" y="105156"/>
                  </a:lnTo>
                  <a:lnTo>
                    <a:pt x="52578" y="105156"/>
                  </a:lnTo>
                  <a:cubicBezTo>
                    <a:pt x="46292" y="79153"/>
                    <a:pt x="26003" y="58865"/>
                    <a:pt x="0" y="52578"/>
                  </a:cubicBezTo>
                  <a:lnTo>
                    <a:pt x="0" y="52578"/>
                  </a:lnTo>
                  <a:lnTo>
                    <a:pt x="0" y="52578"/>
                  </a:lnTo>
                  <a:cubicBezTo>
                    <a:pt x="26003" y="46292"/>
                    <a:pt x="46292" y="26003"/>
                    <a:pt x="52578" y="0"/>
                  </a:cubicBezTo>
                  <a:lnTo>
                    <a:pt x="52578" y="0"/>
                  </a:lnTo>
                  <a:close/>
                </a:path>
              </a:pathLst>
            </a:custGeom>
            <a:noFill/>
            <a:ln w="5461" cap="flat">
              <a:solidFill>
                <a:srgbClr val="2C3E50"/>
              </a:solidFill>
              <a:prstDash val="solid"/>
              <a:miter/>
            </a:ln>
          </p:spPr>
          <p:txBody>
            <a:bodyPr rtlCol="0" anchor="ctr"/>
            <a:lstStyle/>
            <a:p>
              <a:endParaRPr lang="zh-CN" altLang="en-US">
                <a:cs typeface="+mn-ea"/>
                <a:sym typeface="+mn-lt"/>
              </a:endParaRPr>
            </a:p>
          </p:txBody>
        </p:sp>
        <p:grpSp>
          <p:nvGrpSpPr>
            <p:cNvPr id="23" name="图形 2"/>
            <p:cNvGrpSpPr/>
            <p:nvPr/>
          </p:nvGrpSpPr>
          <p:grpSpPr>
            <a:xfrm>
              <a:off x="3785750" y="1992139"/>
              <a:ext cx="5209447" cy="925484"/>
              <a:chOff x="108680" y="1795702"/>
              <a:chExt cx="3400806" cy="604170"/>
            </a:xfrm>
            <a:solidFill>
              <a:srgbClr val="84AEDE"/>
            </a:solidFill>
          </p:grpSpPr>
          <p:sp>
            <p:nvSpPr>
              <p:cNvPr id="62" name="任意多边形: 形状 61"/>
              <p:cNvSpPr/>
              <p:nvPr>
                <p:custDataLst>
                  <p:tags r:id="rId144"/>
                </p:custDataLst>
              </p:nvPr>
            </p:nvSpPr>
            <p:spPr>
              <a:xfrm>
                <a:off x="3441096" y="2331483"/>
                <a:ext cx="68389" cy="68389"/>
              </a:xfrm>
              <a:custGeom>
                <a:avLst/>
                <a:gdLst>
                  <a:gd name="connsiteX0" fmla="*/ 68389 w 68389"/>
                  <a:gd name="connsiteY0" fmla="*/ 34195 h 68389"/>
                  <a:gd name="connsiteX1" fmla="*/ 34194 w 68389"/>
                  <a:gd name="connsiteY1" fmla="*/ 68390 h 68389"/>
                  <a:gd name="connsiteX2" fmla="*/ 0 w 68389"/>
                  <a:gd name="connsiteY2" fmla="*/ 34195 h 68389"/>
                  <a:gd name="connsiteX3" fmla="*/ 34194 w 68389"/>
                  <a:gd name="connsiteY3" fmla="*/ 0 h 68389"/>
                  <a:gd name="connsiteX4" fmla="*/ 68389 w 68389"/>
                  <a:gd name="connsiteY4" fmla="*/ 34195 h 68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 h="68389">
                    <a:moveTo>
                      <a:pt x="68389" y="34195"/>
                    </a:moveTo>
                    <a:cubicBezTo>
                      <a:pt x="68389" y="53054"/>
                      <a:pt x="53054" y="68390"/>
                      <a:pt x="34194" y="68390"/>
                    </a:cubicBezTo>
                    <a:cubicBezTo>
                      <a:pt x="15335" y="68390"/>
                      <a:pt x="0" y="53054"/>
                      <a:pt x="0" y="34195"/>
                    </a:cubicBezTo>
                    <a:cubicBezTo>
                      <a:pt x="0" y="15335"/>
                      <a:pt x="15335" y="0"/>
                      <a:pt x="34194" y="0"/>
                    </a:cubicBezTo>
                    <a:cubicBezTo>
                      <a:pt x="53149" y="0"/>
                      <a:pt x="68389" y="15335"/>
                      <a:pt x="68389" y="34195"/>
                    </a:cubicBezTo>
                    <a:close/>
                  </a:path>
                </a:pathLst>
              </a:custGeom>
              <a:solidFill>
                <a:srgbClr val="84AEDE"/>
              </a:solidFill>
              <a:ln w="9525" cap="flat">
                <a:noFill/>
                <a:prstDash val="solid"/>
                <a:miter/>
              </a:ln>
            </p:spPr>
            <p:txBody>
              <a:bodyPr rtlCol="0" anchor="ctr"/>
              <a:lstStyle/>
              <a:p>
                <a:endParaRPr lang="zh-CN" altLang="en-US">
                  <a:cs typeface="+mn-ea"/>
                  <a:sym typeface="+mn-lt"/>
                </a:endParaRPr>
              </a:p>
            </p:txBody>
          </p:sp>
          <p:sp>
            <p:nvSpPr>
              <p:cNvPr id="63" name="任意多边形: 形状 62"/>
              <p:cNvSpPr/>
              <p:nvPr>
                <p:custDataLst>
                  <p:tags r:id="rId145"/>
                </p:custDataLst>
              </p:nvPr>
            </p:nvSpPr>
            <p:spPr>
              <a:xfrm>
                <a:off x="1481804" y="1795702"/>
                <a:ext cx="68389" cy="68389"/>
              </a:xfrm>
              <a:custGeom>
                <a:avLst/>
                <a:gdLst>
                  <a:gd name="connsiteX0" fmla="*/ 68390 w 68389"/>
                  <a:gd name="connsiteY0" fmla="*/ 34195 h 68389"/>
                  <a:gd name="connsiteX1" fmla="*/ 34195 w 68389"/>
                  <a:gd name="connsiteY1" fmla="*/ 68390 h 68389"/>
                  <a:gd name="connsiteX2" fmla="*/ 0 w 68389"/>
                  <a:gd name="connsiteY2" fmla="*/ 34195 h 68389"/>
                  <a:gd name="connsiteX3" fmla="*/ 34195 w 68389"/>
                  <a:gd name="connsiteY3" fmla="*/ 0 h 68389"/>
                  <a:gd name="connsiteX4" fmla="*/ 68390 w 68389"/>
                  <a:gd name="connsiteY4" fmla="*/ 34195 h 68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 h="68389">
                    <a:moveTo>
                      <a:pt x="68390" y="34195"/>
                    </a:moveTo>
                    <a:cubicBezTo>
                      <a:pt x="68390" y="53080"/>
                      <a:pt x="53080" y="68390"/>
                      <a:pt x="34195" y="68390"/>
                    </a:cubicBezTo>
                    <a:cubicBezTo>
                      <a:pt x="15310" y="68390"/>
                      <a:pt x="0" y="53080"/>
                      <a:pt x="0" y="34195"/>
                    </a:cubicBezTo>
                    <a:cubicBezTo>
                      <a:pt x="0" y="15310"/>
                      <a:pt x="15310" y="0"/>
                      <a:pt x="34195" y="0"/>
                    </a:cubicBezTo>
                    <a:cubicBezTo>
                      <a:pt x="53080" y="0"/>
                      <a:pt x="68390" y="15310"/>
                      <a:pt x="68390" y="34195"/>
                    </a:cubicBezTo>
                    <a:close/>
                  </a:path>
                </a:pathLst>
              </a:custGeom>
              <a:solidFill>
                <a:srgbClr val="84AEDE"/>
              </a:solidFill>
              <a:ln w="9525" cap="flat">
                <a:noFill/>
                <a:prstDash val="solid"/>
                <a:miter/>
              </a:ln>
            </p:spPr>
            <p:txBody>
              <a:bodyPr rtlCol="0" anchor="ctr"/>
              <a:lstStyle/>
              <a:p>
                <a:endParaRPr lang="zh-CN" altLang="en-US">
                  <a:cs typeface="+mn-ea"/>
                  <a:sym typeface="+mn-lt"/>
                </a:endParaRPr>
              </a:p>
            </p:txBody>
          </p:sp>
          <p:sp>
            <p:nvSpPr>
              <p:cNvPr id="64" name="任意多边形: 形状 63"/>
              <p:cNvSpPr/>
              <p:nvPr>
                <p:custDataLst>
                  <p:tags r:id="rId146"/>
                </p:custDataLst>
              </p:nvPr>
            </p:nvSpPr>
            <p:spPr>
              <a:xfrm>
                <a:off x="108680" y="2090215"/>
                <a:ext cx="68389" cy="68389"/>
              </a:xfrm>
              <a:custGeom>
                <a:avLst/>
                <a:gdLst>
                  <a:gd name="connsiteX0" fmla="*/ 68389 w 68389"/>
                  <a:gd name="connsiteY0" fmla="*/ 34195 h 68389"/>
                  <a:gd name="connsiteX1" fmla="*/ 34195 w 68389"/>
                  <a:gd name="connsiteY1" fmla="*/ 68389 h 68389"/>
                  <a:gd name="connsiteX2" fmla="*/ 0 w 68389"/>
                  <a:gd name="connsiteY2" fmla="*/ 34195 h 68389"/>
                  <a:gd name="connsiteX3" fmla="*/ 34195 w 68389"/>
                  <a:gd name="connsiteY3" fmla="*/ 0 h 68389"/>
                  <a:gd name="connsiteX4" fmla="*/ 68389 w 68389"/>
                  <a:gd name="connsiteY4" fmla="*/ 34195 h 68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 h="68389">
                    <a:moveTo>
                      <a:pt x="68389" y="34195"/>
                    </a:moveTo>
                    <a:cubicBezTo>
                      <a:pt x="68389" y="53054"/>
                      <a:pt x="53054" y="68389"/>
                      <a:pt x="34195" y="68389"/>
                    </a:cubicBezTo>
                    <a:cubicBezTo>
                      <a:pt x="15335" y="68389"/>
                      <a:pt x="0" y="53054"/>
                      <a:pt x="0" y="34195"/>
                    </a:cubicBezTo>
                    <a:cubicBezTo>
                      <a:pt x="0" y="15335"/>
                      <a:pt x="15335" y="0"/>
                      <a:pt x="34195" y="0"/>
                    </a:cubicBezTo>
                    <a:cubicBezTo>
                      <a:pt x="53150" y="0"/>
                      <a:pt x="68389" y="15335"/>
                      <a:pt x="68389" y="34195"/>
                    </a:cubicBezTo>
                    <a:close/>
                  </a:path>
                </a:pathLst>
              </a:custGeom>
              <a:solidFill>
                <a:srgbClr val="84AEDE"/>
              </a:solidFill>
              <a:ln w="9525" cap="flat">
                <a:noFill/>
                <a:prstDash val="solid"/>
                <a:miter/>
              </a:ln>
            </p:spPr>
            <p:txBody>
              <a:bodyPr rtlCol="0" anchor="ctr"/>
              <a:lstStyle/>
              <a:p>
                <a:endParaRPr lang="zh-CN" altLang="en-US">
                  <a:cs typeface="+mn-ea"/>
                  <a:sym typeface="+mn-lt"/>
                </a:endParaRPr>
              </a:p>
            </p:txBody>
          </p:sp>
        </p:grpSp>
        <p:grpSp>
          <p:nvGrpSpPr>
            <p:cNvPr id="24" name="图形 2"/>
            <p:cNvGrpSpPr/>
            <p:nvPr/>
          </p:nvGrpSpPr>
          <p:grpSpPr>
            <a:xfrm>
              <a:off x="2552819" y="536643"/>
              <a:ext cx="463099" cy="695031"/>
              <a:chOff x="-696196" y="845532"/>
              <a:chExt cx="302318" cy="453727"/>
            </a:xfrm>
          </p:grpSpPr>
          <p:sp>
            <p:nvSpPr>
              <p:cNvPr id="58" name="任意多边形: 形状 57"/>
              <p:cNvSpPr/>
              <p:nvPr>
                <p:custDataLst>
                  <p:tags r:id="rId147"/>
                </p:custDataLst>
              </p:nvPr>
            </p:nvSpPr>
            <p:spPr>
              <a:xfrm>
                <a:off x="-696196" y="845532"/>
                <a:ext cx="302318" cy="351878"/>
              </a:xfrm>
              <a:custGeom>
                <a:avLst/>
                <a:gdLst>
                  <a:gd name="connsiteX0" fmla="*/ 301005 w 302318"/>
                  <a:gd name="connsiteY0" fmla="*/ 235891 h 351878"/>
                  <a:gd name="connsiteX1" fmla="*/ 261571 w 302318"/>
                  <a:gd name="connsiteY1" fmla="*/ 177979 h 351878"/>
                  <a:gd name="connsiteX2" fmla="*/ 291099 w 302318"/>
                  <a:gd name="connsiteY2" fmla="*/ 91777 h 351878"/>
                  <a:gd name="connsiteX3" fmla="*/ 240997 w 302318"/>
                  <a:gd name="connsiteY3" fmla="*/ 6719 h 351878"/>
                  <a:gd name="connsiteX4" fmla="*/ 143842 w 302318"/>
                  <a:gd name="connsiteY4" fmla="*/ 24436 h 351878"/>
                  <a:gd name="connsiteX5" fmla="*/ 97932 w 302318"/>
                  <a:gd name="connsiteY5" fmla="*/ 103112 h 351878"/>
                  <a:gd name="connsiteX6" fmla="*/ 28304 w 302318"/>
                  <a:gd name="connsiteY6" fmla="*/ 111113 h 351878"/>
                  <a:gd name="connsiteX7" fmla="*/ 52021 w 302318"/>
                  <a:gd name="connsiteY7" fmla="*/ 202839 h 351878"/>
                  <a:gd name="connsiteX8" fmla="*/ 7635 w 302318"/>
                  <a:gd name="connsiteY8" fmla="*/ 260656 h 351878"/>
                  <a:gd name="connsiteX9" fmla="*/ 86883 w 302318"/>
                  <a:gd name="connsiteY9" fmla="*/ 343333 h 351878"/>
                  <a:gd name="connsiteX10" fmla="*/ 201278 w 302318"/>
                  <a:gd name="connsiteY10" fmla="*/ 349238 h 351878"/>
                  <a:gd name="connsiteX11" fmla="*/ 215946 w 302318"/>
                  <a:gd name="connsiteY11" fmla="*/ 277896 h 351878"/>
                  <a:gd name="connsiteX12" fmla="*/ 301005 w 302318"/>
                  <a:gd name="connsiteY12" fmla="*/ 235891 h 35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2318" h="351878">
                    <a:moveTo>
                      <a:pt x="301005" y="235891"/>
                    </a:moveTo>
                    <a:cubicBezTo>
                      <a:pt x="310911" y="191123"/>
                      <a:pt x="261571" y="177979"/>
                      <a:pt x="261571" y="177979"/>
                    </a:cubicBezTo>
                    <a:cubicBezTo>
                      <a:pt x="261571" y="177979"/>
                      <a:pt x="289194" y="152737"/>
                      <a:pt x="291099" y="91777"/>
                    </a:cubicBezTo>
                    <a:cubicBezTo>
                      <a:pt x="293004" y="30817"/>
                      <a:pt x="240997" y="6719"/>
                      <a:pt x="240997" y="6719"/>
                    </a:cubicBezTo>
                    <a:cubicBezTo>
                      <a:pt x="240997" y="6719"/>
                      <a:pt x="188800" y="-16903"/>
                      <a:pt x="143842" y="24436"/>
                    </a:cubicBezTo>
                    <a:cubicBezTo>
                      <a:pt x="98979" y="65774"/>
                      <a:pt x="97932" y="103112"/>
                      <a:pt x="97932" y="103112"/>
                    </a:cubicBezTo>
                    <a:cubicBezTo>
                      <a:pt x="97932" y="103112"/>
                      <a:pt x="55736" y="74347"/>
                      <a:pt x="28304" y="111113"/>
                    </a:cubicBezTo>
                    <a:cubicBezTo>
                      <a:pt x="872" y="147784"/>
                      <a:pt x="52021" y="202839"/>
                      <a:pt x="52021" y="202839"/>
                    </a:cubicBezTo>
                    <a:cubicBezTo>
                      <a:pt x="26685" y="191504"/>
                      <a:pt x="-17892" y="218936"/>
                      <a:pt x="7635" y="260656"/>
                    </a:cubicBezTo>
                    <a:cubicBezTo>
                      <a:pt x="25923" y="290374"/>
                      <a:pt x="71071" y="336570"/>
                      <a:pt x="86883" y="343333"/>
                    </a:cubicBezTo>
                    <a:cubicBezTo>
                      <a:pt x="102408" y="350857"/>
                      <a:pt x="166797" y="354858"/>
                      <a:pt x="201278" y="349238"/>
                    </a:cubicBezTo>
                    <a:cubicBezTo>
                      <a:pt x="249474" y="341332"/>
                      <a:pt x="241188" y="289612"/>
                      <a:pt x="215946" y="277896"/>
                    </a:cubicBezTo>
                    <a:cubicBezTo>
                      <a:pt x="216042" y="277896"/>
                      <a:pt x="291194" y="280658"/>
                      <a:pt x="301005" y="235891"/>
                    </a:cubicBezTo>
                    <a:close/>
                  </a:path>
                </a:pathLst>
              </a:custGeom>
              <a:solidFill>
                <a:srgbClr val="A6DBC7"/>
              </a:solidFill>
              <a:ln w="9525" cap="flat">
                <a:noFill/>
                <a:prstDash val="solid"/>
                <a:miter/>
              </a:ln>
            </p:spPr>
            <p:txBody>
              <a:bodyPr rtlCol="0" anchor="ctr"/>
              <a:lstStyle/>
              <a:p>
                <a:endParaRPr lang="zh-CN" altLang="en-US">
                  <a:cs typeface="+mn-ea"/>
                  <a:sym typeface="+mn-lt"/>
                </a:endParaRPr>
              </a:p>
            </p:txBody>
          </p:sp>
          <p:sp>
            <p:nvSpPr>
              <p:cNvPr id="59" name="任意多边形: 形状 58"/>
              <p:cNvSpPr/>
              <p:nvPr>
                <p:custDataLst>
                  <p:tags r:id="rId148"/>
                </p:custDataLst>
              </p:nvPr>
            </p:nvSpPr>
            <p:spPr>
              <a:xfrm>
                <a:off x="-632459" y="852346"/>
                <a:ext cx="177260" cy="446912"/>
              </a:xfrm>
              <a:custGeom>
                <a:avLst/>
                <a:gdLst>
                  <a:gd name="connsiteX0" fmla="*/ 177260 w 177260"/>
                  <a:gd name="connsiteY0" fmla="*/ 0 h 446912"/>
                  <a:gd name="connsiteX1" fmla="*/ 126778 w 177260"/>
                  <a:gd name="connsiteY1" fmla="*/ 109728 h 446912"/>
                  <a:gd name="connsiteX2" fmla="*/ 77629 w 177260"/>
                  <a:gd name="connsiteY2" fmla="*/ 219837 h 446912"/>
                  <a:gd name="connsiteX3" fmla="*/ 32290 w 177260"/>
                  <a:gd name="connsiteY3" fmla="*/ 331280 h 446912"/>
                  <a:gd name="connsiteX4" fmla="*/ 22098 w 177260"/>
                  <a:gd name="connsiteY4" fmla="*/ 359569 h 446912"/>
                  <a:gd name="connsiteX5" fmla="*/ 13144 w 177260"/>
                  <a:gd name="connsiteY5" fmla="*/ 388239 h 446912"/>
                  <a:gd name="connsiteX6" fmla="*/ 5334 w 177260"/>
                  <a:gd name="connsiteY6" fmla="*/ 417290 h 446912"/>
                  <a:gd name="connsiteX7" fmla="*/ 2572 w 177260"/>
                  <a:gd name="connsiteY7" fmla="*/ 432054 h 446912"/>
                  <a:gd name="connsiteX8" fmla="*/ 0 w 177260"/>
                  <a:gd name="connsiteY8" fmla="*/ 446913 h 446912"/>
                  <a:gd name="connsiteX9" fmla="*/ 23527 w 177260"/>
                  <a:gd name="connsiteY9" fmla="*/ 328232 h 446912"/>
                  <a:gd name="connsiteX10" fmla="*/ 66675 w 177260"/>
                  <a:gd name="connsiteY10" fmla="*/ 214979 h 446912"/>
                  <a:gd name="connsiteX11" fmla="*/ 118491 w 177260"/>
                  <a:gd name="connsiteY11" fmla="*/ 105632 h 446912"/>
                  <a:gd name="connsiteX12" fmla="*/ 146780 w 177260"/>
                  <a:gd name="connsiteY12" fmla="*/ 52197 h 446912"/>
                  <a:gd name="connsiteX13" fmla="*/ 177260 w 177260"/>
                  <a:gd name="connsiteY13" fmla="*/ 0 h 44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60" h="446912">
                    <a:moveTo>
                      <a:pt x="177260" y="0"/>
                    </a:moveTo>
                    <a:lnTo>
                      <a:pt x="126778" y="109728"/>
                    </a:lnTo>
                    <a:cubicBezTo>
                      <a:pt x="110299" y="146399"/>
                      <a:pt x="93535" y="182975"/>
                      <a:pt x="77629" y="219837"/>
                    </a:cubicBezTo>
                    <a:cubicBezTo>
                      <a:pt x="61531" y="256604"/>
                      <a:pt x="46482" y="293846"/>
                      <a:pt x="32290" y="331280"/>
                    </a:cubicBezTo>
                    <a:lnTo>
                      <a:pt x="22098" y="359569"/>
                    </a:lnTo>
                    <a:lnTo>
                      <a:pt x="13144" y="388239"/>
                    </a:lnTo>
                    <a:cubicBezTo>
                      <a:pt x="10192" y="397764"/>
                      <a:pt x="8001" y="407575"/>
                      <a:pt x="5334" y="417290"/>
                    </a:cubicBezTo>
                    <a:cubicBezTo>
                      <a:pt x="3810" y="422148"/>
                      <a:pt x="3524" y="427101"/>
                      <a:pt x="2572" y="432054"/>
                    </a:cubicBezTo>
                    <a:lnTo>
                      <a:pt x="0" y="446913"/>
                    </a:lnTo>
                    <a:cubicBezTo>
                      <a:pt x="571" y="406432"/>
                      <a:pt x="11335" y="366617"/>
                      <a:pt x="23527" y="328232"/>
                    </a:cubicBezTo>
                    <a:cubicBezTo>
                      <a:pt x="35814" y="289750"/>
                      <a:pt x="50673" y="252031"/>
                      <a:pt x="66675" y="214979"/>
                    </a:cubicBezTo>
                    <a:cubicBezTo>
                      <a:pt x="82963" y="178022"/>
                      <a:pt x="100013" y="141446"/>
                      <a:pt x="118491" y="105632"/>
                    </a:cubicBezTo>
                    <a:cubicBezTo>
                      <a:pt x="127825" y="87725"/>
                      <a:pt x="137160" y="69914"/>
                      <a:pt x="146780" y="52197"/>
                    </a:cubicBezTo>
                    <a:cubicBezTo>
                      <a:pt x="156877" y="34766"/>
                      <a:pt x="166592" y="17145"/>
                      <a:pt x="177260"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60" name="任意多边形: 形状 59"/>
              <p:cNvSpPr/>
              <p:nvPr>
                <p:custDataLst>
                  <p:tags r:id="rId149"/>
                </p:custDataLst>
              </p:nvPr>
            </p:nvSpPr>
            <p:spPr>
              <a:xfrm>
                <a:off x="-598170" y="948644"/>
                <a:ext cx="163449" cy="109537"/>
              </a:xfrm>
              <a:custGeom>
                <a:avLst/>
                <a:gdLst>
                  <a:gd name="connsiteX0" fmla="*/ 0 w 163449"/>
                  <a:gd name="connsiteY0" fmla="*/ 0 h 109537"/>
                  <a:gd name="connsiteX1" fmla="*/ 51340 w 163449"/>
                  <a:gd name="connsiteY1" fmla="*/ 100013 h 109537"/>
                  <a:gd name="connsiteX2" fmla="*/ 44672 w 163449"/>
                  <a:gd name="connsiteY2" fmla="*/ 96869 h 109537"/>
                  <a:gd name="connsiteX3" fmla="*/ 103632 w 163449"/>
                  <a:gd name="connsiteY3" fmla="*/ 84106 h 109537"/>
                  <a:gd name="connsiteX4" fmla="*/ 163449 w 163449"/>
                  <a:gd name="connsiteY4" fmla="*/ 74867 h 109537"/>
                  <a:gd name="connsiteX5" fmla="*/ 105823 w 163449"/>
                  <a:gd name="connsiteY5" fmla="*/ 93345 h 109537"/>
                  <a:gd name="connsiteX6" fmla="*/ 47339 w 163449"/>
                  <a:gd name="connsiteY6" fmla="*/ 108394 h 109537"/>
                  <a:gd name="connsiteX7" fmla="*/ 42767 w 163449"/>
                  <a:gd name="connsiteY7" fmla="*/ 109538 h 109537"/>
                  <a:gd name="connsiteX8" fmla="*/ 40672 w 163449"/>
                  <a:gd name="connsiteY8" fmla="*/ 105346 h 109537"/>
                  <a:gd name="connsiteX9" fmla="*/ 17812 w 163449"/>
                  <a:gd name="connsiteY9" fmla="*/ 53721 h 109537"/>
                  <a:gd name="connsiteX10" fmla="*/ 0 w 163449"/>
                  <a:gd name="connsiteY10"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449" h="109537">
                    <a:moveTo>
                      <a:pt x="0" y="0"/>
                    </a:moveTo>
                    <a:cubicBezTo>
                      <a:pt x="17907" y="33147"/>
                      <a:pt x="34671" y="66485"/>
                      <a:pt x="51340" y="100013"/>
                    </a:cubicBezTo>
                    <a:lnTo>
                      <a:pt x="44672" y="96869"/>
                    </a:lnTo>
                    <a:cubicBezTo>
                      <a:pt x="64199" y="92202"/>
                      <a:pt x="83915" y="87916"/>
                      <a:pt x="103632" y="84106"/>
                    </a:cubicBezTo>
                    <a:cubicBezTo>
                      <a:pt x="123444" y="80296"/>
                      <a:pt x="143256" y="76962"/>
                      <a:pt x="163449" y="74867"/>
                    </a:cubicBezTo>
                    <a:cubicBezTo>
                      <a:pt x="144494" y="82010"/>
                      <a:pt x="125158" y="87916"/>
                      <a:pt x="105823" y="93345"/>
                    </a:cubicBezTo>
                    <a:cubicBezTo>
                      <a:pt x="86487" y="98869"/>
                      <a:pt x="66961" y="103823"/>
                      <a:pt x="47339" y="108394"/>
                    </a:cubicBezTo>
                    <a:lnTo>
                      <a:pt x="42767" y="109538"/>
                    </a:lnTo>
                    <a:lnTo>
                      <a:pt x="40672" y="105346"/>
                    </a:lnTo>
                    <a:cubicBezTo>
                      <a:pt x="32480" y="88392"/>
                      <a:pt x="24670" y="71247"/>
                      <a:pt x="17812" y="53721"/>
                    </a:cubicBezTo>
                    <a:cubicBezTo>
                      <a:pt x="10954" y="36195"/>
                      <a:pt x="4572" y="18383"/>
                      <a:pt x="0"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61" name="任意多边形: 形状 60"/>
              <p:cNvSpPr/>
              <p:nvPr>
                <p:custDataLst>
                  <p:tags r:id="rId150"/>
                </p:custDataLst>
              </p:nvPr>
            </p:nvSpPr>
            <p:spPr>
              <a:xfrm>
                <a:off x="-644080" y="1048371"/>
                <a:ext cx="163925" cy="93440"/>
              </a:xfrm>
              <a:custGeom>
                <a:avLst/>
                <a:gdLst>
                  <a:gd name="connsiteX0" fmla="*/ 0 w 163925"/>
                  <a:gd name="connsiteY0" fmla="*/ 0 h 93440"/>
                  <a:gd name="connsiteX1" fmla="*/ 30385 w 163925"/>
                  <a:gd name="connsiteY1" fmla="*/ 42481 h 93440"/>
                  <a:gd name="connsiteX2" fmla="*/ 45339 w 163925"/>
                  <a:gd name="connsiteY2" fmla="*/ 63532 h 93440"/>
                  <a:gd name="connsiteX3" fmla="*/ 60960 w 163925"/>
                  <a:gd name="connsiteY3" fmla="*/ 83344 h 93440"/>
                  <a:gd name="connsiteX4" fmla="*/ 56388 w 163925"/>
                  <a:gd name="connsiteY4" fmla="*/ 81439 h 93440"/>
                  <a:gd name="connsiteX5" fmla="*/ 109918 w 163925"/>
                  <a:gd name="connsiteY5" fmla="*/ 78486 h 93440"/>
                  <a:gd name="connsiteX6" fmla="*/ 163925 w 163925"/>
                  <a:gd name="connsiteY6" fmla="*/ 75152 h 93440"/>
                  <a:gd name="connsiteX7" fmla="*/ 111061 w 163925"/>
                  <a:gd name="connsiteY7" fmla="*/ 87821 h 93440"/>
                  <a:gd name="connsiteX8" fmla="*/ 56864 w 163925"/>
                  <a:gd name="connsiteY8" fmla="*/ 93345 h 93440"/>
                  <a:gd name="connsiteX9" fmla="*/ 54102 w 163925"/>
                  <a:gd name="connsiteY9" fmla="*/ 93440 h 93440"/>
                  <a:gd name="connsiteX10" fmla="*/ 52292 w 163925"/>
                  <a:gd name="connsiteY10" fmla="*/ 91440 h 93440"/>
                  <a:gd name="connsiteX11" fmla="*/ 36195 w 163925"/>
                  <a:gd name="connsiteY11" fmla="*/ 70009 h 93440"/>
                  <a:gd name="connsiteX12" fmla="*/ 22669 w 163925"/>
                  <a:gd name="connsiteY12" fmla="*/ 47434 h 93440"/>
                  <a:gd name="connsiteX13" fmla="*/ 0 w 163925"/>
                  <a:gd name="connsiteY13" fmla="*/ 0 h 9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925" h="93440">
                    <a:moveTo>
                      <a:pt x="0" y="0"/>
                    </a:moveTo>
                    <a:cubicBezTo>
                      <a:pt x="10573" y="14002"/>
                      <a:pt x="20479" y="28289"/>
                      <a:pt x="30385" y="42481"/>
                    </a:cubicBezTo>
                    <a:cubicBezTo>
                      <a:pt x="35433" y="49530"/>
                      <a:pt x="40291" y="56674"/>
                      <a:pt x="45339" y="63532"/>
                    </a:cubicBezTo>
                    <a:cubicBezTo>
                      <a:pt x="50387" y="70390"/>
                      <a:pt x="55435" y="77343"/>
                      <a:pt x="60960" y="83344"/>
                    </a:cubicBezTo>
                    <a:lnTo>
                      <a:pt x="56388" y="81439"/>
                    </a:lnTo>
                    <a:cubicBezTo>
                      <a:pt x="74009" y="80772"/>
                      <a:pt x="92011" y="79534"/>
                      <a:pt x="109918" y="78486"/>
                    </a:cubicBezTo>
                    <a:cubicBezTo>
                      <a:pt x="127825" y="77343"/>
                      <a:pt x="145732" y="76009"/>
                      <a:pt x="163925" y="75152"/>
                    </a:cubicBezTo>
                    <a:cubicBezTo>
                      <a:pt x="146685" y="80963"/>
                      <a:pt x="128968" y="84963"/>
                      <a:pt x="111061" y="87821"/>
                    </a:cubicBezTo>
                    <a:cubicBezTo>
                      <a:pt x="93154" y="90773"/>
                      <a:pt x="75152" y="92583"/>
                      <a:pt x="56864" y="93345"/>
                    </a:cubicBezTo>
                    <a:lnTo>
                      <a:pt x="54102" y="93440"/>
                    </a:lnTo>
                    <a:lnTo>
                      <a:pt x="52292" y="91440"/>
                    </a:lnTo>
                    <a:cubicBezTo>
                      <a:pt x="46196" y="84487"/>
                      <a:pt x="41053" y="77343"/>
                      <a:pt x="36195" y="70009"/>
                    </a:cubicBezTo>
                    <a:cubicBezTo>
                      <a:pt x="31432" y="62579"/>
                      <a:pt x="26765" y="55150"/>
                      <a:pt x="22669" y="47434"/>
                    </a:cubicBezTo>
                    <a:cubicBezTo>
                      <a:pt x="14097" y="32099"/>
                      <a:pt x="6382" y="16383"/>
                      <a:pt x="0"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grpSp>
          <p:nvGrpSpPr>
            <p:cNvPr id="25" name="图形 2"/>
            <p:cNvGrpSpPr/>
            <p:nvPr/>
          </p:nvGrpSpPr>
          <p:grpSpPr>
            <a:xfrm>
              <a:off x="1260703" y="745076"/>
              <a:ext cx="1755097" cy="1033374"/>
              <a:chOff x="-1539709" y="981600"/>
              <a:chExt cx="1145754" cy="674602"/>
            </a:xfrm>
          </p:grpSpPr>
          <p:grpSp>
            <p:nvGrpSpPr>
              <p:cNvPr id="48" name="图形 2"/>
              <p:cNvGrpSpPr/>
              <p:nvPr/>
            </p:nvGrpSpPr>
            <p:grpSpPr>
              <a:xfrm>
                <a:off x="-1539709" y="981600"/>
                <a:ext cx="1145754" cy="674602"/>
                <a:chOff x="-1539709" y="981600"/>
                <a:chExt cx="1145754" cy="674602"/>
              </a:xfrm>
            </p:grpSpPr>
            <p:sp>
              <p:nvSpPr>
                <p:cNvPr id="56" name="任意多边形: 形状 55"/>
                <p:cNvSpPr/>
                <p:nvPr>
                  <p:custDataLst>
                    <p:tags r:id="rId151"/>
                  </p:custDataLst>
                </p:nvPr>
              </p:nvSpPr>
              <p:spPr>
                <a:xfrm>
                  <a:off x="-1537138" y="985982"/>
                  <a:ext cx="1143183" cy="670220"/>
                </a:xfrm>
                <a:custGeom>
                  <a:avLst/>
                  <a:gdLst>
                    <a:gd name="connsiteX0" fmla="*/ 972497 w 1143183"/>
                    <a:gd name="connsiteY0" fmla="*/ 279368 h 670220"/>
                    <a:gd name="connsiteX1" fmla="*/ 926301 w 1143183"/>
                    <a:gd name="connsiteY1" fmla="*/ 145447 h 670220"/>
                    <a:gd name="connsiteX2" fmla="*/ 748469 w 1143183"/>
                    <a:gd name="connsiteY2" fmla="*/ 185833 h 670220"/>
                    <a:gd name="connsiteX3" fmla="*/ 571780 w 1143183"/>
                    <a:gd name="connsiteY3" fmla="*/ 0 h 670220"/>
                    <a:gd name="connsiteX4" fmla="*/ 395091 w 1143183"/>
                    <a:gd name="connsiteY4" fmla="*/ 185833 h 670220"/>
                    <a:gd name="connsiteX5" fmla="*/ 217260 w 1143183"/>
                    <a:gd name="connsiteY5" fmla="*/ 145447 h 670220"/>
                    <a:gd name="connsiteX6" fmla="*/ 171063 w 1143183"/>
                    <a:gd name="connsiteY6" fmla="*/ 279368 h 670220"/>
                    <a:gd name="connsiteX7" fmla="*/ 2471 w 1143183"/>
                    <a:gd name="connsiteY7" fmla="*/ 427101 h 670220"/>
                    <a:gd name="connsiteX8" fmla="*/ 282982 w 1143183"/>
                    <a:gd name="connsiteY8" fmla="*/ 518350 h 670220"/>
                    <a:gd name="connsiteX9" fmla="*/ 376518 w 1143183"/>
                    <a:gd name="connsiteY9" fmla="*/ 662654 h 670220"/>
                    <a:gd name="connsiteX10" fmla="*/ 571590 w 1143183"/>
                    <a:gd name="connsiteY10" fmla="*/ 586454 h 670220"/>
                    <a:gd name="connsiteX11" fmla="*/ 766662 w 1143183"/>
                    <a:gd name="connsiteY11" fmla="*/ 662654 h 670220"/>
                    <a:gd name="connsiteX12" fmla="*/ 860197 w 1143183"/>
                    <a:gd name="connsiteY12" fmla="*/ 518350 h 670220"/>
                    <a:gd name="connsiteX13" fmla="*/ 1140709 w 1143183"/>
                    <a:gd name="connsiteY13" fmla="*/ 427101 h 670220"/>
                    <a:gd name="connsiteX14" fmla="*/ 972497 w 1143183"/>
                    <a:gd name="connsiteY14" fmla="*/ 279368 h 6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183" h="670220">
                      <a:moveTo>
                        <a:pt x="972497" y="279368"/>
                      </a:moveTo>
                      <a:cubicBezTo>
                        <a:pt x="972497" y="279368"/>
                        <a:pt x="1000215" y="178879"/>
                        <a:pt x="926301" y="145447"/>
                      </a:cubicBezTo>
                      <a:cubicBezTo>
                        <a:pt x="852387" y="112014"/>
                        <a:pt x="748469" y="185833"/>
                        <a:pt x="748469" y="185833"/>
                      </a:cubicBezTo>
                      <a:cubicBezTo>
                        <a:pt x="748469" y="185833"/>
                        <a:pt x="747326" y="0"/>
                        <a:pt x="571780" y="0"/>
                      </a:cubicBezTo>
                      <a:cubicBezTo>
                        <a:pt x="396234" y="0"/>
                        <a:pt x="395091" y="185833"/>
                        <a:pt x="395091" y="185833"/>
                      </a:cubicBezTo>
                      <a:cubicBezTo>
                        <a:pt x="395091" y="185833"/>
                        <a:pt x="291174" y="111919"/>
                        <a:pt x="217260" y="145447"/>
                      </a:cubicBezTo>
                      <a:cubicBezTo>
                        <a:pt x="143346" y="178975"/>
                        <a:pt x="171063" y="279368"/>
                        <a:pt x="171063" y="279368"/>
                      </a:cubicBezTo>
                      <a:cubicBezTo>
                        <a:pt x="171063" y="279368"/>
                        <a:pt x="-24009" y="275939"/>
                        <a:pt x="2471" y="427101"/>
                      </a:cubicBezTo>
                      <a:cubicBezTo>
                        <a:pt x="29046" y="578358"/>
                        <a:pt x="282982" y="518350"/>
                        <a:pt x="282982" y="518350"/>
                      </a:cubicBezTo>
                      <a:cubicBezTo>
                        <a:pt x="282982" y="518350"/>
                        <a:pt x="266790" y="627983"/>
                        <a:pt x="376518" y="662654"/>
                      </a:cubicBezTo>
                      <a:cubicBezTo>
                        <a:pt x="495104" y="700088"/>
                        <a:pt x="571590" y="586454"/>
                        <a:pt x="571590" y="586454"/>
                      </a:cubicBezTo>
                      <a:cubicBezTo>
                        <a:pt x="571590" y="586454"/>
                        <a:pt x="648171" y="700088"/>
                        <a:pt x="766662" y="662654"/>
                      </a:cubicBezTo>
                      <a:cubicBezTo>
                        <a:pt x="876294" y="627983"/>
                        <a:pt x="860197" y="518350"/>
                        <a:pt x="860197" y="518350"/>
                      </a:cubicBezTo>
                      <a:cubicBezTo>
                        <a:pt x="860197" y="518350"/>
                        <a:pt x="1114229" y="578358"/>
                        <a:pt x="1140709" y="427101"/>
                      </a:cubicBezTo>
                      <a:cubicBezTo>
                        <a:pt x="1167188" y="275844"/>
                        <a:pt x="972497" y="279368"/>
                        <a:pt x="972497" y="279368"/>
                      </a:cubicBezTo>
                      <a:close/>
                    </a:path>
                  </a:pathLst>
                </a:custGeom>
                <a:solidFill>
                  <a:srgbClr val="CDF0F2"/>
                </a:solidFill>
                <a:ln w="9525" cap="flat">
                  <a:noFill/>
                  <a:prstDash val="solid"/>
                  <a:miter/>
                </a:ln>
              </p:spPr>
              <p:txBody>
                <a:bodyPr rtlCol="0" anchor="ctr"/>
                <a:lstStyle/>
                <a:p>
                  <a:endParaRPr lang="zh-CN" altLang="en-US">
                    <a:cs typeface="+mn-ea"/>
                    <a:sym typeface="+mn-lt"/>
                  </a:endParaRPr>
                </a:p>
              </p:txBody>
            </p:sp>
            <p:sp>
              <p:nvSpPr>
                <p:cNvPr id="57" name="任意多边形: 形状 56"/>
                <p:cNvSpPr/>
                <p:nvPr>
                  <p:custDataLst>
                    <p:tags r:id="rId152"/>
                  </p:custDataLst>
                </p:nvPr>
              </p:nvSpPr>
              <p:spPr>
                <a:xfrm>
                  <a:off x="-1539709" y="981600"/>
                  <a:ext cx="980660" cy="535456"/>
                </a:xfrm>
                <a:custGeom>
                  <a:avLst/>
                  <a:gdLst>
                    <a:gd name="connsiteX0" fmla="*/ 975067 w 980660"/>
                    <a:gd name="connsiteY0" fmla="*/ 283750 h 535456"/>
                    <a:gd name="connsiteX1" fmla="*/ 972591 w 980660"/>
                    <a:gd name="connsiteY1" fmla="*/ 199263 h 535456"/>
                    <a:gd name="connsiteX2" fmla="*/ 949159 w 980660"/>
                    <a:gd name="connsiteY2" fmla="*/ 164497 h 535456"/>
                    <a:gd name="connsiteX3" fmla="*/ 911726 w 980660"/>
                    <a:gd name="connsiteY3" fmla="*/ 145923 h 535456"/>
                    <a:gd name="connsiteX4" fmla="*/ 869721 w 980660"/>
                    <a:gd name="connsiteY4" fmla="*/ 144209 h 535456"/>
                    <a:gd name="connsiteX5" fmla="*/ 828478 w 980660"/>
                    <a:gd name="connsiteY5" fmla="*/ 154115 h 535456"/>
                    <a:gd name="connsiteX6" fmla="*/ 752849 w 980660"/>
                    <a:gd name="connsiteY6" fmla="*/ 192596 h 535456"/>
                    <a:gd name="connsiteX7" fmla="*/ 748277 w 980660"/>
                    <a:gd name="connsiteY7" fmla="*/ 195739 h 535456"/>
                    <a:gd name="connsiteX8" fmla="*/ 747991 w 980660"/>
                    <a:gd name="connsiteY8" fmla="*/ 190119 h 535456"/>
                    <a:gd name="connsiteX9" fmla="*/ 734466 w 980660"/>
                    <a:gd name="connsiteY9" fmla="*/ 120968 h 535456"/>
                    <a:gd name="connsiteX10" fmla="*/ 699890 w 980660"/>
                    <a:gd name="connsiteY10" fmla="*/ 60198 h 535456"/>
                    <a:gd name="connsiteX11" fmla="*/ 673982 w 980660"/>
                    <a:gd name="connsiteY11" fmla="*/ 36862 h 535456"/>
                    <a:gd name="connsiteX12" fmla="*/ 643216 w 980660"/>
                    <a:gd name="connsiteY12" fmla="*/ 20479 h 535456"/>
                    <a:gd name="connsiteX13" fmla="*/ 574351 w 980660"/>
                    <a:gd name="connsiteY13" fmla="*/ 8668 h 535456"/>
                    <a:gd name="connsiteX14" fmla="*/ 505675 w 980660"/>
                    <a:gd name="connsiteY14" fmla="*/ 20765 h 535456"/>
                    <a:gd name="connsiteX15" fmla="*/ 475100 w 980660"/>
                    <a:gd name="connsiteY15" fmla="*/ 37243 h 535456"/>
                    <a:gd name="connsiteX16" fmla="*/ 449478 w 980660"/>
                    <a:gd name="connsiteY16" fmla="*/ 60674 h 535456"/>
                    <a:gd name="connsiteX17" fmla="*/ 415569 w 980660"/>
                    <a:gd name="connsiteY17" fmla="*/ 121444 h 535456"/>
                    <a:gd name="connsiteX18" fmla="*/ 402615 w 980660"/>
                    <a:gd name="connsiteY18" fmla="*/ 190214 h 535456"/>
                    <a:gd name="connsiteX19" fmla="*/ 402329 w 980660"/>
                    <a:gd name="connsiteY19" fmla="*/ 199073 h 535456"/>
                    <a:gd name="connsiteX20" fmla="*/ 394995 w 980660"/>
                    <a:gd name="connsiteY20" fmla="*/ 194119 h 535456"/>
                    <a:gd name="connsiteX21" fmla="*/ 319747 w 980660"/>
                    <a:gd name="connsiteY21" fmla="*/ 156210 h 535456"/>
                    <a:gd name="connsiteX22" fmla="*/ 278980 w 980660"/>
                    <a:gd name="connsiteY22" fmla="*/ 146590 h 535456"/>
                    <a:gd name="connsiteX23" fmla="*/ 237928 w 980660"/>
                    <a:gd name="connsiteY23" fmla="*/ 148590 h 535456"/>
                    <a:gd name="connsiteX24" fmla="*/ 201923 w 980660"/>
                    <a:gd name="connsiteY24" fmla="*/ 166783 h 535456"/>
                    <a:gd name="connsiteX25" fmla="*/ 179730 w 980660"/>
                    <a:gd name="connsiteY25" fmla="*/ 200311 h 535456"/>
                    <a:gd name="connsiteX26" fmla="*/ 178015 w 980660"/>
                    <a:gd name="connsiteY26" fmla="*/ 282512 h 535456"/>
                    <a:gd name="connsiteX27" fmla="*/ 179254 w 980660"/>
                    <a:gd name="connsiteY27" fmla="*/ 287846 h 535456"/>
                    <a:gd name="connsiteX28" fmla="*/ 173920 w 980660"/>
                    <a:gd name="connsiteY28" fmla="*/ 287846 h 535456"/>
                    <a:gd name="connsiteX29" fmla="*/ 102196 w 980660"/>
                    <a:gd name="connsiteY29" fmla="*/ 297561 h 535456"/>
                    <a:gd name="connsiteX30" fmla="*/ 38474 w 980660"/>
                    <a:gd name="connsiteY30" fmla="*/ 329851 h 535456"/>
                    <a:gd name="connsiteX31" fmla="*/ 6851 w 980660"/>
                    <a:gd name="connsiteY31" fmla="*/ 391859 h 535456"/>
                    <a:gd name="connsiteX32" fmla="*/ 7994 w 980660"/>
                    <a:gd name="connsiteY32" fmla="*/ 427863 h 535456"/>
                    <a:gd name="connsiteX33" fmla="*/ 18472 w 980660"/>
                    <a:gd name="connsiteY33" fmla="*/ 462153 h 535456"/>
                    <a:gd name="connsiteX34" fmla="*/ 69335 w 980660"/>
                    <a:gd name="connsiteY34" fmla="*/ 511397 h 535456"/>
                    <a:gd name="connsiteX35" fmla="*/ 139439 w 980660"/>
                    <a:gd name="connsiteY35" fmla="*/ 530828 h 535456"/>
                    <a:gd name="connsiteX36" fmla="*/ 286029 w 980660"/>
                    <a:gd name="connsiteY36" fmla="*/ 522637 h 535456"/>
                    <a:gd name="connsiteX37" fmla="*/ 139153 w 980660"/>
                    <a:gd name="connsiteY37" fmla="*/ 533876 h 535456"/>
                    <a:gd name="connsiteX38" fmla="*/ 67335 w 980660"/>
                    <a:gd name="connsiteY38" fmla="*/ 515588 h 535456"/>
                    <a:gd name="connsiteX39" fmla="*/ 13519 w 980660"/>
                    <a:gd name="connsiteY39" fmla="*/ 464725 h 535456"/>
                    <a:gd name="connsiteX40" fmla="*/ 2089 w 980660"/>
                    <a:gd name="connsiteY40" fmla="*/ 428911 h 535456"/>
                    <a:gd name="connsiteX41" fmla="*/ 469 w 980660"/>
                    <a:gd name="connsiteY41" fmla="*/ 391382 h 535456"/>
                    <a:gd name="connsiteX42" fmla="*/ 33616 w 980660"/>
                    <a:gd name="connsiteY42" fmla="*/ 324612 h 535456"/>
                    <a:gd name="connsiteX43" fmla="*/ 100006 w 980660"/>
                    <a:gd name="connsiteY43" fmla="*/ 289941 h 535456"/>
                    <a:gd name="connsiteX44" fmla="*/ 174110 w 980660"/>
                    <a:gd name="connsiteY44" fmla="*/ 279559 h 535456"/>
                    <a:gd name="connsiteX45" fmla="*/ 169919 w 980660"/>
                    <a:gd name="connsiteY45" fmla="*/ 284893 h 535456"/>
                    <a:gd name="connsiteX46" fmla="*/ 164585 w 980660"/>
                    <a:gd name="connsiteY46" fmla="*/ 241173 h 535456"/>
                    <a:gd name="connsiteX47" fmla="*/ 171443 w 980660"/>
                    <a:gd name="connsiteY47" fmla="*/ 197548 h 535456"/>
                    <a:gd name="connsiteX48" fmla="*/ 196018 w 980660"/>
                    <a:gd name="connsiteY48" fmla="*/ 160211 h 535456"/>
                    <a:gd name="connsiteX49" fmla="*/ 235832 w 980660"/>
                    <a:gd name="connsiteY49" fmla="*/ 139827 h 535456"/>
                    <a:gd name="connsiteX50" fmla="*/ 280123 w 980660"/>
                    <a:gd name="connsiteY50" fmla="*/ 137446 h 535456"/>
                    <a:gd name="connsiteX51" fmla="*/ 322891 w 980660"/>
                    <a:gd name="connsiteY51" fmla="*/ 147256 h 535456"/>
                    <a:gd name="connsiteX52" fmla="*/ 400805 w 980660"/>
                    <a:gd name="connsiteY52" fmla="*/ 186214 h 535456"/>
                    <a:gd name="connsiteX53" fmla="*/ 393185 w 980660"/>
                    <a:gd name="connsiteY53" fmla="*/ 190119 h 535456"/>
                    <a:gd name="connsiteX54" fmla="*/ 406901 w 980660"/>
                    <a:gd name="connsiteY54" fmla="*/ 118300 h 535456"/>
                    <a:gd name="connsiteX55" fmla="*/ 442810 w 980660"/>
                    <a:gd name="connsiteY55" fmla="*/ 54673 h 535456"/>
                    <a:gd name="connsiteX56" fmla="*/ 470147 w 980660"/>
                    <a:gd name="connsiteY56" fmla="*/ 29908 h 535456"/>
                    <a:gd name="connsiteX57" fmla="*/ 502723 w 980660"/>
                    <a:gd name="connsiteY57" fmla="*/ 12478 h 535456"/>
                    <a:gd name="connsiteX58" fmla="*/ 574732 w 980660"/>
                    <a:gd name="connsiteY58" fmla="*/ 0 h 535456"/>
                    <a:gd name="connsiteX59" fmla="*/ 646550 w 980660"/>
                    <a:gd name="connsiteY59" fmla="*/ 12668 h 535456"/>
                    <a:gd name="connsiteX60" fmla="*/ 678935 w 980660"/>
                    <a:gd name="connsiteY60" fmla="*/ 30194 h 535456"/>
                    <a:gd name="connsiteX61" fmla="*/ 705986 w 980660"/>
                    <a:gd name="connsiteY61" fmla="*/ 55054 h 535456"/>
                    <a:gd name="connsiteX62" fmla="*/ 741324 w 980660"/>
                    <a:gd name="connsiteY62" fmla="*/ 118681 h 535456"/>
                    <a:gd name="connsiteX63" fmla="*/ 754373 w 980660"/>
                    <a:gd name="connsiteY63" fmla="*/ 190119 h 535456"/>
                    <a:gd name="connsiteX64" fmla="*/ 749611 w 980660"/>
                    <a:gd name="connsiteY64" fmla="*/ 187643 h 535456"/>
                    <a:gd name="connsiteX65" fmla="*/ 827144 w 980660"/>
                    <a:gd name="connsiteY65" fmla="*/ 149257 h 535456"/>
                    <a:gd name="connsiteX66" fmla="*/ 869530 w 980660"/>
                    <a:gd name="connsiteY66" fmla="*/ 139732 h 535456"/>
                    <a:gd name="connsiteX67" fmla="*/ 912869 w 980660"/>
                    <a:gd name="connsiteY67" fmla="*/ 142399 h 535456"/>
                    <a:gd name="connsiteX68" fmla="*/ 951255 w 980660"/>
                    <a:gd name="connsiteY68" fmla="*/ 162401 h 535456"/>
                    <a:gd name="connsiteX69" fmla="*/ 974591 w 980660"/>
                    <a:gd name="connsiteY69" fmla="*/ 198501 h 535456"/>
                    <a:gd name="connsiteX70" fmla="*/ 975067 w 980660"/>
                    <a:gd name="connsiteY70" fmla="*/ 283750 h 53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80660" h="535456">
                      <a:moveTo>
                        <a:pt x="975067" y="283750"/>
                      </a:moveTo>
                      <a:cubicBezTo>
                        <a:pt x="981163" y="255937"/>
                        <a:pt x="982211" y="226123"/>
                        <a:pt x="972591" y="199263"/>
                      </a:cubicBezTo>
                      <a:cubicBezTo>
                        <a:pt x="967733" y="185928"/>
                        <a:pt x="959827" y="173831"/>
                        <a:pt x="949159" y="164497"/>
                      </a:cubicBezTo>
                      <a:cubicBezTo>
                        <a:pt x="938777" y="154877"/>
                        <a:pt x="925156" y="149543"/>
                        <a:pt x="911726" y="145923"/>
                      </a:cubicBezTo>
                      <a:cubicBezTo>
                        <a:pt x="898010" y="142589"/>
                        <a:pt x="883723" y="142875"/>
                        <a:pt x="869721" y="144209"/>
                      </a:cubicBezTo>
                      <a:cubicBezTo>
                        <a:pt x="855719" y="146209"/>
                        <a:pt x="841908" y="149543"/>
                        <a:pt x="828478" y="154115"/>
                      </a:cubicBezTo>
                      <a:cubicBezTo>
                        <a:pt x="801808" y="163449"/>
                        <a:pt x="776090" y="176689"/>
                        <a:pt x="752849" y="192596"/>
                      </a:cubicBezTo>
                      <a:lnTo>
                        <a:pt x="748277" y="195739"/>
                      </a:lnTo>
                      <a:lnTo>
                        <a:pt x="747991" y="190119"/>
                      </a:lnTo>
                      <a:cubicBezTo>
                        <a:pt x="747039" y="166783"/>
                        <a:pt x="742181" y="143161"/>
                        <a:pt x="734466" y="120968"/>
                      </a:cubicBezTo>
                      <a:cubicBezTo>
                        <a:pt x="726560" y="98774"/>
                        <a:pt x="715416" y="77629"/>
                        <a:pt x="699890" y="60198"/>
                      </a:cubicBezTo>
                      <a:cubicBezTo>
                        <a:pt x="692175" y="51435"/>
                        <a:pt x="683507" y="43625"/>
                        <a:pt x="673982" y="36862"/>
                      </a:cubicBezTo>
                      <a:cubicBezTo>
                        <a:pt x="664362" y="30290"/>
                        <a:pt x="654075" y="24860"/>
                        <a:pt x="643216" y="20479"/>
                      </a:cubicBezTo>
                      <a:cubicBezTo>
                        <a:pt x="621404" y="12192"/>
                        <a:pt x="597877" y="8668"/>
                        <a:pt x="574351" y="8668"/>
                      </a:cubicBezTo>
                      <a:cubicBezTo>
                        <a:pt x="550824" y="8763"/>
                        <a:pt x="527392" y="12478"/>
                        <a:pt x="505675" y="20765"/>
                      </a:cubicBezTo>
                      <a:cubicBezTo>
                        <a:pt x="494912" y="25146"/>
                        <a:pt x="484625" y="30671"/>
                        <a:pt x="475100" y="37243"/>
                      </a:cubicBezTo>
                      <a:cubicBezTo>
                        <a:pt x="465670" y="44006"/>
                        <a:pt x="457098" y="51911"/>
                        <a:pt x="449478" y="60674"/>
                      </a:cubicBezTo>
                      <a:cubicBezTo>
                        <a:pt x="434143" y="78200"/>
                        <a:pt x="423189" y="99346"/>
                        <a:pt x="415569" y="121444"/>
                      </a:cubicBezTo>
                      <a:cubicBezTo>
                        <a:pt x="408044" y="143542"/>
                        <a:pt x="403472" y="167164"/>
                        <a:pt x="402615" y="190214"/>
                      </a:cubicBezTo>
                      <a:lnTo>
                        <a:pt x="402329" y="199073"/>
                      </a:lnTo>
                      <a:lnTo>
                        <a:pt x="394995" y="194119"/>
                      </a:lnTo>
                      <a:cubicBezTo>
                        <a:pt x="371849" y="178498"/>
                        <a:pt x="346227" y="165354"/>
                        <a:pt x="319747" y="156210"/>
                      </a:cubicBezTo>
                      <a:cubicBezTo>
                        <a:pt x="306412" y="151638"/>
                        <a:pt x="292792" y="148495"/>
                        <a:pt x="278980" y="146590"/>
                      </a:cubicBezTo>
                      <a:cubicBezTo>
                        <a:pt x="265169" y="145447"/>
                        <a:pt x="251167" y="145256"/>
                        <a:pt x="237928" y="148590"/>
                      </a:cubicBezTo>
                      <a:cubicBezTo>
                        <a:pt x="224974" y="152305"/>
                        <a:pt x="211829" y="157448"/>
                        <a:pt x="201923" y="166783"/>
                      </a:cubicBezTo>
                      <a:cubicBezTo>
                        <a:pt x="191827" y="175736"/>
                        <a:pt x="184302" y="187452"/>
                        <a:pt x="179730" y="200311"/>
                      </a:cubicBezTo>
                      <a:cubicBezTo>
                        <a:pt x="170586" y="226219"/>
                        <a:pt x="171824" y="255746"/>
                        <a:pt x="178015" y="282512"/>
                      </a:cubicBezTo>
                      <a:lnTo>
                        <a:pt x="179254" y="287846"/>
                      </a:lnTo>
                      <a:lnTo>
                        <a:pt x="173920" y="287846"/>
                      </a:lnTo>
                      <a:cubicBezTo>
                        <a:pt x="149917" y="287941"/>
                        <a:pt x="125437" y="291275"/>
                        <a:pt x="102196" y="297561"/>
                      </a:cubicBezTo>
                      <a:cubicBezTo>
                        <a:pt x="78955" y="303943"/>
                        <a:pt x="56286" y="313849"/>
                        <a:pt x="38474" y="329851"/>
                      </a:cubicBezTo>
                      <a:cubicBezTo>
                        <a:pt x="20567" y="345567"/>
                        <a:pt x="9232" y="368046"/>
                        <a:pt x="6851" y="391859"/>
                      </a:cubicBezTo>
                      <a:cubicBezTo>
                        <a:pt x="5803" y="403765"/>
                        <a:pt x="6089" y="415862"/>
                        <a:pt x="7994" y="427863"/>
                      </a:cubicBezTo>
                      <a:cubicBezTo>
                        <a:pt x="9899" y="439769"/>
                        <a:pt x="12947" y="451485"/>
                        <a:pt x="18472" y="462153"/>
                      </a:cubicBezTo>
                      <a:cubicBezTo>
                        <a:pt x="28663" y="483965"/>
                        <a:pt x="47809" y="500634"/>
                        <a:pt x="69335" y="511397"/>
                      </a:cubicBezTo>
                      <a:cubicBezTo>
                        <a:pt x="91052" y="522256"/>
                        <a:pt x="115246" y="527876"/>
                        <a:pt x="139439" y="530828"/>
                      </a:cubicBezTo>
                      <a:cubicBezTo>
                        <a:pt x="188207" y="536257"/>
                        <a:pt x="237832" y="532162"/>
                        <a:pt x="286029" y="522637"/>
                      </a:cubicBezTo>
                      <a:cubicBezTo>
                        <a:pt x="238023" y="533210"/>
                        <a:pt x="188398" y="538258"/>
                        <a:pt x="139153" y="533876"/>
                      </a:cubicBezTo>
                      <a:cubicBezTo>
                        <a:pt x="114579" y="531495"/>
                        <a:pt x="90004" y="526256"/>
                        <a:pt x="67335" y="515588"/>
                      </a:cubicBezTo>
                      <a:cubicBezTo>
                        <a:pt x="44856" y="505015"/>
                        <a:pt x="24568" y="487585"/>
                        <a:pt x="13519" y="464725"/>
                      </a:cubicBezTo>
                      <a:cubicBezTo>
                        <a:pt x="7518" y="453581"/>
                        <a:pt x="4279" y="441198"/>
                        <a:pt x="2089" y="428911"/>
                      </a:cubicBezTo>
                      <a:cubicBezTo>
                        <a:pt x="-7" y="416623"/>
                        <a:pt x="-483" y="403955"/>
                        <a:pt x="469" y="391382"/>
                      </a:cubicBezTo>
                      <a:cubicBezTo>
                        <a:pt x="2660" y="366141"/>
                        <a:pt x="14566" y="341567"/>
                        <a:pt x="33616" y="324612"/>
                      </a:cubicBezTo>
                      <a:cubicBezTo>
                        <a:pt x="52476" y="307372"/>
                        <a:pt x="76098" y="296799"/>
                        <a:pt x="100006" y="289941"/>
                      </a:cubicBezTo>
                      <a:cubicBezTo>
                        <a:pt x="124199" y="283178"/>
                        <a:pt x="148869" y="279749"/>
                        <a:pt x="174110" y="279559"/>
                      </a:cubicBezTo>
                      <a:lnTo>
                        <a:pt x="169919" y="284893"/>
                      </a:lnTo>
                      <a:cubicBezTo>
                        <a:pt x="166300" y="270415"/>
                        <a:pt x="164680" y="255937"/>
                        <a:pt x="164585" y="241173"/>
                      </a:cubicBezTo>
                      <a:cubicBezTo>
                        <a:pt x="164585" y="226504"/>
                        <a:pt x="166490" y="211646"/>
                        <a:pt x="171443" y="197548"/>
                      </a:cubicBezTo>
                      <a:cubicBezTo>
                        <a:pt x="176396" y="183452"/>
                        <a:pt x="184683" y="170307"/>
                        <a:pt x="196018" y="160211"/>
                      </a:cubicBezTo>
                      <a:cubicBezTo>
                        <a:pt x="207162" y="149733"/>
                        <a:pt x="221449" y="143923"/>
                        <a:pt x="235832" y="139827"/>
                      </a:cubicBezTo>
                      <a:cubicBezTo>
                        <a:pt x="250405" y="136112"/>
                        <a:pt x="265455" y="136303"/>
                        <a:pt x="280123" y="137446"/>
                      </a:cubicBezTo>
                      <a:cubicBezTo>
                        <a:pt x="294697" y="139351"/>
                        <a:pt x="309079" y="142589"/>
                        <a:pt x="322891" y="147256"/>
                      </a:cubicBezTo>
                      <a:cubicBezTo>
                        <a:pt x="350513" y="156781"/>
                        <a:pt x="376516" y="169736"/>
                        <a:pt x="400805" y="186214"/>
                      </a:cubicBezTo>
                      <a:lnTo>
                        <a:pt x="393185" y="190119"/>
                      </a:lnTo>
                      <a:cubicBezTo>
                        <a:pt x="394138" y="165354"/>
                        <a:pt x="398900" y="141446"/>
                        <a:pt x="406901" y="118300"/>
                      </a:cubicBezTo>
                      <a:cubicBezTo>
                        <a:pt x="414997" y="95345"/>
                        <a:pt x="426523" y="73152"/>
                        <a:pt x="442810" y="54673"/>
                      </a:cubicBezTo>
                      <a:cubicBezTo>
                        <a:pt x="450907" y="45434"/>
                        <a:pt x="460051" y="37052"/>
                        <a:pt x="470147" y="29908"/>
                      </a:cubicBezTo>
                      <a:cubicBezTo>
                        <a:pt x="480339" y="22860"/>
                        <a:pt x="491293" y="17145"/>
                        <a:pt x="502723" y="12478"/>
                      </a:cubicBezTo>
                      <a:cubicBezTo>
                        <a:pt x="525773" y="3715"/>
                        <a:pt x="550348" y="0"/>
                        <a:pt x="574732" y="0"/>
                      </a:cubicBezTo>
                      <a:cubicBezTo>
                        <a:pt x="599020" y="95"/>
                        <a:pt x="623595" y="3905"/>
                        <a:pt x="646550" y="12668"/>
                      </a:cubicBezTo>
                      <a:cubicBezTo>
                        <a:pt x="657885" y="17335"/>
                        <a:pt x="668839" y="23146"/>
                        <a:pt x="678935" y="30194"/>
                      </a:cubicBezTo>
                      <a:cubicBezTo>
                        <a:pt x="688936" y="37433"/>
                        <a:pt x="697985" y="45815"/>
                        <a:pt x="705986" y="55054"/>
                      </a:cubicBezTo>
                      <a:cubicBezTo>
                        <a:pt x="722083" y="73628"/>
                        <a:pt x="733418" y="95726"/>
                        <a:pt x="741324" y="118681"/>
                      </a:cubicBezTo>
                      <a:cubicBezTo>
                        <a:pt x="749039" y="141732"/>
                        <a:pt x="753611" y="165640"/>
                        <a:pt x="754373" y="190119"/>
                      </a:cubicBezTo>
                      <a:lnTo>
                        <a:pt x="749611" y="187643"/>
                      </a:lnTo>
                      <a:cubicBezTo>
                        <a:pt x="773804" y="171450"/>
                        <a:pt x="799712" y="158591"/>
                        <a:pt x="827144" y="149257"/>
                      </a:cubicBezTo>
                      <a:cubicBezTo>
                        <a:pt x="840860" y="144685"/>
                        <a:pt x="855052" y="141542"/>
                        <a:pt x="869530" y="139732"/>
                      </a:cubicBezTo>
                      <a:cubicBezTo>
                        <a:pt x="884008" y="138684"/>
                        <a:pt x="898677" y="138684"/>
                        <a:pt x="912869" y="142399"/>
                      </a:cubicBezTo>
                      <a:cubicBezTo>
                        <a:pt x="926680" y="146494"/>
                        <a:pt x="940587" y="152210"/>
                        <a:pt x="951255" y="162401"/>
                      </a:cubicBezTo>
                      <a:cubicBezTo>
                        <a:pt x="962018" y="172212"/>
                        <a:pt x="969924" y="184880"/>
                        <a:pt x="974591" y="198501"/>
                      </a:cubicBezTo>
                      <a:cubicBezTo>
                        <a:pt x="983450" y="226314"/>
                        <a:pt x="981735" y="256127"/>
                        <a:pt x="975067" y="28375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sp>
            <p:nvSpPr>
              <p:cNvPr id="49" name="任意多边形: 形状 48"/>
              <p:cNvSpPr/>
              <p:nvPr>
                <p:custDataLst>
                  <p:tags r:id="rId153"/>
                </p:custDataLst>
              </p:nvPr>
            </p:nvSpPr>
            <p:spPr>
              <a:xfrm>
                <a:off x="-884396" y="1294116"/>
                <a:ext cx="53720" cy="103822"/>
              </a:xfrm>
              <a:custGeom>
                <a:avLst/>
                <a:gdLst>
                  <a:gd name="connsiteX0" fmla="*/ 53721 w 53720"/>
                  <a:gd name="connsiteY0" fmla="*/ 51911 h 103822"/>
                  <a:gd name="connsiteX1" fmla="*/ 26861 w 53720"/>
                  <a:gd name="connsiteY1" fmla="*/ 103822 h 103822"/>
                  <a:gd name="connsiteX2" fmla="*/ 0 w 53720"/>
                  <a:gd name="connsiteY2" fmla="*/ 51911 h 103822"/>
                  <a:gd name="connsiteX3" fmla="*/ 26861 w 53720"/>
                  <a:gd name="connsiteY3" fmla="*/ 0 h 103822"/>
                  <a:gd name="connsiteX4" fmla="*/ 53721 w 53720"/>
                  <a:gd name="connsiteY4" fmla="*/ 51911 h 103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20" h="103822">
                    <a:moveTo>
                      <a:pt x="53721" y="51911"/>
                    </a:moveTo>
                    <a:cubicBezTo>
                      <a:pt x="53721" y="80581"/>
                      <a:pt x="41695" y="103822"/>
                      <a:pt x="26861" y="103822"/>
                    </a:cubicBezTo>
                    <a:cubicBezTo>
                      <a:pt x="12026" y="103822"/>
                      <a:pt x="0" y="80581"/>
                      <a:pt x="0" y="51911"/>
                    </a:cubicBezTo>
                    <a:cubicBezTo>
                      <a:pt x="0" y="23242"/>
                      <a:pt x="12026" y="0"/>
                      <a:pt x="26861" y="0"/>
                    </a:cubicBezTo>
                    <a:cubicBezTo>
                      <a:pt x="41695" y="0"/>
                      <a:pt x="53721" y="23242"/>
                      <a:pt x="53721" y="51911"/>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50" name="任意多边形: 形状 49"/>
              <p:cNvSpPr/>
              <p:nvPr>
                <p:custDataLst>
                  <p:tags r:id="rId154"/>
                </p:custDataLst>
              </p:nvPr>
            </p:nvSpPr>
            <p:spPr>
              <a:xfrm>
                <a:off x="-1112139" y="1294116"/>
                <a:ext cx="53720" cy="103822"/>
              </a:xfrm>
              <a:custGeom>
                <a:avLst/>
                <a:gdLst>
                  <a:gd name="connsiteX0" fmla="*/ 53721 w 53720"/>
                  <a:gd name="connsiteY0" fmla="*/ 51911 h 103822"/>
                  <a:gd name="connsiteX1" fmla="*/ 26860 w 53720"/>
                  <a:gd name="connsiteY1" fmla="*/ 103822 h 103822"/>
                  <a:gd name="connsiteX2" fmla="*/ 0 w 53720"/>
                  <a:gd name="connsiteY2" fmla="*/ 51911 h 103822"/>
                  <a:gd name="connsiteX3" fmla="*/ 26860 w 53720"/>
                  <a:gd name="connsiteY3" fmla="*/ 0 h 103822"/>
                  <a:gd name="connsiteX4" fmla="*/ 53721 w 53720"/>
                  <a:gd name="connsiteY4" fmla="*/ 51911 h 103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20" h="103822">
                    <a:moveTo>
                      <a:pt x="53721" y="51911"/>
                    </a:moveTo>
                    <a:cubicBezTo>
                      <a:pt x="53721" y="80581"/>
                      <a:pt x="41695" y="103822"/>
                      <a:pt x="26860" y="103822"/>
                    </a:cubicBezTo>
                    <a:cubicBezTo>
                      <a:pt x="12026" y="103822"/>
                      <a:pt x="0" y="80581"/>
                      <a:pt x="0" y="51911"/>
                    </a:cubicBezTo>
                    <a:cubicBezTo>
                      <a:pt x="0" y="23242"/>
                      <a:pt x="12026" y="0"/>
                      <a:pt x="26860" y="0"/>
                    </a:cubicBezTo>
                    <a:cubicBezTo>
                      <a:pt x="41695" y="0"/>
                      <a:pt x="53721" y="23242"/>
                      <a:pt x="53721" y="51911"/>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51" name="任意多边形: 形状 50"/>
              <p:cNvSpPr/>
              <p:nvPr>
                <p:custDataLst>
                  <p:tags r:id="rId155"/>
                </p:custDataLst>
              </p:nvPr>
            </p:nvSpPr>
            <p:spPr>
              <a:xfrm>
                <a:off x="-1242163" y="1337208"/>
                <a:ext cx="98790" cy="85360"/>
              </a:xfrm>
              <a:custGeom>
                <a:avLst/>
                <a:gdLst>
                  <a:gd name="connsiteX0" fmla="*/ 98497 w 98790"/>
                  <a:gd name="connsiteY0" fmla="*/ 48824 h 85360"/>
                  <a:gd name="connsiteX1" fmla="*/ 44109 w 98790"/>
                  <a:gd name="connsiteY1" fmla="*/ 84924 h 85360"/>
                  <a:gd name="connsiteX2" fmla="*/ 294 w 98790"/>
                  <a:gd name="connsiteY2" fmla="*/ 36537 h 85360"/>
                  <a:gd name="connsiteX3" fmla="*/ 54682 w 98790"/>
                  <a:gd name="connsiteY3" fmla="*/ 437 h 85360"/>
                  <a:gd name="connsiteX4" fmla="*/ 98497 w 98790"/>
                  <a:gd name="connsiteY4" fmla="*/ 48824 h 8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0" h="85360">
                    <a:moveTo>
                      <a:pt x="98497" y="48824"/>
                    </a:moveTo>
                    <a:cubicBezTo>
                      <a:pt x="95544" y="72160"/>
                      <a:pt x="71255" y="88258"/>
                      <a:pt x="44109" y="84924"/>
                    </a:cubicBezTo>
                    <a:cubicBezTo>
                      <a:pt x="16963" y="81495"/>
                      <a:pt x="-2659" y="59873"/>
                      <a:pt x="294" y="36537"/>
                    </a:cubicBezTo>
                    <a:cubicBezTo>
                      <a:pt x="3247" y="13201"/>
                      <a:pt x="27536" y="-2897"/>
                      <a:pt x="54682" y="437"/>
                    </a:cubicBezTo>
                    <a:cubicBezTo>
                      <a:pt x="81828" y="3866"/>
                      <a:pt x="101449" y="25488"/>
                      <a:pt x="98497" y="48824"/>
                    </a:cubicBezTo>
                    <a:close/>
                  </a:path>
                </a:pathLst>
              </a:custGeom>
              <a:solidFill>
                <a:srgbClr val="E78680"/>
              </a:solidFill>
              <a:ln w="9525" cap="flat">
                <a:noFill/>
                <a:prstDash val="solid"/>
                <a:miter/>
              </a:ln>
            </p:spPr>
            <p:txBody>
              <a:bodyPr rtlCol="0" anchor="ctr"/>
              <a:lstStyle/>
              <a:p>
                <a:endParaRPr lang="zh-CN" altLang="en-US">
                  <a:cs typeface="+mn-ea"/>
                  <a:sym typeface="+mn-lt"/>
                </a:endParaRPr>
              </a:p>
            </p:txBody>
          </p:sp>
          <p:sp>
            <p:nvSpPr>
              <p:cNvPr id="52" name="任意多边形: 形状 51"/>
              <p:cNvSpPr/>
              <p:nvPr>
                <p:custDataLst>
                  <p:tags r:id="rId156"/>
                </p:custDataLst>
              </p:nvPr>
            </p:nvSpPr>
            <p:spPr>
              <a:xfrm>
                <a:off x="-809538" y="1337208"/>
                <a:ext cx="98790" cy="85360"/>
              </a:xfrm>
              <a:custGeom>
                <a:avLst/>
                <a:gdLst>
                  <a:gd name="connsiteX0" fmla="*/ 98497 w 98790"/>
                  <a:gd name="connsiteY0" fmla="*/ 48824 h 85360"/>
                  <a:gd name="connsiteX1" fmla="*/ 44109 w 98790"/>
                  <a:gd name="connsiteY1" fmla="*/ 84924 h 85360"/>
                  <a:gd name="connsiteX2" fmla="*/ 294 w 98790"/>
                  <a:gd name="connsiteY2" fmla="*/ 36537 h 85360"/>
                  <a:gd name="connsiteX3" fmla="*/ 54682 w 98790"/>
                  <a:gd name="connsiteY3" fmla="*/ 437 h 85360"/>
                  <a:gd name="connsiteX4" fmla="*/ 98497 w 98790"/>
                  <a:gd name="connsiteY4" fmla="*/ 48824 h 8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0" h="85360">
                    <a:moveTo>
                      <a:pt x="98497" y="48824"/>
                    </a:moveTo>
                    <a:cubicBezTo>
                      <a:pt x="95544" y="72160"/>
                      <a:pt x="71255" y="88258"/>
                      <a:pt x="44109" y="84924"/>
                    </a:cubicBezTo>
                    <a:cubicBezTo>
                      <a:pt x="16963" y="81495"/>
                      <a:pt x="-2659" y="59873"/>
                      <a:pt x="294" y="36537"/>
                    </a:cubicBezTo>
                    <a:cubicBezTo>
                      <a:pt x="3247" y="13201"/>
                      <a:pt x="27536" y="-2897"/>
                      <a:pt x="54682" y="437"/>
                    </a:cubicBezTo>
                    <a:cubicBezTo>
                      <a:pt x="81828" y="3866"/>
                      <a:pt x="101450" y="25488"/>
                      <a:pt x="98497" y="48824"/>
                    </a:cubicBezTo>
                    <a:close/>
                  </a:path>
                </a:pathLst>
              </a:custGeom>
              <a:solidFill>
                <a:srgbClr val="E78680"/>
              </a:solidFill>
              <a:ln w="9525" cap="flat">
                <a:noFill/>
                <a:prstDash val="solid"/>
                <a:miter/>
              </a:ln>
            </p:spPr>
            <p:txBody>
              <a:bodyPr rtlCol="0" anchor="ctr"/>
              <a:lstStyle/>
              <a:p>
                <a:endParaRPr lang="zh-CN" altLang="en-US">
                  <a:cs typeface="+mn-ea"/>
                  <a:sym typeface="+mn-lt"/>
                </a:endParaRPr>
              </a:p>
            </p:txBody>
          </p:sp>
          <p:grpSp>
            <p:nvGrpSpPr>
              <p:cNvPr id="53" name="图形 2"/>
              <p:cNvGrpSpPr/>
              <p:nvPr/>
            </p:nvGrpSpPr>
            <p:grpSpPr>
              <a:xfrm>
                <a:off x="-1035886" y="1367839"/>
                <a:ext cx="129415" cy="62234"/>
                <a:chOff x="-1035886" y="1367839"/>
                <a:chExt cx="129415" cy="62234"/>
              </a:xfrm>
              <a:solidFill>
                <a:srgbClr val="2C3E50"/>
              </a:solidFill>
            </p:grpSpPr>
            <p:sp>
              <p:nvSpPr>
                <p:cNvPr id="54" name="任意多边形: 形状 53"/>
                <p:cNvSpPr/>
                <p:nvPr>
                  <p:custDataLst>
                    <p:tags r:id="rId157"/>
                  </p:custDataLst>
                </p:nvPr>
              </p:nvSpPr>
              <p:spPr>
                <a:xfrm>
                  <a:off x="-1035886" y="1367839"/>
                  <a:ext cx="45953" cy="60197"/>
                </a:xfrm>
                <a:custGeom>
                  <a:avLst/>
                  <a:gdLst>
                    <a:gd name="connsiteX0" fmla="*/ 45953 w 45953"/>
                    <a:gd name="connsiteY0" fmla="*/ 60198 h 60197"/>
                    <a:gd name="connsiteX1" fmla="*/ 25665 w 45953"/>
                    <a:gd name="connsiteY1" fmla="*/ 54864 h 60197"/>
                    <a:gd name="connsiteX2" fmla="*/ 9663 w 45953"/>
                    <a:gd name="connsiteY2" fmla="*/ 40481 h 60197"/>
                    <a:gd name="connsiteX3" fmla="*/ 1281 w 45953"/>
                    <a:gd name="connsiteY3" fmla="*/ 20860 h 60197"/>
                    <a:gd name="connsiteX4" fmla="*/ 900 w 45953"/>
                    <a:gd name="connsiteY4" fmla="*/ 0 h 60197"/>
                    <a:gd name="connsiteX5" fmla="*/ 16235 w 45953"/>
                    <a:gd name="connsiteY5" fmla="*/ 35909 h 60197"/>
                    <a:gd name="connsiteX6" fmla="*/ 29094 w 45953"/>
                    <a:gd name="connsiteY6" fmla="*/ 49625 h 60197"/>
                    <a:gd name="connsiteX7" fmla="*/ 45953 w 45953"/>
                    <a:gd name="connsiteY7" fmla="*/ 60198 h 6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53" h="60197">
                      <a:moveTo>
                        <a:pt x="45953" y="60198"/>
                      </a:moveTo>
                      <a:cubicBezTo>
                        <a:pt x="39095" y="60007"/>
                        <a:pt x="31856" y="58579"/>
                        <a:pt x="25665" y="54864"/>
                      </a:cubicBezTo>
                      <a:cubicBezTo>
                        <a:pt x="19283" y="51530"/>
                        <a:pt x="13759" y="46482"/>
                        <a:pt x="9663" y="40481"/>
                      </a:cubicBezTo>
                      <a:cubicBezTo>
                        <a:pt x="5567" y="34480"/>
                        <a:pt x="2710" y="27813"/>
                        <a:pt x="1281" y="20860"/>
                      </a:cubicBezTo>
                      <a:cubicBezTo>
                        <a:pt x="-148" y="14002"/>
                        <a:pt x="-529" y="6858"/>
                        <a:pt x="900" y="0"/>
                      </a:cubicBezTo>
                      <a:cubicBezTo>
                        <a:pt x="4615" y="13335"/>
                        <a:pt x="8996" y="25527"/>
                        <a:pt x="16235" y="35909"/>
                      </a:cubicBezTo>
                      <a:cubicBezTo>
                        <a:pt x="19664" y="41243"/>
                        <a:pt x="24141" y="45720"/>
                        <a:pt x="29094" y="49625"/>
                      </a:cubicBezTo>
                      <a:cubicBezTo>
                        <a:pt x="33952" y="53911"/>
                        <a:pt x="39857" y="56769"/>
                        <a:pt x="45953" y="60198"/>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55" name="任意多边形: 形状 54"/>
                <p:cNvSpPr/>
                <p:nvPr>
                  <p:custDataLst>
                    <p:tags r:id="rId158"/>
                  </p:custDataLst>
                </p:nvPr>
              </p:nvSpPr>
              <p:spPr>
                <a:xfrm>
                  <a:off x="-963168" y="1371935"/>
                  <a:ext cx="56697" cy="58138"/>
                </a:xfrm>
                <a:custGeom>
                  <a:avLst/>
                  <a:gdLst>
                    <a:gd name="connsiteX0" fmla="*/ 56483 w 56697"/>
                    <a:gd name="connsiteY0" fmla="*/ 0 h 58138"/>
                    <a:gd name="connsiteX1" fmla="*/ 53435 w 56697"/>
                    <a:gd name="connsiteY1" fmla="*/ 22288 h 58138"/>
                    <a:gd name="connsiteX2" fmla="*/ 41720 w 56697"/>
                    <a:gd name="connsiteY2" fmla="*/ 42196 h 58138"/>
                    <a:gd name="connsiteX3" fmla="*/ 32956 w 56697"/>
                    <a:gd name="connsiteY3" fmla="*/ 49911 h 58138"/>
                    <a:gd name="connsiteX4" fmla="*/ 22479 w 56697"/>
                    <a:gd name="connsiteY4" fmla="*/ 55150 h 58138"/>
                    <a:gd name="connsiteX5" fmla="*/ 0 w 56697"/>
                    <a:gd name="connsiteY5" fmla="*/ 57817 h 58138"/>
                    <a:gd name="connsiteX6" fmla="*/ 19812 w 56697"/>
                    <a:gd name="connsiteY6" fmla="*/ 49435 h 58138"/>
                    <a:gd name="connsiteX7" fmla="*/ 35814 w 56697"/>
                    <a:gd name="connsiteY7" fmla="*/ 36671 h 58138"/>
                    <a:gd name="connsiteX8" fmla="*/ 56483 w 56697"/>
                    <a:gd name="connsiteY8" fmla="*/ 0 h 5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97" h="58138">
                      <a:moveTo>
                        <a:pt x="56483" y="0"/>
                      </a:moveTo>
                      <a:cubicBezTo>
                        <a:pt x="57245" y="7525"/>
                        <a:pt x="55912" y="15145"/>
                        <a:pt x="53435" y="22288"/>
                      </a:cubicBezTo>
                      <a:cubicBezTo>
                        <a:pt x="50959" y="29527"/>
                        <a:pt x="46958" y="36290"/>
                        <a:pt x="41720" y="42196"/>
                      </a:cubicBezTo>
                      <a:cubicBezTo>
                        <a:pt x="39148" y="45148"/>
                        <a:pt x="36005" y="47530"/>
                        <a:pt x="32956" y="49911"/>
                      </a:cubicBezTo>
                      <a:cubicBezTo>
                        <a:pt x="29528" y="51816"/>
                        <a:pt x="26289" y="54102"/>
                        <a:pt x="22479" y="55150"/>
                      </a:cubicBezTo>
                      <a:cubicBezTo>
                        <a:pt x="15240" y="58102"/>
                        <a:pt x="7430" y="58579"/>
                        <a:pt x="0" y="57817"/>
                      </a:cubicBezTo>
                      <a:cubicBezTo>
                        <a:pt x="7049" y="55150"/>
                        <a:pt x="13906" y="53150"/>
                        <a:pt x="19812" y="49435"/>
                      </a:cubicBezTo>
                      <a:cubicBezTo>
                        <a:pt x="25813" y="46101"/>
                        <a:pt x="31337" y="41815"/>
                        <a:pt x="35814" y="36671"/>
                      </a:cubicBezTo>
                      <a:cubicBezTo>
                        <a:pt x="45053" y="26765"/>
                        <a:pt x="51340" y="14002"/>
                        <a:pt x="56483"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grpSp>
        <p:grpSp>
          <p:nvGrpSpPr>
            <p:cNvPr id="26" name="图形 2"/>
            <p:cNvGrpSpPr/>
            <p:nvPr/>
          </p:nvGrpSpPr>
          <p:grpSpPr>
            <a:xfrm>
              <a:off x="5753883" y="1050274"/>
              <a:ext cx="656722" cy="625584"/>
              <a:chOff x="1393507" y="1180838"/>
              <a:chExt cx="428718" cy="408391"/>
            </a:xfrm>
          </p:grpSpPr>
          <p:sp>
            <p:nvSpPr>
              <p:cNvPr id="30" name="任意多边形: 形状 29"/>
              <p:cNvSpPr/>
              <p:nvPr>
                <p:custDataLst>
                  <p:tags r:id="rId159"/>
                </p:custDataLst>
              </p:nvPr>
            </p:nvSpPr>
            <p:spPr>
              <a:xfrm>
                <a:off x="1393507" y="1437753"/>
                <a:ext cx="72771" cy="35623"/>
              </a:xfrm>
              <a:custGeom>
                <a:avLst/>
                <a:gdLst>
                  <a:gd name="connsiteX0" fmla="*/ 72771 w 72771"/>
                  <a:gd name="connsiteY0" fmla="*/ 22479 h 35623"/>
                  <a:gd name="connsiteX1" fmla="*/ 41434 w 72771"/>
                  <a:gd name="connsiteY1" fmla="*/ 35623 h 35623"/>
                  <a:gd name="connsiteX2" fmla="*/ 0 w 72771"/>
                  <a:gd name="connsiteY2" fmla="*/ 22479 h 35623"/>
                  <a:gd name="connsiteX3" fmla="*/ 36386 w 72771"/>
                  <a:gd name="connsiteY3" fmla="*/ 0 h 35623"/>
                  <a:gd name="connsiteX4" fmla="*/ 72771 w 72771"/>
                  <a:gd name="connsiteY4" fmla="*/ 22479 h 35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1" h="35623">
                    <a:moveTo>
                      <a:pt x="72771" y="22479"/>
                    </a:moveTo>
                    <a:cubicBezTo>
                      <a:pt x="72771" y="34861"/>
                      <a:pt x="61532" y="35623"/>
                      <a:pt x="41434" y="35623"/>
                    </a:cubicBezTo>
                    <a:cubicBezTo>
                      <a:pt x="21336" y="35623"/>
                      <a:pt x="0" y="34861"/>
                      <a:pt x="0" y="22479"/>
                    </a:cubicBezTo>
                    <a:cubicBezTo>
                      <a:pt x="0" y="10096"/>
                      <a:pt x="16288" y="0"/>
                      <a:pt x="36386" y="0"/>
                    </a:cubicBezTo>
                    <a:cubicBezTo>
                      <a:pt x="56483" y="0"/>
                      <a:pt x="72771" y="10001"/>
                      <a:pt x="72771" y="22479"/>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31" name="任意多边形: 形状 30"/>
              <p:cNvSpPr/>
              <p:nvPr>
                <p:custDataLst>
                  <p:tags r:id="rId160"/>
                </p:custDataLst>
              </p:nvPr>
            </p:nvSpPr>
            <p:spPr>
              <a:xfrm>
                <a:off x="1476597" y="1521553"/>
                <a:ext cx="28183" cy="46664"/>
              </a:xfrm>
              <a:custGeom>
                <a:avLst/>
                <a:gdLst>
                  <a:gd name="connsiteX0" fmla="*/ 26067 w 28183"/>
                  <a:gd name="connsiteY0" fmla="*/ 401 h 46664"/>
                  <a:gd name="connsiteX1" fmla="*/ 20828 w 28183"/>
                  <a:gd name="connsiteY1" fmla="*/ 22689 h 46664"/>
                  <a:gd name="connsiteX2" fmla="*/ 2635 w 28183"/>
                  <a:gd name="connsiteY2" fmla="*/ 46407 h 46664"/>
                  <a:gd name="connsiteX3" fmla="*/ 6064 w 28183"/>
                  <a:gd name="connsiteY3" fmla="*/ 19165 h 46664"/>
                  <a:gd name="connsiteX4" fmla="*/ 26067 w 28183"/>
                  <a:gd name="connsiteY4" fmla="*/ 401 h 46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83" h="46664">
                    <a:moveTo>
                      <a:pt x="26067" y="401"/>
                    </a:moveTo>
                    <a:cubicBezTo>
                      <a:pt x="30639" y="2687"/>
                      <a:pt x="27305" y="10021"/>
                      <a:pt x="20828" y="22689"/>
                    </a:cubicBezTo>
                    <a:cubicBezTo>
                      <a:pt x="14351" y="35358"/>
                      <a:pt x="7207" y="48693"/>
                      <a:pt x="2635" y="46407"/>
                    </a:cubicBezTo>
                    <a:cubicBezTo>
                      <a:pt x="-1937" y="44121"/>
                      <a:pt x="-412" y="31929"/>
                      <a:pt x="6064" y="19165"/>
                    </a:cubicBezTo>
                    <a:cubicBezTo>
                      <a:pt x="12637" y="6497"/>
                      <a:pt x="21495" y="-1980"/>
                      <a:pt x="26067" y="401"/>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32" name="任意多边形: 形状 31"/>
              <p:cNvSpPr/>
              <p:nvPr>
                <p:custDataLst>
                  <p:tags r:id="rId161"/>
                </p:custDataLst>
              </p:nvPr>
            </p:nvSpPr>
            <p:spPr>
              <a:xfrm>
                <a:off x="1612194" y="1538012"/>
                <a:ext cx="16557" cy="51217"/>
              </a:xfrm>
              <a:custGeom>
                <a:avLst/>
                <a:gdLst>
                  <a:gd name="connsiteX0" fmla="*/ 6389 w 16557"/>
                  <a:gd name="connsiteY0" fmla="*/ 39 h 51217"/>
                  <a:gd name="connsiteX1" fmla="*/ 14675 w 16557"/>
                  <a:gd name="connsiteY1" fmla="*/ 21375 h 51217"/>
                  <a:gd name="connsiteX2" fmla="*/ 13152 w 16557"/>
                  <a:gd name="connsiteY2" fmla="*/ 51188 h 51217"/>
                  <a:gd name="connsiteX3" fmla="*/ 579 w 16557"/>
                  <a:gd name="connsiteY3" fmla="*/ 26804 h 51217"/>
                  <a:gd name="connsiteX4" fmla="*/ 6389 w 16557"/>
                  <a:gd name="connsiteY4" fmla="*/ 39 h 5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7" h="51217">
                    <a:moveTo>
                      <a:pt x="6389" y="39"/>
                    </a:moveTo>
                    <a:cubicBezTo>
                      <a:pt x="11437" y="-628"/>
                      <a:pt x="12866" y="7278"/>
                      <a:pt x="14675" y="21375"/>
                    </a:cubicBezTo>
                    <a:cubicBezTo>
                      <a:pt x="16581" y="35472"/>
                      <a:pt x="18295" y="50521"/>
                      <a:pt x="13152" y="51188"/>
                    </a:cubicBezTo>
                    <a:cubicBezTo>
                      <a:pt x="8103" y="51855"/>
                      <a:pt x="2388" y="40996"/>
                      <a:pt x="579" y="26804"/>
                    </a:cubicBezTo>
                    <a:cubicBezTo>
                      <a:pt x="-1231" y="12707"/>
                      <a:pt x="1341" y="706"/>
                      <a:pt x="6389" y="39"/>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33" name="任意多边形: 形状 32"/>
              <p:cNvSpPr/>
              <p:nvPr>
                <p:custDataLst>
                  <p:tags r:id="rId162"/>
                </p:custDataLst>
              </p:nvPr>
            </p:nvSpPr>
            <p:spPr>
              <a:xfrm>
                <a:off x="1533232" y="1532202"/>
                <a:ext cx="16557" cy="51217"/>
              </a:xfrm>
              <a:custGeom>
                <a:avLst/>
                <a:gdLst>
                  <a:gd name="connsiteX0" fmla="*/ 6389 w 16557"/>
                  <a:gd name="connsiteY0" fmla="*/ 39 h 51217"/>
                  <a:gd name="connsiteX1" fmla="*/ 14676 w 16557"/>
                  <a:gd name="connsiteY1" fmla="*/ 21375 h 51217"/>
                  <a:gd name="connsiteX2" fmla="*/ 13152 w 16557"/>
                  <a:gd name="connsiteY2" fmla="*/ 51188 h 51217"/>
                  <a:gd name="connsiteX3" fmla="*/ 579 w 16557"/>
                  <a:gd name="connsiteY3" fmla="*/ 26804 h 51217"/>
                  <a:gd name="connsiteX4" fmla="*/ 6389 w 16557"/>
                  <a:gd name="connsiteY4" fmla="*/ 39 h 5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7" h="51217">
                    <a:moveTo>
                      <a:pt x="6389" y="39"/>
                    </a:moveTo>
                    <a:cubicBezTo>
                      <a:pt x="11437" y="-628"/>
                      <a:pt x="12866" y="7278"/>
                      <a:pt x="14676" y="21375"/>
                    </a:cubicBezTo>
                    <a:cubicBezTo>
                      <a:pt x="16581" y="35472"/>
                      <a:pt x="18295" y="50522"/>
                      <a:pt x="13152" y="51188"/>
                    </a:cubicBezTo>
                    <a:cubicBezTo>
                      <a:pt x="8104" y="51855"/>
                      <a:pt x="2388" y="40997"/>
                      <a:pt x="579" y="26804"/>
                    </a:cubicBezTo>
                    <a:cubicBezTo>
                      <a:pt x="-1231" y="12707"/>
                      <a:pt x="1341" y="706"/>
                      <a:pt x="6389" y="39"/>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34" name="任意多边形: 形状 33"/>
              <p:cNvSpPr/>
              <p:nvPr>
                <p:custDataLst>
                  <p:tags r:id="rId163"/>
                </p:custDataLst>
              </p:nvPr>
            </p:nvSpPr>
            <p:spPr>
              <a:xfrm>
                <a:off x="1692688" y="1527085"/>
                <a:ext cx="43404" cy="33086"/>
              </a:xfrm>
              <a:custGeom>
                <a:avLst/>
                <a:gdLst>
                  <a:gd name="connsiteX0" fmla="*/ 666 w 43404"/>
                  <a:gd name="connsiteY0" fmla="*/ 1631 h 33086"/>
                  <a:gd name="connsiteX1" fmla="*/ 22002 w 43404"/>
                  <a:gd name="connsiteY1" fmla="*/ 9918 h 33086"/>
                  <a:gd name="connsiteX2" fmla="*/ 42957 w 43404"/>
                  <a:gd name="connsiteY2" fmla="*/ 31254 h 33086"/>
                  <a:gd name="connsiteX3" fmla="*/ 16478 w 43404"/>
                  <a:gd name="connsiteY3" fmla="*/ 24015 h 33086"/>
                  <a:gd name="connsiteX4" fmla="*/ 666 w 43404"/>
                  <a:gd name="connsiteY4" fmla="*/ 1631 h 33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04" h="33086">
                    <a:moveTo>
                      <a:pt x="666" y="1631"/>
                    </a:moveTo>
                    <a:cubicBezTo>
                      <a:pt x="3619" y="-2560"/>
                      <a:pt x="10287" y="1726"/>
                      <a:pt x="22002" y="9918"/>
                    </a:cubicBezTo>
                    <a:cubicBezTo>
                      <a:pt x="33718" y="18109"/>
                      <a:pt x="45910" y="27063"/>
                      <a:pt x="42957" y="31254"/>
                    </a:cubicBezTo>
                    <a:cubicBezTo>
                      <a:pt x="40005" y="35445"/>
                      <a:pt x="28194" y="32206"/>
                      <a:pt x="16478" y="24015"/>
                    </a:cubicBezTo>
                    <a:cubicBezTo>
                      <a:pt x="4857" y="15918"/>
                      <a:pt x="-2286" y="5822"/>
                      <a:pt x="666" y="1631"/>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35" name="任意多边形: 形状 34"/>
              <p:cNvSpPr/>
              <p:nvPr>
                <p:custDataLst>
                  <p:tags r:id="rId164"/>
                </p:custDataLst>
              </p:nvPr>
            </p:nvSpPr>
            <p:spPr>
              <a:xfrm>
                <a:off x="1553971" y="1182663"/>
                <a:ext cx="92417" cy="154315"/>
              </a:xfrm>
              <a:custGeom>
                <a:avLst/>
                <a:gdLst>
                  <a:gd name="connsiteX0" fmla="*/ 35751 w 92417"/>
                  <a:gd name="connsiteY0" fmla="*/ 154316 h 154315"/>
                  <a:gd name="connsiteX1" fmla="*/ 64516 w 92417"/>
                  <a:gd name="connsiteY1" fmla="*/ 3154 h 154315"/>
                  <a:gd name="connsiteX2" fmla="*/ 18796 w 92417"/>
                  <a:gd name="connsiteY2" fmla="*/ 154316 h 154315"/>
                  <a:gd name="connsiteX3" fmla="*/ 35751 w 92417"/>
                  <a:gd name="connsiteY3" fmla="*/ 154316 h 154315"/>
                </a:gdLst>
                <a:ahLst/>
                <a:cxnLst>
                  <a:cxn ang="0">
                    <a:pos x="connsiteX0" y="connsiteY0"/>
                  </a:cxn>
                  <a:cxn ang="0">
                    <a:pos x="connsiteX1" y="connsiteY1"/>
                  </a:cxn>
                  <a:cxn ang="0">
                    <a:pos x="connsiteX2" y="connsiteY2"/>
                  </a:cxn>
                  <a:cxn ang="0">
                    <a:pos x="connsiteX3" y="connsiteY3"/>
                  </a:cxn>
                </a:cxnLst>
                <a:rect l="l" t="t" r="r" b="b"/>
                <a:pathLst>
                  <a:path w="92417" h="154315">
                    <a:moveTo>
                      <a:pt x="35751" y="154316"/>
                    </a:moveTo>
                    <a:cubicBezTo>
                      <a:pt x="35751" y="154316"/>
                      <a:pt x="141097" y="30586"/>
                      <a:pt x="64516" y="3154"/>
                    </a:cubicBezTo>
                    <a:cubicBezTo>
                      <a:pt x="-7493" y="-22659"/>
                      <a:pt x="-13684" y="117359"/>
                      <a:pt x="18796" y="154316"/>
                    </a:cubicBezTo>
                    <a:lnTo>
                      <a:pt x="35751" y="154316"/>
                    </a:lnTo>
                    <a:close/>
                  </a:path>
                </a:pathLst>
              </a:custGeom>
              <a:solidFill>
                <a:srgbClr val="CDF0F2"/>
              </a:solidFill>
              <a:ln w="9525" cap="flat">
                <a:noFill/>
                <a:prstDash val="solid"/>
                <a:miter/>
              </a:ln>
            </p:spPr>
            <p:txBody>
              <a:bodyPr rtlCol="0" anchor="ctr"/>
              <a:lstStyle/>
              <a:p>
                <a:endParaRPr lang="zh-CN" altLang="en-US">
                  <a:cs typeface="+mn-ea"/>
                  <a:sym typeface="+mn-lt"/>
                </a:endParaRPr>
              </a:p>
            </p:txBody>
          </p:sp>
          <p:sp>
            <p:nvSpPr>
              <p:cNvPr id="36" name="任意多边形: 形状 35"/>
              <p:cNvSpPr/>
              <p:nvPr>
                <p:custDataLst>
                  <p:tags r:id="rId165"/>
                </p:custDataLst>
              </p:nvPr>
            </p:nvSpPr>
            <p:spPr>
              <a:xfrm>
                <a:off x="1445746" y="1249864"/>
                <a:ext cx="121878" cy="106239"/>
              </a:xfrm>
              <a:custGeom>
                <a:avLst/>
                <a:gdLst>
                  <a:gd name="connsiteX0" fmla="*/ 121878 w 121878"/>
                  <a:gd name="connsiteY0" fmla="*/ 91020 h 106239"/>
                  <a:gd name="connsiteX1" fmla="*/ 11674 w 121878"/>
                  <a:gd name="connsiteY1" fmla="*/ 11867 h 106239"/>
                  <a:gd name="connsiteX2" fmla="*/ 115592 w 121878"/>
                  <a:gd name="connsiteY2" fmla="*/ 104545 h 106239"/>
                  <a:gd name="connsiteX3" fmla="*/ 121878 w 121878"/>
                  <a:gd name="connsiteY3" fmla="*/ 91020 h 106239"/>
                </a:gdLst>
                <a:ahLst/>
                <a:cxnLst>
                  <a:cxn ang="0">
                    <a:pos x="connsiteX0" y="connsiteY0"/>
                  </a:cxn>
                  <a:cxn ang="0">
                    <a:pos x="connsiteX1" y="connsiteY1"/>
                  </a:cxn>
                  <a:cxn ang="0">
                    <a:pos x="connsiteX2" y="connsiteY2"/>
                  </a:cxn>
                  <a:cxn ang="0">
                    <a:pos x="connsiteX3" y="connsiteY3"/>
                  </a:cxn>
                </a:cxnLst>
                <a:rect l="l" t="t" r="r" b="b"/>
                <a:pathLst>
                  <a:path w="121878" h="106239">
                    <a:moveTo>
                      <a:pt x="121878" y="91020"/>
                    </a:moveTo>
                    <a:cubicBezTo>
                      <a:pt x="121878" y="91020"/>
                      <a:pt x="62156" y="-39187"/>
                      <a:pt x="11674" y="11867"/>
                    </a:cubicBezTo>
                    <a:cubicBezTo>
                      <a:pt x="-35761" y="59873"/>
                      <a:pt x="73967" y="116832"/>
                      <a:pt x="115592" y="104545"/>
                    </a:cubicBezTo>
                    <a:lnTo>
                      <a:pt x="121878" y="91020"/>
                    </a:lnTo>
                    <a:close/>
                  </a:path>
                </a:pathLst>
              </a:custGeom>
              <a:solidFill>
                <a:srgbClr val="CDF0F2"/>
              </a:solidFill>
              <a:ln w="9525" cap="flat">
                <a:noFill/>
                <a:prstDash val="solid"/>
                <a:miter/>
              </a:ln>
            </p:spPr>
            <p:txBody>
              <a:bodyPr rtlCol="0" anchor="ctr"/>
              <a:lstStyle/>
              <a:p>
                <a:endParaRPr lang="zh-CN" altLang="en-US">
                  <a:cs typeface="+mn-ea"/>
                  <a:sym typeface="+mn-lt"/>
                </a:endParaRPr>
              </a:p>
            </p:txBody>
          </p:sp>
          <p:sp>
            <p:nvSpPr>
              <p:cNvPr id="37" name="任意多边形: 形状 36"/>
              <p:cNvSpPr/>
              <p:nvPr>
                <p:custDataLst>
                  <p:tags r:id="rId166"/>
                </p:custDataLst>
              </p:nvPr>
            </p:nvSpPr>
            <p:spPr>
              <a:xfrm>
                <a:off x="1421320" y="1332502"/>
                <a:ext cx="353091" cy="235743"/>
              </a:xfrm>
              <a:custGeom>
                <a:avLst/>
                <a:gdLst>
                  <a:gd name="connsiteX0" fmla="*/ 353092 w 353091"/>
                  <a:gd name="connsiteY0" fmla="*/ 123063 h 235743"/>
                  <a:gd name="connsiteX1" fmla="*/ 183547 w 353091"/>
                  <a:gd name="connsiteY1" fmla="*/ 235744 h 235743"/>
                  <a:gd name="connsiteX2" fmla="*/ 0 w 353091"/>
                  <a:gd name="connsiteY2" fmla="*/ 123063 h 235743"/>
                  <a:gd name="connsiteX3" fmla="*/ 176498 w 353091"/>
                  <a:gd name="connsiteY3" fmla="*/ 0 h 235743"/>
                  <a:gd name="connsiteX4" fmla="*/ 353092 w 353091"/>
                  <a:gd name="connsiteY4" fmla="*/ 123063 h 23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91" h="235743">
                    <a:moveTo>
                      <a:pt x="353092" y="123063"/>
                    </a:moveTo>
                    <a:cubicBezTo>
                      <a:pt x="353092" y="191071"/>
                      <a:pt x="280988" y="235744"/>
                      <a:pt x="183547" y="235744"/>
                    </a:cubicBezTo>
                    <a:cubicBezTo>
                      <a:pt x="86106" y="235744"/>
                      <a:pt x="0" y="191071"/>
                      <a:pt x="0" y="123063"/>
                    </a:cubicBezTo>
                    <a:cubicBezTo>
                      <a:pt x="0" y="55054"/>
                      <a:pt x="79057" y="0"/>
                      <a:pt x="176498" y="0"/>
                    </a:cubicBezTo>
                    <a:cubicBezTo>
                      <a:pt x="273939" y="0"/>
                      <a:pt x="353092" y="55054"/>
                      <a:pt x="353092" y="123063"/>
                    </a:cubicBezTo>
                    <a:close/>
                  </a:path>
                </a:pathLst>
              </a:custGeom>
              <a:solidFill>
                <a:srgbClr val="FFEF93"/>
              </a:solidFill>
              <a:ln w="9525" cap="flat">
                <a:noFill/>
                <a:prstDash val="solid"/>
                <a:miter/>
              </a:ln>
            </p:spPr>
            <p:txBody>
              <a:bodyPr rtlCol="0" anchor="ctr"/>
              <a:lstStyle/>
              <a:p>
                <a:endParaRPr lang="zh-CN" altLang="en-US">
                  <a:cs typeface="+mn-ea"/>
                  <a:sym typeface="+mn-lt"/>
                </a:endParaRPr>
              </a:p>
            </p:txBody>
          </p:sp>
          <p:sp>
            <p:nvSpPr>
              <p:cNvPr id="38" name="任意多边形: 形状 37"/>
              <p:cNvSpPr/>
              <p:nvPr>
                <p:custDataLst>
                  <p:tags r:id="rId167"/>
                </p:custDataLst>
              </p:nvPr>
            </p:nvSpPr>
            <p:spPr>
              <a:xfrm>
                <a:off x="1514616" y="1332406"/>
                <a:ext cx="111872" cy="235743"/>
              </a:xfrm>
              <a:custGeom>
                <a:avLst/>
                <a:gdLst>
                  <a:gd name="connsiteX0" fmla="*/ 16432 w 111872"/>
                  <a:gd name="connsiteY0" fmla="*/ 9144 h 235743"/>
                  <a:gd name="connsiteX1" fmla="*/ 83202 w 111872"/>
                  <a:gd name="connsiteY1" fmla="*/ 0 h 235743"/>
                  <a:gd name="connsiteX2" fmla="*/ 106348 w 111872"/>
                  <a:gd name="connsiteY2" fmla="*/ 1048 h 235743"/>
                  <a:gd name="connsiteX3" fmla="*/ 111872 w 111872"/>
                  <a:gd name="connsiteY3" fmla="*/ 234982 h 235743"/>
                  <a:gd name="connsiteX4" fmla="*/ 90250 w 111872"/>
                  <a:gd name="connsiteY4" fmla="*/ 235744 h 235743"/>
                  <a:gd name="connsiteX5" fmla="*/ 19099 w 111872"/>
                  <a:gd name="connsiteY5" fmla="*/ 227362 h 235743"/>
                  <a:gd name="connsiteX6" fmla="*/ 16432 w 111872"/>
                  <a:gd name="connsiteY6" fmla="*/ 9144 h 23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72" h="235743">
                    <a:moveTo>
                      <a:pt x="16432" y="9144"/>
                    </a:moveTo>
                    <a:cubicBezTo>
                      <a:pt x="37006" y="3238"/>
                      <a:pt x="59580" y="0"/>
                      <a:pt x="83202" y="0"/>
                    </a:cubicBezTo>
                    <a:cubicBezTo>
                      <a:pt x="91013" y="0"/>
                      <a:pt x="98728" y="381"/>
                      <a:pt x="106348" y="1048"/>
                    </a:cubicBezTo>
                    <a:cubicBezTo>
                      <a:pt x="78344" y="75343"/>
                      <a:pt x="76249" y="163830"/>
                      <a:pt x="111872" y="234982"/>
                    </a:cubicBezTo>
                    <a:cubicBezTo>
                      <a:pt x="104824" y="235458"/>
                      <a:pt x="97585" y="235744"/>
                      <a:pt x="90250" y="235744"/>
                    </a:cubicBezTo>
                    <a:cubicBezTo>
                      <a:pt x="65390" y="235744"/>
                      <a:pt x="41197" y="232791"/>
                      <a:pt x="19099" y="227362"/>
                    </a:cubicBezTo>
                    <a:cubicBezTo>
                      <a:pt x="-5952" y="158401"/>
                      <a:pt x="-5857" y="80201"/>
                      <a:pt x="16432" y="9144"/>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39" name="任意多边形: 形状 38"/>
              <p:cNvSpPr/>
              <p:nvPr>
                <p:custDataLst>
                  <p:tags r:id="rId168"/>
                </p:custDataLst>
              </p:nvPr>
            </p:nvSpPr>
            <p:spPr>
              <a:xfrm>
                <a:off x="1656683" y="1419084"/>
                <a:ext cx="33337" cy="54292"/>
              </a:xfrm>
              <a:custGeom>
                <a:avLst/>
                <a:gdLst>
                  <a:gd name="connsiteX0" fmla="*/ 33337 w 33337"/>
                  <a:gd name="connsiteY0" fmla="*/ 27146 h 54292"/>
                  <a:gd name="connsiteX1" fmla="*/ 16669 w 33337"/>
                  <a:gd name="connsiteY1" fmla="*/ 54293 h 54292"/>
                  <a:gd name="connsiteX2" fmla="*/ 0 w 33337"/>
                  <a:gd name="connsiteY2" fmla="*/ 27146 h 54292"/>
                  <a:gd name="connsiteX3" fmla="*/ 16669 w 33337"/>
                  <a:gd name="connsiteY3" fmla="*/ 0 h 54292"/>
                  <a:gd name="connsiteX4" fmla="*/ 33337 w 33337"/>
                  <a:gd name="connsiteY4" fmla="*/ 27146 h 54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 h="54292">
                    <a:moveTo>
                      <a:pt x="33337" y="27146"/>
                    </a:moveTo>
                    <a:cubicBezTo>
                      <a:pt x="33337" y="42139"/>
                      <a:pt x="25875" y="54293"/>
                      <a:pt x="16669" y="54293"/>
                    </a:cubicBezTo>
                    <a:cubicBezTo>
                      <a:pt x="7463" y="54293"/>
                      <a:pt x="0" y="42139"/>
                      <a:pt x="0" y="27146"/>
                    </a:cubicBezTo>
                    <a:cubicBezTo>
                      <a:pt x="0" y="12154"/>
                      <a:pt x="7463" y="0"/>
                      <a:pt x="16669" y="0"/>
                    </a:cubicBezTo>
                    <a:cubicBezTo>
                      <a:pt x="25875" y="0"/>
                      <a:pt x="33337" y="12154"/>
                      <a:pt x="33337" y="27146"/>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40" name="任意多边形: 形状 39"/>
              <p:cNvSpPr/>
              <p:nvPr>
                <p:custDataLst>
                  <p:tags r:id="rId169"/>
                </p:custDataLst>
              </p:nvPr>
            </p:nvSpPr>
            <p:spPr>
              <a:xfrm>
                <a:off x="1758505" y="1208962"/>
                <a:ext cx="27813" cy="27812"/>
              </a:xfrm>
              <a:custGeom>
                <a:avLst/>
                <a:gdLst>
                  <a:gd name="connsiteX0" fmla="*/ 27813 w 27813"/>
                  <a:gd name="connsiteY0" fmla="*/ 13906 h 27812"/>
                  <a:gd name="connsiteX1" fmla="*/ 13906 w 27813"/>
                  <a:gd name="connsiteY1" fmla="*/ 27813 h 27812"/>
                  <a:gd name="connsiteX2" fmla="*/ 0 w 27813"/>
                  <a:gd name="connsiteY2" fmla="*/ 13906 h 27812"/>
                  <a:gd name="connsiteX3" fmla="*/ 13906 w 27813"/>
                  <a:gd name="connsiteY3" fmla="*/ 0 h 27812"/>
                  <a:gd name="connsiteX4" fmla="*/ 27813 w 27813"/>
                  <a:gd name="connsiteY4" fmla="*/ 13906 h 2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3" h="27812">
                    <a:moveTo>
                      <a:pt x="27813" y="13906"/>
                    </a:moveTo>
                    <a:cubicBezTo>
                      <a:pt x="27813" y="21622"/>
                      <a:pt x="21622" y="27813"/>
                      <a:pt x="13906" y="27813"/>
                    </a:cubicBezTo>
                    <a:cubicBezTo>
                      <a:pt x="6191" y="27813"/>
                      <a:pt x="0" y="21622"/>
                      <a:pt x="0" y="13906"/>
                    </a:cubicBezTo>
                    <a:cubicBezTo>
                      <a:pt x="0" y="6191"/>
                      <a:pt x="6287" y="0"/>
                      <a:pt x="13906" y="0"/>
                    </a:cubicBezTo>
                    <a:cubicBezTo>
                      <a:pt x="21527" y="0"/>
                      <a:pt x="27813" y="6191"/>
                      <a:pt x="27813" y="13906"/>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41" name="任意多边形: 形状 40"/>
              <p:cNvSpPr/>
              <p:nvPr>
                <p:custDataLst>
                  <p:tags r:id="rId170"/>
                </p:custDataLst>
              </p:nvPr>
            </p:nvSpPr>
            <p:spPr>
              <a:xfrm>
                <a:off x="1620964" y="1206698"/>
                <a:ext cx="154019" cy="126946"/>
              </a:xfrm>
              <a:custGeom>
                <a:avLst/>
                <a:gdLst>
                  <a:gd name="connsiteX0" fmla="*/ 154019 w 154019"/>
                  <a:gd name="connsiteY0" fmla="*/ 2645 h 126946"/>
                  <a:gd name="connsiteX1" fmla="*/ 126587 w 154019"/>
                  <a:gd name="connsiteY1" fmla="*/ 3217 h 126946"/>
                  <a:gd name="connsiteX2" fmla="*/ 113157 w 154019"/>
                  <a:gd name="connsiteY2" fmla="*/ 5122 h 126946"/>
                  <a:gd name="connsiteX3" fmla="*/ 100013 w 154019"/>
                  <a:gd name="connsiteY3" fmla="*/ 8456 h 126946"/>
                  <a:gd name="connsiteX4" fmla="*/ 52959 w 154019"/>
                  <a:gd name="connsiteY4" fmla="*/ 33792 h 126946"/>
                  <a:gd name="connsiteX5" fmla="*/ 19907 w 154019"/>
                  <a:gd name="connsiteY5" fmla="*/ 75988 h 126946"/>
                  <a:gd name="connsiteX6" fmla="*/ 14002 w 154019"/>
                  <a:gd name="connsiteY6" fmla="*/ 88180 h 126946"/>
                  <a:gd name="connsiteX7" fmla="*/ 8572 w 154019"/>
                  <a:gd name="connsiteY7" fmla="*/ 100753 h 126946"/>
                  <a:gd name="connsiteX8" fmla="*/ 0 w 154019"/>
                  <a:gd name="connsiteY8" fmla="*/ 126947 h 126946"/>
                  <a:gd name="connsiteX9" fmla="*/ 5525 w 154019"/>
                  <a:gd name="connsiteY9" fmla="*/ 99800 h 126946"/>
                  <a:gd name="connsiteX10" fmla="*/ 10096 w 154019"/>
                  <a:gd name="connsiteY10" fmla="*/ 86656 h 126946"/>
                  <a:gd name="connsiteX11" fmla="*/ 15335 w 154019"/>
                  <a:gd name="connsiteY11" fmla="*/ 73702 h 126946"/>
                  <a:gd name="connsiteX12" fmla="*/ 21812 w 154019"/>
                  <a:gd name="connsiteY12" fmla="*/ 61224 h 126946"/>
                  <a:gd name="connsiteX13" fmla="*/ 29718 w 154019"/>
                  <a:gd name="connsiteY13" fmla="*/ 49604 h 126946"/>
                  <a:gd name="connsiteX14" fmla="*/ 33814 w 154019"/>
                  <a:gd name="connsiteY14" fmla="*/ 43889 h 126946"/>
                  <a:gd name="connsiteX15" fmla="*/ 38576 w 154019"/>
                  <a:gd name="connsiteY15" fmla="*/ 38745 h 126946"/>
                  <a:gd name="connsiteX16" fmla="*/ 48578 w 154019"/>
                  <a:gd name="connsiteY16" fmla="*/ 28839 h 126946"/>
                  <a:gd name="connsiteX17" fmla="*/ 98584 w 154019"/>
                  <a:gd name="connsiteY17" fmla="*/ 3693 h 126946"/>
                  <a:gd name="connsiteX18" fmla="*/ 154019 w 154019"/>
                  <a:gd name="connsiteY18" fmla="*/ 2645 h 12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4019" h="126946">
                    <a:moveTo>
                      <a:pt x="154019" y="2645"/>
                    </a:moveTo>
                    <a:cubicBezTo>
                      <a:pt x="144875" y="1979"/>
                      <a:pt x="135636" y="2074"/>
                      <a:pt x="126587" y="3217"/>
                    </a:cubicBezTo>
                    <a:cubicBezTo>
                      <a:pt x="122015" y="3598"/>
                      <a:pt x="117538" y="4455"/>
                      <a:pt x="113157" y="5122"/>
                    </a:cubicBezTo>
                    <a:cubicBezTo>
                      <a:pt x="108776" y="6265"/>
                      <a:pt x="104299" y="7027"/>
                      <a:pt x="100013" y="8456"/>
                    </a:cubicBezTo>
                    <a:cubicBezTo>
                      <a:pt x="82868" y="13694"/>
                      <a:pt x="66294" y="21695"/>
                      <a:pt x="52959" y="33792"/>
                    </a:cubicBezTo>
                    <a:cubicBezTo>
                      <a:pt x="39529" y="45508"/>
                      <a:pt x="28194" y="59891"/>
                      <a:pt x="19907" y="75988"/>
                    </a:cubicBezTo>
                    <a:cubicBezTo>
                      <a:pt x="17336" y="79798"/>
                      <a:pt x="15812" y="84084"/>
                      <a:pt x="14002" y="88180"/>
                    </a:cubicBezTo>
                    <a:lnTo>
                      <a:pt x="8572" y="100753"/>
                    </a:lnTo>
                    <a:lnTo>
                      <a:pt x="0" y="126947"/>
                    </a:lnTo>
                    <a:cubicBezTo>
                      <a:pt x="1619" y="117898"/>
                      <a:pt x="3524" y="108849"/>
                      <a:pt x="5525" y="99800"/>
                    </a:cubicBezTo>
                    <a:lnTo>
                      <a:pt x="10096" y="86656"/>
                    </a:lnTo>
                    <a:cubicBezTo>
                      <a:pt x="11621" y="82274"/>
                      <a:pt x="13049" y="77798"/>
                      <a:pt x="15335" y="73702"/>
                    </a:cubicBezTo>
                    <a:cubicBezTo>
                      <a:pt x="17431" y="69511"/>
                      <a:pt x="19526" y="65320"/>
                      <a:pt x="21812" y="61224"/>
                    </a:cubicBezTo>
                    <a:cubicBezTo>
                      <a:pt x="24003" y="57128"/>
                      <a:pt x="27146" y="53509"/>
                      <a:pt x="29718" y="49604"/>
                    </a:cubicBezTo>
                    <a:lnTo>
                      <a:pt x="33814" y="43889"/>
                    </a:lnTo>
                    <a:cubicBezTo>
                      <a:pt x="35243" y="42079"/>
                      <a:pt x="37052" y="40460"/>
                      <a:pt x="38576" y="38745"/>
                    </a:cubicBezTo>
                    <a:cubicBezTo>
                      <a:pt x="41910" y="35411"/>
                      <a:pt x="44863" y="31697"/>
                      <a:pt x="48578" y="28839"/>
                    </a:cubicBezTo>
                    <a:cubicBezTo>
                      <a:pt x="62960" y="16552"/>
                      <a:pt x="80391" y="8075"/>
                      <a:pt x="98584" y="3693"/>
                    </a:cubicBezTo>
                    <a:cubicBezTo>
                      <a:pt x="116872" y="-784"/>
                      <a:pt x="136017" y="-1260"/>
                      <a:pt x="154019" y="2645"/>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42" name="任意多边形: 形状 41"/>
              <p:cNvSpPr/>
              <p:nvPr>
                <p:custDataLst>
                  <p:tags r:id="rId171"/>
                </p:custDataLst>
              </p:nvPr>
            </p:nvSpPr>
            <p:spPr>
              <a:xfrm>
                <a:off x="1794320" y="1310024"/>
                <a:ext cx="27905" cy="27905"/>
              </a:xfrm>
              <a:custGeom>
                <a:avLst/>
                <a:gdLst>
                  <a:gd name="connsiteX0" fmla="*/ 25621 w 27905"/>
                  <a:gd name="connsiteY0" fmla="*/ 21620 h 27905"/>
                  <a:gd name="connsiteX1" fmla="*/ 6285 w 27905"/>
                  <a:gd name="connsiteY1" fmla="*/ 25621 h 27905"/>
                  <a:gd name="connsiteX2" fmla="*/ 2285 w 27905"/>
                  <a:gd name="connsiteY2" fmla="*/ 6285 h 27905"/>
                  <a:gd name="connsiteX3" fmla="*/ 21620 w 27905"/>
                  <a:gd name="connsiteY3" fmla="*/ 2285 h 27905"/>
                  <a:gd name="connsiteX4" fmla="*/ 25621 w 27905"/>
                  <a:gd name="connsiteY4" fmla="*/ 21620 h 27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5" h="27905">
                    <a:moveTo>
                      <a:pt x="25621" y="21620"/>
                    </a:moveTo>
                    <a:cubicBezTo>
                      <a:pt x="21430" y="28097"/>
                      <a:pt x="12762" y="29812"/>
                      <a:pt x="6285" y="25621"/>
                    </a:cubicBezTo>
                    <a:cubicBezTo>
                      <a:pt x="-192" y="21430"/>
                      <a:pt x="-1906" y="12762"/>
                      <a:pt x="2285" y="6285"/>
                    </a:cubicBezTo>
                    <a:cubicBezTo>
                      <a:pt x="6476" y="-192"/>
                      <a:pt x="15143" y="-1906"/>
                      <a:pt x="21620" y="2285"/>
                    </a:cubicBezTo>
                    <a:cubicBezTo>
                      <a:pt x="28097" y="6571"/>
                      <a:pt x="29812" y="15143"/>
                      <a:pt x="25621" y="2162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43" name="任意多边形: 形状 42"/>
              <p:cNvSpPr/>
              <p:nvPr>
                <p:custDataLst>
                  <p:tags r:id="rId172"/>
                </p:custDataLst>
              </p:nvPr>
            </p:nvSpPr>
            <p:spPr>
              <a:xfrm>
                <a:off x="1620964" y="1277127"/>
                <a:ext cx="196881" cy="56231"/>
              </a:xfrm>
              <a:custGeom>
                <a:avLst/>
                <a:gdLst>
                  <a:gd name="connsiteX0" fmla="*/ 196882 w 196881"/>
                  <a:gd name="connsiteY0" fmla="*/ 36991 h 56231"/>
                  <a:gd name="connsiteX1" fmla="*/ 173641 w 196881"/>
                  <a:gd name="connsiteY1" fmla="*/ 22418 h 56231"/>
                  <a:gd name="connsiteX2" fmla="*/ 161354 w 196881"/>
                  <a:gd name="connsiteY2" fmla="*/ 16608 h 56231"/>
                  <a:gd name="connsiteX3" fmla="*/ 148590 w 196881"/>
                  <a:gd name="connsiteY3" fmla="*/ 12131 h 56231"/>
                  <a:gd name="connsiteX4" fmla="*/ 95345 w 196881"/>
                  <a:gd name="connsiteY4" fmla="*/ 7464 h 56231"/>
                  <a:gd name="connsiteX5" fmla="*/ 44577 w 196881"/>
                  <a:gd name="connsiteY5" fmla="*/ 24609 h 56231"/>
                  <a:gd name="connsiteX6" fmla="*/ 32957 w 196881"/>
                  <a:gd name="connsiteY6" fmla="*/ 31562 h 56231"/>
                  <a:gd name="connsiteX7" fmla="*/ 21527 w 196881"/>
                  <a:gd name="connsiteY7" fmla="*/ 39087 h 56231"/>
                  <a:gd name="connsiteX8" fmla="*/ 0 w 196881"/>
                  <a:gd name="connsiteY8" fmla="*/ 56232 h 56231"/>
                  <a:gd name="connsiteX9" fmla="*/ 19526 w 196881"/>
                  <a:gd name="connsiteY9" fmla="*/ 36515 h 56231"/>
                  <a:gd name="connsiteX10" fmla="*/ 30575 w 196881"/>
                  <a:gd name="connsiteY10" fmla="*/ 28038 h 56231"/>
                  <a:gd name="connsiteX11" fmla="*/ 42005 w 196881"/>
                  <a:gd name="connsiteY11" fmla="*/ 20132 h 56231"/>
                  <a:gd name="connsiteX12" fmla="*/ 54197 w 196881"/>
                  <a:gd name="connsiteY12" fmla="*/ 13274 h 56231"/>
                  <a:gd name="connsiteX13" fmla="*/ 67151 w 196881"/>
                  <a:gd name="connsiteY13" fmla="*/ 7940 h 56231"/>
                  <a:gd name="connsiteX14" fmla="*/ 73724 w 196881"/>
                  <a:gd name="connsiteY14" fmla="*/ 5463 h 56231"/>
                  <a:gd name="connsiteX15" fmla="*/ 80582 w 196881"/>
                  <a:gd name="connsiteY15" fmla="*/ 3749 h 56231"/>
                  <a:gd name="connsiteX16" fmla="*/ 94393 w 196881"/>
                  <a:gd name="connsiteY16" fmla="*/ 892 h 56231"/>
                  <a:gd name="connsiteX17" fmla="*/ 150019 w 196881"/>
                  <a:gd name="connsiteY17" fmla="*/ 7273 h 56231"/>
                  <a:gd name="connsiteX18" fmla="*/ 196882 w 196881"/>
                  <a:gd name="connsiteY18" fmla="*/ 36991 h 5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6881" h="56231">
                    <a:moveTo>
                      <a:pt x="196882" y="36991"/>
                    </a:moveTo>
                    <a:cubicBezTo>
                      <a:pt x="189547" y="31467"/>
                      <a:pt x="181832" y="26419"/>
                      <a:pt x="173641" y="22418"/>
                    </a:cubicBezTo>
                    <a:cubicBezTo>
                      <a:pt x="169640" y="20323"/>
                      <a:pt x="165449" y="18513"/>
                      <a:pt x="161354" y="16608"/>
                    </a:cubicBezTo>
                    <a:cubicBezTo>
                      <a:pt x="157067" y="15179"/>
                      <a:pt x="152876" y="13369"/>
                      <a:pt x="148590" y="12131"/>
                    </a:cubicBezTo>
                    <a:cubicBezTo>
                      <a:pt x="131350" y="7083"/>
                      <a:pt x="113157" y="4702"/>
                      <a:pt x="95345" y="7464"/>
                    </a:cubicBezTo>
                    <a:cubicBezTo>
                      <a:pt x="77629" y="9940"/>
                      <a:pt x="60388" y="15655"/>
                      <a:pt x="44577" y="24609"/>
                    </a:cubicBezTo>
                    <a:cubicBezTo>
                      <a:pt x="40386" y="26419"/>
                      <a:pt x="36767" y="29086"/>
                      <a:pt x="32957" y="31562"/>
                    </a:cubicBezTo>
                    <a:lnTo>
                      <a:pt x="21527" y="39087"/>
                    </a:lnTo>
                    <a:lnTo>
                      <a:pt x="0" y="56232"/>
                    </a:lnTo>
                    <a:cubicBezTo>
                      <a:pt x="6287" y="49564"/>
                      <a:pt x="12859" y="42992"/>
                      <a:pt x="19526" y="36515"/>
                    </a:cubicBezTo>
                    <a:lnTo>
                      <a:pt x="30575" y="28038"/>
                    </a:lnTo>
                    <a:cubicBezTo>
                      <a:pt x="34290" y="25276"/>
                      <a:pt x="37910" y="22228"/>
                      <a:pt x="42005" y="20132"/>
                    </a:cubicBezTo>
                    <a:cubicBezTo>
                      <a:pt x="46006" y="17751"/>
                      <a:pt x="50102" y="15465"/>
                      <a:pt x="54197" y="13274"/>
                    </a:cubicBezTo>
                    <a:cubicBezTo>
                      <a:pt x="58293" y="10988"/>
                      <a:pt x="62865" y="9750"/>
                      <a:pt x="67151" y="7940"/>
                    </a:cubicBezTo>
                    <a:lnTo>
                      <a:pt x="73724" y="5463"/>
                    </a:lnTo>
                    <a:cubicBezTo>
                      <a:pt x="75914" y="4702"/>
                      <a:pt x="78296" y="4321"/>
                      <a:pt x="80582" y="3749"/>
                    </a:cubicBezTo>
                    <a:cubicBezTo>
                      <a:pt x="85154" y="2797"/>
                      <a:pt x="89726" y="1368"/>
                      <a:pt x="94393" y="892"/>
                    </a:cubicBezTo>
                    <a:cubicBezTo>
                      <a:pt x="113157" y="-1490"/>
                      <a:pt x="132397" y="987"/>
                      <a:pt x="150019" y="7273"/>
                    </a:cubicBezTo>
                    <a:cubicBezTo>
                      <a:pt x="167735" y="13750"/>
                      <a:pt x="183928" y="23847"/>
                      <a:pt x="196882" y="36991"/>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44" name="任意多边形: 形状 43"/>
              <p:cNvSpPr/>
              <p:nvPr>
                <p:custDataLst>
                  <p:tags r:id="rId173"/>
                </p:custDataLst>
              </p:nvPr>
            </p:nvSpPr>
            <p:spPr>
              <a:xfrm>
                <a:off x="1418283" y="1330947"/>
                <a:ext cx="356128" cy="238775"/>
              </a:xfrm>
              <a:custGeom>
                <a:avLst/>
                <a:gdLst>
                  <a:gd name="connsiteX0" fmla="*/ 356129 w 356128"/>
                  <a:gd name="connsiteY0" fmla="*/ 124618 h 238775"/>
                  <a:gd name="connsiteX1" fmla="*/ 337840 w 356128"/>
                  <a:gd name="connsiteY1" fmla="*/ 179291 h 238775"/>
                  <a:gd name="connsiteX2" fmla="*/ 292406 w 356128"/>
                  <a:gd name="connsiteY2" fmla="*/ 215677 h 238775"/>
                  <a:gd name="connsiteX3" fmla="*/ 178201 w 356128"/>
                  <a:gd name="connsiteY3" fmla="*/ 238727 h 238775"/>
                  <a:gd name="connsiteX4" fmla="*/ 63997 w 356128"/>
                  <a:gd name="connsiteY4" fmla="*/ 212724 h 238775"/>
                  <a:gd name="connsiteX5" fmla="*/ 17800 w 356128"/>
                  <a:gd name="connsiteY5" fmla="*/ 175481 h 238775"/>
                  <a:gd name="connsiteX6" fmla="*/ 9609 w 356128"/>
                  <a:gd name="connsiteY6" fmla="*/ 162813 h 238775"/>
                  <a:gd name="connsiteX7" fmla="*/ 3704 w 356128"/>
                  <a:gd name="connsiteY7" fmla="*/ 148811 h 238775"/>
                  <a:gd name="connsiteX8" fmla="*/ 274 w 356128"/>
                  <a:gd name="connsiteY8" fmla="*/ 118712 h 238775"/>
                  <a:gd name="connsiteX9" fmla="*/ 22468 w 356128"/>
                  <a:gd name="connsiteY9" fmla="*/ 63563 h 238775"/>
                  <a:gd name="connsiteX10" fmla="*/ 68378 w 356128"/>
                  <a:gd name="connsiteY10" fmla="*/ 25939 h 238775"/>
                  <a:gd name="connsiteX11" fmla="*/ 182488 w 356128"/>
                  <a:gd name="connsiteY11" fmla="*/ 31 h 238775"/>
                  <a:gd name="connsiteX12" fmla="*/ 294692 w 356128"/>
                  <a:gd name="connsiteY12" fmla="*/ 30892 h 238775"/>
                  <a:gd name="connsiteX13" fmla="*/ 337936 w 356128"/>
                  <a:gd name="connsiteY13" fmla="*/ 69944 h 238775"/>
                  <a:gd name="connsiteX14" fmla="*/ 356129 w 356128"/>
                  <a:gd name="connsiteY14" fmla="*/ 124618 h 238775"/>
                  <a:gd name="connsiteX15" fmla="*/ 356129 w 356128"/>
                  <a:gd name="connsiteY15" fmla="*/ 124618 h 238775"/>
                  <a:gd name="connsiteX16" fmla="*/ 337459 w 356128"/>
                  <a:gd name="connsiteY16" fmla="*/ 70135 h 238775"/>
                  <a:gd name="connsiteX17" fmla="*/ 294121 w 356128"/>
                  <a:gd name="connsiteY17" fmla="*/ 31559 h 238775"/>
                  <a:gd name="connsiteX18" fmla="*/ 182392 w 356128"/>
                  <a:gd name="connsiteY18" fmla="*/ 3174 h 238775"/>
                  <a:gd name="connsiteX19" fmla="*/ 71045 w 356128"/>
                  <a:gd name="connsiteY19" fmla="*/ 30701 h 238775"/>
                  <a:gd name="connsiteX20" fmla="*/ 27135 w 356128"/>
                  <a:gd name="connsiteY20" fmla="*/ 67182 h 238775"/>
                  <a:gd name="connsiteX21" fmla="*/ 6656 w 356128"/>
                  <a:gd name="connsiteY21" fmla="*/ 119093 h 238775"/>
                  <a:gd name="connsiteX22" fmla="*/ 22563 w 356128"/>
                  <a:gd name="connsiteY22" fmla="*/ 171767 h 238775"/>
                  <a:gd name="connsiteX23" fmla="*/ 66569 w 356128"/>
                  <a:gd name="connsiteY23" fmla="*/ 207676 h 238775"/>
                  <a:gd name="connsiteX24" fmla="*/ 178297 w 356128"/>
                  <a:gd name="connsiteY24" fmla="*/ 235394 h 238775"/>
                  <a:gd name="connsiteX25" fmla="*/ 291930 w 356128"/>
                  <a:gd name="connsiteY25" fmla="*/ 214724 h 238775"/>
                  <a:gd name="connsiteX26" fmla="*/ 337364 w 356128"/>
                  <a:gd name="connsiteY26" fmla="*/ 178910 h 238775"/>
                  <a:gd name="connsiteX27" fmla="*/ 356129 w 356128"/>
                  <a:gd name="connsiteY27" fmla="*/ 124618 h 23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6128" h="238775">
                    <a:moveTo>
                      <a:pt x="356129" y="124618"/>
                    </a:moveTo>
                    <a:cubicBezTo>
                      <a:pt x="356129" y="144144"/>
                      <a:pt x="349556" y="163575"/>
                      <a:pt x="337840" y="179291"/>
                    </a:cubicBezTo>
                    <a:cubicBezTo>
                      <a:pt x="326220" y="195198"/>
                      <a:pt x="309837" y="206914"/>
                      <a:pt x="292406" y="215677"/>
                    </a:cubicBezTo>
                    <a:cubicBezTo>
                      <a:pt x="257259" y="233203"/>
                      <a:pt x="217349" y="239394"/>
                      <a:pt x="178201" y="238727"/>
                    </a:cubicBezTo>
                    <a:cubicBezTo>
                      <a:pt x="139054" y="238156"/>
                      <a:pt x="99430" y="230631"/>
                      <a:pt x="63997" y="212724"/>
                    </a:cubicBezTo>
                    <a:cubicBezTo>
                      <a:pt x="46471" y="203580"/>
                      <a:pt x="29992" y="191579"/>
                      <a:pt x="17800" y="175481"/>
                    </a:cubicBezTo>
                    <a:cubicBezTo>
                      <a:pt x="14467" y="171767"/>
                      <a:pt x="12371" y="167004"/>
                      <a:pt x="9609" y="162813"/>
                    </a:cubicBezTo>
                    <a:cubicBezTo>
                      <a:pt x="7418" y="158336"/>
                      <a:pt x="5418" y="153574"/>
                      <a:pt x="3704" y="148811"/>
                    </a:cubicBezTo>
                    <a:cubicBezTo>
                      <a:pt x="941" y="139096"/>
                      <a:pt x="-678" y="128809"/>
                      <a:pt x="274" y="118712"/>
                    </a:cubicBezTo>
                    <a:cubicBezTo>
                      <a:pt x="1608" y="98424"/>
                      <a:pt x="9990" y="79088"/>
                      <a:pt x="22468" y="63563"/>
                    </a:cubicBezTo>
                    <a:cubicBezTo>
                      <a:pt x="35041" y="47942"/>
                      <a:pt x="51043" y="35559"/>
                      <a:pt x="68378" y="25939"/>
                    </a:cubicBezTo>
                    <a:cubicBezTo>
                      <a:pt x="103240" y="6794"/>
                      <a:pt x="143340" y="-541"/>
                      <a:pt x="182488" y="31"/>
                    </a:cubicBezTo>
                    <a:cubicBezTo>
                      <a:pt x="221731" y="888"/>
                      <a:pt x="261069" y="10699"/>
                      <a:pt x="294692" y="30892"/>
                    </a:cubicBezTo>
                    <a:cubicBezTo>
                      <a:pt x="311456" y="40988"/>
                      <a:pt x="326601" y="53942"/>
                      <a:pt x="337936" y="69944"/>
                    </a:cubicBezTo>
                    <a:cubicBezTo>
                      <a:pt x="349175" y="85756"/>
                      <a:pt x="356129" y="104996"/>
                      <a:pt x="356129" y="124618"/>
                    </a:cubicBezTo>
                    <a:close/>
                    <a:moveTo>
                      <a:pt x="356129" y="124618"/>
                    </a:moveTo>
                    <a:cubicBezTo>
                      <a:pt x="355938" y="104996"/>
                      <a:pt x="348794" y="85946"/>
                      <a:pt x="337459" y="70135"/>
                    </a:cubicBezTo>
                    <a:cubicBezTo>
                      <a:pt x="326125" y="54228"/>
                      <a:pt x="310885" y="41465"/>
                      <a:pt x="294121" y="31559"/>
                    </a:cubicBezTo>
                    <a:cubicBezTo>
                      <a:pt x="260307" y="11937"/>
                      <a:pt x="221064" y="3269"/>
                      <a:pt x="182392" y="3174"/>
                    </a:cubicBezTo>
                    <a:cubicBezTo>
                      <a:pt x="143721" y="3365"/>
                      <a:pt x="104573" y="11651"/>
                      <a:pt x="71045" y="30701"/>
                    </a:cubicBezTo>
                    <a:cubicBezTo>
                      <a:pt x="54281" y="40131"/>
                      <a:pt x="39041" y="52228"/>
                      <a:pt x="27135" y="67182"/>
                    </a:cubicBezTo>
                    <a:cubicBezTo>
                      <a:pt x="15324" y="82136"/>
                      <a:pt x="7799" y="100329"/>
                      <a:pt x="6656" y="119093"/>
                    </a:cubicBezTo>
                    <a:cubicBezTo>
                      <a:pt x="5132" y="137858"/>
                      <a:pt x="10847" y="156812"/>
                      <a:pt x="22563" y="171767"/>
                    </a:cubicBezTo>
                    <a:cubicBezTo>
                      <a:pt x="33993" y="186911"/>
                      <a:pt x="49614" y="198722"/>
                      <a:pt x="66569" y="207676"/>
                    </a:cubicBezTo>
                    <a:cubicBezTo>
                      <a:pt x="100668" y="225583"/>
                      <a:pt x="139530" y="234060"/>
                      <a:pt x="178297" y="235394"/>
                    </a:cubicBezTo>
                    <a:cubicBezTo>
                      <a:pt x="216968" y="236822"/>
                      <a:pt x="256688" y="231679"/>
                      <a:pt x="291930" y="214724"/>
                    </a:cubicBezTo>
                    <a:cubicBezTo>
                      <a:pt x="309265" y="206152"/>
                      <a:pt x="325744" y="194627"/>
                      <a:pt x="337364" y="178910"/>
                    </a:cubicBezTo>
                    <a:cubicBezTo>
                      <a:pt x="349271" y="163480"/>
                      <a:pt x="356033" y="144144"/>
                      <a:pt x="356129" y="124618"/>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45" name="任意多边形: 形状 44"/>
              <p:cNvSpPr/>
              <p:nvPr>
                <p:custDataLst>
                  <p:tags r:id="rId174"/>
                </p:custDataLst>
              </p:nvPr>
            </p:nvSpPr>
            <p:spPr>
              <a:xfrm>
                <a:off x="1576863" y="1180838"/>
                <a:ext cx="72771" cy="127565"/>
              </a:xfrm>
              <a:custGeom>
                <a:avLst/>
                <a:gdLst>
                  <a:gd name="connsiteX0" fmla="*/ 34290 w 72771"/>
                  <a:gd name="connsiteY0" fmla="*/ 127566 h 127565"/>
                  <a:gd name="connsiteX1" fmla="*/ 55531 w 72771"/>
                  <a:gd name="connsiteY1" fmla="*/ 85846 h 127565"/>
                  <a:gd name="connsiteX2" fmla="*/ 66199 w 72771"/>
                  <a:gd name="connsiteY2" fmla="*/ 41841 h 127565"/>
                  <a:gd name="connsiteX3" fmla="*/ 60103 w 72771"/>
                  <a:gd name="connsiteY3" fmla="*/ 21362 h 127565"/>
                  <a:gd name="connsiteX4" fmla="*/ 42767 w 72771"/>
                  <a:gd name="connsiteY4" fmla="*/ 8217 h 127565"/>
                  <a:gd name="connsiteX5" fmla="*/ 0 w 72771"/>
                  <a:gd name="connsiteY5" fmla="*/ 12027 h 127565"/>
                  <a:gd name="connsiteX6" fmla="*/ 20669 w 72771"/>
                  <a:gd name="connsiteY6" fmla="*/ 407 h 127565"/>
                  <a:gd name="connsiteX7" fmla="*/ 44768 w 72771"/>
                  <a:gd name="connsiteY7" fmla="*/ 3550 h 127565"/>
                  <a:gd name="connsiteX8" fmla="*/ 55721 w 72771"/>
                  <a:gd name="connsiteY8" fmla="*/ 9170 h 127565"/>
                  <a:gd name="connsiteX9" fmla="*/ 64961 w 72771"/>
                  <a:gd name="connsiteY9" fmla="*/ 17742 h 127565"/>
                  <a:gd name="connsiteX10" fmla="*/ 72771 w 72771"/>
                  <a:gd name="connsiteY10" fmla="*/ 41460 h 127565"/>
                  <a:gd name="connsiteX11" fmla="*/ 60103 w 72771"/>
                  <a:gd name="connsiteY11" fmla="*/ 87751 h 127565"/>
                  <a:gd name="connsiteX12" fmla="*/ 34290 w 72771"/>
                  <a:gd name="connsiteY12" fmla="*/ 127566 h 1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71" h="127565">
                    <a:moveTo>
                      <a:pt x="34290" y="127566"/>
                    </a:moveTo>
                    <a:cubicBezTo>
                      <a:pt x="41910" y="113850"/>
                      <a:pt x="49435" y="100134"/>
                      <a:pt x="55531" y="85846"/>
                    </a:cubicBezTo>
                    <a:cubicBezTo>
                      <a:pt x="61436" y="71654"/>
                      <a:pt x="66485" y="56700"/>
                      <a:pt x="66199" y="41841"/>
                    </a:cubicBezTo>
                    <a:cubicBezTo>
                      <a:pt x="66008" y="34506"/>
                      <a:pt x="64008" y="27363"/>
                      <a:pt x="60103" y="21362"/>
                    </a:cubicBezTo>
                    <a:cubicBezTo>
                      <a:pt x="55817" y="15552"/>
                      <a:pt x="49625" y="11361"/>
                      <a:pt x="42767" y="8217"/>
                    </a:cubicBezTo>
                    <a:cubicBezTo>
                      <a:pt x="29337" y="1455"/>
                      <a:pt x="12192" y="1455"/>
                      <a:pt x="0" y="12027"/>
                    </a:cubicBezTo>
                    <a:cubicBezTo>
                      <a:pt x="5144" y="6027"/>
                      <a:pt x="12573" y="1836"/>
                      <a:pt x="20669" y="407"/>
                    </a:cubicBezTo>
                    <a:cubicBezTo>
                      <a:pt x="28766" y="-736"/>
                      <a:pt x="37148" y="597"/>
                      <a:pt x="44768" y="3550"/>
                    </a:cubicBezTo>
                    <a:cubicBezTo>
                      <a:pt x="48578" y="5074"/>
                      <a:pt x="52483" y="6503"/>
                      <a:pt x="55721" y="9170"/>
                    </a:cubicBezTo>
                    <a:cubicBezTo>
                      <a:pt x="59341" y="11265"/>
                      <a:pt x="62103" y="14599"/>
                      <a:pt x="64961" y="17742"/>
                    </a:cubicBezTo>
                    <a:cubicBezTo>
                      <a:pt x="69914" y="24696"/>
                      <a:pt x="72390" y="33173"/>
                      <a:pt x="72771" y="41460"/>
                    </a:cubicBezTo>
                    <a:cubicBezTo>
                      <a:pt x="72581" y="58128"/>
                      <a:pt x="67151" y="73654"/>
                      <a:pt x="60103" y="87751"/>
                    </a:cubicBezTo>
                    <a:cubicBezTo>
                      <a:pt x="52864" y="102134"/>
                      <a:pt x="44196" y="115374"/>
                      <a:pt x="34290" y="127566"/>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46" name="任意多边形: 形状 45"/>
              <p:cNvSpPr/>
              <p:nvPr>
                <p:custDataLst>
                  <p:tags r:id="rId175"/>
                </p:custDataLst>
              </p:nvPr>
            </p:nvSpPr>
            <p:spPr>
              <a:xfrm>
                <a:off x="1445164" y="1246831"/>
                <a:ext cx="108839" cy="68335"/>
              </a:xfrm>
              <a:custGeom>
                <a:avLst/>
                <a:gdLst>
                  <a:gd name="connsiteX0" fmla="*/ 108839 w 108839"/>
                  <a:gd name="connsiteY0" fmla="*/ 68335 h 68335"/>
                  <a:gd name="connsiteX1" fmla="*/ 83598 w 108839"/>
                  <a:gd name="connsiteY1" fmla="*/ 35950 h 68335"/>
                  <a:gd name="connsiteX2" fmla="*/ 53118 w 108839"/>
                  <a:gd name="connsiteY2" fmla="*/ 10423 h 68335"/>
                  <a:gd name="connsiteX3" fmla="*/ 34926 w 108839"/>
                  <a:gd name="connsiteY3" fmla="*/ 6327 h 68335"/>
                  <a:gd name="connsiteX4" fmla="*/ 17780 w 108839"/>
                  <a:gd name="connsiteY4" fmla="*/ 13566 h 68335"/>
                  <a:gd name="connsiteX5" fmla="*/ 1683 w 108839"/>
                  <a:gd name="connsiteY5" fmla="*/ 47761 h 68335"/>
                  <a:gd name="connsiteX6" fmla="*/ 1969 w 108839"/>
                  <a:gd name="connsiteY6" fmla="*/ 26901 h 68335"/>
                  <a:gd name="connsiteX7" fmla="*/ 14637 w 108839"/>
                  <a:gd name="connsiteY7" fmla="*/ 9661 h 68335"/>
                  <a:gd name="connsiteX8" fmla="*/ 34449 w 108839"/>
                  <a:gd name="connsiteY8" fmla="*/ 326 h 68335"/>
                  <a:gd name="connsiteX9" fmla="*/ 56071 w 108839"/>
                  <a:gd name="connsiteY9" fmla="*/ 4517 h 68335"/>
                  <a:gd name="connsiteX10" fmla="*/ 87503 w 108839"/>
                  <a:gd name="connsiteY10" fmla="*/ 32711 h 68335"/>
                  <a:gd name="connsiteX11" fmla="*/ 108839 w 108839"/>
                  <a:gd name="connsiteY11" fmla="*/ 68335 h 6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839" h="68335">
                    <a:moveTo>
                      <a:pt x="108839" y="68335"/>
                    </a:moveTo>
                    <a:cubicBezTo>
                      <a:pt x="100648" y="57191"/>
                      <a:pt x="92552" y="46142"/>
                      <a:pt x="83598" y="35950"/>
                    </a:cubicBezTo>
                    <a:cubicBezTo>
                      <a:pt x="74645" y="25853"/>
                      <a:pt x="64834" y="16138"/>
                      <a:pt x="53118" y="10423"/>
                    </a:cubicBezTo>
                    <a:cubicBezTo>
                      <a:pt x="47403" y="7756"/>
                      <a:pt x="41117" y="5470"/>
                      <a:pt x="34926" y="6327"/>
                    </a:cubicBezTo>
                    <a:cubicBezTo>
                      <a:pt x="28734" y="6899"/>
                      <a:pt x="22829" y="9471"/>
                      <a:pt x="17780" y="13566"/>
                    </a:cubicBezTo>
                    <a:cubicBezTo>
                      <a:pt x="7208" y="21091"/>
                      <a:pt x="-698" y="33759"/>
                      <a:pt x="1683" y="47761"/>
                    </a:cubicBezTo>
                    <a:cubicBezTo>
                      <a:pt x="-698" y="41284"/>
                      <a:pt x="-507" y="33759"/>
                      <a:pt x="1969" y="26901"/>
                    </a:cubicBezTo>
                    <a:cubicBezTo>
                      <a:pt x="4731" y="20234"/>
                      <a:pt x="9018" y="14328"/>
                      <a:pt x="14637" y="9661"/>
                    </a:cubicBezTo>
                    <a:cubicBezTo>
                      <a:pt x="19685" y="4517"/>
                      <a:pt x="27020" y="1279"/>
                      <a:pt x="34449" y="326"/>
                    </a:cubicBezTo>
                    <a:cubicBezTo>
                      <a:pt x="42069" y="-912"/>
                      <a:pt x="49499" y="1565"/>
                      <a:pt x="56071" y="4517"/>
                    </a:cubicBezTo>
                    <a:cubicBezTo>
                      <a:pt x="68930" y="11471"/>
                      <a:pt x="79121" y="21663"/>
                      <a:pt x="87503" y="32711"/>
                    </a:cubicBezTo>
                    <a:cubicBezTo>
                      <a:pt x="95790" y="43856"/>
                      <a:pt x="102934" y="55857"/>
                      <a:pt x="108839" y="68335"/>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47" name="任意多边形: 形状 46"/>
              <p:cNvSpPr/>
              <p:nvPr>
                <p:custDataLst>
                  <p:tags r:id="rId176"/>
                </p:custDataLst>
              </p:nvPr>
            </p:nvSpPr>
            <p:spPr>
              <a:xfrm>
                <a:off x="1586187" y="1468119"/>
                <a:ext cx="68602" cy="58996"/>
              </a:xfrm>
              <a:custGeom>
                <a:avLst/>
                <a:gdLst>
                  <a:gd name="connsiteX0" fmla="*/ 11 w 68602"/>
                  <a:gd name="connsiteY0" fmla="*/ 28403 h 58996"/>
                  <a:gd name="connsiteX1" fmla="*/ 33349 w 68602"/>
                  <a:gd name="connsiteY1" fmla="*/ 58978 h 58996"/>
                  <a:gd name="connsiteX2" fmla="*/ 68591 w 68602"/>
                  <a:gd name="connsiteY2" fmla="*/ 30594 h 58996"/>
                  <a:gd name="connsiteX3" fmla="*/ 35254 w 68602"/>
                  <a:gd name="connsiteY3" fmla="*/ 19 h 58996"/>
                  <a:gd name="connsiteX4" fmla="*/ 11 w 68602"/>
                  <a:gd name="connsiteY4" fmla="*/ 28403 h 58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02" h="58996">
                    <a:moveTo>
                      <a:pt x="11" y="28403"/>
                    </a:moveTo>
                    <a:cubicBezTo>
                      <a:pt x="-465" y="44691"/>
                      <a:pt x="14394" y="58407"/>
                      <a:pt x="33349" y="58978"/>
                    </a:cubicBezTo>
                    <a:cubicBezTo>
                      <a:pt x="52303" y="59550"/>
                      <a:pt x="68115" y="46882"/>
                      <a:pt x="68591" y="30594"/>
                    </a:cubicBezTo>
                    <a:cubicBezTo>
                      <a:pt x="69067" y="14306"/>
                      <a:pt x="54208" y="590"/>
                      <a:pt x="35254" y="19"/>
                    </a:cubicBezTo>
                    <a:cubicBezTo>
                      <a:pt x="16299" y="-553"/>
                      <a:pt x="487" y="12115"/>
                      <a:pt x="11" y="28403"/>
                    </a:cubicBezTo>
                    <a:close/>
                  </a:path>
                </a:pathLst>
              </a:custGeom>
              <a:solidFill>
                <a:srgbClr val="E78680"/>
              </a:solidFill>
              <a:ln w="9525" cap="flat">
                <a:noFill/>
                <a:prstDash val="solid"/>
                <a:miter/>
              </a:ln>
            </p:spPr>
            <p:txBody>
              <a:bodyPr rtlCol="0" anchor="ctr"/>
              <a:lstStyle/>
              <a:p>
                <a:endParaRPr lang="zh-CN" altLang="en-US">
                  <a:cs typeface="+mn-ea"/>
                  <a:sym typeface="+mn-lt"/>
                </a:endParaRPr>
              </a:p>
            </p:txBody>
          </p:sp>
        </p:grpSp>
        <p:sp>
          <p:nvSpPr>
            <p:cNvPr id="27" name="任意多边形: 形状 26"/>
            <p:cNvSpPr/>
            <p:nvPr>
              <p:custDataLst>
                <p:tags r:id="rId177"/>
              </p:custDataLst>
            </p:nvPr>
          </p:nvSpPr>
          <p:spPr>
            <a:xfrm>
              <a:off x="6773784" y="2551107"/>
              <a:ext cx="232121" cy="734493"/>
            </a:xfrm>
            <a:custGeom>
              <a:avLst/>
              <a:gdLst>
                <a:gd name="connsiteX0" fmla="*/ 151533 w 151532"/>
                <a:gd name="connsiteY0" fmla="*/ 479488 h 479488"/>
                <a:gd name="connsiteX1" fmla="*/ 46281 w 151532"/>
                <a:gd name="connsiteY1" fmla="*/ 393192 h 479488"/>
                <a:gd name="connsiteX2" fmla="*/ 942 w 151532"/>
                <a:gd name="connsiteY2" fmla="*/ 264223 h 479488"/>
                <a:gd name="connsiteX3" fmla="*/ 14849 w 151532"/>
                <a:gd name="connsiteY3" fmla="*/ 127825 h 479488"/>
                <a:gd name="connsiteX4" fmla="*/ 63236 w 151532"/>
                <a:gd name="connsiteY4" fmla="*/ 0 h 479488"/>
                <a:gd name="connsiteX5" fmla="*/ 20755 w 151532"/>
                <a:gd name="connsiteY5" fmla="*/ 129254 h 479488"/>
                <a:gd name="connsiteX6" fmla="*/ 8848 w 151532"/>
                <a:gd name="connsiteY6" fmla="*/ 263557 h 479488"/>
                <a:gd name="connsiteX7" fmla="*/ 51234 w 151532"/>
                <a:gd name="connsiteY7" fmla="*/ 389668 h 479488"/>
                <a:gd name="connsiteX8" fmla="*/ 96192 w 151532"/>
                <a:gd name="connsiteY8" fmla="*/ 439864 h 479488"/>
                <a:gd name="connsiteX9" fmla="*/ 151533 w 151532"/>
                <a:gd name="connsiteY9" fmla="*/ 479488 h 4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532" h="479488">
                  <a:moveTo>
                    <a:pt x="151533" y="479488"/>
                  </a:moveTo>
                  <a:cubicBezTo>
                    <a:pt x="110956" y="459105"/>
                    <a:pt x="73237" y="430816"/>
                    <a:pt x="46281" y="393192"/>
                  </a:cubicBezTo>
                  <a:cubicBezTo>
                    <a:pt x="19231" y="355663"/>
                    <a:pt x="4562" y="310039"/>
                    <a:pt x="942" y="264223"/>
                  </a:cubicBezTo>
                  <a:cubicBezTo>
                    <a:pt x="-2391" y="218218"/>
                    <a:pt x="3324" y="172117"/>
                    <a:pt x="14849" y="127825"/>
                  </a:cubicBezTo>
                  <a:cubicBezTo>
                    <a:pt x="26374" y="83534"/>
                    <a:pt x="42948" y="40767"/>
                    <a:pt x="63236" y="0"/>
                  </a:cubicBezTo>
                  <a:cubicBezTo>
                    <a:pt x="45900" y="42100"/>
                    <a:pt x="30946" y="85153"/>
                    <a:pt x="20755" y="129254"/>
                  </a:cubicBezTo>
                  <a:cubicBezTo>
                    <a:pt x="10658" y="173355"/>
                    <a:pt x="5038" y="218694"/>
                    <a:pt x="8848" y="263557"/>
                  </a:cubicBezTo>
                  <a:cubicBezTo>
                    <a:pt x="11801" y="308419"/>
                    <a:pt x="25993" y="352520"/>
                    <a:pt x="51234" y="389668"/>
                  </a:cubicBezTo>
                  <a:cubicBezTo>
                    <a:pt x="63712" y="408337"/>
                    <a:pt x="79048" y="425101"/>
                    <a:pt x="96192" y="439864"/>
                  </a:cubicBezTo>
                  <a:cubicBezTo>
                    <a:pt x="113147" y="455009"/>
                    <a:pt x="132006" y="467868"/>
                    <a:pt x="151533" y="479488"/>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28" name="任意多边形: 形状 27"/>
            <p:cNvSpPr/>
            <p:nvPr>
              <p:custDataLst>
                <p:tags r:id="rId178"/>
              </p:custDataLst>
            </p:nvPr>
          </p:nvSpPr>
          <p:spPr>
            <a:xfrm>
              <a:off x="10357525" y="2274468"/>
              <a:ext cx="400950" cy="586543"/>
            </a:xfrm>
            <a:custGeom>
              <a:avLst/>
              <a:gdLst>
                <a:gd name="connsiteX0" fmla="*/ 0 w 261746"/>
                <a:gd name="connsiteY0" fmla="*/ 0 h 382904"/>
                <a:gd name="connsiteX1" fmla="*/ 125063 w 261746"/>
                <a:gd name="connsiteY1" fmla="*/ 40862 h 382904"/>
                <a:gd name="connsiteX2" fmla="*/ 223075 w 261746"/>
                <a:gd name="connsiteY2" fmla="*/ 129254 h 382904"/>
                <a:gd name="connsiteX3" fmla="*/ 231648 w 261746"/>
                <a:gd name="connsiteY3" fmla="*/ 143637 h 382904"/>
                <a:gd name="connsiteX4" fmla="*/ 239459 w 261746"/>
                <a:gd name="connsiteY4" fmla="*/ 158401 h 382904"/>
                <a:gd name="connsiteX5" fmla="*/ 251270 w 261746"/>
                <a:gd name="connsiteY5" fmla="*/ 189643 h 382904"/>
                <a:gd name="connsiteX6" fmla="*/ 261747 w 261746"/>
                <a:gd name="connsiteY6" fmla="*/ 255270 h 382904"/>
                <a:gd name="connsiteX7" fmla="*/ 232029 w 261746"/>
                <a:gd name="connsiteY7" fmla="*/ 382905 h 382904"/>
                <a:gd name="connsiteX8" fmla="*/ 251174 w 261746"/>
                <a:gd name="connsiteY8" fmla="*/ 320421 h 382904"/>
                <a:gd name="connsiteX9" fmla="*/ 255175 w 261746"/>
                <a:gd name="connsiteY9" fmla="*/ 288036 h 382904"/>
                <a:gd name="connsiteX10" fmla="*/ 255651 w 261746"/>
                <a:gd name="connsiteY10" fmla="*/ 255461 h 382904"/>
                <a:gd name="connsiteX11" fmla="*/ 216503 w 261746"/>
                <a:gd name="connsiteY11" fmla="*/ 133636 h 382904"/>
                <a:gd name="connsiteX12" fmla="*/ 207359 w 261746"/>
                <a:gd name="connsiteY12" fmla="*/ 120301 h 382904"/>
                <a:gd name="connsiteX13" fmla="*/ 197072 w 261746"/>
                <a:gd name="connsiteY13" fmla="*/ 107823 h 382904"/>
                <a:gd name="connsiteX14" fmla="*/ 174688 w 261746"/>
                <a:gd name="connsiteY14" fmla="*/ 84392 h 382904"/>
                <a:gd name="connsiteX15" fmla="*/ 162306 w 261746"/>
                <a:gd name="connsiteY15" fmla="*/ 73914 h 382904"/>
                <a:gd name="connsiteX16" fmla="*/ 149447 w 261746"/>
                <a:gd name="connsiteY16" fmla="*/ 63913 h 382904"/>
                <a:gd name="connsiteX17" fmla="*/ 122206 w 261746"/>
                <a:gd name="connsiteY17" fmla="*/ 46196 h 382904"/>
                <a:gd name="connsiteX18" fmla="*/ 0 w 261746"/>
                <a:gd name="connsiteY18" fmla="*/ 0 h 38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1746" h="382904">
                  <a:moveTo>
                    <a:pt x="0" y="0"/>
                  </a:moveTo>
                  <a:cubicBezTo>
                    <a:pt x="43434" y="6096"/>
                    <a:pt x="86201" y="19621"/>
                    <a:pt x="125063" y="40862"/>
                  </a:cubicBezTo>
                  <a:cubicBezTo>
                    <a:pt x="164116" y="61817"/>
                    <a:pt x="198215" y="92202"/>
                    <a:pt x="223075" y="129254"/>
                  </a:cubicBezTo>
                  <a:cubicBezTo>
                    <a:pt x="226409" y="133731"/>
                    <a:pt x="228885" y="138684"/>
                    <a:pt x="231648" y="143637"/>
                  </a:cubicBezTo>
                  <a:cubicBezTo>
                    <a:pt x="234219" y="148590"/>
                    <a:pt x="237172" y="153353"/>
                    <a:pt x="239459" y="158401"/>
                  </a:cubicBezTo>
                  <a:cubicBezTo>
                    <a:pt x="243650" y="168688"/>
                    <a:pt x="248507" y="178784"/>
                    <a:pt x="251270" y="189643"/>
                  </a:cubicBezTo>
                  <a:cubicBezTo>
                    <a:pt x="258318" y="210788"/>
                    <a:pt x="260890" y="233172"/>
                    <a:pt x="261747" y="255270"/>
                  </a:cubicBezTo>
                  <a:cubicBezTo>
                    <a:pt x="261747" y="299466"/>
                    <a:pt x="253651" y="344424"/>
                    <a:pt x="232029" y="382905"/>
                  </a:cubicBezTo>
                  <a:cubicBezTo>
                    <a:pt x="241363" y="362998"/>
                    <a:pt x="247745" y="341947"/>
                    <a:pt x="251174" y="320421"/>
                  </a:cubicBezTo>
                  <a:cubicBezTo>
                    <a:pt x="253079" y="309658"/>
                    <a:pt x="254318" y="298895"/>
                    <a:pt x="255175" y="288036"/>
                  </a:cubicBezTo>
                  <a:cubicBezTo>
                    <a:pt x="256127" y="277178"/>
                    <a:pt x="255461" y="266319"/>
                    <a:pt x="255651" y="255461"/>
                  </a:cubicBezTo>
                  <a:cubicBezTo>
                    <a:pt x="253460" y="212312"/>
                    <a:pt x="240887" y="169354"/>
                    <a:pt x="216503" y="133636"/>
                  </a:cubicBezTo>
                  <a:lnTo>
                    <a:pt x="207359" y="120301"/>
                  </a:lnTo>
                  <a:cubicBezTo>
                    <a:pt x="204216" y="115919"/>
                    <a:pt x="200501" y="112014"/>
                    <a:pt x="197072" y="107823"/>
                  </a:cubicBezTo>
                  <a:cubicBezTo>
                    <a:pt x="190500" y="99250"/>
                    <a:pt x="182213" y="92107"/>
                    <a:pt x="174688" y="84392"/>
                  </a:cubicBezTo>
                  <a:cubicBezTo>
                    <a:pt x="170879" y="80582"/>
                    <a:pt x="166401" y="77438"/>
                    <a:pt x="162306" y="73914"/>
                  </a:cubicBezTo>
                  <a:cubicBezTo>
                    <a:pt x="158019" y="70580"/>
                    <a:pt x="154114" y="66770"/>
                    <a:pt x="149447" y="63913"/>
                  </a:cubicBezTo>
                  <a:cubicBezTo>
                    <a:pt x="140398" y="57912"/>
                    <a:pt x="131731" y="51340"/>
                    <a:pt x="122206" y="46196"/>
                  </a:cubicBezTo>
                  <a:cubicBezTo>
                    <a:pt x="84487" y="24194"/>
                    <a:pt x="42863" y="9334"/>
                    <a:pt x="0" y="0"/>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sp>
          <p:nvSpPr>
            <p:cNvPr id="29" name="任意多边形: 形状 28"/>
            <p:cNvSpPr/>
            <p:nvPr>
              <p:custDataLst>
                <p:tags r:id="rId179"/>
              </p:custDataLst>
            </p:nvPr>
          </p:nvSpPr>
          <p:spPr>
            <a:xfrm>
              <a:off x="1050382" y="2135403"/>
              <a:ext cx="992953" cy="640400"/>
            </a:xfrm>
            <a:custGeom>
              <a:avLst/>
              <a:gdLst>
                <a:gd name="connsiteX0" fmla="*/ 648215 w 648215"/>
                <a:gd name="connsiteY0" fmla="*/ 105262 h 418063"/>
                <a:gd name="connsiteX1" fmla="*/ 544012 w 648215"/>
                <a:gd name="connsiteY1" fmla="*/ 48874 h 418063"/>
                <a:gd name="connsiteX2" fmla="*/ 431998 w 648215"/>
                <a:gd name="connsiteY2" fmla="*/ 13441 h 418063"/>
                <a:gd name="connsiteX3" fmla="*/ 314745 w 648215"/>
                <a:gd name="connsiteY3" fmla="*/ 8869 h 418063"/>
                <a:gd name="connsiteX4" fmla="*/ 200635 w 648215"/>
                <a:gd name="connsiteY4" fmla="*/ 35158 h 418063"/>
                <a:gd name="connsiteX5" fmla="*/ 147772 w 648215"/>
                <a:gd name="connsiteY5" fmla="*/ 60400 h 418063"/>
                <a:gd name="connsiteX6" fmla="*/ 123292 w 648215"/>
                <a:gd name="connsiteY6" fmla="*/ 76497 h 418063"/>
                <a:gd name="connsiteX7" fmla="*/ 111577 w 648215"/>
                <a:gd name="connsiteY7" fmla="*/ 85260 h 418063"/>
                <a:gd name="connsiteX8" fmla="*/ 100432 w 648215"/>
                <a:gd name="connsiteY8" fmla="*/ 94785 h 418063"/>
                <a:gd name="connsiteX9" fmla="*/ 30995 w 648215"/>
                <a:gd name="connsiteY9" fmla="*/ 188035 h 418063"/>
                <a:gd name="connsiteX10" fmla="*/ 4135 w 648215"/>
                <a:gd name="connsiteY10" fmla="*/ 301858 h 418063"/>
                <a:gd name="connsiteX11" fmla="*/ 19851 w 648215"/>
                <a:gd name="connsiteY11" fmla="*/ 418063 h 418063"/>
                <a:gd name="connsiteX12" fmla="*/ 325 w 648215"/>
                <a:gd name="connsiteY12" fmla="*/ 301668 h 418063"/>
                <a:gd name="connsiteX13" fmla="*/ 25471 w 648215"/>
                <a:gd name="connsiteY13" fmla="*/ 185558 h 418063"/>
                <a:gd name="connsiteX14" fmla="*/ 95670 w 648215"/>
                <a:gd name="connsiteY14" fmla="*/ 89356 h 418063"/>
                <a:gd name="connsiteX15" fmla="*/ 107005 w 648215"/>
                <a:gd name="connsiteY15" fmla="*/ 79545 h 418063"/>
                <a:gd name="connsiteX16" fmla="*/ 119006 w 648215"/>
                <a:gd name="connsiteY16" fmla="*/ 70496 h 418063"/>
                <a:gd name="connsiteX17" fmla="*/ 143962 w 648215"/>
                <a:gd name="connsiteY17" fmla="*/ 53827 h 418063"/>
                <a:gd name="connsiteX18" fmla="*/ 197778 w 648215"/>
                <a:gd name="connsiteY18" fmla="*/ 27729 h 418063"/>
                <a:gd name="connsiteX19" fmla="*/ 314173 w 648215"/>
                <a:gd name="connsiteY19" fmla="*/ 1630 h 418063"/>
                <a:gd name="connsiteX20" fmla="*/ 433141 w 648215"/>
                <a:gd name="connsiteY20" fmla="*/ 7441 h 418063"/>
                <a:gd name="connsiteX21" fmla="*/ 545821 w 648215"/>
                <a:gd name="connsiteY21" fmla="*/ 45445 h 418063"/>
                <a:gd name="connsiteX22" fmla="*/ 648215 w 648215"/>
                <a:gd name="connsiteY22" fmla="*/ 105262 h 41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8215" h="418063">
                  <a:moveTo>
                    <a:pt x="648215" y="105262"/>
                  </a:moveTo>
                  <a:cubicBezTo>
                    <a:pt x="613544" y="86498"/>
                    <a:pt x="578778" y="67162"/>
                    <a:pt x="544012" y="48874"/>
                  </a:cubicBezTo>
                  <a:cubicBezTo>
                    <a:pt x="508579" y="31825"/>
                    <a:pt x="470860" y="19633"/>
                    <a:pt x="431998" y="13441"/>
                  </a:cubicBezTo>
                  <a:cubicBezTo>
                    <a:pt x="393231" y="7250"/>
                    <a:pt x="353797" y="5059"/>
                    <a:pt x="314745" y="8869"/>
                  </a:cubicBezTo>
                  <a:cubicBezTo>
                    <a:pt x="275692" y="12394"/>
                    <a:pt x="237021" y="20680"/>
                    <a:pt x="200635" y="35158"/>
                  </a:cubicBezTo>
                  <a:cubicBezTo>
                    <a:pt x="182252" y="41921"/>
                    <a:pt x="164821" y="50779"/>
                    <a:pt x="147772" y="60400"/>
                  </a:cubicBezTo>
                  <a:cubicBezTo>
                    <a:pt x="139580" y="65734"/>
                    <a:pt x="131008" y="70496"/>
                    <a:pt x="123292" y="76497"/>
                  </a:cubicBezTo>
                  <a:cubicBezTo>
                    <a:pt x="119387" y="79450"/>
                    <a:pt x="115387" y="82212"/>
                    <a:pt x="111577" y="85260"/>
                  </a:cubicBezTo>
                  <a:lnTo>
                    <a:pt x="100432" y="94785"/>
                  </a:lnTo>
                  <a:cubicBezTo>
                    <a:pt x="70714" y="120312"/>
                    <a:pt x="47759" y="152792"/>
                    <a:pt x="30995" y="188035"/>
                  </a:cubicBezTo>
                  <a:cubicBezTo>
                    <a:pt x="14612" y="223563"/>
                    <a:pt x="6325" y="262615"/>
                    <a:pt x="4135" y="301858"/>
                  </a:cubicBezTo>
                  <a:cubicBezTo>
                    <a:pt x="991" y="341006"/>
                    <a:pt x="6040" y="381011"/>
                    <a:pt x="19851" y="418063"/>
                  </a:cubicBezTo>
                  <a:cubicBezTo>
                    <a:pt x="4897" y="381487"/>
                    <a:pt x="-1580" y="341292"/>
                    <a:pt x="325" y="301668"/>
                  </a:cubicBezTo>
                  <a:cubicBezTo>
                    <a:pt x="1753" y="262044"/>
                    <a:pt x="9469" y="222229"/>
                    <a:pt x="25471" y="185558"/>
                  </a:cubicBezTo>
                  <a:cubicBezTo>
                    <a:pt x="41663" y="149077"/>
                    <a:pt x="65571" y="115740"/>
                    <a:pt x="95670" y="89356"/>
                  </a:cubicBezTo>
                  <a:lnTo>
                    <a:pt x="107005" y="79545"/>
                  </a:lnTo>
                  <a:cubicBezTo>
                    <a:pt x="110910" y="76402"/>
                    <a:pt x="115006" y="73544"/>
                    <a:pt x="119006" y="70496"/>
                  </a:cubicBezTo>
                  <a:cubicBezTo>
                    <a:pt x="126817" y="64305"/>
                    <a:pt x="135580" y="59352"/>
                    <a:pt x="143962" y="53827"/>
                  </a:cubicBezTo>
                  <a:cubicBezTo>
                    <a:pt x="161297" y="43921"/>
                    <a:pt x="179109" y="34682"/>
                    <a:pt x="197778" y="27729"/>
                  </a:cubicBezTo>
                  <a:cubicBezTo>
                    <a:pt x="235021" y="13251"/>
                    <a:pt x="274454" y="4964"/>
                    <a:pt x="314173" y="1630"/>
                  </a:cubicBezTo>
                  <a:cubicBezTo>
                    <a:pt x="353893" y="-1799"/>
                    <a:pt x="393993" y="202"/>
                    <a:pt x="433141" y="7441"/>
                  </a:cubicBezTo>
                  <a:cubicBezTo>
                    <a:pt x="472288" y="14394"/>
                    <a:pt x="510388" y="27443"/>
                    <a:pt x="545821" y="45445"/>
                  </a:cubicBezTo>
                  <a:cubicBezTo>
                    <a:pt x="580302" y="65067"/>
                    <a:pt x="614020" y="85355"/>
                    <a:pt x="648215" y="105262"/>
                  </a:cubicBezTo>
                  <a:close/>
                </a:path>
              </a:pathLst>
            </a:custGeom>
            <a:solidFill>
              <a:srgbClr val="2C3E50"/>
            </a:solidFill>
            <a:ln w="9525" cap="flat">
              <a:noFill/>
              <a:prstDash val="solid"/>
              <a:miter/>
            </a:ln>
          </p:spPr>
          <p:txBody>
            <a:bodyPr rtlCol="0" anchor="ctr"/>
            <a:lstStyle/>
            <a:p>
              <a:endParaRPr lang="zh-CN" altLang="en-US">
                <a:cs typeface="+mn-ea"/>
                <a:sym typeface="+mn-lt"/>
              </a:endParaRPr>
            </a:p>
          </p:txBody>
        </p:sp>
      </p:grpSp>
      <p:grpSp>
        <p:nvGrpSpPr>
          <p:cNvPr id="2" name="组合 1"/>
          <p:cNvGrpSpPr/>
          <p:nvPr>
            <p:custDataLst>
              <p:tags r:id="rId180"/>
            </p:custDataLst>
          </p:nvPr>
        </p:nvGrpSpPr>
        <p:grpSpPr>
          <a:xfrm>
            <a:off x="1069045" y="4809344"/>
            <a:ext cx="10004802" cy="788646"/>
            <a:chOff x="1069045" y="4809344"/>
            <a:chExt cx="10004802" cy="788646"/>
          </a:xfrm>
        </p:grpSpPr>
        <p:sp>
          <p:nvSpPr>
            <p:cNvPr id="250" name="文本框 249"/>
            <p:cNvSpPr txBox="1"/>
            <p:nvPr>
              <p:custDataLst>
                <p:tags r:id="rId181"/>
              </p:custDataLst>
            </p:nvPr>
          </p:nvSpPr>
          <p:spPr>
            <a:xfrm>
              <a:off x="1230393" y="4809344"/>
              <a:ext cx="309880" cy="460375"/>
            </a:xfrm>
            <a:prstGeom prst="rect">
              <a:avLst/>
            </a:prstGeom>
            <a:noFill/>
          </p:spPr>
          <p:txBody>
            <a:bodyPr wrap="none" rtlCol="0">
              <a:spAutoFit/>
            </a:bodyPr>
            <a:lstStyle/>
            <a:p>
              <a:endParaRPr lang="zh-CN" altLang="en-US" sz="2400" dirty="0">
                <a:solidFill>
                  <a:schemeClr val="tx2">
                    <a:lumMod val="85000"/>
                    <a:lumOff val="15000"/>
                  </a:schemeClr>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251" name="文本框 250"/>
            <p:cNvSpPr txBox="1"/>
            <p:nvPr>
              <p:custDataLst>
                <p:tags r:id="rId182"/>
              </p:custDataLst>
            </p:nvPr>
          </p:nvSpPr>
          <p:spPr>
            <a:xfrm>
              <a:off x="1069045" y="5250645"/>
              <a:ext cx="2046245" cy="347345"/>
            </a:xfrm>
            <a:prstGeom prst="rect">
              <a:avLst/>
            </a:prstGeom>
            <a:noFill/>
          </p:spPr>
          <p:txBody>
            <a:bodyPr wrap="square" rtlCol="0">
              <a:spAutoFit/>
            </a:bodyPr>
            <a:lstStyle/>
            <a:p>
              <a:pPr algn="ctr">
                <a:lnSpc>
                  <a:spcPts val="2000"/>
                </a:lnSpc>
              </a:pPr>
              <a:endParaRPr lang="zh-CN" altLang="en-US" sz="1600" dirty="0">
                <a:solidFill>
                  <a:schemeClr val="tx2">
                    <a:lumMod val="75000"/>
                    <a:lumOff val="25000"/>
                    <a:alpha val="98000"/>
                  </a:schemeClr>
                </a:solidFill>
                <a:latin typeface="+mj-ea"/>
                <a:ea typeface="+mj-ea"/>
                <a:cs typeface="+mn-ea"/>
                <a:sym typeface="杨任东竹石体-Regular" panose="02000000000000000000" pitchFamily="2" charset="-122"/>
              </a:endParaRPr>
            </a:p>
          </p:txBody>
        </p:sp>
        <p:sp>
          <p:nvSpPr>
            <p:cNvPr id="253" name="文本框 252"/>
            <p:cNvSpPr txBox="1"/>
            <p:nvPr>
              <p:custDataLst>
                <p:tags r:id="rId183"/>
              </p:custDataLst>
            </p:nvPr>
          </p:nvSpPr>
          <p:spPr>
            <a:xfrm>
              <a:off x="3875161" y="4809344"/>
              <a:ext cx="309880" cy="460375"/>
            </a:xfrm>
            <a:prstGeom prst="rect">
              <a:avLst/>
            </a:prstGeom>
            <a:noFill/>
          </p:spPr>
          <p:txBody>
            <a:bodyPr wrap="none" rtlCol="0">
              <a:spAutoFit/>
            </a:bodyPr>
            <a:lstStyle/>
            <a:p>
              <a:endParaRPr lang="zh-CN" altLang="en-US" sz="2400" dirty="0">
                <a:solidFill>
                  <a:schemeClr val="tx2">
                    <a:lumMod val="85000"/>
                    <a:lumOff val="15000"/>
                  </a:schemeClr>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256" name="文本框 255"/>
            <p:cNvSpPr txBox="1"/>
            <p:nvPr>
              <p:custDataLst>
                <p:tags r:id="rId184"/>
              </p:custDataLst>
            </p:nvPr>
          </p:nvSpPr>
          <p:spPr>
            <a:xfrm>
              <a:off x="6527385" y="4809344"/>
              <a:ext cx="309880" cy="460375"/>
            </a:xfrm>
            <a:prstGeom prst="rect">
              <a:avLst/>
            </a:prstGeom>
            <a:noFill/>
          </p:spPr>
          <p:txBody>
            <a:bodyPr wrap="none" rtlCol="0">
              <a:spAutoFit/>
            </a:bodyPr>
            <a:lstStyle/>
            <a:p>
              <a:endParaRPr lang="zh-CN" altLang="en-US" sz="2400" dirty="0">
                <a:solidFill>
                  <a:schemeClr val="tx2">
                    <a:lumMod val="85000"/>
                    <a:lumOff val="15000"/>
                  </a:schemeClr>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259" name="文本框 258"/>
            <p:cNvSpPr txBox="1"/>
            <p:nvPr>
              <p:custDataLst>
                <p:tags r:id="rId185"/>
              </p:custDataLst>
            </p:nvPr>
          </p:nvSpPr>
          <p:spPr>
            <a:xfrm>
              <a:off x="9179611" y="4809344"/>
              <a:ext cx="309880" cy="460375"/>
            </a:xfrm>
            <a:prstGeom prst="rect">
              <a:avLst/>
            </a:prstGeom>
            <a:noFill/>
          </p:spPr>
          <p:txBody>
            <a:bodyPr wrap="none" rtlCol="0">
              <a:spAutoFit/>
            </a:bodyPr>
            <a:lstStyle/>
            <a:p>
              <a:endParaRPr lang="zh-CN" altLang="en-US" sz="2400" dirty="0">
                <a:solidFill>
                  <a:schemeClr val="tx2">
                    <a:lumMod val="85000"/>
                    <a:lumOff val="15000"/>
                  </a:schemeClr>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274" name="文本框 273"/>
            <p:cNvSpPr txBox="1"/>
            <p:nvPr>
              <p:custDataLst>
                <p:tags r:id="rId186"/>
              </p:custDataLst>
            </p:nvPr>
          </p:nvSpPr>
          <p:spPr>
            <a:xfrm>
              <a:off x="3711962" y="5250645"/>
              <a:ext cx="2046245" cy="347345"/>
            </a:xfrm>
            <a:prstGeom prst="rect">
              <a:avLst/>
            </a:prstGeom>
            <a:noFill/>
          </p:spPr>
          <p:txBody>
            <a:bodyPr wrap="square" rtlCol="0">
              <a:spAutoFit/>
            </a:bodyPr>
            <a:lstStyle/>
            <a:p>
              <a:pPr algn="ctr">
                <a:lnSpc>
                  <a:spcPts val="2000"/>
                </a:lnSpc>
              </a:pPr>
              <a:endParaRPr lang="zh-CN" altLang="en-US" sz="1600" dirty="0">
                <a:solidFill>
                  <a:schemeClr val="tx2">
                    <a:lumMod val="75000"/>
                    <a:lumOff val="25000"/>
                    <a:alpha val="98000"/>
                  </a:schemeClr>
                </a:solidFill>
                <a:latin typeface="+mj-ea"/>
                <a:ea typeface="+mj-ea"/>
                <a:cs typeface="+mn-ea"/>
                <a:sym typeface="杨任东竹石体-Regular" panose="02000000000000000000" pitchFamily="2" charset="-122"/>
              </a:endParaRPr>
            </a:p>
          </p:txBody>
        </p:sp>
        <p:sp>
          <p:nvSpPr>
            <p:cNvPr id="276" name="文本框 275"/>
            <p:cNvSpPr txBox="1"/>
            <p:nvPr>
              <p:custDataLst>
                <p:tags r:id="rId187"/>
              </p:custDataLst>
            </p:nvPr>
          </p:nvSpPr>
          <p:spPr>
            <a:xfrm>
              <a:off x="6384685" y="5250645"/>
              <a:ext cx="2046245" cy="347345"/>
            </a:xfrm>
            <a:prstGeom prst="rect">
              <a:avLst/>
            </a:prstGeom>
            <a:noFill/>
          </p:spPr>
          <p:txBody>
            <a:bodyPr wrap="square" rtlCol="0">
              <a:spAutoFit/>
            </a:bodyPr>
            <a:lstStyle/>
            <a:p>
              <a:pPr algn="ctr">
                <a:lnSpc>
                  <a:spcPts val="2000"/>
                </a:lnSpc>
              </a:pPr>
              <a:endParaRPr lang="zh-CN" altLang="en-US" sz="1600" dirty="0">
                <a:solidFill>
                  <a:schemeClr val="tx2">
                    <a:lumMod val="75000"/>
                    <a:lumOff val="25000"/>
                    <a:alpha val="98000"/>
                  </a:schemeClr>
                </a:solidFill>
                <a:latin typeface="+mj-ea"/>
                <a:ea typeface="+mj-ea"/>
                <a:cs typeface="+mn-ea"/>
                <a:sym typeface="杨任东竹石体-Regular" panose="02000000000000000000" pitchFamily="2" charset="-122"/>
              </a:endParaRPr>
            </a:p>
          </p:txBody>
        </p:sp>
        <p:sp>
          <p:nvSpPr>
            <p:cNvPr id="277" name="文本框 276"/>
            <p:cNvSpPr txBox="1"/>
            <p:nvPr>
              <p:custDataLst>
                <p:tags r:id="rId188"/>
              </p:custDataLst>
            </p:nvPr>
          </p:nvSpPr>
          <p:spPr>
            <a:xfrm>
              <a:off x="9027602" y="5250645"/>
              <a:ext cx="2046245" cy="347345"/>
            </a:xfrm>
            <a:prstGeom prst="rect">
              <a:avLst/>
            </a:prstGeom>
            <a:noFill/>
          </p:spPr>
          <p:txBody>
            <a:bodyPr wrap="square" rtlCol="0">
              <a:spAutoFit/>
            </a:bodyPr>
            <a:lstStyle/>
            <a:p>
              <a:pPr algn="ctr">
                <a:lnSpc>
                  <a:spcPts val="2000"/>
                </a:lnSpc>
              </a:pPr>
              <a:endParaRPr lang="zh-CN" altLang="en-US" sz="1600" dirty="0">
                <a:solidFill>
                  <a:schemeClr val="tx2">
                    <a:lumMod val="75000"/>
                    <a:lumOff val="25000"/>
                    <a:alpha val="98000"/>
                  </a:schemeClr>
                </a:solidFill>
                <a:latin typeface="+mj-ea"/>
                <a:ea typeface="+mj-ea"/>
                <a:cs typeface="+mn-ea"/>
                <a:sym typeface="杨任东竹石体-Regular" panose="02000000000000000000" pitchFamily="2" charset="-122"/>
              </a:endParaRPr>
            </a:p>
          </p:txBody>
        </p:sp>
      </p:grpSp>
      <p:sp>
        <p:nvSpPr>
          <p:cNvPr id="3" name="文本框 2"/>
          <p:cNvSpPr txBox="1"/>
          <p:nvPr/>
        </p:nvSpPr>
        <p:spPr>
          <a:xfrm>
            <a:off x="807085" y="3705860"/>
            <a:ext cx="7407275" cy="645160"/>
          </a:xfrm>
          <a:prstGeom prst="rect">
            <a:avLst/>
          </a:prstGeom>
          <a:noFill/>
        </p:spPr>
        <p:txBody>
          <a:bodyPr wrap="square" rtlCol="0">
            <a:spAutoFit/>
          </a:bodyPr>
          <a:p>
            <a:r>
              <a:rPr lang="zh-CN" altLang="en-US" sz="3600">
                <a:ln w="15875"/>
                <a:gradFill>
                  <a:gsLst>
                    <a:gs pos="0">
                      <a:schemeClr val="accent1"/>
                    </a:gs>
                    <a:gs pos="100000">
                      <a:schemeClr val="accent6"/>
                    </a:gs>
                  </a:gsLst>
                  <a:lin ang="2700000" scaled="0"/>
                </a:gradFill>
                <a:effectLst/>
              </a:rPr>
              <a:t>抚触的顺序：（先仰位再俯卧位）</a:t>
            </a:r>
            <a:endParaRPr lang="zh-CN" altLang="en-US" sz="3600">
              <a:ln w="15875"/>
              <a:gradFill>
                <a:gsLst>
                  <a:gs pos="0">
                    <a:schemeClr val="accent1"/>
                  </a:gs>
                  <a:gs pos="100000">
                    <a:schemeClr val="accent6"/>
                  </a:gs>
                </a:gsLst>
                <a:lin ang="2700000" scaled="0"/>
              </a:gradFill>
              <a:effectLst/>
            </a:endParaRPr>
          </a:p>
        </p:txBody>
      </p:sp>
      <p:sp>
        <p:nvSpPr>
          <p:cNvPr id="10" name="文本框 9"/>
          <p:cNvSpPr txBox="1"/>
          <p:nvPr/>
        </p:nvSpPr>
        <p:spPr>
          <a:xfrm>
            <a:off x="1231265" y="4088130"/>
            <a:ext cx="9842500" cy="995680"/>
          </a:xfrm>
          <a:prstGeom prst="rect">
            <a:avLst/>
          </a:prstGeom>
          <a:noFill/>
        </p:spPr>
        <p:txBody>
          <a:bodyPr wrap="square" rtlCol="0">
            <a:noAutofit/>
            <a:scene3d>
              <a:camera prst="orthographicFront"/>
              <a:lightRig rig="threePt" dir="t"/>
            </a:scene3d>
          </a:bodyPr>
          <a:p>
            <a:endParaRPr lang="zh-CN" altLang="en-US" sz="4400">
              <a:ln w="12700">
                <a:solidFill>
                  <a:schemeClr val="accent5"/>
                </a:solidFill>
                <a:prstDash val="solid"/>
              </a:ln>
              <a:pattFill prst="ltDnDiag">
                <a:fgClr>
                  <a:schemeClr val="accent5">
                    <a:lumMod val="60000"/>
                    <a:lumOff val="40000"/>
                  </a:schemeClr>
                </a:fgClr>
                <a:bgClr>
                  <a:schemeClr val="bg1"/>
                </a:bgClr>
              </a:pattFill>
              <a:effectLst/>
            </a:endParaRPr>
          </a:p>
          <a:p>
            <a:r>
              <a:rPr lang="zh-CN" altLang="en-US" sz="4400">
                <a:ln w="12700">
                  <a:solidFill>
                    <a:schemeClr val="accent5"/>
                  </a:solidFill>
                  <a:prstDash val="solid"/>
                </a:ln>
                <a:pattFill prst="ltDnDiag">
                  <a:fgClr>
                    <a:schemeClr val="accent5">
                      <a:lumMod val="60000"/>
                      <a:lumOff val="40000"/>
                    </a:schemeClr>
                  </a:fgClr>
                  <a:bgClr>
                    <a:schemeClr val="bg1"/>
                  </a:bgClr>
                </a:pattFill>
                <a:effectLst/>
              </a:rPr>
              <a:t>前额</a:t>
            </a:r>
            <a:r>
              <a:rPr lang="en-US" altLang="zh-CN" sz="4400">
                <a:ln w="12700">
                  <a:solidFill>
                    <a:schemeClr val="accent5"/>
                  </a:solidFill>
                  <a:prstDash val="solid"/>
                </a:ln>
                <a:pattFill prst="ltDnDiag">
                  <a:fgClr>
                    <a:schemeClr val="accent5">
                      <a:lumMod val="60000"/>
                      <a:lumOff val="40000"/>
                    </a:schemeClr>
                  </a:fgClr>
                  <a:bgClr>
                    <a:schemeClr val="bg1"/>
                  </a:bgClr>
                </a:pattFill>
                <a:effectLst/>
              </a:rPr>
              <a:t>——</a:t>
            </a:r>
            <a:r>
              <a:rPr lang="zh-CN" altLang="en-US" sz="4400">
                <a:ln w="12700">
                  <a:solidFill>
                    <a:schemeClr val="accent5"/>
                  </a:solidFill>
                  <a:prstDash val="solid"/>
                </a:ln>
                <a:pattFill prst="ltDnDiag">
                  <a:fgClr>
                    <a:schemeClr val="accent5">
                      <a:lumMod val="60000"/>
                      <a:lumOff val="40000"/>
                    </a:schemeClr>
                  </a:fgClr>
                  <a:bgClr>
                    <a:schemeClr val="bg1"/>
                  </a:bgClr>
                </a:pattFill>
                <a:effectLst/>
              </a:rPr>
              <a:t>下颌</a:t>
            </a:r>
            <a:r>
              <a:rPr lang="en-US" altLang="zh-CN" sz="4400">
                <a:ln w="12700">
                  <a:solidFill>
                    <a:schemeClr val="accent5"/>
                  </a:solidFill>
                  <a:prstDash val="solid"/>
                </a:ln>
                <a:pattFill prst="ltDnDiag">
                  <a:fgClr>
                    <a:schemeClr val="accent5">
                      <a:lumMod val="60000"/>
                      <a:lumOff val="40000"/>
                    </a:schemeClr>
                  </a:fgClr>
                  <a:bgClr>
                    <a:schemeClr val="bg1"/>
                  </a:bgClr>
                </a:pattFill>
                <a:effectLst/>
              </a:rPr>
              <a:t>——</a:t>
            </a:r>
            <a:r>
              <a:rPr lang="zh-CN" altLang="en-US" sz="4400">
                <a:ln w="12700">
                  <a:solidFill>
                    <a:schemeClr val="accent5"/>
                  </a:solidFill>
                  <a:prstDash val="solid"/>
                </a:ln>
                <a:pattFill prst="ltDnDiag">
                  <a:fgClr>
                    <a:schemeClr val="accent5">
                      <a:lumMod val="60000"/>
                      <a:lumOff val="40000"/>
                    </a:schemeClr>
                  </a:fgClr>
                  <a:bgClr>
                    <a:schemeClr val="bg1"/>
                  </a:bgClr>
                </a:pattFill>
                <a:effectLst/>
              </a:rPr>
              <a:t>头部</a:t>
            </a:r>
            <a:r>
              <a:rPr lang="en-US" altLang="zh-CN" sz="4400">
                <a:ln w="12700">
                  <a:solidFill>
                    <a:schemeClr val="accent5"/>
                  </a:solidFill>
                  <a:prstDash val="solid"/>
                </a:ln>
                <a:pattFill prst="ltDnDiag">
                  <a:fgClr>
                    <a:schemeClr val="accent5">
                      <a:lumMod val="60000"/>
                      <a:lumOff val="40000"/>
                    </a:schemeClr>
                  </a:fgClr>
                  <a:bgClr>
                    <a:schemeClr val="bg1"/>
                  </a:bgClr>
                </a:pattFill>
                <a:effectLst/>
              </a:rPr>
              <a:t>——</a:t>
            </a:r>
            <a:r>
              <a:rPr lang="zh-CN" altLang="en-US" sz="4400">
                <a:ln w="12700">
                  <a:solidFill>
                    <a:schemeClr val="accent5"/>
                  </a:solidFill>
                  <a:prstDash val="solid"/>
                </a:ln>
                <a:pattFill prst="ltDnDiag">
                  <a:fgClr>
                    <a:schemeClr val="accent5">
                      <a:lumMod val="60000"/>
                      <a:lumOff val="40000"/>
                    </a:schemeClr>
                  </a:fgClr>
                  <a:bgClr>
                    <a:schemeClr val="bg1"/>
                  </a:bgClr>
                </a:pattFill>
                <a:effectLst/>
              </a:rPr>
              <a:t>胸部</a:t>
            </a:r>
            <a:r>
              <a:rPr lang="en-US" altLang="zh-CN" sz="4400">
                <a:ln w="12700">
                  <a:solidFill>
                    <a:schemeClr val="accent5"/>
                  </a:solidFill>
                  <a:prstDash val="solid"/>
                </a:ln>
                <a:pattFill prst="ltDnDiag">
                  <a:fgClr>
                    <a:schemeClr val="accent5">
                      <a:lumMod val="60000"/>
                      <a:lumOff val="40000"/>
                    </a:schemeClr>
                  </a:fgClr>
                  <a:bgClr>
                    <a:schemeClr val="bg1"/>
                  </a:bgClr>
                </a:pattFill>
                <a:effectLst/>
              </a:rPr>
              <a:t>——</a:t>
            </a:r>
            <a:r>
              <a:rPr lang="zh-CN" altLang="en-US" sz="4400">
                <a:ln w="12700">
                  <a:solidFill>
                    <a:schemeClr val="accent5"/>
                  </a:solidFill>
                  <a:prstDash val="solid"/>
                </a:ln>
                <a:pattFill prst="ltDnDiag">
                  <a:fgClr>
                    <a:schemeClr val="accent5">
                      <a:lumMod val="60000"/>
                      <a:lumOff val="40000"/>
                    </a:schemeClr>
                  </a:fgClr>
                  <a:bgClr>
                    <a:schemeClr val="bg1"/>
                  </a:bgClr>
                </a:pattFill>
                <a:effectLst/>
              </a:rPr>
              <a:t>腹部</a:t>
            </a:r>
            <a:r>
              <a:rPr lang="en-US" altLang="zh-CN" sz="4400">
                <a:ln w="12700">
                  <a:solidFill>
                    <a:schemeClr val="accent5"/>
                  </a:solidFill>
                  <a:prstDash val="solid"/>
                </a:ln>
                <a:pattFill prst="ltDnDiag">
                  <a:fgClr>
                    <a:schemeClr val="accent5">
                      <a:lumMod val="60000"/>
                      <a:lumOff val="40000"/>
                    </a:schemeClr>
                  </a:fgClr>
                  <a:bgClr>
                    <a:schemeClr val="bg1"/>
                  </a:bgClr>
                </a:pattFill>
                <a:effectLst/>
              </a:rPr>
              <a:t>——</a:t>
            </a:r>
            <a:r>
              <a:rPr lang="zh-CN" altLang="en-US" sz="4400">
                <a:ln w="12700">
                  <a:solidFill>
                    <a:schemeClr val="accent5"/>
                  </a:solidFill>
                  <a:prstDash val="solid"/>
                </a:ln>
                <a:pattFill prst="ltDnDiag">
                  <a:fgClr>
                    <a:schemeClr val="accent5">
                      <a:lumMod val="60000"/>
                      <a:lumOff val="40000"/>
                    </a:schemeClr>
                  </a:fgClr>
                  <a:bgClr>
                    <a:schemeClr val="bg1"/>
                  </a:bgClr>
                </a:pattFill>
                <a:effectLst/>
              </a:rPr>
              <a:t>上肢</a:t>
            </a:r>
            <a:r>
              <a:rPr lang="en-US" altLang="zh-CN" sz="4400">
                <a:ln w="12700">
                  <a:solidFill>
                    <a:schemeClr val="accent5"/>
                  </a:solidFill>
                  <a:prstDash val="solid"/>
                </a:ln>
                <a:pattFill prst="ltDnDiag">
                  <a:fgClr>
                    <a:schemeClr val="accent5">
                      <a:lumMod val="60000"/>
                      <a:lumOff val="40000"/>
                    </a:schemeClr>
                  </a:fgClr>
                  <a:bgClr>
                    <a:schemeClr val="bg1"/>
                  </a:bgClr>
                </a:pattFill>
                <a:effectLst/>
              </a:rPr>
              <a:t>——</a:t>
            </a:r>
            <a:r>
              <a:rPr lang="zh-CN" altLang="en-US" sz="4400">
                <a:ln w="12700">
                  <a:solidFill>
                    <a:schemeClr val="accent5"/>
                  </a:solidFill>
                  <a:prstDash val="solid"/>
                </a:ln>
                <a:pattFill prst="ltDnDiag">
                  <a:fgClr>
                    <a:schemeClr val="accent5">
                      <a:lumMod val="60000"/>
                      <a:lumOff val="40000"/>
                    </a:schemeClr>
                  </a:fgClr>
                  <a:bgClr>
                    <a:schemeClr val="bg1"/>
                  </a:bgClr>
                </a:pattFill>
                <a:effectLst/>
              </a:rPr>
              <a:t>下肢</a:t>
            </a:r>
            <a:r>
              <a:rPr lang="en-US" altLang="zh-CN" sz="4400">
                <a:ln w="12700">
                  <a:solidFill>
                    <a:schemeClr val="accent5"/>
                  </a:solidFill>
                  <a:prstDash val="solid"/>
                </a:ln>
                <a:pattFill prst="ltDnDiag">
                  <a:fgClr>
                    <a:schemeClr val="accent5">
                      <a:lumMod val="60000"/>
                      <a:lumOff val="40000"/>
                    </a:schemeClr>
                  </a:fgClr>
                  <a:bgClr>
                    <a:schemeClr val="bg1"/>
                  </a:bgClr>
                </a:pattFill>
                <a:effectLst/>
              </a:rPr>
              <a:t>——</a:t>
            </a:r>
            <a:r>
              <a:rPr lang="zh-CN" altLang="en-US" sz="4400">
                <a:ln w="12700">
                  <a:solidFill>
                    <a:schemeClr val="accent5"/>
                  </a:solidFill>
                  <a:prstDash val="solid"/>
                </a:ln>
                <a:pattFill prst="ltDnDiag">
                  <a:fgClr>
                    <a:schemeClr val="accent5">
                      <a:lumMod val="60000"/>
                      <a:lumOff val="40000"/>
                    </a:schemeClr>
                  </a:fgClr>
                  <a:bgClr>
                    <a:schemeClr val="bg1"/>
                  </a:bgClr>
                </a:pattFill>
                <a:effectLst/>
              </a:rPr>
              <a:t>背部</a:t>
            </a:r>
            <a:endParaRPr lang="zh-CN" altLang="en-US" sz="4400">
              <a:ln w="12700">
                <a:solidFill>
                  <a:schemeClr val="accent5"/>
                </a:solidFill>
                <a:prstDash val="solid"/>
              </a:ln>
              <a:pattFill prst="ltDnDiag">
                <a:fgClr>
                  <a:schemeClr val="accent5">
                    <a:lumMod val="60000"/>
                    <a:lumOff val="40000"/>
                  </a:schemeClr>
                </a:fgClr>
                <a:bgClr>
                  <a:schemeClr val="bg1"/>
                </a:bgClr>
              </a:pattFill>
              <a:effectLst/>
            </a:endParaRPr>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422910" y="509270"/>
            <a:ext cx="5073650" cy="731520"/>
          </a:xfrm>
          <a:prstGeom prst="rect">
            <a:avLst/>
          </a:prstGeom>
          <a:noFill/>
        </p:spPr>
        <p:txBody>
          <a:bodyPr wrap="square" rtlCol="0">
            <a:noAutofit/>
            <a:scene3d>
              <a:camera prst="orthographicFront"/>
              <a:lightRig rig="threePt" dir="t"/>
            </a:scene3d>
          </a:bodyPr>
          <a:p>
            <a:r>
              <a:rPr lang="en-US" altLang="zh-CN" sz="3200">
                <a:ln w="12700">
                  <a:solidFill>
                    <a:schemeClr val="accent5"/>
                  </a:solidFill>
                  <a:prstDash val="solid"/>
                </a:ln>
                <a:pattFill prst="ltDnDiag">
                  <a:fgClr>
                    <a:schemeClr val="accent5">
                      <a:lumMod val="60000"/>
                      <a:lumOff val="40000"/>
                    </a:schemeClr>
                  </a:fgClr>
                  <a:bgClr>
                    <a:schemeClr val="bg1"/>
                  </a:bgClr>
                </a:pattFill>
                <a:effectLst/>
              </a:rPr>
              <a:t>1</a:t>
            </a:r>
            <a:r>
              <a:rPr lang="zh-CN" altLang="en-US" sz="3200">
                <a:ln w="12700">
                  <a:solidFill>
                    <a:schemeClr val="accent5"/>
                  </a:solidFill>
                  <a:prstDash val="solid"/>
                </a:ln>
                <a:pattFill prst="ltDnDiag">
                  <a:fgClr>
                    <a:schemeClr val="accent5">
                      <a:lumMod val="60000"/>
                      <a:lumOff val="40000"/>
                    </a:schemeClr>
                  </a:fgClr>
                  <a:bgClr>
                    <a:schemeClr val="bg1"/>
                  </a:bgClr>
                </a:pattFill>
                <a:effectLst/>
              </a:rPr>
              <a:t>、头面部：舒缓脸部紧绷</a:t>
            </a:r>
            <a:endParaRPr lang="zh-CN" altLang="en-US" sz="320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11" name="文本框 10"/>
          <p:cNvSpPr txBox="1"/>
          <p:nvPr/>
        </p:nvSpPr>
        <p:spPr>
          <a:xfrm>
            <a:off x="745490" y="1240790"/>
            <a:ext cx="7134860" cy="2905760"/>
          </a:xfrm>
          <a:prstGeom prst="rect">
            <a:avLst/>
          </a:prstGeom>
          <a:noFill/>
        </p:spPr>
        <p:txBody>
          <a:bodyPr wrap="square" rtlCol="0">
            <a:noAutofit/>
          </a:bodyPr>
          <a:p>
            <a:pPr indent="0" fontAlgn="auto">
              <a:lnSpc>
                <a:spcPct val="150000"/>
              </a:lnSpc>
            </a:pPr>
            <a:r>
              <a:rPr lang="en-US" altLang="zh-CN" sz="2000"/>
              <a:t>   </a:t>
            </a:r>
            <a:r>
              <a:rPr lang="en-US" altLang="zh-CN" sz="2400"/>
              <a:t>     </a:t>
            </a:r>
            <a:r>
              <a:rPr lang="zh-CN" altLang="en-US" sz="2400"/>
              <a:t>取适量婴儿按摩油或婴儿润肤乳液，从前额中心处用双手拇指指腹往外推压至太阳穴；双手拇指指腹自下颌处向外上滑动至耳垂，划出一个微笑状；双手插入宝宝前额中央的发际内，像洗头一样自上向后滑动直到耳后为止。妈妈边抚触边念：“小脸蛋真可爱，妈妈摸摸更好看”。</a:t>
            </a:r>
            <a:endParaRPr lang="zh-CN" altLang="en-US" sz="2400"/>
          </a:p>
          <a:p>
            <a:pPr indent="0" fontAlgn="auto">
              <a:lnSpc>
                <a:spcPct val="150000"/>
              </a:lnSpc>
            </a:pPr>
            <a:r>
              <a:rPr lang="zh-CN" altLang="en-US" sz="2400">
                <a:ln w="15875"/>
                <a:gradFill>
                  <a:gsLst>
                    <a:gs pos="0">
                      <a:schemeClr val="accent1"/>
                    </a:gs>
                    <a:gs pos="100000">
                      <a:schemeClr val="accent6"/>
                    </a:gs>
                  </a:gsLst>
                  <a:lin ang="2700000" scaled="0"/>
                </a:gradFill>
                <a:effectLst/>
              </a:rPr>
              <a:t>作用：舒缓脸部因吸吮、啼哭及长牙造成的紧绷。</a:t>
            </a:r>
            <a:endParaRPr lang="zh-CN" altLang="en-US" sz="2400">
              <a:ln w="15875"/>
              <a:gradFill>
                <a:gsLst>
                  <a:gs pos="0">
                    <a:schemeClr val="accent1"/>
                  </a:gs>
                  <a:gs pos="100000">
                    <a:schemeClr val="accent6"/>
                  </a:gs>
                </a:gsLst>
                <a:lin ang="2700000" scaled="0"/>
              </a:gradFill>
              <a:effectLst/>
            </a:endParaRPr>
          </a:p>
          <a:p>
            <a:pPr indent="0" fontAlgn="auto">
              <a:lnSpc>
                <a:spcPct val="150000"/>
              </a:lnSpc>
            </a:pPr>
            <a:endParaRPr lang="zh-CN" altLang="en-US"/>
          </a:p>
          <a:p>
            <a:pPr indent="0" fontAlgn="auto">
              <a:lnSpc>
                <a:spcPct val="150000"/>
              </a:lnSpc>
            </a:pPr>
            <a:endParaRPr lang="zh-CN" altLang="en-US"/>
          </a:p>
        </p:txBody>
      </p:sp>
      <p:pic>
        <p:nvPicPr>
          <p:cNvPr id="4" name="图片 3" descr="640"/>
          <p:cNvPicPr>
            <a:picLocks noChangeAspect="1"/>
          </p:cNvPicPr>
          <p:nvPr/>
        </p:nvPicPr>
        <p:blipFill>
          <a:blip r:embed="rId1"/>
          <a:stretch>
            <a:fillRect/>
          </a:stretch>
        </p:blipFill>
        <p:spPr>
          <a:xfrm>
            <a:off x="7967980" y="1473835"/>
            <a:ext cx="3442335" cy="37541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483870" y="732155"/>
            <a:ext cx="6096000" cy="583565"/>
          </a:xfrm>
          <a:prstGeom prst="rect">
            <a:avLst/>
          </a:prstGeom>
          <a:noFill/>
        </p:spPr>
        <p:txBody>
          <a:bodyPr wrap="square" rtlCol="0" anchor="t">
            <a:spAutoFit/>
          </a:bodyPr>
          <a:p>
            <a:r>
              <a:rPr lang="en-US" altLang="zh-CN" sz="3200">
                <a:ln w="12700">
                  <a:solidFill>
                    <a:schemeClr val="accent5"/>
                  </a:solidFill>
                  <a:prstDash val="solid"/>
                </a:ln>
                <a:pattFill prst="ltDnDiag">
                  <a:fgClr>
                    <a:schemeClr val="accent5">
                      <a:lumMod val="60000"/>
                      <a:lumOff val="40000"/>
                    </a:schemeClr>
                  </a:fgClr>
                  <a:bgClr>
                    <a:schemeClr val="bg1"/>
                  </a:bgClr>
                </a:pattFill>
                <a:effectLst/>
                <a:sym typeface="+mn-ea"/>
              </a:rPr>
              <a:t>2</a:t>
            </a:r>
            <a:r>
              <a:rPr lang="zh-CN" altLang="en-US" sz="3200">
                <a:ln w="12700">
                  <a:solidFill>
                    <a:schemeClr val="accent5"/>
                  </a:solidFill>
                  <a:prstDash val="solid"/>
                </a:ln>
                <a:pattFill prst="ltDnDiag">
                  <a:fgClr>
                    <a:schemeClr val="accent5">
                      <a:lumMod val="60000"/>
                      <a:lumOff val="40000"/>
                    </a:schemeClr>
                  </a:fgClr>
                  <a:bgClr>
                    <a:schemeClr val="bg1"/>
                  </a:bgClr>
                </a:pattFill>
                <a:effectLst/>
                <a:sym typeface="+mn-ea"/>
              </a:rPr>
              <a:t>、上肢：增强灵活反应</a:t>
            </a:r>
            <a:endParaRPr lang="zh-CN" altLang="en-US" sz="3200">
              <a:ln w="12700">
                <a:solidFill>
                  <a:schemeClr val="accent5"/>
                </a:solidFill>
                <a:prstDash val="solid"/>
              </a:ln>
              <a:pattFill prst="ltDnDiag">
                <a:fgClr>
                  <a:schemeClr val="accent5">
                    <a:lumMod val="60000"/>
                    <a:lumOff val="40000"/>
                  </a:schemeClr>
                </a:fgClr>
                <a:bgClr>
                  <a:schemeClr val="bg1"/>
                </a:bgClr>
              </a:pattFill>
              <a:effectLst/>
              <a:sym typeface="+mn-ea"/>
            </a:endParaRPr>
          </a:p>
        </p:txBody>
      </p:sp>
      <p:sp>
        <p:nvSpPr>
          <p:cNvPr id="14" name="文本框 13"/>
          <p:cNvSpPr txBox="1"/>
          <p:nvPr/>
        </p:nvSpPr>
        <p:spPr>
          <a:xfrm>
            <a:off x="817880" y="1779905"/>
            <a:ext cx="7386955" cy="2238375"/>
          </a:xfrm>
          <a:prstGeom prst="rect">
            <a:avLst/>
          </a:prstGeom>
          <a:noFill/>
        </p:spPr>
        <p:txBody>
          <a:bodyPr wrap="square" rtlCol="0">
            <a:noAutofit/>
          </a:bodyPr>
          <a:p>
            <a:pPr indent="0" fontAlgn="auto">
              <a:lnSpc>
                <a:spcPct val="150000"/>
              </a:lnSpc>
            </a:pPr>
            <a:r>
              <a:rPr lang="en-US" altLang="zh-CN"/>
              <a:t>  </a:t>
            </a:r>
            <a:r>
              <a:rPr lang="en-US" altLang="zh-CN" sz="2400"/>
              <a:t>     </a:t>
            </a:r>
            <a:r>
              <a:rPr lang="zh-CN" altLang="en-US" sz="2400"/>
              <a:t>揉捏扭转反反复复A:将婴儿双手向下伸展，用一只手捏住其胳膊；B:从上臂到手腕部轻柔地揉捏；C.用手指抚触手腕；D.用同样的方法抚触另一只手。妈妈边抚触边念：“妈妈搓一搓小手臂，宝宝长大有力气”。</a:t>
            </a:r>
            <a:endParaRPr lang="zh-CN" altLang="en-US" sz="2400"/>
          </a:p>
          <a:p>
            <a:pPr indent="0" fontAlgn="auto">
              <a:lnSpc>
                <a:spcPct val="150000"/>
              </a:lnSpc>
            </a:pPr>
            <a:r>
              <a:rPr lang="zh-CN" altLang="en-US" sz="2400">
                <a:ln w="15875"/>
                <a:gradFill>
                  <a:gsLst>
                    <a:gs pos="0">
                      <a:schemeClr val="accent1"/>
                    </a:gs>
                    <a:gs pos="100000">
                      <a:schemeClr val="accent6"/>
                    </a:gs>
                  </a:gsLst>
                  <a:lin ang="2700000" scaled="0"/>
                </a:gradFill>
                <a:effectLst/>
              </a:rPr>
              <a:t>作用：让宝宝的手臂更加灵活。</a:t>
            </a:r>
            <a:endParaRPr lang="zh-CN" altLang="en-US" sz="2400">
              <a:ln w="15875"/>
              <a:gradFill>
                <a:gsLst>
                  <a:gs pos="0">
                    <a:schemeClr val="accent1"/>
                  </a:gs>
                  <a:gs pos="100000">
                    <a:schemeClr val="accent6"/>
                  </a:gs>
                </a:gsLst>
                <a:lin ang="2700000" scaled="0"/>
              </a:gradFill>
              <a:effectLst/>
            </a:endParaRPr>
          </a:p>
        </p:txBody>
      </p:sp>
      <p:pic>
        <p:nvPicPr>
          <p:cNvPr id="2" name="图片 1" descr="640 (1)"/>
          <p:cNvPicPr>
            <a:picLocks noChangeAspect="1"/>
          </p:cNvPicPr>
          <p:nvPr/>
        </p:nvPicPr>
        <p:blipFill>
          <a:blip r:embed="rId1"/>
          <a:stretch>
            <a:fillRect/>
          </a:stretch>
        </p:blipFill>
        <p:spPr>
          <a:xfrm>
            <a:off x="6579235" y="4119245"/>
            <a:ext cx="4378960" cy="2381250"/>
          </a:xfrm>
          <a:prstGeom prst="rect">
            <a:avLst/>
          </a:prstGeom>
        </p:spPr>
      </p:pic>
      <p:pic>
        <p:nvPicPr>
          <p:cNvPr id="10" name="图片 9"/>
          <p:cNvPicPr>
            <a:picLocks noChangeAspect="1"/>
          </p:cNvPicPr>
          <p:nvPr/>
        </p:nvPicPr>
        <p:blipFill>
          <a:blip r:embed="rId2" cstate="print"/>
          <a:stretch>
            <a:fillRect/>
          </a:stretch>
        </p:blipFill>
        <p:spPr>
          <a:xfrm>
            <a:off x="7753569" y="-164221"/>
            <a:ext cx="3863752" cy="38637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DIAGRAM_VIRTUALLY_FRAME" val="{&quot;height&quot;:344.5025196850394,&quot;left&quot;:499.40929133858265,&quot;top&quot;:97.63850393700787,&quot;width&quot;:353.5304724409449}"/>
</p:tagLst>
</file>

<file path=ppt/tags/tag10.xml><?xml version="1.0" encoding="utf-8"?>
<p:tagLst xmlns:p="http://schemas.openxmlformats.org/presentationml/2006/main">
  <p:tag name="KSO_WM_DIAGRAM_VIRTUALLY_FRAME" val="{&quot;height&quot;:344.5025196850394,&quot;left&quot;:499.40929133858265,&quot;top&quot;:97.63850393700787,&quot;width&quot;:353.5304724409449}"/>
</p:tagLst>
</file>

<file path=ppt/tags/tag100.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01.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02.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03.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04.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05.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06.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07.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08.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09.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1.xml><?xml version="1.0" encoding="utf-8"?>
<p:tagLst xmlns:p="http://schemas.openxmlformats.org/presentationml/2006/main">
  <p:tag name="KSO_WM_DIAGRAM_VIRTUALLY_FRAME" val="{&quot;height&quot;:344.5025196850394,&quot;left&quot;:499.40929133858265,&quot;top&quot;:97.63850393700787,&quot;width&quot;:353.5304724409449}"/>
</p:tagLst>
</file>

<file path=ppt/tags/tag110.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11.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12.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13.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14.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15.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16.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17.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18.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19.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2.xml><?xml version="1.0" encoding="utf-8"?>
<p:tagLst xmlns:p="http://schemas.openxmlformats.org/presentationml/2006/main">
  <p:tag name="KSO_WM_DIAGRAM_VIRTUALLY_FRAME" val="{&quot;height&quot;:344.5025196850394,&quot;left&quot;:499.40929133858265,&quot;top&quot;:97.63850393700787,&quot;width&quot;:353.5304724409449}"/>
</p:tagLst>
</file>

<file path=ppt/tags/tag120.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21.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22.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23.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24.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25.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26.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27.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28.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29.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3.xml><?xml version="1.0" encoding="utf-8"?>
<p:tagLst xmlns:p="http://schemas.openxmlformats.org/presentationml/2006/main">
  <p:tag name="KSO_WM_DIAGRAM_VIRTUALLY_FRAME" val="{&quot;height&quot;:344.5025196850394,&quot;left&quot;:499.40929133858265,&quot;top&quot;:97.63850393700787,&quot;width&quot;:353.5304724409449}"/>
</p:tagLst>
</file>

<file path=ppt/tags/tag130.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31.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32.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33.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34.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35.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36.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37.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38.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39.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4.xml><?xml version="1.0" encoding="utf-8"?>
<p:tagLst xmlns:p="http://schemas.openxmlformats.org/presentationml/2006/main">
  <p:tag name="KSO_WM_DIAGRAM_VIRTUALLY_FRAME" val="{&quot;height&quot;:344.5025196850394,&quot;left&quot;:499.40929133858265,&quot;top&quot;:97.63850393700787,&quot;width&quot;:353.5304724409449}"/>
</p:tagLst>
</file>

<file path=ppt/tags/tag140.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41.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42.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43.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44.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45.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46.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47.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48.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49.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5.xml><?xml version="1.0" encoding="utf-8"?>
<p:tagLst xmlns:p="http://schemas.openxmlformats.org/presentationml/2006/main">
  <p:tag name="KSO_WM_DIAGRAM_VIRTUALLY_FRAME" val="{&quot;height&quot;:344.5025196850394,&quot;left&quot;:499.40929133858265,&quot;top&quot;:97.63850393700787,&quot;width&quot;:353.5304724409449}"/>
</p:tagLst>
</file>

<file path=ppt/tags/tag150.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51.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52.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53.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54.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55.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56.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57.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58.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59.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6.xml><?xml version="1.0" encoding="utf-8"?>
<p:tagLst xmlns:p="http://schemas.openxmlformats.org/presentationml/2006/main">
  <p:tag name="KSO_WM_DIAGRAM_VIRTUALLY_FRAME" val="{&quot;height&quot;:344.5025196850394,&quot;left&quot;:499.40929133858265,&quot;top&quot;:97.63850393700787,&quot;width&quot;:353.5304724409449}"/>
</p:tagLst>
</file>

<file path=ppt/tags/tag160.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61.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62.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63.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64.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65.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66.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67.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68.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69.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7.xml><?xml version="1.0" encoding="utf-8"?>
<p:tagLst xmlns:p="http://schemas.openxmlformats.org/presentationml/2006/main">
  <p:tag name="KSO_WM_DIAGRAM_VIRTUALLY_FRAME" val="{&quot;height&quot;:339.92236220472444,&quot;left&quot;:97.64212598425198,&quot;top&quot;:99.3192125984252,&quot;width&quot;:344.743779527559}"/>
</p:tagLst>
</file>

<file path=ppt/tags/tag170.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71.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72.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73.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74.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75.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76.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77.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78.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79.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8.xml><?xml version="1.0" encoding="utf-8"?>
<p:tagLst xmlns:p="http://schemas.openxmlformats.org/presentationml/2006/main">
  <p:tag name="KSO_WM_DIAGRAM_VIRTUALLY_FRAME" val="{&quot;height&quot;:339.92236220472444,&quot;left&quot;:97.64212598425198,&quot;top&quot;:99.3192125984252,&quot;width&quot;:344.743779527559}"/>
</p:tagLst>
</file>

<file path=ppt/tags/tag180.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81.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82.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83.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84.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85.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86.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87.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88.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89.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9.xml><?xml version="1.0" encoding="utf-8"?>
<p:tagLst xmlns:p="http://schemas.openxmlformats.org/presentationml/2006/main">
  <p:tag name="KSO_WM_DIAGRAM_VIRTUALLY_FRAME" val="{&quot;height&quot;:466.93677165354336,&quot;left&quot;:58.45,&quot;top&quot;:69.9171653543307,&quot;width&quot;:865.0114960629923}"/>
</p:tagLst>
</file>

<file path=ppt/tags/tag190.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91.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92.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93.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94.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95.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96.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97.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98.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199.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2.xml><?xml version="1.0" encoding="utf-8"?>
<p:tagLst xmlns:p="http://schemas.openxmlformats.org/presentationml/2006/main">
  <p:tag name="KSO_WM_DIAGRAM_VIRTUALLY_FRAME" val="{&quot;height&quot;:344.5025196850394,&quot;left&quot;:499.40929133858265,&quot;top&quot;:97.63850393700787,&quot;width&quot;:353.5304724409449}"/>
</p:tagLst>
</file>

<file path=ppt/tags/tag20.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200.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201.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202.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203.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204.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205.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206.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207.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208.xml><?xml version="1.0" encoding="utf-8"?>
<p:tagLst xmlns:p="http://schemas.openxmlformats.org/presentationml/2006/main">
  <p:tag name="KSO_WM_DIAGRAM_VIRTUALLY_FRAME" val="{&quot;height&quot;:466.93677165354336,&quot;left&quot;:58.45,&quot;top&quot;:69.9171653543307,&quot;width&quot;:865.0114960629923}"/>
</p:tagLst>
</file>

<file path=ppt/tags/tag209.xml><?xml version="1.0" encoding="utf-8"?>
<p:tagLst xmlns:p="http://schemas.openxmlformats.org/presentationml/2006/main">
  <p:tag name="KSO_WM_DIAGRAM_VIRTUALLY_FRAME" val="{&quot;height&quot;:466.93677165354336,&quot;left&quot;:58.45,&quot;top&quot;:69.9171653543307,&quot;width&quot;:865.0114960629923}"/>
</p:tagLst>
</file>

<file path=ppt/tags/tag21.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210.xml><?xml version="1.0" encoding="utf-8"?>
<p:tagLst xmlns:p="http://schemas.openxmlformats.org/presentationml/2006/main">
  <p:tag name="KSO_WM_DIAGRAM_VIRTUALLY_FRAME" val="{&quot;height&quot;:466.93677165354336,&quot;left&quot;:58.45,&quot;top&quot;:69.9171653543307,&quot;width&quot;:865.0114960629923}"/>
</p:tagLst>
</file>

<file path=ppt/tags/tag211.xml><?xml version="1.0" encoding="utf-8"?>
<p:tagLst xmlns:p="http://schemas.openxmlformats.org/presentationml/2006/main">
  <p:tag name="KSO_WM_DIAGRAM_VIRTUALLY_FRAME" val="{&quot;height&quot;:466.93677165354336,&quot;left&quot;:58.45,&quot;top&quot;:69.9171653543307,&quot;width&quot;:865.0114960629923}"/>
</p:tagLst>
</file>

<file path=ppt/tags/tag212.xml><?xml version="1.0" encoding="utf-8"?>
<p:tagLst xmlns:p="http://schemas.openxmlformats.org/presentationml/2006/main">
  <p:tag name="KSO_WM_DIAGRAM_VIRTUALLY_FRAME" val="{&quot;height&quot;:466.93677165354336,&quot;left&quot;:58.45,&quot;top&quot;:69.9171653543307,&quot;width&quot;:865.0114960629923}"/>
</p:tagLst>
</file>

<file path=ppt/tags/tag213.xml><?xml version="1.0" encoding="utf-8"?>
<p:tagLst xmlns:p="http://schemas.openxmlformats.org/presentationml/2006/main">
  <p:tag name="KSO_WM_DIAGRAM_VIRTUALLY_FRAME" val="{&quot;height&quot;:466.93677165354336,&quot;left&quot;:58.45,&quot;top&quot;:69.9171653543307,&quot;width&quot;:865.0114960629923}"/>
</p:tagLst>
</file>

<file path=ppt/tags/tag214.xml><?xml version="1.0" encoding="utf-8"?>
<p:tagLst xmlns:p="http://schemas.openxmlformats.org/presentationml/2006/main">
  <p:tag name="KSO_WM_DIAGRAM_VIRTUALLY_FRAME" val="{&quot;height&quot;:466.93677165354336,&quot;left&quot;:58.45,&quot;top&quot;:69.9171653543307,&quot;width&quot;:865.0114960629923}"/>
</p:tagLst>
</file>

<file path=ppt/tags/tag215.xml><?xml version="1.0" encoding="utf-8"?>
<p:tagLst xmlns:p="http://schemas.openxmlformats.org/presentationml/2006/main">
  <p:tag name="KSO_WM_DIAGRAM_VIRTUALLY_FRAME" val="{&quot;height&quot;:466.93677165354336,&quot;left&quot;:58.45,&quot;top&quot;:69.9171653543307,&quot;width&quot;:865.0114960629923}"/>
</p:tagLst>
</file>

<file path=ppt/tags/tag216.xml><?xml version="1.0" encoding="utf-8"?>
<p:tagLst xmlns:p="http://schemas.openxmlformats.org/presentationml/2006/main">
  <p:tag name="KSO_WM_DIAGRAM_VIRTUALLY_FRAME" val="{&quot;height&quot;:466.93677165354336,&quot;left&quot;:58.45,&quot;top&quot;:69.9171653543307,&quot;width&quot;:865.0114960629923}"/>
</p:tagLst>
</file>

<file path=ppt/tags/tag217.xml><?xml version="1.0" encoding="utf-8"?>
<p:tagLst xmlns:p="http://schemas.openxmlformats.org/presentationml/2006/main">
  <p:tag name="KSO_WM_DIAGRAM_VIRTUALLY_FRAME" val="{&quot;height&quot;:466.93677165354336,&quot;left&quot;:58.45,&quot;top&quot;:69.9171653543307,&quot;width&quot;:865.0114960629923}"/>
</p:tagLst>
</file>

<file path=ppt/tags/tag218.xml><?xml version="1.0" encoding="utf-8"?>
<p:tagLst xmlns:p="http://schemas.openxmlformats.org/presentationml/2006/main">
  <p:tag name="KSO_WM_DIAGRAM_VIRTUALLY_FRAME" val="{&quot;height&quot;:466.93677165354336,&quot;left&quot;:58.45,&quot;top&quot;:69.9171653543307,&quot;width&quot;:865.0114960629923}"/>
</p:tagLst>
</file>

<file path=ppt/tags/tag219.xml><?xml version="1.0" encoding="utf-8"?>
<p:tagLst xmlns:p="http://schemas.openxmlformats.org/presentationml/2006/main">
  <p:tag name="KSO_WM_DIAGRAM_VIRTUALLY_FRAME" val="{&quot;height&quot;:466.93677165354336,&quot;left&quot;:58.45,&quot;top&quot;:69.9171653543307,&quot;width&quot;:865.0114960629923}"/>
</p:tagLst>
</file>

<file path=ppt/tags/tag22.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220.xml><?xml version="1.0" encoding="utf-8"?>
<p:tagLst xmlns:p="http://schemas.openxmlformats.org/presentationml/2006/main">
  <p:tag name="KSO_WM_DIAGRAM_VIRTUALLY_FRAME" val="{&quot;height&quot;:466.93677165354336,&quot;left&quot;:58.45,&quot;top&quot;:69.9171653543307,&quot;width&quot;:865.0114960629923}"/>
</p:tagLst>
</file>

<file path=ppt/tags/tag221.xml><?xml version="1.0" encoding="utf-8"?>
<p:tagLst xmlns:p="http://schemas.openxmlformats.org/presentationml/2006/main">
  <p:tag name="KSO_WM_DIAGRAM_VIRTUALLY_FRAME" val="{&quot;height&quot;:466.93677165354336,&quot;left&quot;:58.45,&quot;top&quot;:69.9171653543307,&quot;width&quot;:865.0114960629923}"/>
</p:tagLst>
</file>

<file path=ppt/tags/tag222.xml><?xml version="1.0" encoding="utf-8"?>
<p:tagLst xmlns:p="http://schemas.openxmlformats.org/presentationml/2006/main">
  <p:tag name="KSO_WM_DIAGRAM_VIRTUALLY_FRAME" val="{&quot;height&quot;:466.93677165354336,&quot;left&quot;:58.45,&quot;top&quot;:69.9171653543307,&quot;width&quot;:865.0114960629923}"/>
</p:tagLst>
</file>

<file path=ppt/tags/tag223.xml><?xml version="1.0" encoding="utf-8"?>
<p:tagLst xmlns:p="http://schemas.openxmlformats.org/presentationml/2006/main">
  <p:tag name="KSO_WM_DIAGRAM_VIRTUALLY_FRAME" val="{&quot;height&quot;:466.93677165354336,&quot;left&quot;:58.45,&quot;top&quot;:69.9171653543307,&quot;width&quot;:865.0114960629923}"/>
</p:tagLst>
</file>

<file path=ppt/tags/tag224.xml><?xml version="1.0" encoding="utf-8"?>
<p:tagLst xmlns:p="http://schemas.openxmlformats.org/presentationml/2006/main">
  <p:tag name="KSO_WM_DIAGRAM_VIRTUALLY_FRAME" val="{&quot;height&quot;:466.93677165354336,&quot;left&quot;:58.45,&quot;top&quot;:69.9171653543307,&quot;width&quot;:865.0114960629923}"/>
</p:tagLst>
</file>

<file path=ppt/tags/tag225.xml><?xml version="1.0" encoding="utf-8"?>
<p:tagLst xmlns:p="http://schemas.openxmlformats.org/presentationml/2006/main">
  <p:tag name="KSO_WM_DIAGRAM_VIRTUALLY_FRAME" val="{&quot;height&quot;:466.93677165354336,&quot;left&quot;:58.45,&quot;top&quot;:69.9171653543307,&quot;width&quot;:865.0114960629923}"/>
</p:tagLst>
</file>

<file path=ppt/tags/tag226.xml><?xml version="1.0" encoding="utf-8"?>
<p:tagLst xmlns:p="http://schemas.openxmlformats.org/presentationml/2006/main">
  <p:tag name="KSO_WM_DIAGRAM_VIRTUALLY_FRAME" val="{&quot;height&quot;:466.93677165354336,&quot;left&quot;:58.45,&quot;top&quot;:69.9171653543307,&quot;width&quot;:865.0114960629923}"/>
</p:tagLst>
</file>

<file path=ppt/tags/tag227.xml><?xml version="1.0" encoding="utf-8"?>
<p:tagLst xmlns:p="http://schemas.openxmlformats.org/presentationml/2006/main">
  <p:tag name="KSO_WM_DIAGRAM_VIRTUALLY_FRAME" val="{&quot;height&quot;:466.93677165354336,&quot;left&quot;:58.45,&quot;top&quot;:69.9171653543307,&quot;width&quot;:865.0114960629923}"/>
</p:tagLst>
</file>

<file path=ppt/tags/tag228.xml><?xml version="1.0" encoding="utf-8"?>
<p:tagLst xmlns:p="http://schemas.openxmlformats.org/presentationml/2006/main">
  <p:tag name="KSO_WM_DIAGRAM_VIRTUALLY_FRAME" val="{&quot;height&quot;:466.93677165354336,&quot;left&quot;:58.45,&quot;top&quot;:69.9171653543307,&quot;width&quot;:865.0114960629923}"/>
</p:tagLst>
</file>

<file path=ppt/tags/tag229.xml><?xml version="1.0" encoding="utf-8"?>
<p:tagLst xmlns:p="http://schemas.openxmlformats.org/presentationml/2006/main">
  <p:tag name="KSO_WM_DIAGRAM_VIRTUALLY_FRAME" val="{&quot;height&quot;:466.93677165354336,&quot;left&quot;:58.45,&quot;top&quot;:69.9171653543307,&quot;width&quot;:865.0114960629923}"/>
</p:tagLst>
</file>

<file path=ppt/tags/tag23.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230.xml><?xml version="1.0" encoding="utf-8"?>
<p:tagLst xmlns:p="http://schemas.openxmlformats.org/presentationml/2006/main">
  <p:tag name="KSO_WM_DIAGRAM_VIRTUALLY_FRAME" val="{&quot;height&quot;:466.93677165354336,&quot;left&quot;:58.45,&quot;top&quot;:69.9171653543307,&quot;width&quot;:865.0114960629923}"/>
</p:tagLst>
</file>

<file path=ppt/tags/tag231.xml><?xml version="1.0" encoding="utf-8"?>
<p:tagLst xmlns:p="http://schemas.openxmlformats.org/presentationml/2006/main">
  <p:tag name="KSO_WM_DIAGRAM_VIRTUALLY_FRAME" val="{&quot;height&quot;:466.93677165354336,&quot;left&quot;:58.45,&quot;top&quot;:69.9171653543307,&quot;width&quot;:865.0114960629923}"/>
</p:tagLst>
</file>

<file path=ppt/tags/tag232.xml><?xml version="1.0" encoding="utf-8"?>
<p:tagLst xmlns:p="http://schemas.openxmlformats.org/presentationml/2006/main">
  <p:tag name="KSO_WM_DIAGRAM_VIRTUALLY_FRAME" val="{&quot;height&quot;:466.93677165354336,&quot;left&quot;:58.45,&quot;top&quot;:69.9171653543307,&quot;width&quot;:865.0114960629923}"/>
</p:tagLst>
</file>

<file path=ppt/tags/tag233.xml><?xml version="1.0" encoding="utf-8"?>
<p:tagLst xmlns:p="http://schemas.openxmlformats.org/presentationml/2006/main">
  <p:tag name="KSO_WM_DIAGRAM_VIRTUALLY_FRAME" val="{&quot;height&quot;:466.93677165354336,&quot;left&quot;:58.45,&quot;top&quot;:69.9171653543307,&quot;width&quot;:865.0114960629923}"/>
</p:tagLst>
</file>

<file path=ppt/tags/tag234.xml><?xml version="1.0" encoding="utf-8"?>
<p:tagLst xmlns:p="http://schemas.openxmlformats.org/presentationml/2006/main">
  <p:tag name="KSO_WM_DIAGRAM_VIRTUALLY_FRAME" val="{&quot;height&quot;:466.93677165354336,&quot;left&quot;:58.45,&quot;top&quot;:69.9171653543307,&quot;width&quot;:865.0114960629923}"/>
</p:tagLst>
</file>

<file path=ppt/tags/tag235.xml><?xml version="1.0" encoding="utf-8"?>
<p:tagLst xmlns:p="http://schemas.openxmlformats.org/presentationml/2006/main">
  <p:tag name="KSO_WM_DIAGRAM_VIRTUALLY_FRAME" val="{&quot;height&quot;:466.93677165354336,&quot;left&quot;:58.45,&quot;top&quot;:69.9171653543307,&quot;width&quot;:865.0114960629923}"/>
</p:tagLst>
</file>

<file path=ppt/tags/tag236.xml><?xml version="1.0" encoding="utf-8"?>
<p:tagLst xmlns:p="http://schemas.openxmlformats.org/presentationml/2006/main">
  <p:tag name="KSO_WM_DIAGRAM_VIRTUALLY_FRAME" val="{&quot;height&quot;:466.93677165354336,&quot;left&quot;:58.45,&quot;top&quot;:69.9171653543307,&quot;width&quot;:865.0114960629923}"/>
</p:tagLst>
</file>

<file path=ppt/tags/tag237.xml><?xml version="1.0" encoding="utf-8"?>
<p:tagLst xmlns:p="http://schemas.openxmlformats.org/presentationml/2006/main">
  <p:tag name="KSO_WPP_MARK_KEY" val="79879fc9-b2ba-472b-b541-745115e837c8"/>
  <p:tag name="COMMONDATA" val="eyJoZGlkIjoiYmUxMzA4MDgxZTZjMmE2ZWEwZjYzNWEyMDM4NjQzNmUifQ=="/>
  <p:tag name="commondata" val="eyJjb3VudCI6MSwiaGRpZCI6IjRiZDdhNTc1NjllMDUwM2M4MmExOTExZjdlMmI5YTkwIiwidXNlckNvdW50IjoxfQ=="/>
</p:tagLst>
</file>

<file path=ppt/tags/tag24.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25.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26.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27.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28.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29.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3.xml><?xml version="1.0" encoding="utf-8"?>
<p:tagLst xmlns:p="http://schemas.openxmlformats.org/presentationml/2006/main">
  <p:tag name="KSO_WM_DIAGRAM_VIRTUALLY_FRAME" val="{&quot;height&quot;:344.5025196850394,&quot;left&quot;:499.40929133858265,&quot;top&quot;:97.63850393700787,&quot;width&quot;:353.5304724409449}"/>
</p:tagLst>
</file>

<file path=ppt/tags/tag30.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31.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32.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33.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34.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35.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36.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37.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38.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39.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4.xml><?xml version="1.0" encoding="utf-8"?>
<p:tagLst xmlns:p="http://schemas.openxmlformats.org/presentationml/2006/main">
  <p:tag name="KSO_WM_DIAGRAM_VIRTUALLY_FRAME" val="{&quot;height&quot;:344.5025196850394,&quot;left&quot;:499.40929133858265,&quot;top&quot;:97.63850393700787,&quot;width&quot;:353.5304724409449}"/>
</p:tagLst>
</file>

<file path=ppt/tags/tag40.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41.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42.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43.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44.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45.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46.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47.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48.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49.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5.xml><?xml version="1.0" encoding="utf-8"?>
<p:tagLst xmlns:p="http://schemas.openxmlformats.org/presentationml/2006/main">
  <p:tag name="KSO_WM_DIAGRAM_VIRTUALLY_FRAME" val="{&quot;height&quot;:344.5025196850394,&quot;left&quot;:499.40929133858265,&quot;top&quot;:97.63850393700787,&quot;width&quot;:353.5304724409449}"/>
</p:tagLst>
</file>

<file path=ppt/tags/tag50.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51.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52.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53.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54.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55.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56.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57.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58.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59.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6.xml><?xml version="1.0" encoding="utf-8"?>
<p:tagLst xmlns:p="http://schemas.openxmlformats.org/presentationml/2006/main">
  <p:tag name="KSO_WM_DIAGRAM_VIRTUALLY_FRAME" val="{&quot;height&quot;:344.5025196850394,&quot;left&quot;:499.40929133858265,&quot;top&quot;:97.63850393700787,&quot;width&quot;:353.5304724409449}"/>
</p:tagLst>
</file>

<file path=ppt/tags/tag60.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61.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62.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63.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64.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65.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66.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67.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68.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69.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7.xml><?xml version="1.0" encoding="utf-8"?>
<p:tagLst xmlns:p="http://schemas.openxmlformats.org/presentationml/2006/main">
  <p:tag name="KSO_WM_DIAGRAM_VIRTUALLY_FRAME" val="{&quot;height&quot;:344.5025196850394,&quot;left&quot;:499.40929133858265,&quot;top&quot;:97.63850393700787,&quot;width&quot;:353.5304724409449}"/>
</p:tagLst>
</file>

<file path=ppt/tags/tag70.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71.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72.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73.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74.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75.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76.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77.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78.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79.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8.xml><?xml version="1.0" encoding="utf-8"?>
<p:tagLst xmlns:p="http://schemas.openxmlformats.org/presentationml/2006/main">
  <p:tag name="KSO_WM_DIAGRAM_VIRTUALLY_FRAME" val="{&quot;height&quot;:344.5025196850394,&quot;left&quot;:499.40929133858265,&quot;top&quot;:97.63850393700787,&quot;width&quot;:353.5304724409449}"/>
</p:tagLst>
</file>

<file path=ppt/tags/tag80.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81.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82.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83.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84.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85.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86.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87.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88.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89.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9.xml><?xml version="1.0" encoding="utf-8"?>
<p:tagLst xmlns:p="http://schemas.openxmlformats.org/presentationml/2006/main">
  <p:tag name="KSO_WM_DIAGRAM_VIRTUALLY_FRAME" val="{&quot;height&quot;:344.5025196850394,&quot;left&quot;:499.40929133858265,&quot;top&quot;:97.63850393700787,&quot;width&quot;:353.5304724409449}"/>
</p:tagLst>
</file>

<file path=ppt/tags/tag90.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91.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92.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93.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94.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95.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96.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97.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98.xml><?xml version="1.0" encoding="utf-8"?>
<p:tagLst xmlns:p="http://schemas.openxmlformats.org/presentationml/2006/main">
  <p:tag name="KSO_WM_DIAGRAM_VIRTUALLY_FRAME" val="{&quot;height&quot;:452.423937007874,&quot;left&quot;:84.1767716535433,&quot;top&quot;:26.692913385826774,&quot;width&quot;:787.7796850393701}"/>
</p:tagLst>
</file>

<file path=ppt/tags/tag99.xml><?xml version="1.0" encoding="utf-8"?>
<p:tagLst xmlns:p="http://schemas.openxmlformats.org/presentationml/2006/main">
  <p:tag name="KSO_WM_DIAGRAM_VIRTUALLY_FRAME" val="{&quot;height&quot;:452.423937007874,&quot;left&quot;:84.1767716535433,&quot;top&quot;:26.692913385826774,&quot;width&quot;:787.7796850393701}"/>
</p:tagLst>
</file>

<file path=ppt/theme/theme1.xml><?xml version="1.0" encoding="utf-8"?>
<a:theme xmlns:a="http://schemas.openxmlformats.org/drawingml/2006/main" name="Office 主题​​">
  <a:themeElements>
    <a:clrScheme name="默认-教学">
      <a:dk1>
        <a:sysClr val="windowText" lastClr="000000"/>
      </a:dk1>
      <a:lt1>
        <a:sysClr val="window" lastClr="FFFFFF"/>
      </a:lt1>
      <a:dk2>
        <a:srgbClr val="000000"/>
      </a:dk2>
      <a:lt2>
        <a:srgbClr val="C7141A"/>
      </a:lt2>
      <a:accent1>
        <a:srgbClr val="C7141A"/>
      </a:accent1>
      <a:accent2>
        <a:srgbClr val="C2A281"/>
      </a:accent2>
      <a:accent3>
        <a:srgbClr val="3F3F3F"/>
      </a:accent3>
      <a:accent4>
        <a:srgbClr val="B30D19"/>
      </a:accent4>
      <a:accent5>
        <a:srgbClr val="5B9BD5"/>
      </a:accent5>
      <a:accent6>
        <a:srgbClr val="70AD47"/>
      </a:accent6>
      <a:hlink>
        <a:srgbClr val="0563C1"/>
      </a:hlink>
      <a:folHlink>
        <a:srgbClr val="954F72"/>
      </a:folHlink>
    </a:clrScheme>
    <a:fontScheme name="ukpyuhiw">
      <a:majorFont>
        <a:latin typeface="杨任东竹石体-Regular"/>
        <a:ea typeface="站酷快乐体2016修订版"/>
        <a:cs typeface=""/>
      </a:majorFont>
      <a:minorFont>
        <a:latin typeface="杨任东竹石体-Regular"/>
        <a:ea typeface="站酷快乐体2016修订版"/>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默认-教学">
      <a:dk1>
        <a:sysClr val="windowText" lastClr="000000"/>
      </a:dk1>
      <a:lt1>
        <a:sysClr val="window" lastClr="FFFFFF"/>
      </a:lt1>
      <a:dk2>
        <a:srgbClr val="000000"/>
      </a:dk2>
      <a:lt2>
        <a:srgbClr val="C7141A"/>
      </a:lt2>
      <a:accent1>
        <a:srgbClr val="C7141A"/>
      </a:accent1>
      <a:accent2>
        <a:srgbClr val="C2A281"/>
      </a:accent2>
      <a:accent3>
        <a:srgbClr val="3F3F3F"/>
      </a:accent3>
      <a:accent4>
        <a:srgbClr val="B30D19"/>
      </a:accent4>
      <a:accent5>
        <a:srgbClr val="5B9BD5"/>
      </a:accent5>
      <a:accent6>
        <a:srgbClr val="70AD47"/>
      </a:accent6>
      <a:hlink>
        <a:srgbClr val="0563C1"/>
      </a:hlink>
      <a:folHlink>
        <a:srgbClr val="954F72"/>
      </a:folHlink>
    </a:clrScheme>
    <a:fontScheme name="ukpyuhiw">
      <a:majorFont>
        <a:latin typeface="杨任东竹石体-Regular"/>
        <a:ea typeface="站酷快乐体2016修订版"/>
        <a:cs typeface=""/>
      </a:majorFont>
      <a:minorFont>
        <a:latin typeface="杨任东竹石体-Regular"/>
        <a:ea typeface="站酷快乐体2016修订版"/>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默认-教学">
      <a:dk1>
        <a:sysClr val="windowText" lastClr="000000"/>
      </a:dk1>
      <a:lt1>
        <a:sysClr val="window" lastClr="FFFFFF"/>
      </a:lt1>
      <a:dk2>
        <a:srgbClr val="000000"/>
      </a:dk2>
      <a:lt2>
        <a:srgbClr val="C7141A"/>
      </a:lt2>
      <a:accent1>
        <a:srgbClr val="C7141A"/>
      </a:accent1>
      <a:accent2>
        <a:srgbClr val="C2A281"/>
      </a:accent2>
      <a:accent3>
        <a:srgbClr val="3F3F3F"/>
      </a:accent3>
      <a:accent4>
        <a:srgbClr val="B30D19"/>
      </a:accent4>
      <a:accent5>
        <a:srgbClr val="5B9BD5"/>
      </a:accent5>
      <a:accent6>
        <a:srgbClr val="70AD47"/>
      </a:accent6>
      <a:hlink>
        <a:srgbClr val="0563C1"/>
      </a:hlink>
      <a:folHlink>
        <a:srgbClr val="954F72"/>
      </a:folHlink>
    </a:clrScheme>
    <a:fontScheme name="ukpyuhiw">
      <a:majorFont>
        <a:latin typeface="杨任东竹石体-Regular"/>
        <a:ea typeface="站酷快乐体2016修订版"/>
        <a:cs typeface=""/>
      </a:majorFont>
      <a:minorFont>
        <a:latin typeface="杨任东竹石体-Regular"/>
        <a:ea typeface="站酷快乐体2016修订版"/>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默认-教学">
      <a:dk1>
        <a:sysClr val="windowText" lastClr="000000"/>
      </a:dk1>
      <a:lt1>
        <a:sysClr val="window" lastClr="FFFFFF"/>
      </a:lt1>
      <a:dk2>
        <a:srgbClr val="000000"/>
      </a:dk2>
      <a:lt2>
        <a:srgbClr val="C7141A"/>
      </a:lt2>
      <a:accent1>
        <a:srgbClr val="C7141A"/>
      </a:accent1>
      <a:accent2>
        <a:srgbClr val="C2A281"/>
      </a:accent2>
      <a:accent3>
        <a:srgbClr val="3F3F3F"/>
      </a:accent3>
      <a:accent4>
        <a:srgbClr val="B30D19"/>
      </a:accent4>
      <a:accent5>
        <a:srgbClr val="5B9BD5"/>
      </a:accent5>
      <a:accent6>
        <a:srgbClr val="70AD47"/>
      </a:accent6>
      <a:hlink>
        <a:srgbClr val="0563C1"/>
      </a:hlink>
      <a:folHlink>
        <a:srgbClr val="954F72"/>
      </a:folHlink>
    </a:clrScheme>
    <a:fontScheme name="ukpyuhiw">
      <a:majorFont>
        <a:latin typeface="杨任东竹石体-Regular"/>
        <a:ea typeface="站酷快乐体2016修订版"/>
        <a:cs typeface=""/>
      </a:majorFont>
      <a:minorFont>
        <a:latin typeface="杨任东竹石体-Regular"/>
        <a:ea typeface="站酷快乐体2016修订版"/>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默认-教学">
      <a:dk1>
        <a:sysClr val="windowText" lastClr="000000"/>
      </a:dk1>
      <a:lt1>
        <a:sysClr val="window" lastClr="FFFFFF"/>
      </a:lt1>
      <a:dk2>
        <a:srgbClr val="000000"/>
      </a:dk2>
      <a:lt2>
        <a:srgbClr val="C7141A"/>
      </a:lt2>
      <a:accent1>
        <a:srgbClr val="C7141A"/>
      </a:accent1>
      <a:accent2>
        <a:srgbClr val="C2A281"/>
      </a:accent2>
      <a:accent3>
        <a:srgbClr val="3F3F3F"/>
      </a:accent3>
      <a:accent4>
        <a:srgbClr val="B30D19"/>
      </a:accent4>
      <a:accent5>
        <a:srgbClr val="5B9BD5"/>
      </a:accent5>
      <a:accent6>
        <a:srgbClr val="70AD47"/>
      </a:accent6>
      <a:hlink>
        <a:srgbClr val="0563C1"/>
      </a:hlink>
      <a:folHlink>
        <a:srgbClr val="954F72"/>
      </a:folHlink>
    </a:clrScheme>
    <a:fontScheme name="ukpyuhiw">
      <a:majorFont>
        <a:latin typeface="杨任东竹石体-Regular"/>
        <a:ea typeface="站酷快乐体2016修订版"/>
        <a:cs typeface=""/>
      </a:majorFont>
      <a:minorFont>
        <a:latin typeface="杨任东竹石体-Regular"/>
        <a:ea typeface="站酷快乐体2016修订版"/>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默认-教学">
      <a:dk1>
        <a:sysClr val="windowText" lastClr="000000"/>
      </a:dk1>
      <a:lt1>
        <a:sysClr val="window" lastClr="FFFFFF"/>
      </a:lt1>
      <a:dk2>
        <a:srgbClr val="000000"/>
      </a:dk2>
      <a:lt2>
        <a:srgbClr val="C7141A"/>
      </a:lt2>
      <a:accent1>
        <a:srgbClr val="C7141A"/>
      </a:accent1>
      <a:accent2>
        <a:srgbClr val="C2A281"/>
      </a:accent2>
      <a:accent3>
        <a:srgbClr val="3F3F3F"/>
      </a:accent3>
      <a:accent4>
        <a:srgbClr val="B30D19"/>
      </a:accent4>
      <a:accent5>
        <a:srgbClr val="5B9BD5"/>
      </a:accent5>
      <a:accent6>
        <a:srgbClr val="70AD47"/>
      </a:accent6>
      <a:hlink>
        <a:srgbClr val="0563C1"/>
      </a:hlink>
      <a:folHlink>
        <a:srgbClr val="954F72"/>
      </a:folHlink>
    </a:clrScheme>
    <a:fontScheme name="ukpyuhiw">
      <a:majorFont>
        <a:latin typeface="杨任东竹石体-Regular"/>
        <a:ea typeface="站酷快乐体2016修订版"/>
        <a:cs typeface=""/>
      </a:majorFont>
      <a:minorFont>
        <a:latin typeface="杨任东竹石体-Regular"/>
        <a:ea typeface="站酷快乐体2016修订版"/>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默认-教学">
      <a:dk1>
        <a:sysClr val="windowText" lastClr="000000"/>
      </a:dk1>
      <a:lt1>
        <a:sysClr val="window" lastClr="FFFFFF"/>
      </a:lt1>
      <a:dk2>
        <a:srgbClr val="000000"/>
      </a:dk2>
      <a:lt2>
        <a:srgbClr val="C7141A"/>
      </a:lt2>
      <a:accent1>
        <a:srgbClr val="C7141A"/>
      </a:accent1>
      <a:accent2>
        <a:srgbClr val="C2A281"/>
      </a:accent2>
      <a:accent3>
        <a:srgbClr val="3F3F3F"/>
      </a:accent3>
      <a:accent4>
        <a:srgbClr val="B30D19"/>
      </a:accent4>
      <a:accent5>
        <a:srgbClr val="5B9BD5"/>
      </a:accent5>
      <a:accent6>
        <a:srgbClr val="70AD47"/>
      </a:accent6>
      <a:hlink>
        <a:srgbClr val="0563C1"/>
      </a:hlink>
      <a:folHlink>
        <a:srgbClr val="954F72"/>
      </a:folHlink>
    </a:clrScheme>
    <a:fontScheme name="ukpyuhiw">
      <a:majorFont>
        <a:latin typeface="杨任东竹石体-Regular"/>
        <a:ea typeface="站酷快乐体2016修订版"/>
        <a:cs typeface=""/>
      </a:majorFont>
      <a:minorFont>
        <a:latin typeface="杨任东竹石体-Regular"/>
        <a:ea typeface="站酷快乐体2016修订版"/>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默认-教学">
      <a:dk1>
        <a:sysClr val="windowText" lastClr="000000"/>
      </a:dk1>
      <a:lt1>
        <a:sysClr val="window" lastClr="FFFFFF"/>
      </a:lt1>
      <a:dk2>
        <a:srgbClr val="000000"/>
      </a:dk2>
      <a:lt2>
        <a:srgbClr val="C7141A"/>
      </a:lt2>
      <a:accent1>
        <a:srgbClr val="C7141A"/>
      </a:accent1>
      <a:accent2>
        <a:srgbClr val="C2A281"/>
      </a:accent2>
      <a:accent3>
        <a:srgbClr val="3F3F3F"/>
      </a:accent3>
      <a:accent4>
        <a:srgbClr val="B30D19"/>
      </a:accent4>
      <a:accent5>
        <a:srgbClr val="5B9BD5"/>
      </a:accent5>
      <a:accent6>
        <a:srgbClr val="70AD47"/>
      </a:accent6>
      <a:hlink>
        <a:srgbClr val="0563C1"/>
      </a:hlink>
      <a:folHlink>
        <a:srgbClr val="954F72"/>
      </a:folHlink>
    </a:clrScheme>
    <a:fontScheme name="ukpyuhiw">
      <a:majorFont>
        <a:latin typeface="杨任东竹石体-Regular"/>
        <a:ea typeface="站酷快乐体2016修订版"/>
        <a:cs typeface=""/>
      </a:majorFont>
      <a:minorFont>
        <a:latin typeface="杨任东竹石体-Regular"/>
        <a:ea typeface="站酷快乐体2016修订版"/>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主题​​">
  <a:themeElements>
    <a:clrScheme name="默认-教学">
      <a:dk1>
        <a:sysClr val="windowText" lastClr="000000"/>
      </a:dk1>
      <a:lt1>
        <a:sysClr val="window" lastClr="FFFFFF"/>
      </a:lt1>
      <a:dk2>
        <a:srgbClr val="000000"/>
      </a:dk2>
      <a:lt2>
        <a:srgbClr val="C7141A"/>
      </a:lt2>
      <a:accent1>
        <a:srgbClr val="C7141A"/>
      </a:accent1>
      <a:accent2>
        <a:srgbClr val="C2A281"/>
      </a:accent2>
      <a:accent3>
        <a:srgbClr val="3F3F3F"/>
      </a:accent3>
      <a:accent4>
        <a:srgbClr val="B30D19"/>
      </a:accent4>
      <a:accent5>
        <a:srgbClr val="5B9BD5"/>
      </a:accent5>
      <a:accent6>
        <a:srgbClr val="70AD47"/>
      </a:accent6>
      <a:hlink>
        <a:srgbClr val="0563C1"/>
      </a:hlink>
      <a:folHlink>
        <a:srgbClr val="954F72"/>
      </a:folHlink>
    </a:clrScheme>
    <a:fontScheme name="ukpyuhiw">
      <a:majorFont>
        <a:latin typeface="杨任东竹石体-Regular"/>
        <a:ea typeface="站酷快乐体2016修订版"/>
        <a:cs typeface=""/>
      </a:majorFont>
      <a:minorFont>
        <a:latin typeface="杨任东竹石体-Regular"/>
        <a:ea typeface="站酷快乐体2016修订版"/>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1774</Words>
  <Application>WPS 演示</Application>
  <PresentationFormat>宽屏</PresentationFormat>
  <Paragraphs>132</Paragraphs>
  <Slides>19</Slides>
  <Notes>1</Notes>
  <HiddenSlides>1</HiddenSlides>
  <MMClips>0</MMClips>
  <ScaleCrop>false</ScaleCrop>
  <HeadingPairs>
    <vt:vector size="6" baseType="variant">
      <vt:variant>
        <vt:lpstr>已用的字体</vt:lpstr>
      </vt:variant>
      <vt:variant>
        <vt:i4>10</vt:i4>
      </vt:variant>
      <vt:variant>
        <vt:lpstr>主题</vt:lpstr>
      </vt:variant>
      <vt:variant>
        <vt:i4>9</vt:i4>
      </vt:variant>
      <vt:variant>
        <vt:lpstr>幻灯片标题</vt:lpstr>
      </vt:variant>
      <vt:variant>
        <vt:i4>19</vt:i4>
      </vt:variant>
    </vt:vector>
  </HeadingPairs>
  <TitlesOfParts>
    <vt:vector size="38" baseType="lpstr">
      <vt:lpstr>Arial</vt:lpstr>
      <vt:lpstr>宋体</vt:lpstr>
      <vt:lpstr>Wingdings</vt:lpstr>
      <vt:lpstr>杨任东竹石体-Regular</vt:lpstr>
      <vt:lpstr>仓耳小丸子</vt:lpstr>
      <vt:lpstr>站酷快乐体2016修订版</vt:lpstr>
      <vt:lpstr>微软雅黑</vt:lpstr>
      <vt:lpstr>Arial Unicode MS</vt:lpstr>
      <vt:lpstr>等线</vt:lpstr>
      <vt:lpstr>Calibri</vt:lpstr>
      <vt:lpstr>Office 主题​​</vt:lpstr>
      <vt:lpstr>1_Office 主题​​</vt:lpstr>
      <vt:lpstr>2_Office 主题​​</vt:lpstr>
      <vt:lpstr>3_Office 主题​​</vt:lpstr>
      <vt:lpstr>4_Office 主题​​</vt:lpstr>
      <vt:lpstr>5_Office 主题​​</vt:lpstr>
      <vt:lpstr>6_Office 主题​​</vt:lpstr>
      <vt:lpstr>7_Office 主题​​</vt:lpstr>
      <vt:lpstr>8_Office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58263148@qq.com</dc:creator>
  <cp:lastModifiedBy>木木</cp:lastModifiedBy>
  <cp:revision>3142</cp:revision>
  <dcterms:created xsi:type="dcterms:W3CDTF">2021-07-02T06:09:00Z</dcterms:created>
  <dcterms:modified xsi:type="dcterms:W3CDTF">2024-06-28T09:26:44Z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6A64DF9D495444B1B892C8DE8F3D0B79_13</vt:lpwstr>
  </property>
  <property fmtid="{D5CDD505-2E9C-101B-9397-08002B2CF9AE}" pid="3" name="KSOProductBuildVer">
    <vt:lpwstr>2052-12.1.0.16929</vt:lpwstr>
  </property>
  <property fmtid="{D5CDD505-2E9C-101B-9397-08002B2CF9AE}" pid="4" name="KSOTemplateUUID">
    <vt:lpwstr>v1.0_mb_044ubkU609WKtO7vrwVAGw==</vt:lpwstr>
  </property>
</Properties>
</file>