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8740"/>
            <a:ext cx="12280265" cy="7022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7620"/>
            <a:ext cx="12192635" cy="6851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8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7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9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75"/>
            <a:ext cx="12192000" cy="68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0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0730" cy="6859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1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495"/>
            <a:ext cx="12192000" cy="6833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45720"/>
            <a:ext cx="12192000" cy="6903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5715"/>
            <a:ext cx="12192000" cy="6863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2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7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3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4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34290"/>
            <a:ext cx="12193270" cy="689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6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785" y="-10795"/>
            <a:ext cx="12249150" cy="686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啾</cp:lastModifiedBy>
  <cp:revision>6</cp:revision>
  <dcterms:created xsi:type="dcterms:W3CDTF">2023-08-09T12:44:00Z</dcterms:created>
  <dcterms:modified xsi:type="dcterms:W3CDTF">2024-12-17T07:05:51Z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DC4074F2C8A343E1925C4E63788C36CB_13</vt:lpwstr>
  </property>
  <property fmtid="{D5CDD505-2E9C-101B-9397-08002B2CF9AE}" pid="3" name="KSOProductBuildVer">
    <vt:lpwstr>2052-12.1.0.19302</vt:lpwstr>
  </property>
</Properties>
</file>