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Lst>
  <p:notesMasterIdLst>
    <p:notesMasterId r:id="rId35"/>
  </p:notesMasterIdLst>
  <p:sldIdLst>
    <p:sldId id="257" r:id="rId4"/>
    <p:sldId id="286" r:id="rId5"/>
    <p:sldId id="278" r:id="rId6"/>
    <p:sldId id="280" r:id="rId7"/>
    <p:sldId id="281" r:id="rId8"/>
    <p:sldId id="283" r:id="rId9"/>
    <p:sldId id="288" r:id="rId10"/>
    <p:sldId id="279" r:id="rId11"/>
    <p:sldId id="260" r:id="rId12"/>
    <p:sldId id="284" r:id="rId13"/>
    <p:sldId id="261" r:id="rId14"/>
    <p:sldId id="309" r:id="rId15"/>
    <p:sldId id="262" r:id="rId16"/>
    <p:sldId id="285" r:id="rId17"/>
    <p:sldId id="263" r:id="rId18"/>
    <p:sldId id="265" r:id="rId19"/>
    <p:sldId id="266" r:id="rId20"/>
    <p:sldId id="289" r:id="rId21"/>
    <p:sldId id="290" r:id="rId22"/>
    <p:sldId id="311" r:id="rId23"/>
    <p:sldId id="294" r:id="rId24"/>
    <p:sldId id="291" r:id="rId25"/>
    <p:sldId id="312" r:id="rId26"/>
    <p:sldId id="313" r:id="rId27"/>
    <p:sldId id="295" r:id="rId28"/>
    <p:sldId id="292" r:id="rId29"/>
    <p:sldId id="315" r:id="rId30"/>
    <p:sldId id="316" r:id="rId31"/>
    <p:sldId id="296" r:id="rId32"/>
    <p:sldId id="317" r:id="rId33"/>
    <p:sldId id="276" r:id="rId34"/>
  </p:sldIdLst>
  <p:sldSz cx="12192000" cy="6858000" type="screen16x9"/>
  <p:notesSz cx="6760845" cy="9942195"/>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1" userDrawn="1">
          <p15:clr>
            <a:srgbClr val="A4A3A4"/>
          </p15:clr>
        </p15:guide>
        <p15:guide id="2" pos="389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22" autoAdjust="0"/>
    <p:restoredTop sz="94660"/>
  </p:normalViewPr>
  <p:slideViewPr>
    <p:cSldViewPr snapToGrid="0" showGuides="1">
      <p:cViewPr varScale="1">
        <p:scale>
          <a:sx n="114" d="100"/>
          <a:sy n="114" d="100"/>
        </p:scale>
        <p:origin x="-474" y="-96"/>
      </p:cViewPr>
      <p:guideLst>
        <p:guide orient="horz" pos="2201"/>
        <p:guide pos="389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9" Type="http://schemas.openxmlformats.org/officeDocument/2006/relationships/tags" Target="tags/tag46.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notesMaster" Target="notesMasters/notes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77" name=""/>
        <p:cNvGrpSpPr/>
        <p:nvPr/>
      </p:nvGrpSpPr>
      <p:grpSpPr>
        <a:xfrm>
          <a:off x="0" y="0"/>
          <a:ext cx="0" cy="0"/>
          <a:chOff x="0" y="0"/>
          <a:chExt cx="0" cy="0"/>
        </a:xfrm>
      </p:grpSpPr>
      <p:sp>
        <p:nvSpPr>
          <p:cNvPr id="1048718" name="页眉占位符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zh-CN" altLang="en-US"/>
          </a:p>
        </p:txBody>
      </p:sp>
      <p:sp>
        <p:nvSpPr>
          <p:cNvPr id="1048719" name="日期占位符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28CF14A4-C2BE-40C0-98B7-7492FBA937D7}" type="datetimeFigureOut">
              <a:rPr lang="zh-CN" altLang="en-US" smtClean="0"/>
            </a:fld>
            <a:endParaRPr lang="zh-CN" altLang="en-US"/>
          </a:p>
        </p:txBody>
      </p:sp>
      <p:sp>
        <p:nvSpPr>
          <p:cNvPr id="1048720" name="幻灯片图像占位符 3"/>
          <p:cNvSpPr>
            <a:spLocks noGrp="1" noRot="1" noChangeAspect="1"/>
          </p:cNvSpPr>
          <p:nvPr>
            <p:ph type="sldImg" idx="2"/>
          </p:nvPr>
        </p:nvSpPr>
        <p:spPr>
          <a:xfrm>
            <a:off x="68263" y="746125"/>
            <a:ext cx="6624637" cy="3727450"/>
          </a:xfrm>
          <a:prstGeom prst="rect">
            <a:avLst/>
          </a:prstGeom>
          <a:noFill/>
          <a:ln w="12700">
            <a:solidFill>
              <a:prstClr val="black"/>
            </a:solidFill>
          </a:ln>
        </p:spPr>
        <p:txBody>
          <a:bodyPr vert="horz" lIns="91440" tIns="45720" rIns="91440" bIns="45720" rtlCol="0" anchor="ctr"/>
          <a:p>
            <a:endParaRPr lang="zh-CN" altLang="en-US"/>
          </a:p>
        </p:txBody>
      </p:sp>
      <p:sp>
        <p:nvSpPr>
          <p:cNvPr id="1048721" name="备注占位符 4"/>
          <p:cNvSpPr>
            <a:spLocks noGrp="1"/>
          </p:cNvSpPr>
          <p:nvPr>
            <p:ph type="body" sz="quarter" idx="3"/>
          </p:nvPr>
        </p:nvSpPr>
        <p:spPr>
          <a:xfrm>
            <a:off x="676117" y="4722694"/>
            <a:ext cx="5408930" cy="4474131"/>
          </a:xfrm>
          <a:prstGeom prst="rect">
            <a:avLst/>
          </a:prstGeom>
        </p:spPr>
        <p:txBody>
          <a:bodyPr vert="horz" lIns="91440" tIns="45720" rIns="91440" bIns="45720" rtlCol="0">
            <a:normAutofit/>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22" name="页脚占位符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zh-CN" altLang="en-US"/>
          </a:p>
        </p:txBody>
      </p:sp>
      <p:sp>
        <p:nvSpPr>
          <p:cNvPr id="1048723" name="灯片编号占位符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634D05DA-4587-44E8-A00E-46B61810D48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56"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74" name=""/>
        <p:cNvGrpSpPr/>
        <p:nvPr/>
      </p:nvGrpSpPr>
      <p:grpSpPr>
        <a:xfrm>
          <a:off x="0" y="0"/>
          <a:ext cx="0" cy="0"/>
          <a:chOff x="0" y="0"/>
          <a:chExt cx="0" cy="0"/>
        </a:xfrm>
      </p:grpSpPr>
      <p:sp>
        <p:nvSpPr>
          <p:cNvPr id="1048703" name="标题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1048704" name="文本占位符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CN" altLang="en-US" smtClean="0"/>
              <a:t>单击此处编辑母版文本样式</a:t>
            </a:r>
            <a:endParaRPr kumimoji="0" lang="zh-CN" altLang="en-US" smtClean="0"/>
          </a:p>
        </p:txBody>
      </p:sp>
      <p:sp>
        <p:nvSpPr>
          <p:cNvPr id="1048705" name="内容占位符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1048706" name="日期占位符 4"/>
          <p:cNvSpPr>
            <a:spLocks noGrp="1"/>
          </p:cNvSpPr>
          <p:nvPr>
            <p:ph type="dt" sz="half" idx="10"/>
          </p:nvPr>
        </p:nvSpPr>
        <p:spPr/>
        <p:txBody>
          <a:bodyPr/>
          <a:p>
            <a:fld id="{47C9B81F-C347-4BEF-BFDF-29C42F48304A}" type="datetimeFigureOut">
              <a:rPr lang="en-US" smtClean="0"/>
            </a:fld>
            <a:endParaRPr lang="en-US"/>
          </a:p>
        </p:txBody>
      </p:sp>
      <p:sp>
        <p:nvSpPr>
          <p:cNvPr id="1048707" name="页脚占位符 5"/>
          <p:cNvSpPr>
            <a:spLocks noGrp="1"/>
          </p:cNvSpPr>
          <p:nvPr>
            <p:ph type="ftr" sz="quarter" idx="11"/>
          </p:nvPr>
        </p:nvSpPr>
        <p:spPr/>
        <p:txBody>
          <a:bodyPr/>
          <a:p>
            <a:endParaRPr kumimoji="0" lang="en-US"/>
          </a:p>
        </p:txBody>
      </p:sp>
      <p:sp>
        <p:nvSpPr>
          <p:cNvPr id="1048708" name="灯片编号占位符 6"/>
          <p:cNvSpPr>
            <a:spLocks noGrp="1"/>
          </p:cNvSpPr>
          <p:nvPr>
            <p:ph type="sldNum" sz="quarter" idx="12"/>
          </p:nvPr>
        </p:nvSpPr>
        <p:spPr/>
        <p:txBody>
          <a:bodyPr/>
          <a:p>
            <a:fld id="{042AED99-7FB4-404E-8A97-64753DCE42EC}" type="slidenum">
              <a:rPr kumimoji="0" lang="en-US" smtClean="0"/>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69" name=""/>
        <p:cNvGrpSpPr/>
        <p:nvPr/>
      </p:nvGrpSpPr>
      <p:grpSpPr>
        <a:xfrm>
          <a:off x="0" y="0"/>
          <a:ext cx="0" cy="0"/>
          <a:chOff x="0" y="0"/>
          <a:chExt cx="0" cy="0"/>
        </a:xfrm>
      </p:grpSpPr>
      <p:sp>
        <p:nvSpPr>
          <p:cNvPr id="1048670" name="单圆角矩形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p>
            <a:pPr algn="ctr" eaLnBrk="1" latinLnBrk="0" hangingPunct="1"/>
            <a:endParaRPr kumimoji="0" lang="en-US"/>
          </a:p>
        </p:txBody>
      </p:sp>
      <p:sp>
        <p:nvSpPr>
          <p:cNvPr id="1048671" name="直角三角形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p>
            <a:pPr algn="ctr" eaLnBrk="1" latinLnBrk="0" hangingPunct="1"/>
            <a:endParaRPr kumimoji="0" lang="en-US"/>
          </a:p>
        </p:txBody>
      </p:sp>
      <p:sp>
        <p:nvSpPr>
          <p:cNvPr id="1048672" name="标题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zh-CN" altLang="en-US" smtClean="0"/>
              <a:t>单击此处编辑母版标题样式</a:t>
            </a:r>
            <a:endParaRPr kumimoji="0" lang="en-US"/>
          </a:p>
        </p:txBody>
      </p:sp>
      <p:sp>
        <p:nvSpPr>
          <p:cNvPr id="1048673" name="文本占位符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endParaRPr kumimoji="0" lang="zh-CN" altLang="en-US" smtClean="0"/>
          </a:p>
        </p:txBody>
      </p:sp>
      <p:sp>
        <p:nvSpPr>
          <p:cNvPr id="1048674" name="日期占位符 4"/>
          <p:cNvSpPr>
            <a:spLocks noGrp="1"/>
          </p:cNvSpPr>
          <p:nvPr>
            <p:ph type="dt" sz="half" idx="10"/>
          </p:nvPr>
        </p:nvSpPr>
        <p:spPr/>
        <p:txBody>
          <a:bodyPr/>
          <a:p>
            <a:fld id="{47C9B81F-C347-4BEF-BFDF-29C42F48304A}" type="datetimeFigureOut">
              <a:rPr lang="en-US" smtClean="0"/>
            </a:fld>
            <a:endParaRPr lang="en-US"/>
          </a:p>
        </p:txBody>
      </p:sp>
      <p:sp>
        <p:nvSpPr>
          <p:cNvPr id="1048675" name="页脚占位符 5"/>
          <p:cNvSpPr>
            <a:spLocks noGrp="1"/>
          </p:cNvSpPr>
          <p:nvPr>
            <p:ph type="ftr" sz="quarter" idx="11"/>
          </p:nvPr>
        </p:nvSpPr>
        <p:spPr/>
        <p:txBody>
          <a:bodyPr/>
          <a:p>
            <a:endParaRPr kumimoji="0" lang="en-US"/>
          </a:p>
        </p:txBody>
      </p:sp>
      <p:sp>
        <p:nvSpPr>
          <p:cNvPr id="1048676" name="灯片编号占位符 6"/>
          <p:cNvSpPr>
            <a:spLocks noGrp="1"/>
          </p:cNvSpPr>
          <p:nvPr>
            <p:ph type="sldNum" sz="quarter" idx="12"/>
          </p:nvPr>
        </p:nvSpPr>
        <p:spPr>
          <a:xfrm>
            <a:off x="10769600" y="6356351"/>
            <a:ext cx="812800" cy="365125"/>
          </a:xfrm>
        </p:spPr>
        <p:txBody>
          <a:bodyPr/>
          <a:p>
            <a:fld id="{042AED99-7FB4-404E-8A97-64753DCE42EC}" type="slidenum">
              <a:rPr kumimoji="0" lang="en-US" smtClean="0"/>
            </a:fld>
            <a:endParaRPr kumimoji="0" lang="en-US"/>
          </a:p>
        </p:txBody>
      </p:sp>
      <p:sp>
        <p:nvSpPr>
          <p:cNvPr id="1048677" name="图片占位符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CN" altLang="en-US" smtClean="0"/>
              <a:t>单击图标添加图片</a:t>
            </a:r>
            <a:endParaRPr kumimoji="0" lang="en-US" dirty="0"/>
          </a:p>
        </p:txBody>
      </p:sp>
      <p:sp>
        <p:nvSpPr>
          <p:cNvPr id="1048678" name="任意多边形 9"/>
          <p:cNvSpPr/>
          <p:nvPr/>
        </p:nvSpPr>
        <p:spPr bwMode="auto">
          <a:xfrm flipV="1">
            <a:off x="-12700" y="5816600"/>
            <a:ext cx="12217400" cy="1041400"/>
          </a:xfrm>
          <a:custGeom>
            <a:avLst/>
            <a:gdLst>
              <a:gd name="A1" fmla="val 0"/>
              <a:gd name="A2" fmla="val 0"/>
              <a:gd name="A3" fmla="val 0"/>
              <a:gd name="A4" fmla="val 0"/>
              <a:gd name="A5" fmla="val 0"/>
              <a:gd name="A6" fmla="val 0"/>
              <a:gd name="A7" fmla="val 0"/>
              <a:gd name="A8" fmla="val 0"/>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p>
            <a:pPr marL="0" algn="l" rtl="0" eaLnBrk="1" latinLnBrk="0" hangingPunct="1"/>
            <a:endParaRPr kumimoji="0" lang="en-US">
              <a:solidFill>
                <a:schemeClr val="tx1"/>
              </a:solidFill>
              <a:latin typeface="+mn-lt"/>
              <a:ea typeface="+mn-ea"/>
              <a:cs typeface="+mn-cs"/>
            </a:endParaRPr>
          </a:p>
        </p:txBody>
      </p:sp>
      <p:sp>
        <p:nvSpPr>
          <p:cNvPr id="1048679" name="任意多边形 10"/>
          <p:cNvSpPr/>
          <p:nvPr/>
        </p:nvSpPr>
        <p:spPr bwMode="auto">
          <a:xfrm flipV="1">
            <a:off x="5842000" y="6219826"/>
            <a:ext cx="6350000" cy="638175"/>
          </a:xfrm>
          <a:custGeom>
            <a:avLst/>
            <a:gdLst>
              <a:gd name="A1" fmla="val 0"/>
              <a:gd name="A2" fmla="val 0"/>
              <a:gd name="A3" fmla="val 0"/>
              <a:gd name="A4" fmla="val 0"/>
              <a:gd name="A5" fmla="val 0"/>
              <a:gd name="A6" fmla="val 0"/>
              <a:gd name="A7" fmla="val 0"/>
              <a:gd name="A8" fmla="val 0"/>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73" name=""/>
        <p:cNvGrpSpPr/>
        <p:nvPr/>
      </p:nvGrpSpPr>
      <p:grpSpPr>
        <a:xfrm>
          <a:off x="0" y="0"/>
          <a:ext cx="0" cy="0"/>
          <a:chOff x="0" y="0"/>
          <a:chExt cx="0" cy="0"/>
        </a:xfrm>
      </p:grpSpPr>
      <p:sp>
        <p:nvSpPr>
          <p:cNvPr id="1048698" name="标题 1"/>
          <p:cNvSpPr>
            <a:spLocks noGrp="1"/>
          </p:cNvSpPr>
          <p:nvPr>
            <p:ph type="title"/>
          </p:nvPr>
        </p:nvSpPr>
        <p:spPr/>
        <p:txBody>
          <a:bodyPr/>
          <a:p>
            <a:r>
              <a:rPr kumimoji="0" lang="zh-CN" altLang="en-US" smtClean="0"/>
              <a:t>单击此处编辑母版标题样式</a:t>
            </a:r>
            <a:endParaRPr kumimoji="0" lang="en-US"/>
          </a:p>
        </p:txBody>
      </p:sp>
      <p:sp>
        <p:nvSpPr>
          <p:cNvPr id="1048699" name="竖排文字占位符 2"/>
          <p:cNvSpPr>
            <a:spLocks noGrp="1"/>
          </p:cNvSpPr>
          <p:nvPr>
            <p:ph type="body" orient="vert" idx="1"/>
          </p:nvPr>
        </p:nvSpPr>
        <p:spPr/>
        <p:txBody>
          <a:bodyPr vert="eaVert"/>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1048700" name="日期占位符 3"/>
          <p:cNvSpPr>
            <a:spLocks noGrp="1"/>
          </p:cNvSpPr>
          <p:nvPr>
            <p:ph type="dt" sz="half" idx="10"/>
          </p:nvPr>
        </p:nvSpPr>
        <p:spPr/>
        <p:txBody>
          <a:bodyPr/>
          <a:p>
            <a:fld id="{47C9B81F-C347-4BEF-BFDF-29C42F48304A}" type="datetimeFigureOut">
              <a:rPr lang="en-US" smtClean="0"/>
            </a:fld>
            <a:endParaRPr lang="en-US"/>
          </a:p>
        </p:txBody>
      </p:sp>
      <p:sp>
        <p:nvSpPr>
          <p:cNvPr id="1048701" name="页脚占位符 4"/>
          <p:cNvSpPr>
            <a:spLocks noGrp="1"/>
          </p:cNvSpPr>
          <p:nvPr>
            <p:ph type="ftr" sz="quarter" idx="11"/>
          </p:nvPr>
        </p:nvSpPr>
        <p:spPr/>
        <p:txBody>
          <a:bodyPr/>
          <a:p>
            <a:endParaRPr kumimoji="0" lang="en-US"/>
          </a:p>
        </p:txBody>
      </p:sp>
      <p:sp>
        <p:nvSpPr>
          <p:cNvPr id="1048702" name="灯片编号占位符 5"/>
          <p:cNvSpPr>
            <a:spLocks noGrp="1"/>
          </p:cNvSpPr>
          <p:nvPr>
            <p:ph type="sldNum" sz="quarter" idx="12"/>
          </p:nvPr>
        </p:nvSpPr>
        <p:spPr/>
        <p:txBody>
          <a:bodyPr/>
          <a:p>
            <a:fld id="{042AED99-7FB4-404E-8A97-64753DCE42EC}" type="slidenum">
              <a:rPr kumimoji="0" lang="en-US" smtClean="0"/>
            </a:fld>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68" name=""/>
        <p:cNvGrpSpPr/>
        <p:nvPr/>
      </p:nvGrpSpPr>
      <p:grpSpPr>
        <a:xfrm>
          <a:off x="0" y="0"/>
          <a:ext cx="0" cy="0"/>
          <a:chOff x="0" y="0"/>
          <a:chExt cx="0" cy="0"/>
        </a:xfrm>
      </p:grpSpPr>
      <p:sp>
        <p:nvSpPr>
          <p:cNvPr id="1048665" name="竖排标题 1"/>
          <p:cNvSpPr>
            <a:spLocks noGrp="1"/>
          </p:cNvSpPr>
          <p:nvPr>
            <p:ph type="title" orient="vert"/>
          </p:nvPr>
        </p:nvSpPr>
        <p:spPr>
          <a:xfrm>
            <a:off x="8839200" y="914402"/>
            <a:ext cx="2743200" cy="5211763"/>
          </a:xfrm>
        </p:spPr>
        <p:txBody>
          <a:bodyPr vert="eaVert"/>
          <a:p>
            <a:r>
              <a:rPr kumimoji="0" lang="zh-CN" altLang="en-US" smtClean="0"/>
              <a:t>单击此处编辑母版标题样式</a:t>
            </a:r>
            <a:endParaRPr kumimoji="0" lang="en-US"/>
          </a:p>
        </p:txBody>
      </p:sp>
      <p:sp>
        <p:nvSpPr>
          <p:cNvPr id="1048666" name="竖排文字占位符 2"/>
          <p:cNvSpPr>
            <a:spLocks noGrp="1"/>
          </p:cNvSpPr>
          <p:nvPr>
            <p:ph type="body" orient="vert" idx="1"/>
          </p:nvPr>
        </p:nvSpPr>
        <p:spPr>
          <a:xfrm>
            <a:off x="609600" y="914402"/>
            <a:ext cx="8026400" cy="5211763"/>
          </a:xfrm>
        </p:spPr>
        <p:txBody>
          <a:bodyPr vert="eaVert"/>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1048667" name="日期占位符 3"/>
          <p:cNvSpPr>
            <a:spLocks noGrp="1"/>
          </p:cNvSpPr>
          <p:nvPr>
            <p:ph type="dt" sz="half" idx="10"/>
          </p:nvPr>
        </p:nvSpPr>
        <p:spPr/>
        <p:txBody>
          <a:bodyPr/>
          <a:p>
            <a:fld id="{47C9B81F-C347-4BEF-BFDF-29C42F48304A}" type="datetimeFigureOut">
              <a:rPr lang="en-US" smtClean="0"/>
            </a:fld>
            <a:endParaRPr lang="en-US"/>
          </a:p>
        </p:txBody>
      </p:sp>
      <p:sp>
        <p:nvSpPr>
          <p:cNvPr id="1048668" name="页脚占位符 4"/>
          <p:cNvSpPr>
            <a:spLocks noGrp="1"/>
          </p:cNvSpPr>
          <p:nvPr>
            <p:ph type="ftr" sz="quarter" idx="11"/>
          </p:nvPr>
        </p:nvSpPr>
        <p:spPr/>
        <p:txBody>
          <a:bodyPr/>
          <a:p>
            <a:endParaRPr kumimoji="0" lang="en-US"/>
          </a:p>
        </p:txBody>
      </p:sp>
      <p:sp>
        <p:nvSpPr>
          <p:cNvPr id="1048669" name="灯片编号占位符 5"/>
          <p:cNvSpPr>
            <a:spLocks noGrp="1"/>
          </p:cNvSpPr>
          <p:nvPr>
            <p:ph type="sldNum" sz="quarter" idx="12"/>
          </p:nvPr>
        </p:nvSpPr>
        <p:spPr/>
        <p:txBody>
          <a:bodyPr/>
          <a:p>
            <a:fld id="{042AED99-7FB4-404E-8A97-64753DCE42EC}" type="slidenum">
              <a:rPr kumimoji="0" lang="en-US" smtClean="0"/>
            </a:fld>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28"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仅标题">
    <p:spTree>
      <p:nvGrpSpPr>
        <p:cNvPr id="40"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58" name=""/>
        <p:cNvGrpSpPr/>
        <p:nvPr/>
      </p:nvGrpSpPr>
      <p:grpSpPr>
        <a:xfrm>
          <a:off x="0" y="0"/>
          <a:ext cx="0" cy="0"/>
          <a:chOff x="0" y="0"/>
          <a:chExt cx="0" cy="0"/>
        </a:xfrm>
      </p:grpSpPr>
      <p:pic>
        <p:nvPicPr>
          <p:cNvPr id="2097169" name="图形 8"/>
          <p:cNvPicPr>
            <a:picLocks noChangeAspect="1"/>
          </p:cNvPicPr>
          <p:nvPr userDrawn="1"/>
        </p:nvPicPr>
        <p:blipFill>
          <a:blip r:embed="rId2" cstate="screen"/>
          <a:stretch>
            <a:fillRect/>
          </a:stretch>
        </p:blipFill>
        <p:spPr>
          <a:xfrm>
            <a:off x="10406602" y="142161"/>
            <a:ext cx="1672263" cy="1797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97169"/>
                                        </p:tgtEl>
                                        <p:attrNameLst>
                                          <p:attrName>style.visibility</p:attrName>
                                        </p:attrNameLst>
                                      </p:cBhvr>
                                      <p:to>
                                        <p:strVal val="visible"/>
                                      </p:to>
                                    </p:set>
                                    <p:animEffect transition="in" filter="randombar(horizontal)">
                                      <p:cBhvr>
                                        <p:cTn id="7" dur="500"/>
                                        <p:tgtEl>
                                          <p:spTgt spid="209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bg>
      <p:bgRef idx="1002">
        <a:schemeClr val="bg2"/>
      </p:bgRef>
    </p:bg>
    <p:spTree>
      <p:nvGrpSpPr>
        <p:cNvPr id="70" name=""/>
        <p:cNvGrpSpPr/>
        <p:nvPr/>
      </p:nvGrpSpPr>
      <p:grpSpPr>
        <a:xfrm>
          <a:off x="0" y="0"/>
          <a:ext cx="0" cy="0"/>
          <a:chOff x="0" y="0"/>
          <a:chExt cx="0" cy="0"/>
        </a:xfrm>
      </p:grpSpPr>
      <p:sp>
        <p:nvSpPr>
          <p:cNvPr id="1048680" name="标题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1048681" name="副标题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1048682" name="日期占位符 29"/>
          <p:cNvSpPr>
            <a:spLocks noGrp="1"/>
          </p:cNvSpPr>
          <p:nvPr>
            <p:ph type="dt" sz="half" idx="10"/>
          </p:nvPr>
        </p:nvSpPr>
        <p:spPr/>
        <p:txBody>
          <a:bodyPr/>
          <a:p>
            <a:fld id="{47C9B81F-C347-4BEF-BFDF-29C42F48304A}" type="datetimeFigureOut">
              <a:rPr lang="en-US" smtClean="0"/>
            </a:fld>
            <a:endParaRPr lang="en-US"/>
          </a:p>
        </p:txBody>
      </p:sp>
      <p:sp>
        <p:nvSpPr>
          <p:cNvPr id="1048683" name="页脚占位符 18"/>
          <p:cNvSpPr>
            <a:spLocks noGrp="1"/>
          </p:cNvSpPr>
          <p:nvPr>
            <p:ph type="ftr" sz="quarter" idx="11"/>
          </p:nvPr>
        </p:nvSpPr>
        <p:spPr/>
        <p:txBody>
          <a:bodyPr/>
          <a:p>
            <a:endParaRPr kumimoji="0" lang="en-US"/>
          </a:p>
        </p:txBody>
      </p:sp>
      <p:sp>
        <p:nvSpPr>
          <p:cNvPr id="1048684" name="灯片编号占位符 26"/>
          <p:cNvSpPr>
            <a:spLocks noGrp="1"/>
          </p:cNvSpPr>
          <p:nvPr>
            <p:ph type="sldNum" sz="quarter" idx="12"/>
          </p:nvPr>
        </p:nvSpPr>
        <p:spPr/>
        <p:txBody>
          <a:bodyPr/>
          <a:p>
            <a:fld id="{042AED99-7FB4-404E-8A97-64753DCE42EC}" type="slidenum">
              <a:rPr kumimoji="0" lang="en-US" smtClean="0"/>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75" name=""/>
        <p:cNvGrpSpPr/>
        <p:nvPr/>
      </p:nvGrpSpPr>
      <p:grpSpPr>
        <a:xfrm>
          <a:off x="0" y="0"/>
          <a:ext cx="0" cy="0"/>
          <a:chOff x="0" y="0"/>
          <a:chExt cx="0" cy="0"/>
        </a:xfrm>
      </p:grpSpPr>
      <p:sp>
        <p:nvSpPr>
          <p:cNvPr id="1048709" name="标题 1"/>
          <p:cNvSpPr>
            <a:spLocks noGrp="1"/>
          </p:cNvSpPr>
          <p:nvPr>
            <p:ph type="title"/>
          </p:nvPr>
        </p:nvSpPr>
        <p:spPr/>
        <p:txBody>
          <a:bodyPr/>
          <a:p>
            <a:r>
              <a:rPr kumimoji="0" lang="zh-CN" altLang="en-US" smtClean="0"/>
              <a:t>单击此处编辑母版标题样式</a:t>
            </a:r>
            <a:endParaRPr kumimoji="0" lang="en-US"/>
          </a:p>
        </p:txBody>
      </p:sp>
      <p:sp>
        <p:nvSpPr>
          <p:cNvPr id="1048710" name="内容占位符 2"/>
          <p:cNvSpPr>
            <a:spLocks noGrp="1"/>
          </p:cNvSpPr>
          <p:nvPr>
            <p:ph idx="1"/>
          </p:nvPr>
        </p:nvSpPr>
        <p:spPr/>
        <p:txBody>
          <a:bodyPr/>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1048711" name="日期占位符 3"/>
          <p:cNvSpPr>
            <a:spLocks noGrp="1"/>
          </p:cNvSpPr>
          <p:nvPr>
            <p:ph type="dt" sz="half" idx="10"/>
          </p:nvPr>
        </p:nvSpPr>
        <p:spPr/>
        <p:txBody>
          <a:bodyPr/>
          <a:p>
            <a:fld id="{47C9B81F-C347-4BEF-BFDF-29C42F48304A}" type="datetimeFigureOut">
              <a:rPr lang="en-US" smtClean="0"/>
            </a:fld>
            <a:endParaRPr lang="en-US"/>
          </a:p>
        </p:txBody>
      </p:sp>
      <p:sp>
        <p:nvSpPr>
          <p:cNvPr id="1048712" name="页脚占位符 4"/>
          <p:cNvSpPr>
            <a:spLocks noGrp="1"/>
          </p:cNvSpPr>
          <p:nvPr>
            <p:ph type="ftr" sz="quarter" idx="11"/>
          </p:nvPr>
        </p:nvSpPr>
        <p:spPr/>
        <p:txBody>
          <a:bodyPr/>
          <a:p>
            <a:endParaRPr kumimoji="0" lang="en-US"/>
          </a:p>
        </p:txBody>
      </p:sp>
      <p:sp>
        <p:nvSpPr>
          <p:cNvPr id="1048713" name="灯片编号占位符 5"/>
          <p:cNvSpPr>
            <a:spLocks noGrp="1"/>
          </p:cNvSpPr>
          <p:nvPr>
            <p:ph type="sldNum" sz="quarter" idx="12"/>
          </p:nvPr>
        </p:nvSpPr>
        <p:spPr/>
        <p:txBody>
          <a:bodyPr/>
          <a:p>
            <a:fld id="{042AED99-7FB4-404E-8A97-64753DCE42EC}" type="slidenum">
              <a:rPr kumimoji="0" lang="en-US" smtClean="0"/>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71" name=""/>
        <p:cNvGrpSpPr/>
        <p:nvPr/>
      </p:nvGrpSpPr>
      <p:grpSpPr>
        <a:xfrm>
          <a:off x="0" y="0"/>
          <a:ext cx="0" cy="0"/>
          <a:chOff x="0" y="0"/>
          <a:chExt cx="0" cy="0"/>
        </a:xfrm>
      </p:grpSpPr>
      <p:sp>
        <p:nvSpPr>
          <p:cNvPr id="1048685" name="标题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1048686" name="文本占位符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endParaRPr kumimoji="0" lang="zh-CN" altLang="en-US" smtClean="0"/>
          </a:p>
        </p:txBody>
      </p:sp>
      <p:sp>
        <p:nvSpPr>
          <p:cNvPr id="1048687" name="日期占位符 3"/>
          <p:cNvSpPr>
            <a:spLocks noGrp="1"/>
          </p:cNvSpPr>
          <p:nvPr>
            <p:ph type="dt" sz="half" idx="10"/>
          </p:nvPr>
        </p:nvSpPr>
        <p:spPr/>
        <p:txBody>
          <a:bodyPr/>
          <a:p>
            <a:fld id="{47C9B81F-C347-4BEF-BFDF-29C42F48304A}" type="datetimeFigureOut">
              <a:rPr lang="en-US" smtClean="0"/>
            </a:fld>
            <a:endParaRPr lang="en-US"/>
          </a:p>
        </p:txBody>
      </p:sp>
      <p:sp>
        <p:nvSpPr>
          <p:cNvPr id="1048688" name="页脚占位符 4"/>
          <p:cNvSpPr>
            <a:spLocks noGrp="1"/>
          </p:cNvSpPr>
          <p:nvPr>
            <p:ph type="ftr" sz="quarter" idx="11"/>
          </p:nvPr>
        </p:nvSpPr>
        <p:spPr/>
        <p:txBody>
          <a:bodyPr/>
          <a:p>
            <a:endParaRPr kumimoji="0" lang="en-US"/>
          </a:p>
        </p:txBody>
      </p:sp>
      <p:sp>
        <p:nvSpPr>
          <p:cNvPr id="1048689" name="灯片编号占位符 5"/>
          <p:cNvSpPr>
            <a:spLocks noGrp="1"/>
          </p:cNvSpPr>
          <p:nvPr>
            <p:ph type="sldNum" sz="quarter" idx="12"/>
          </p:nvPr>
        </p:nvSpPr>
        <p:spPr/>
        <p:txBody>
          <a:bodyPr/>
          <a:p>
            <a:fld id="{042AED99-7FB4-404E-8A97-64753DCE42EC}" type="slidenum">
              <a:rPr kumimoji="0" lang="en-US" smtClean="0"/>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67" name=""/>
        <p:cNvGrpSpPr/>
        <p:nvPr/>
      </p:nvGrpSpPr>
      <p:grpSpPr>
        <a:xfrm>
          <a:off x="0" y="0"/>
          <a:ext cx="0" cy="0"/>
          <a:chOff x="0" y="0"/>
          <a:chExt cx="0" cy="0"/>
        </a:xfrm>
      </p:grpSpPr>
      <p:sp>
        <p:nvSpPr>
          <p:cNvPr id="1048659" name="标题 1"/>
          <p:cNvSpPr>
            <a:spLocks noGrp="1"/>
          </p:cNvSpPr>
          <p:nvPr>
            <p:ph type="title"/>
          </p:nvPr>
        </p:nvSpPr>
        <p:spPr>
          <a:xfrm>
            <a:off x="609600" y="704088"/>
            <a:ext cx="10972800" cy="1143000"/>
          </a:xfrm>
        </p:spPr>
        <p:txBody>
          <a:bodyPr/>
          <a:p>
            <a:r>
              <a:rPr kumimoji="0" lang="zh-CN" altLang="en-US" smtClean="0"/>
              <a:t>单击此处编辑母版标题样式</a:t>
            </a:r>
            <a:endParaRPr kumimoji="0" lang="en-US"/>
          </a:p>
        </p:txBody>
      </p:sp>
      <p:sp>
        <p:nvSpPr>
          <p:cNvPr id="1048660" name="内容占位符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1048661" name="内容占位符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1048662" name="日期占位符 4"/>
          <p:cNvSpPr>
            <a:spLocks noGrp="1"/>
          </p:cNvSpPr>
          <p:nvPr>
            <p:ph type="dt" sz="half" idx="10"/>
          </p:nvPr>
        </p:nvSpPr>
        <p:spPr/>
        <p:txBody>
          <a:bodyPr/>
          <a:p>
            <a:fld id="{47C9B81F-C347-4BEF-BFDF-29C42F48304A}" type="datetimeFigureOut">
              <a:rPr lang="en-US" smtClean="0"/>
            </a:fld>
            <a:endParaRPr lang="en-US"/>
          </a:p>
        </p:txBody>
      </p:sp>
      <p:sp>
        <p:nvSpPr>
          <p:cNvPr id="1048663" name="页脚占位符 5"/>
          <p:cNvSpPr>
            <a:spLocks noGrp="1"/>
          </p:cNvSpPr>
          <p:nvPr>
            <p:ph type="ftr" sz="quarter" idx="11"/>
          </p:nvPr>
        </p:nvSpPr>
        <p:spPr/>
        <p:txBody>
          <a:bodyPr/>
          <a:p>
            <a:endParaRPr kumimoji="0" lang="en-US"/>
          </a:p>
        </p:txBody>
      </p:sp>
      <p:sp>
        <p:nvSpPr>
          <p:cNvPr id="1048664" name="灯片编号占位符 6"/>
          <p:cNvSpPr>
            <a:spLocks noGrp="1"/>
          </p:cNvSpPr>
          <p:nvPr>
            <p:ph type="sldNum" sz="quarter" idx="12"/>
          </p:nvPr>
        </p:nvSpPr>
        <p:spPr/>
        <p:txBody>
          <a:bodyPr/>
          <a:p>
            <a:fld id="{042AED99-7FB4-404E-8A97-64753DCE42EC}" type="slidenum">
              <a:rPr kumimoji="0" lang="en-US" smtClean="0"/>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72" name=""/>
        <p:cNvGrpSpPr/>
        <p:nvPr/>
      </p:nvGrpSpPr>
      <p:grpSpPr>
        <a:xfrm>
          <a:off x="0" y="0"/>
          <a:ext cx="0" cy="0"/>
          <a:chOff x="0" y="0"/>
          <a:chExt cx="0" cy="0"/>
        </a:xfrm>
      </p:grpSpPr>
      <p:sp>
        <p:nvSpPr>
          <p:cNvPr id="1048690" name="标题 1"/>
          <p:cNvSpPr>
            <a:spLocks noGrp="1"/>
          </p:cNvSpPr>
          <p:nvPr>
            <p:ph type="title"/>
          </p:nvPr>
        </p:nvSpPr>
        <p:spPr>
          <a:xfrm>
            <a:off x="609600" y="704088"/>
            <a:ext cx="10972800" cy="1143000"/>
          </a:xfrm>
        </p:spPr>
        <p:txBody>
          <a:bodyPr tIns="45720" anchor="b"/>
          <a:p>
            <a:r>
              <a:rPr kumimoji="0" lang="zh-CN" altLang="en-US" smtClean="0"/>
              <a:t>单击此处编辑母版标题样式</a:t>
            </a:r>
            <a:endParaRPr kumimoji="0" lang="en-US"/>
          </a:p>
        </p:txBody>
      </p:sp>
      <p:sp>
        <p:nvSpPr>
          <p:cNvPr id="1048691" name="文本占位符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endParaRPr kumimoji="0" lang="zh-CN" altLang="en-US" smtClean="0"/>
          </a:p>
        </p:txBody>
      </p:sp>
      <p:sp>
        <p:nvSpPr>
          <p:cNvPr id="1048692" name="文本占位符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endParaRPr kumimoji="0" lang="zh-CN" altLang="en-US" smtClean="0"/>
          </a:p>
        </p:txBody>
      </p:sp>
      <p:sp>
        <p:nvSpPr>
          <p:cNvPr id="1048693" name="内容占位符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1048694" name="内容占位符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1048695" name="日期占位符 6"/>
          <p:cNvSpPr>
            <a:spLocks noGrp="1"/>
          </p:cNvSpPr>
          <p:nvPr>
            <p:ph type="dt" sz="half" idx="10"/>
          </p:nvPr>
        </p:nvSpPr>
        <p:spPr/>
        <p:txBody>
          <a:bodyPr/>
          <a:p>
            <a:fld id="{47C9B81F-C347-4BEF-BFDF-29C42F48304A}" type="datetimeFigureOut">
              <a:rPr lang="en-US" smtClean="0"/>
            </a:fld>
            <a:endParaRPr lang="en-US"/>
          </a:p>
        </p:txBody>
      </p:sp>
      <p:sp>
        <p:nvSpPr>
          <p:cNvPr id="1048696" name="页脚占位符 7"/>
          <p:cNvSpPr>
            <a:spLocks noGrp="1"/>
          </p:cNvSpPr>
          <p:nvPr>
            <p:ph type="ftr" sz="quarter" idx="11"/>
          </p:nvPr>
        </p:nvSpPr>
        <p:spPr/>
        <p:txBody>
          <a:bodyPr/>
          <a:p>
            <a:endParaRPr kumimoji="0" lang="en-US" dirty="0"/>
          </a:p>
        </p:txBody>
      </p:sp>
      <p:sp>
        <p:nvSpPr>
          <p:cNvPr id="1048697" name="灯片编号占位符 8"/>
          <p:cNvSpPr>
            <a:spLocks noGrp="1"/>
          </p:cNvSpPr>
          <p:nvPr>
            <p:ph type="sldNum" sz="quarter" idx="12"/>
          </p:nvPr>
        </p:nvSpPr>
        <p:spPr/>
        <p:txBody>
          <a:bodyPr/>
          <a:p>
            <a:fld id="{042AED99-7FB4-404E-8A97-64753DCE42EC}" type="slidenum">
              <a:rPr kumimoji="0" lang="en-US" smtClean="0"/>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76" name=""/>
        <p:cNvGrpSpPr/>
        <p:nvPr/>
      </p:nvGrpSpPr>
      <p:grpSpPr>
        <a:xfrm>
          <a:off x="0" y="0"/>
          <a:ext cx="0" cy="0"/>
          <a:chOff x="0" y="0"/>
          <a:chExt cx="0" cy="0"/>
        </a:xfrm>
      </p:grpSpPr>
      <p:sp>
        <p:nvSpPr>
          <p:cNvPr id="1048714" name="标题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1048715" name="日期占位符 2"/>
          <p:cNvSpPr>
            <a:spLocks noGrp="1"/>
          </p:cNvSpPr>
          <p:nvPr>
            <p:ph type="dt" sz="half" idx="10"/>
          </p:nvPr>
        </p:nvSpPr>
        <p:spPr/>
        <p:txBody>
          <a:bodyPr/>
          <a:p>
            <a:fld id="{47C9B81F-C347-4BEF-BFDF-29C42F48304A}" type="datetimeFigureOut">
              <a:rPr lang="en-US" smtClean="0"/>
            </a:fld>
            <a:endParaRPr lang="en-US"/>
          </a:p>
        </p:txBody>
      </p:sp>
      <p:sp>
        <p:nvSpPr>
          <p:cNvPr id="1048716" name="页脚占位符 3"/>
          <p:cNvSpPr>
            <a:spLocks noGrp="1"/>
          </p:cNvSpPr>
          <p:nvPr>
            <p:ph type="ftr" sz="quarter" idx="11"/>
          </p:nvPr>
        </p:nvSpPr>
        <p:spPr/>
        <p:txBody>
          <a:bodyPr/>
          <a:p>
            <a:endParaRPr kumimoji="0" lang="en-US"/>
          </a:p>
        </p:txBody>
      </p:sp>
      <p:sp>
        <p:nvSpPr>
          <p:cNvPr id="1048717" name="灯片编号占位符 4"/>
          <p:cNvSpPr>
            <a:spLocks noGrp="1"/>
          </p:cNvSpPr>
          <p:nvPr>
            <p:ph type="sldNum" sz="quarter" idx="12"/>
          </p:nvPr>
        </p:nvSpPr>
        <p:spPr/>
        <p:txBody>
          <a:bodyPr/>
          <a:p>
            <a:fld id="{042AED99-7FB4-404E-8A97-64753DCE42EC}" type="slidenum">
              <a:rPr kumimoji="0" lang="en-US" smtClean="0"/>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42" name=""/>
        <p:cNvGrpSpPr/>
        <p:nvPr/>
      </p:nvGrpSpPr>
      <p:grpSpPr>
        <a:xfrm>
          <a:off x="0" y="0"/>
          <a:ext cx="0" cy="0"/>
          <a:chOff x="0" y="0"/>
          <a:chExt cx="0" cy="0"/>
        </a:xfrm>
      </p:grpSpPr>
      <p:sp>
        <p:nvSpPr>
          <p:cNvPr id="1048594" name="日期占位符 1"/>
          <p:cNvSpPr>
            <a:spLocks noGrp="1"/>
          </p:cNvSpPr>
          <p:nvPr>
            <p:ph type="dt" sz="half" idx="10"/>
          </p:nvPr>
        </p:nvSpPr>
        <p:spPr/>
        <p:txBody>
          <a:bodyPr/>
          <a:p>
            <a:fld id="{47C9B81F-C347-4BEF-BFDF-29C42F48304A}" type="datetimeFigureOut">
              <a:rPr lang="en-US" smtClean="0"/>
            </a:fld>
            <a:endParaRPr lang="en-US"/>
          </a:p>
        </p:txBody>
      </p:sp>
      <p:sp>
        <p:nvSpPr>
          <p:cNvPr id="1048595" name="页脚占位符 2"/>
          <p:cNvSpPr>
            <a:spLocks noGrp="1"/>
          </p:cNvSpPr>
          <p:nvPr>
            <p:ph type="ftr" sz="quarter" idx="11"/>
          </p:nvPr>
        </p:nvSpPr>
        <p:spPr/>
        <p:txBody>
          <a:bodyPr/>
          <a:p>
            <a:endParaRPr kumimoji="0" lang="en-US"/>
          </a:p>
        </p:txBody>
      </p:sp>
      <p:sp>
        <p:nvSpPr>
          <p:cNvPr id="1048596" name="灯片编号占位符 3"/>
          <p:cNvSpPr>
            <a:spLocks noGrp="1"/>
          </p:cNvSpPr>
          <p:nvPr>
            <p:ph type="sldNum" sz="quarter" idx="12"/>
          </p:nvPr>
        </p:nvSpPr>
        <p:spPr/>
        <p:txBody>
          <a:bodyPr/>
          <a:p>
            <a:fld id="{042AED99-7FB4-404E-8A97-64753DCE42EC}" type="slidenum">
              <a:rPr kumimoji="0" lang="en-US" smtClean="0"/>
            </a:fld>
            <a:endParaRPr kumimoji="0" lang="en-US"/>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slideLayout" Target="../slideLayouts/slideLayout10.xml"/><Relationship Id="rId7" Type="http://schemas.openxmlformats.org/officeDocument/2006/relationships/slideLayout" Target="../slideLayouts/slideLayout9.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3" Type="http://schemas.openxmlformats.org/officeDocument/2006/relationships/slideLayout" Target="../slideLayouts/slideLayout5.xml"/><Relationship Id="rId2" Type="http://schemas.openxmlformats.org/officeDocument/2006/relationships/slideLayout" Target="../slideLayouts/slideLayout4.xml"/><Relationship Id="rId19" Type="http://schemas.openxmlformats.org/officeDocument/2006/relationships/theme" Target="../theme/theme2.xml"/><Relationship Id="rId18" Type="http://schemas.openxmlformats.org/officeDocument/2006/relationships/image" Target="../media/image4.png"/><Relationship Id="rId17" Type="http://schemas.openxmlformats.org/officeDocument/2006/relationships/image" Target="../media/image3.png"/><Relationship Id="rId16" Type="http://schemas.openxmlformats.org/officeDocument/2006/relationships/image" Target="../media/image1.png"/><Relationship Id="rId15" Type="http://schemas.openxmlformats.org/officeDocument/2006/relationships/image" Target="../media/image5.png"/><Relationship Id="rId14" Type="http://schemas.openxmlformats.org/officeDocument/2006/relationships/image" Target="../media/image2.png"/><Relationship Id="rId13" Type="http://schemas.openxmlformats.org/officeDocument/2006/relationships/slideLayout" Target="../slideLayouts/slideLayout15.xml"/><Relationship Id="rId12" Type="http://schemas.openxmlformats.org/officeDocument/2006/relationships/slideLayout" Target="../slideLayouts/slideLayout14.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53" name=""/>
        <p:cNvGrpSpPr/>
        <p:nvPr/>
      </p:nvGrpSpPr>
      <p:grpSpPr>
        <a:xfrm>
          <a:off x="0" y="0"/>
          <a:ext cx="0" cy="0"/>
          <a:chOff x="0" y="0"/>
          <a:chExt cx="0" cy="0"/>
        </a:xfrm>
      </p:grpSpPr>
      <p:pic>
        <p:nvPicPr>
          <p:cNvPr id="2097165" name="图形 5"/>
          <p:cNvPicPr>
            <a:picLocks noChangeAspect="1"/>
          </p:cNvPicPr>
          <p:nvPr userDrawn="1"/>
        </p:nvPicPr>
        <p:blipFill>
          <a:blip r:embed="rId3" cstate="screen"/>
          <a:stretch>
            <a:fillRect/>
          </a:stretch>
        </p:blipFill>
        <p:spPr>
          <a:xfrm>
            <a:off x="118557" y="175719"/>
            <a:ext cx="11715961" cy="6682282"/>
          </a:xfrm>
          <a:prstGeom prst="rect">
            <a:avLst/>
          </a:prstGeom>
        </p:spPr>
      </p:pic>
      <p:pic>
        <p:nvPicPr>
          <p:cNvPr id="2097166" name="图形 10"/>
          <p:cNvPicPr>
            <a:picLocks noChangeAspect="1"/>
          </p:cNvPicPr>
          <p:nvPr userDrawn="1"/>
        </p:nvPicPr>
        <p:blipFill>
          <a:blip r:embed="rId4" cstate="screen"/>
          <a:stretch>
            <a:fillRect/>
          </a:stretch>
        </p:blipFill>
        <p:spPr>
          <a:xfrm>
            <a:off x="654570" y="347736"/>
            <a:ext cx="657408" cy="772463"/>
          </a:xfrm>
          <a:prstGeom prst="rect">
            <a:avLst/>
          </a:prstGeom>
        </p:spPr>
      </p:pic>
      <p:pic>
        <p:nvPicPr>
          <p:cNvPr id="2097167" name="图形 11"/>
          <p:cNvPicPr>
            <a:picLocks noChangeAspect="1"/>
          </p:cNvPicPr>
          <p:nvPr userDrawn="1"/>
        </p:nvPicPr>
        <p:blipFill>
          <a:blip r:embed="rId5" cstate="screen"/>
          <a:stretch>
            <a:fillRect/>
          </a:stretch>
        </p:blipFill>
        <p:spPr>
          <a:xfrm>
            <a:off x="1557440" y="344975"/>
            <a:ext cx="581101" cy="4475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97165"/>
                                        </p:tgtEl>
                                        <p:attrNameLst>
                                          <p:attrName>style.visibility</p:attrName>
                                        </p:attrNameLst>
                                      </p:cBhvr>
                                      <p:to>
                                        <p:strVal val="visible"/>
                                      </p:to>
                                    </p:set>
                                    <p:anim calcmode="lin" valueType="num">
                                      <p:cBhvr>
                                        <p:cTn id="7" dur="500" fill="hold"/>
                                        <p:tgtEl>
                                          <p:spTgt spid="2097165"/>
                                        </p:tgtEl>
                                        <p:attrNameLst>
                                          <p:attrName>ppt_w</p:attrName>
                                        </p:attrNameLst>
                                      </p:cBhvr>
                                      <p:tavLst>
                                        <p:tav tm="0">
                                          <p:val>
                                            <p:fltVal val="0.0"/>
                                          </p:val>
                                        </p:tav>
                                        <p:tav tm="100000">
                                          <p:val>
                                            <p:strVal val="#ppt_w"/>
                                          </p:val>
                                        </p:tav>
                                      </p:tavLst>
                                    </p:anim>
                                    <p:anim calcmode="lin" valueType="num">
                                      <p:cBhvr>
                                        <p:cTn id="8" dur="500" fill="hold"/>
                                        <p:tgtEl>
                                          <p:spTgt spid="2097165"/>
                                        </p:tgtEl>
                                        <p:attrNameLst>
                                          <p:attrName>ppt_h</p:attrName>
                                        </p:attrNameLst>
                                      </p:cBhvr>
                                      <p:tavLst>
                                        <p:tav tm="0">
                                          <p:val>
                                            <p:fltVal val="0.0"/>
                                          </p:val>
                                        </p:tav>
                                        <p:tav tm="100000">
                                          <p:val>
                                            <p:strVal val="#ppt_h"/>
                                          </p:val>
                                        </p:tav>
                                      </p:tavLst>
                                    </p:anim>
                                    <p:animEffect transition="in" filter="fade">
                                      <p:cBhvr>
                                        <p:cTn id="9" dur="500"/>
                                        <p:tgtEl>
                                          <p:spTgt spid="209716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97166"/>
                                        </p:tgtEl>
                                        <p:attrNameLst>
                                          <p:attrName>style.visibility</p:attrName>
                                        </p:attrNameLst>
                                      </p:cBhvr>
                                      <p:to>
                                        <p:strVal val="visible"/>
                                      </p:to>
                                    </p:set>
                                    <p:anim calcmode="lin" valueType="num">
                                      <p:cBhvr>
                                        <p:cTn id="13" dur="500" fill="hold"/>
                                        <p:tgtEl>
                                          <p:spTgt spid="2097166"/>
                                        </p:tgtEl>
                                        <p:attrNameLst>
                                          <p:attrName>ppt_w</p:attrName>
                                        </p:attrNameLst>
                                      </p:cBhvr>
                                      <p:tavLst>
                                        <p:tav tm="0">
                                          <p:val>
                                            <p:fltVal val="0.0"/>
                                          </p:val>
                                        </p:tav>
                                        <p:tav tm="100000">
                                          <p:val>
                                            <p:strVal val="#ppt_w"/>
                                          </p:val>
                                        </p:tav>
                                      </p:tavLst>
                                    </p:anim>
                                    <p:anim calcmode="lin" valueType="num">
                                      <p:cBhvr>
                                        <p:cTn id="14" dur="500" fill="hold"/>
                                        <p:tgtEl>
                                          <p:spTgt spid="2097166"/>
                                        </p:tgtEl>
                                        <p:attrNameLst>
                                          <p:attrName>ppt_h</p:attrName>
                                        </p:attrNameLst>
                                      </p:cBhvr>
                                      <p:tavLst>
                                        <p:tav tm="0">
                                          <p:val>
                                            <p:fltVal val="0.0"/>
                                          </p:val>
                                        </p:tav>
                                        <p:tav tm="100000">
                                          <p:val>
                                            <p:strVal val="#ppt_h"/>
                                          </p:val>
                                        </p:tav>
                                      </p:tavLst>
                                    </p:anim>
                                    <p:animEffect transition="in" filter="fade">
                                      <p:cBhvr>
                                        <p:cTn id="15" dur="500"/>
                                        <p:tgtEl>
                                          <p:spTgt spid="2097166"/>
                                        </p:tgtEl>
                                      </p:cBhvr>
                                    </p:animEffect>
                                  </p:childTnLst>
                                </p:cTn>
                              </p:par>
                              <p:par>
                                <p:cTn id="16" presetID="53" presetClass="entr" presetSubtype="16" fill="hold" nodeType="withEffect">
                                  <p:stCondLst>
                                    <p:cond delay="0"/>
                                  </p:stCondLst>
                                  <p:childTnLst>
                                    <p:set>
                                      <p:cBhvr>
                                        <p:cTn id="17" dur="1" fill="hold">
                                          <p:stCondLst>
                                            <p:cond delay="0"/>
                                          </p:stCondLst>
                                        </p:cTn>
                                        <p:tgtEl>
                                          <p:spTgt spid="2097167"/>
                                        </p:tgtEl>
                                        <p:attrNameLst>
                                          <p:attrName>style.visibility</p:attrName>
                                        </p:attrNameLst>
                                      </p:cBhvr>
                                      <p:to>
                                        <p:strVal val="visible"/>
                                      </p:to>
                                    </p:set>
                                    <p:anim calcmode="lin" valueType="num">
                                      <p:cBhvr>
                                        <p:cTn id="18" dur="500" fill="hold"/>
                                        <p:tgtEl>
                                          <p:spTgt spid="2097167"/>
                                        </p:tgtEl>
                                        <p:attrNameLst>
                                          <p:attrName>ppt_w</p:attrName>
                                        </p:attrNameLst>
                                      </p:cBhvr>
                                      <p:tavLst>
                                        <p:tav tm="0">
                                          <p:val>
                                            <p:fltVal val="0.0"/>
                                          </p:val>
                                        </p:tav>
                                        <p:tav tm="100000">
                                          <p:val>
                                            <p:strVal val="#ppt_w"/>
                                          </p:val>
                                        </p:tav>
                                      </p:tavLst>
                                    </p:anim>
                                    <p:anim calcmode="lin" valueType="num">
                                      <p:cBhvr>
                                        <p:cTn id="19" dur="500" fill="hold"/>
                                        <p:tgtEl>
                                          <p:spTgt spid="2097167"/>
                                        </p:tgtEl>
                                        <p:attrNameLst>
                                          <p:attrName>ppt_h</p:attrName>
                                        </p:attrNameLst>
                                      </p:cBhvr>
                                      <p:tavLst>
                                        <p:tav tm="0">
                                          <p:val>
                                            <p:fltVal val="0.0"/>
                                          </p:val>
                                        </p:tav>
                                        <p:tav tm="100000">
                                          <p:val>
                                            <p:strVal val="#ppt_h"/>
                                          </p:val>
                                        </p:tav>
                                      </p:tavLst>
                                    </p:anim>
                                    <p:animEffect transition="in" filter="fade">
                                      <p:cBhvr>
                                        <p:cTn id="20" dur="500"/>
                                        <p:tgtEl>
                                          <p:spTgt spid="2097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3" name=""/>
        <p:cNvGrpSpPr/>
        <p:nvPr/>
      </p:nvGrpSpPr>
      <p:grpSpPr>
        <a:xfrm>
          <a:off x="0" y="0"/>
          <a:ext cx="0" cy="0"/>
          <a:chOff x="0" y="0"/>
          <a:chExt cx="0" cy="0"/>
        </a:xfrm>
      </p:grpSpPr>
      <p:sp>
        <p:nvSpPr>
          <p:cNvPr id="1048576" name="任意多边形 6"/>
          <p:cNvSpPr/>
          <p:nvPr/>
        </p:nvSpPr>
        <p:spPr bwMode="auto">
          <a:xfrm>
            <a:off x="-12700" y="-7144"/>
            <a:ext cx="12217400" cy="1041400"/>
          </a:xfrm>
          <a:custGeom>
            <a:avLst/>
            <a:gdLst>
              <a:gd name="A1" fmla="val 0"/>
              <a:gd name="A2" fmla="val 0"/>
              <a:gd name="A3" fmla="val 0"/>
              <a:gd name="A4" fmla="val 0"/>
              <a:gd name="A5" fmla="val 0"/>
              <a:gd name="A6" fmla="val 0"/>
              <a:gd name="A7" fmla="val 0"/>
              <a:gd name="A8" fmla="val 0"/>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p>
            <a:pPr marL="0" algn="l" rtl="0" eaLnBrk="1" latinLnBrk="0" hangingPunct="1"/>
            <a:endParaRPr kumimoji="0" lang="en-US">
              <a:solidFill>
                <a:schemeClr val="tx1"/>
              </a:solidFill>
              <a:latin typeface="+mn-lt"/>
              <a:ea typeface="+mn-ea"/>
              <a:cs typeface="+mn-cs"/>
            </a:endParaRPr>
          </a:p>
        </p:txBody>
      </p:sp>
      <p:sp>
        <p:nvSpPr>
          <p:cNvPr id="1048577" name="任意多边形 7"/>
          <p:cNvSpPr/>
          <p:nvPr/>
        </p:nvSpPr>
        <p:spPr bwMode="auto">
          <a:xfrm>
            <a:off x="5842000" y="-7144"/>
            <a:ext cx="6350000" cy="638175"/>
          </a:xfrm>
          <a:custGeom>
            <a:avLst/>
            <a:gdLst>
              <a:gd name="A1" fmla="val 0"/>
              <a:gd name="A2" fmla="val 0"/>
              <a:gd name="A3" fmla="val 0"/>
              <a:gd name="A4" fmla="val 0"/>
              <a:gd name="A5" fmla="val 0"/>
              <a:gd name="A6" fmla="val 0"/>
              <a:gd name="A7" fmla="val 0"/>
              <a:gd name="A8" fmla="val 0"/>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p>
            <a:pPr marL="0" algn="l" rtl="0" eaLnBrk="1" latinLnBrk="0" hangingPunct="1"/>
            <a:endParaRPr kumimoji="0" lang="en-US">
              <a:solidFill>
                <a:schemeClr val="tx1"/>
              </a:solidFill>
              <a:latin typeface="+mn-lt"/>
              <a:ea typeface="+mn-ea"/>
              <a:cs typeface="+mn-cs"/>
            </a:endParaRPr>
          </a:p>
        </p:txBody>
      </p:sp>
      <p:sp>
        <p:nvSpPr>
          <p:cNvPr id="1048578" name="标题占位符 8"/>
          <p:cNvSpPr>
            <a:spLocks noGrp="1"/>
          </p:cNvSpPr>
          <p:nvPr>
            <p:ph type="title"/>
          </p:nvPr>
        </p:nvSpPr>
        <p:spPr>
          <a:xfrm>
            <a:off x="609600" y="704088"/>
            <a:ext cx="10972800" cy="1143000"/>
          </a:xfrm>
          <a:prstGeom prst="rect">
            <a:avLst/>
          </a:prstGeom>
        </p:spPr>
        <p:txBody>
          <a:bodyPr vert="horz" lIns="0" rIns="0" bIns="0" anchor="b">
            <a:normAutofit/>
          </a:bodyPr>
          <a:p>
            <a:r>
              <a:rPr kumimoji="0" lang="zh-CN" altLang="en-US" smtClean="0"/>
              <a:t>单击此处编辑母版标题样式</a:t>
            </a:r>
            <a:endParaRPr kumimoji="0" lang="en-US"/>
          </a:p>
        </p:txBody>
      </p:sp>
      <p:sp>
        <p:nvSpPr>
          <p:cNvPr id="1048579" name="文本占位符 29"/>
          <p:cNvSpPr>
            <a:spLocks noGrp="1"/>
          </p:cNvSpPr>
          <p:nvPr>
            <p:ph type="body" idx="1"/>
          </p:nvPr>
        </p:nvSpPr>
        <p:spPr>
          <a:xfrm>
            <a:off x="609600" y="1935480"/>
            <a:ext cx="10972800" cy="4389120"/>
          </a:xfrm>
          <a:prstGeom prst="rect">
            <a:avLst/>
          </a:prstGeom>
        </p:spPr>
        <p:txBody>
          <a:bodyPr vert="horz">
            <a:normAutofit/>
          </a:bodyPr>
          <a:p>
            <a:pPr lvl="0" eaLnBrk="1" latinLnBrk="0" hangingPunct="1"/>
            <a:r>
              <a:rPr kumimoji="0" lang="zh-CN" altLang="en-US" smtClean="0"/>
              <a:t>单击此处编辑母版文本样式</a:t>
            </a:r>
            <a:endParaRPr kumimoji="0" lang="zh-CN" altLang="en-US" smtClean="0"/>
          </a:p>
          <a:p>
            <a:pPr lvl="1" eaLnBrk="1" latinLnBrk="0" hangingPunct="1"/>
            <a:r>
              <a:rPr kumimoji="0" lang="zh-CN" altLang="en-US" smtClean="0"/>
              <a:t>第二级</a:t>
            </a:r>
            <a:endParaRPr kumimoji="0" lang="zh-CN" altLang="en-US" smtClean="0"/>
          </a:p>
          <a:p>
            <a:pPr lvl="2" eaLnBrk="1" latinLnBrk="0" hangingPunct="1"/>
            <a:r>
              <a:rPr kumimoji="0" lang="zh-CN" altLang="en-US" smtClean="0"/>
              <a:t>第三级</a:t>
            </a:r>
            <a:endParaRPr kumimoji="0" lang="zh-CN" altLang="en-US" smtClean="0"/>
          </a:p>
          <a:p>
            <a:pPr lvl="3" eaLnBrk="1" latinLnBrk="0" hangingPunct="1"/>
            <a:r>
              <a:rPr kumimoji="0" lang="zh-CN" altLang="en-US" smtClean="0"/>
              <a:t>第四级</a:t>
            </a:r>
            <a:endParaRPr kumimoji="0" lang="zh-CN" altLang="en-US" smtClean="0"/>
          </a:p>
          <a:p>
            <a:pPr lvl="4" eaLnBrk="1" latinLnBrk="0" hangingPunct="1"/>
            <a:r>
              <a:rPr kumimoji="0" lang="zh-CN" altLang="en-US" smtClean="0"/>
              <a:t>第五级</a:t>
            </a:r>
            <a:endParaRPr kumimoji="0" lang="en-US"/>
          </a:p>
        </p:txBody>
      </p:sp>
      <p:sp>
        <p:nvSpPr>
          <p:cNvPr id="1048580" name="日期占位符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7C9B81F-C347-4BEF-BFDF-29C42F48304A}" type="datetimeFigureOut">
              <a:rPr lang="en-US" smtClean="0"/>
            </a:fld>
            <a:endParaRPr lang="en-US" dirty="0">
              <a:solidFill>
                <a:schemeClr val="tx2">
                  <a:shade val="90000"/>
                </a:schemeClr>
              </a:solidFill>
            </a:endParaRPr>
          </a:p>
        </p:txBody>
      </p:sp>
      <p:sp>
        <p:nvSpPr>
          <p:cNvPr id="1048581" name="页脚占位符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lgn="l" eaLnBrk="1" latinLnBrk="0" hangingPunct="1"/>
            <a:endParaRPr kumimoji="0" lang="en-US" dirty="0">
              <a:solidFill>
                <a:schemeClr val="tx2">
                  <a:shade val="90000"/>
                </a:schemeClr>
              </a:solidFill>
            </a:endParaRPr>
          </a:p>
        </p:txBody>
      </p:sp>
      <p:sp>
        <p:nvSpPr>
          <p:cNvPr id="1048582" name="灯片编号占位符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42AED99-7FB4-404E-8A97-64753DCE42EC}" type="slidenum">
              <a:rPr kumimoji="0" lang="en-US" smtClean="0"/>
            </a:fld>
            <a:endParaRPr kumimoji="0" lang="en-US" dirty="0">
              <a:solidFill>
                <a:schemeClr val="tx2">
                  <a:shade val="90000"/>
                </a:schemeClr>
              </a:solidFill>
            </a:endParaRPr>
          </a:p>
        </p:txBody>
      </p:sp>
      <p:grpSp>
        <p:nvGrpSpPr>
          <p:cNvPr id="14" name="组合 1"/>
          <p:cNvGrpSpPr/>
          <p:nvPr/>
        </p:nvGrpSpPr>
        <p:grpSpPr>
          <a:xfrm>
            <a:off x="-25356" y="202408"/>
            <a:ext cx="12240731" cy="649224"/>
            <a:chOff x="-19045" y="216550"/>
            <a:chExt cx="9180548" cy="649224"/>
          </a:xfrm>
        </p:grpSpPr>
        <p:sp>
          <p:nvSpPr>
            <p:cNvPr id="1048583" name="任意多边形 11"/>
            <p:cNvSpPr/>
            <p:nvPr/>
          </p:nvSpPr>
          <p:spPr bwMode="auto">
            <a:xfrm rot="21435692">
              <a:off x="-19045" y="216550"/>
              <a:ext cx="9163050" cy="649224"/>
            </a:xfrm>
            <a:custGeom>
              <a:avLst/>
              <a:gdLst>
                <a:gd name="A1" fmla="val 0"/>
                <a:gd name="A2" fmla="val 0"/>
                <a:gd name="A3" fmla="val 0"/>
                <a:gd name="A4" fmla="val 0"/>
                <a:gd name="A5" fmla="val 0"/>
                <a:gd name="A6" fmla="val 0"/>
                <a:gd name="A7" fmla="val 0"/>
                <a:gd name="A8" fmla="val 0"/>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16000">
                    <a:schemeClr val="accent2">
                      <a:shade val="75000"/>
                      <a:alpha val="56000"/>
                    </a:schemeClr>
                  </a:gs>
                  <a:gs pos="74000">
                    <a:schemeClr val="accent3">
                      <a:shade val="75000"/>
                    </a:schemeClr>
                  </a:gs>
                  <a:gs pos="86000">
                    <a:schemeClr val="tx1">
                      <a:alpha val="29000"/>
                    </a:schemeClr>
                  </a:gs>
                </a:gsLst>
                <a:lin ang="5400000" scaled="1"/>
              </a:gradFill>
              <a:prstDash val="solid"/>
              <a:round/>
              <a:headEnd type="none" w="med" len="med"/>
              <a:tailEnd type="none" w="med" len="med"/>
            </a:ln>
            <a:effectLst/>
          </p:spPr>
          <p:txBody>
            <a:bodyPr vert="horz" wrap="square" lIns="91440" tIns="45720" rIns="91440" bIns="45720" anchor="t" compatLnSpc="1"/>
            <a:p>
              <a:endParaRPr kumimoji="0" lang="en-US"/>
            </a:p>
          </p:txBody>
        </p:sp>
        <p:sp>
          <p:nvSpPr>
            <p:cNvPr id="1048584" name="任意多边形 12"/>
            <p:cNvSpPr/>
            <p:nvPr/>
          </p:nvSpPr>
          <p:spPr bwMode="auto">
            <a:xfrm rot="21435692">
              <a:off x="-14309" y="290003"/>
              <a:ext cx="9175812" cy="530352"/>
            </a:xfrm>
            <a:custGeom>
              <a:avLst/>
              <a:gdLst>
                <a:gd name="A1" fmla="val 0"/>
                <a:gd name="A2" fmla="val 0"/>
                <a:gd name="A3" fmla="val 0"/>
                <a:gd name="A4" fmla="val 0"/>
                <a:gd name="A5" fmla="val 0"/>
                <a:gd name="A6" fmla="val 0"/>
                <a:gd name="A7" fmla="val 0"/>
                <a:gd name="A8" fmla="val 0"/>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33000">
                    <a:schemeClr val="accent2">
                      <a:alpha val="56000"/>
                    </a:schemeClr>
                  </a:gs>
                  <a:gs pos="44000">
                    <a:schemeClr val="accent1"/>
                  </a:gs>
                  <a:gs pos="74000">
                    <a:schemeClr val="accent4"/>
                  </a:gs>
                </a:gsLst>
                <a:lin ang="5400000" scaled="1"/>
              </a:gradFill>
              <a:prstDash val="solid"/>
              <a:round/>
              <a:headEnd type="none" w="med" len="med"/>
              <a:tailEnd type="none" w="med" len="med"/>
            </a:ln>
            <a:effectLst/>
          </p:spPr>
          <p:txBody>
            <a:bodyPr vert="horz" wrap="square" lIns="91440" tIns="45720" rIns="91440" bIns="45720" anchor="t" compatLnSpc="1"/>
            <a:p>
              <a:endParaRPr kumimoji="0" lang="en-US"/>
            </a:p>
          </p:txBody>
        </p:sp>
      </p:grpSp>
      <p:pic>
        <p:nvPicPr>
          <p:cNvPr id="2097152" name="图形 5"/>
          <p:cNvPicPr>
            <a:picLocks noChangeAspect="1"/>
          </p:cNvPicPr>
          <p:nvPr userDrawn="1"/>
        </p:nvPicPr>
        <p:blipFill>
          <a:blip r:embed="rId14" cstate="screen"/>
          <a:stretch>
            <a:fillRect/>
          </a:stretch>
        </p:blipFill>
        <p:spPr>
          <a:xfrm>
            <a:off x="118557" y="175719"/>
            <a:ext cx="11715961" cy="6682282"/>
          </a:xfrm>
          <a:prstGeom prst="rect">
            <a:avLst/>
          </a:prstGeom>
        </p:spPr>
      </p:pic>
      <p:sp>
        <p:nvSpPr>
          <p:cNvPr id="1048585" name="矩形 14"/>
          <p:cNvSpPr/>
          <p:nvPr userDrawn="1"/>
        </p:nvSpPr>
        <p:spPr>
          <a:xfrm>
            <a:off x="1362252" y="1409374"/>
            <a:ext cx="9510998" cy="4328428"/>
          </a:xfrm>
          <a:prstGeom prst="rect">
            <a:avLst/>
          </a:prstGeom>
          <a:solidFill>
            <a:srgbClr val="FFFFFF">
              <a:lumMod val="95000"/>
            </a:srgbClr>
          </a:solidFill>
          <a:ln w="12700" cap="flat" cmpd="sng" algn="ctr">
            <a:noFill/>
            <a:prstDash val="solid"/>
            <a:miter lim="800000"/>
          </a:ln>
          <a:effectLst>
            <a:outerShdw blurRad="114300" sx="102000" sy="102000" algn="ctr" rotWithShape="0">
              <a:prstClr val="black">
                <a:alpha val="24000"/>
              </a:prst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rgbClr val="FFFFFF"/>
              </a:solidFill>
              <a:effectLst/>
              <a:uLnTx/>
              <a:uFillTx/>
              <a:cs typeface="+mn-ea"/>
              <a:sym typeface="+mn-lt"/>
            </a:endParaRPr>
          </a:p>
        </p:txBody>
      </p:sp>
      <p:pic>
        <p:nvPicPr>
          <p:cNvPr id="2097153" name="图形 6"/>
          <p:cNvPicPr>
            <a:picLocks noChangeAspect="1"/>
          </p:cNvPicPr>
          <p:nvPr userDrawn="1"/>
        </p:nvPicPr>
        <p:blipFill>
          <a:blip r:embed="rId15" cstate="screen"/>
          <a:stretch>
            <a:fillRect/>
          </a:stretch>
        </p:blipFill>
        <p:spPr>
          <a:xfrm>
            <a:off x="362904" y="5513879"/>
            <a:ext cx="2676193" cy="996385"/>
          </a:xfrm>
          <a:prstGeom prst="rect">
            <a:avLst/>
          </a:prstGeom>
        </p:spPr>
      </p:pic>
      <p:pic>
        <p:nvPicPr>
          <p:cNvPr id="2097154" name="图形 8"/>
          <p:cNvPicPr>
            <a:picLocks noChangeAspect="1"/>
          </p:cNvPicPr>
          <p:nvPr userDrawn="1"/>
        </p:nvPicPr>
        <p:blipFill>
          <a:blip r:embed="rId16" cstate="screen"/>
          <a:stretch>
            <a:fillRect/>
          </a:stretch>
        </p:blipFill>
        <p:spPr>
          <a:xfrm>
            <a:off x="10406602" y="142161"/>
            <a:ext cx="1672263" cy="1797032"/>
          </a:xfrm>
          <a:prstGeom prst="rect">
            <a:avLst/>
          </a:prstGeom>
        </p:spPr>
      </p:pic>
      <p:pic>
        <p:nvPicPr>
          <p:cNvPr id="2097155" name="图形 10"/>
          <p:cNvPicPr>
            <a:picLocks noChangeAspect="1"/>
          </p:cNvPicPr>
          <p:nvPr userDrawn="1"/>
        </p:nvPicPr>
        <p:blipFill>
          <a:blip r:embed="rId17" cstate="screen"/>
          <a:stretch>
            <a:fillRect/>
          </a:stretch>
        </p:blipFill>
        <p:spPr>
          <a:xfrm>
            <a:off x="654570" y="347736"/>
            <a:ext cx="657408" cy="772463"/>
          </a:xfrm>
          <a:prstGeom prst="rect">
            <a:avLst/>
          </a:prstGeom>
        </p:spPr>
      </p:pic>
      <p:pic>
        <p:nvPicPr>
          <p:cNvPr id="2097156" name="图形 11"/>
          <p:cNvPicPr>
            <a:picLocks noChangeAspect="1"/>
          </p:cNvPicPr>
          <p:nvPr userDrawn="1"/>
        </p:nvPicPr>
        <p:blipFill>
          <a:blip r:embed="rId18" cstate="screen"/>
          <a:stretch>
            <a:fillRect/>
          </a:stretch>
        </p:blipFill>
        <p:spPr>
          <a:xfrm>
            <a:off x="1557440" y="344975"/>
            <a:ext cx="581101" cy="447571"/>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97152"/>
                                        </p:tgtEl>
                                        <p:attrNameLst>
                                          <p:attrName>style.visibility</p:attrName>
                                        </p:attrNameLst>
                                      </p:cBhvr>
                                      <p:to>
                                        <p:strVal val="visible"/>
                                      </p:to>
                                    </p:set>
                                    <p:anim calcmode="lin" valueType="num">
                                      <p:cBhvr>
                                        <p:cTn id="7" dur="500" fill="hold"/>
                                        <p:tgtEl>
                                          <p:spTgt spid="2097152"/>
                                        </p:tgtEl>
                                        <p:attrNameLst>
                                          <p:attrName>ppt_w</p:attrName>
                                        </p:attrNameLst>
                                      </p:cBhvr>
                                      <p:tavLst>
                                        <p:tav tm="0">
                                          <p:val>
                                            <p:fltVal val="0.0"/>
                                          </p:val>
                                        </p:tav>
                                        <p:tav tm="100000">
                                          <p:val>
                                            <p:strVal val="#ppt_w"/>
                                          </p:val>
                                        </p:tav>
                                      </p:tavLst>
                                    </p:anim>
                                    <p:anim calcmode="lin" valueType="num">
                                      <p:cBhvr>
                                        <p:cTn id="8" dur="500" fill="hold"/>
                                        <p:tgtEl>
                                          <p:spTgt spid="2097152"/>
                                        </p:tgtEl>
                                        <p:attrNameLst>
                                          <p:attrName>ppt_h</p:attrName>
                                        </p:attrNameLst>
                                      </p:cBhvr>
                                      <p:tavLst>
                                        <p:tav tm="0">
                                          <p:val>
                                            <p:fltVal val="0.0"/>
                                          </p:val>
                                        </p:tav>
                                        <p:tav tm="100000">
                                          <p:val>
                                            <p:strVal val="#ppt_h"/>
                                          </p:val>
                                        </p:tav>
                                      </p:tavLst>
                                    </p:anim>
                                    <p:animEffect transition="in" filter="fade">
                                      <p:cBhvr>
                                        <p:cTn id="9" dur="500"/>
                                        <p:tgtEl>
                                          <p:spTgt spid="209715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2097153"/>
                                        </p:tgtEl>
                                        <p:attrNameLst>
                                          <p:attrName>style.visibility</p:attrName>
                                        </p:attrNameLst>
                                      </p:cBhvr>
                                      <p:to>
                                        <p:strVal val="visible"/>
                                      </p:to>
                                    </p:set>
                                    <p:animEffect transition="in" filter="randombar(horizontal)">
                                      <p:cBhvr>
                                        <p:cTn id="13" dur="500"/>
                                        <p:tgtEl>
                                          <p:spTgt spid="2097153"/>
                                        </p:tgtEl>
                                      </p:cBhvr>
                                    </p:animEffect>
                                  </p:childTnLst>
                                </p:cTn>
                              </p:par>
                              <p:par>
                                <p:cTn id="14" presetID="14" presetClass="entr" presetSubtype="10" fill="hold" nodeType="withEffect">
                                  <p:stCondLst>
                                    <p:cond delay="0"/>
                                  </p:stCondLst>
                                  <p:childTnLst>
                                    <p:set>
                                      <p:cBhvr>
                                        <p:cTn id="15" dur="1" fill="hold">
                                          <p:stCondLst>
                                            <p:cond delay="0"/>
                                          </p:stCondLst>
                                        </p:cTn>
                                        <p:tgtEl>
                                          <p:spTgt spid="2097154"/>
                                        </p:tgtEl>
                                        <p:attrNameLst>
                                          <p:attrName>style.visibility</p:attrName>
                                        </p:attrNameLst>
                                      </p:cBhvr>
                                      <p:to>
                                        <p:strVal val="visible"/>
                                      </p:to>
                                    </p:set>
                                    <p:animEffect transition="in" filter="randombar(horizontal)">
                                      <p:cBhvr>
                                        <p:cTn id="16" dur="500"/>
                                        <p:tgtEl>
                                          <p:spTgt spid="2097154"/>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2097155"/>
                                        </p:tgtEl>
                                        <p:attrNameLst>
                                          <p:attrName>style.visibility</p:attrName>
                                        </p:attrNameLst>
                                      </p:cBhvr>
                                      <p:to>
                                        <p:strVal val="visible"/>
                                      </p:to>
                                    </p:set>
                                    <p:anim calcmode="lin" valueType="num">
                                      <p:cBhvr>
                                        <p:cTn id="20" dur="500" fill="hold"/>
                                        <p:tgtEl>
                                          <p:spTgt spid="2097155"/>
                                        </p:tgtEl>
                                        <p:attrNameLst>
                                          <p:attrName>ppt_w</p:attrName>
                                        </p:attrNameLst>
                                      </p:cBhvr>
                                      <p:tavLst>
                                        <p:tav tm="0">
                                          <p:val>
                                            <p:fltVal val="0.0"/>
                                          </p:val>
                                        </p:tav>
                                        <p:tav tm="100000">
                                          <p:val>
                                            <p:strVal val="#ppt_w"/>
                                          </p:val>
                                        </p:tav>
                                      </p:tavLst>
                                    </p:anim>
                                    <p:anim calcmode="lin" valueType="num">
                                      <p:cBhvr>
                                        <p:cTn id="21" dur="500" fill="hold"/>
                                        <p:tgtEl>
                                          <p:spTgt spid="2097155"/>
                                        </p:tgtEl>
                                        <p:attrNameLst>
                                          <p:attrName>ppt_h</p:attrName>
                                        </p:attrNameLst>
                                      </p:cBhvr>
                                      <p:tavLst>
                                        <p:tav tm="0">
                                          <p:val>
                                            <p:fltVal val="0.0"/>
                                          </p:val>
                                        </p:tav>
                                        <p:tav tm="100000">
                                          <p:val>
                                            <p:strVal val="#ppt_h"/>
                                          </p:val>
                                        </p:tav>
                                      </p:tavLst>
                                    </p:anim>
                                    <p:animEffect transition="in" filter="fade">
                                      <p:cBhvr>
                                        <p:cTn id="22" dur="500"/>
                                        <p:tgtEl>
                                          <p:spTgt spid="2097155"/>
                                        </p:tgtEl>
                                      </p:cBhvr>
                                    </p:animEffect>
                                  </p:childTnLst>
                                </p:cTn>
                              </p:par>
                              <p:par>
                                <p:cTn id="23" presetID="53" presetClass="entr" presetSubtype="16" fill="hold" nodeType="withEffect">
                                  <p:stCondLst>
                                    <p:cond delay="0"/>
                                  </p:stCondLst>
                                  <p:childTnLst>
                                    <p:set>
                                      <p:cBhvr>
                                        <p:cTn id="24" dur="1" fill="hold">
                                          <p:stCondLst>
                                            <p:cond delay="0"/>
                                          </p:stCondLst>
                                        </p:cTn>
                                        <p:tgtEl>
                                          <p:spTgt spid="2097156"/>
                                        </p:tgtEl>
                                        <p:attrNameLst>
                                          <p:attrName>style.visibility</p:attrName>
                                        </p:attrNameLst>
                                      </p:cBhvr>
                                      <p:to>
                                        <p:strVal val="visible"/>
                                      </p:to>
                                    </p:set>
                                    <p:anim calcmode="lin" valueType="num">
                                      <p:cBhvr>
                                        <p:cTn id="25" dur="500" fill="hold"/>
                                        <p:tgtEl>
                                          <p:spTgt spid="2097156"/>
                                        </p:tgtEl>
                                        <p:attrNameLst>
                                          <p:attrName>ppt_w</p:attrName>
                                        </p:attrNameLst>
                                      </p:cBhvr>
                                      <p:tavLst>
                                        <p:tav tm="0">
                                          <p:val>
                                            <p:fltVal val="0.0"/>
                                          </p:val>
                                        </p:tav>
                                        <p:tav tm="100000">
                                          <p:val>
                                            <p:strVal val="#ppt_w"/>
                                          </p:val>
                                        </p:tav>
                                      </p:tavLst>
                                    </p:anim>
                                    <p:anim calcmode="lin" valueType="num">
                                      <p:cBhvr>
                                        <p:cTn id="26" dur="500" fill="hold"/>
                                        <p:tgtEl>
                                          <p:spTgt spid="2097156"/>
                                        </p:tgtEl>
                                        <p:attrNameLst>
                                          <p:attrName>ppt_h</p:attrName>
                                        </p:attrNameLst>
                                      </p:cBhvr>
                                      <p:tavLst>
                                        <p:tav tm="0">
                                          <p:val>
                                            <p:fltVal val="0.0"/>
                                          </p:val>
                                        </p:tav>
                                        <p:tav tm="100000">
                                          <p:val>
                                            <p:strVal val="#ppt_h"/>
                                          </p:val>
                                        </p:tav>
                                      </p:tavLst>
                                    </p:anim>
                                    <p:animEffect transition="in" filter="fade">
                                      <p:cBhvr>
                                        <p:cTn id="27" dur="500"/>
                                        <p:tgtEl>
                                          <p:spTgt spid="2097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panose="05020102010507070707"/>
        <a:buChar char=""/>
        <a:defRPr kumimoji="0" sz="2600" kern="1200">
          <a:solidFill>
            <a:schemeClr val="tx1"/>
          </a:solidFill>
          <a:latin typeface="+mn-lt"/>
          <a:ea typeface="+mn-ea"/>
          <a:cs typeface="+mn-cs"/>
        </a:defRPr>
      </a:lvl1pPr>
      <a:lvl2pPr marL="640080" indent="-247015" algn="l" rtl="0" eaLnBrk="1" latinLnBrk="0" hangingPunct="1">
        <a:spcBef>
          <a:spcPct val="20000"/>
        </a:spcBef>
        <a:buClr>
          <a:schemeClr val="accent1"/>
        </a:buClr>
        <a:buSzPct val="85000"/>
        <a:buFont typeface="Wingdings 2" panose="05020102010507070707"/>
        <a:buChar char=""/>
        <a:defRPr kumimoji="0" sz="2400" kern="1200">
          <a:solidFill>
            <a:schemeClr val="tx1"/>
          </a:solidFill>
          <a:latin typeface="+mn-lt"/>
          <a:ea typeface="+mn-ea"/>
          <a:cs typeface="+mn-cs"/>
        </a:defRPr>
      </a:lvl2pPr>
      <a:lvl3pPr marL="914400" indent="-247015" algn="l" rtl="0" eaLnBrk="1" latinLnBrk="0" hangingPunct="1">
        <a:spcBef>
          <a:spcPct val="20000"/>
        </a:spcBef>
        <a:buClr>
          <a:schemeClr val="accent2"/>
        </a:buClr>
        <a:buSzPct val="70000"/>
        <a:buFont typeface="Wingdings 2" panose="05020102010507070707"/>
        <a:buChar char=""/>
        <a:defRPr kumimoji="0" sz="2100" kern="1200">
          <a:solidFill>
            <a:schemeClr val="tx1"/>
          </a:solidFill>
          <a:latin typeface="+mn-lt"/>
          <a:ea typeface="+mn-ea"/>
          <a:cs typeface="+mn-cs"/>
        </a:defRPr>
      </a:lvl3pPr>
      <a:lvl4pPr marL="1188720" indent="-210185" algn="l" rtl="0" eaLnBrk="1" latinLnBrk="0" hangingPunct="1">
        <a:spcBef>
          <a:spcPct val="20000"/>
        </a:spcBef>
        <a:buClr>
          <a:schemeClr val="accent3"/>
        </a:buClr>
        <a:buSzPct val="65000"/>
        <a:buFont typeface="Wingdings 2" panose="05020102010507070707"/>
        <a:buChar char=""/>
        <a:defRPr kumimoji="0" sz="2000" kern="1200">
          <a:solidFill>
            <a:schemeClr val="tx1"/>
          </a:solidFill>
          <a:latin typeface="+mn-lt"/>
          <a:ea typeface="+mn-ea"/>
          <a:cs typeface="+mn-cs"/>
        </a:defRPr>
      </a:lvl4pPr>
      <a:lvl5pPr marL="1463040" indent="-210185" algn="l" rtl="0" eaLnBrk="1" latinLnBrk="0" hangingPunct="1">
        <a:spcBef>
          <a:spcPct val="20000"/>
        </a:spcBef>
        <a:buClr>
          <a:schemeClr val="accent4"/>
        </a:buClr>
        <a:buSzPct val="65000"/>
        <a:buFont typeface="Wingdings 2" panose="05020102010507070707"/>
        <a:buChar char=""/>
        <a:defRPr kumimoji="0"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13.jpeg"/><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14.png"/><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6.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tags" Target="../tags/tag26.xml"/><Relationship Id="rId3" Type="http://schemas.openxmlformats.org/officeDocument/2006/relationships/image" Target="../media/image17.jpeg"/><Relationship Id="rId2" Type="http://schemas.openxmlformats.org/officeDocument/2006/relationships/tags" Target="../tags/tag25.xml"/><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9.png"/><Relationship Id="rId2" Type="http://schemas.openxmlformats.org/officeDocument/2006/relationships/tags" Target="../tags/tag28.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20.jpeg"/><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1.jpeg"/><Relationship Id="rId1" Type="http://schemas.openxmlformats.org/officeDocument/2006/relationships/tags" Target="../tags/tag33.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1" Type="http://schemas.openxmlformats.org/officeDocument/2006/relationships/slideLayout" Target="../slideLayouts/slideLayout14.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24.png"/><Relationship Id="rId2" Type="http://schemas.openxmlformats.org/officeDocument/2006/relationships/tags" Target="../tags/tag36.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5.jpeg"/><Relationship Id="rId1" Type="http://schemas.openxmlformats.org/officeDocument/2006/relationships/tags" Target="../tags/tag37.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tags" Target="../tags/tag38.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tags" Target="../tags/tag39.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tags" Target="../tags/tag4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33.jpeg"/><Relationship Id="rId1" Type="http://schemas.openxmlformats.org/officeDocument/2006/relationships/tags" Target="../tags/tag41.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36.jpeg"/><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tags" Target="../tags/tag42.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tags" Target="../tags/tag4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40.png"/><Relationship Id="rId1" Type="http://schemas.openxmlformats.org/officeDocument/2006/relationships/tags" Target="../tags/tag4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2.xml"/><Relationship Id="rId1" Type="http://schemas.openxmlformats.org/officeDocument/2006/relationships/tags" Target="../tags/tag1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41.jpeg"/><Relationship Id="rId1" Type="http://schemas.openxmlformats.org/officeDocument/2006/relationships/tags" Target="../tags/tag45.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2.emf"/></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10.png"/><Relationship Id="rId2" Type="http://schemas.openxmlformats.org/officeDocument/2006/relationships/tags" Target="../tags/tag16.xml"/><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11.png"/><Relationship Id="rId2" Type="http://schemas.openxmlformats.org/officeDocument/2006/relationships/tags" Target="../tags/tag18.xml"/><Relationship Id="rId1" Type="http://schemas.openxmlformats.org/officeDocument/2006/relationships/tags" Target="../tags/tag17.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12.png"/><Relationship Id="rId2" Type="http://schemas.openxmlformats.org/officeDocument/2006/relationships/tags" Target="../tags/tag20.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9" name=""/>
        <p:cNvGrpSpPr/>
        <p:nvPr/>
      </p:nvGrpSpPr>
      <p:grpSpPr>
        <a:xfrm>
          <a:off x="0" y="0"/>
          <a:ext cx="0" cy="0"/>
          <a:chOff x="0" y="0"/>
          <a:chExt cx="0" cy="0"/>
        </a:xfrm>
      </p:grpSpPr>
      <p:sp>
        <p:nvSpPr>
          <p:cNvPr id="1048586" name="矩形 3"/>
          <p:cNvSpPr/>
          <p:nvPr/>
        </p:nvSpPr>
        <p:spPr>
          <a:xfrm>
            <a:off x="2403165" y="1753299"/>
            <a:ext cx="7823852" cy="768350"/>
          </a:xfrm>
          <a:prstGeom prst="rect">
            <a:avLst/>
          </a:prstGeom>
          <a:noFill/>
        </p:spPr>
        <p:txBody>
          <a:bodyPr wrap="square" lIns="91440" tIns="45720" rIns="91440" bIns="45720">
            <a:spAutoFit/>
          </a:bodyPr>
          <a:p>
            <a:pPr algn="ctr"/>
            <a:r>
              <a:rPr lang="zh-CN" altLang="en-US" sz="4400" b="1" cap="none" spc="300" dirty="0" smtClean="0">
                <a:ln w="11430" cmpd="sng">
                  <a:solidFill>
                    <a:schemeClr val="accent1">
                      <a:tint val="10000"/>
                    </a:schemeClr>
                  </a:solidFill>
                  <a:prstDash val="solid"/>
                  <a:miter lim="800000"/>
                </a:ln>
                <a:solidFill>
                  <a:schemeClr val="accent1"/>
                </a:solidFill>
                <a:effectLst>
                  <a:glow rad="45500">
                    <a:schemeClr val="accent1">
                      <a:satMod val="220000"/>
                      <a:alpha val="35000"/>
                    </a:schemeClr>
                  </a:glow>
                </a:effectLst>
              </a:rPr>
              <a:t>艾滋病病人营养与膳食管理</a:t>
            </a:r>
            <a:endParaRPr lang="zh-CN" altLang="en-US" sz="4400" b="1" cap="none" spc="300" dirty="0">
              <a:ln w="11430" cmpd="sng">
                <a:solidFill>
                  <a:schemeClr val="accent1">
                    <a:tint val="10000"/>
                  </a:schemeClr>
                </a:solidFill>
                <a:prstDash val="solid"/>
                <a:miter lim="800000"/>
              </a:ln>
              <a:solidFill>
                <a:schemeClr val="accent1"/>
              </a:solidFill>
              <a:effectLst>
                <a:glow rad="45500">
                  <a:schemeClr val="accent1">
                    <a:satMod val="220000"/>
                    <a:alpha val="35000"/>
                  </a:schemeClr>
                </a:glow>
              </a:effectLst>
            </a:endParaRPr>
          </a:p>
        </p:txBody>
      </p:sp>
      <p:sp>
        <p:nvSpPr>
          <p:cNvPr id="1048587" name="矩形 5"/>
          <p:cNvSpPr/>
          <p:nvPr/>
        </p:nvSpPr>
        <p:spPr>
          <a:xfrm>
            <a:off x="4123487" y="3185775"/>
            <a:ext cx="3779520" cy="768350"/>
          </a:xfrm>
          <a:prstGeom prst="rect">
            <a:avLst/>
          </a:prstGeom>
          <a:noFill/>
        </p:spPr>
        <p:txBody>
          <a:bodyPr wrap="none" lIns="91440" tIns="45720" rIns="91440" bIns="45720">
            <a:spAutoFit/>
          </a:bodyPr>
          <a:p>
            <a:pPr algn="ctr"/>
            <a:r>
              <a:rPr lang="zh-CN" altLang="en-US" sz="4400" b="1" spc="300" dirty="0" smtClean="0">
                <a:ln w="11430" cmpd="sng">
                  <a:solidFill>
                    <a:schemeClr val="accent1">
                      <a:tint val="10000"/>
                    </a:schemeClr>
                  </a:solidFill>
                  <a:prstDash val="solid"/>
                  <a:miter lim="800000"/>
                </a:ln>
                <a:solidFill>
                  <a:srgbClr val="0070C0"/>
                </a:solidFill>
                <a:effectLst>
                  <a:glow rad="45500">
                    <a:schemeClr val="accent1">
                      <a:satMod val="220000"/>
                      <a:alpha val="35000"/>
                    </a:schemeClr>
                  </a:glow>
                </a:effectLst>
              </a:rPr>
              <a:t>主讲人：王凯</a:t>
            </a:r>
            <a:endParaRPr lang="zh-CN" altLang="en-US" sz="4400" b="1" spc="300" dirty="0">
              <a:ln w="11430" cmpd="sng">
                <a:solidFill>
                  <a:schemeClr val="accent1">
                    <a:tint val="10000"/>
                  </a:schemeClr>
                </a:solidFill>
                <a:prstDash val="solid"/>
                <a:miter lim="800000"/>
              </a:ln>
              <a:solidFill>
                <a:srgbClr val="0070C0"/>
              </a:solidFill>
              <a:effectLst>
                <a:glow rad="45500">
                  <a:schemeClr val="accent1">
                    <a:satMod val="220000"/>
                    <a:alpha val="35000"/>
                  </a:schemeClr>
                </a:glow>
              </a:effectLst>
            </a:endParaRPr>
          </a:p>
        </p:txBody>
      </p:sp>
      <p:pic>
        <p:nvPicPr>
          <p:cNvPr id="2" name="陈俊源 - 萤火虫 (纯音乐)">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172065" y="510222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1">
                  <p:stCondLst>
                    <p:cond delay="indefinite"/>
                  </p:stCondLst>
                  <p:endCondLst>
                    <p:cond evt="onStopAudio">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2"/>
          <p:cNvSpPr/>
          <p:nvPr>
            <p:custDataLst>
              <p:tags r:id="rId1"/>
            </p:custDataLst>
          </p:nvPr>
        </p:nvSpPr>
        <p:spPr>
          <a:xfrm>
            <a:off x="3199130" y="2773680"/>
            <a:ext cx="6047740" cy="1141095"/>
          </a:xfrm>
          <a:prstGeom prst="rect">
            <a:avLst/>
          </a:prstGeom>
        </p:spPr>
        <p:txBody>
          <a:bodyPr wrap="square">
            <a:noAutofit/>
          </a:bodyPr>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zh-CN" sz="24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en-US" sz="3200" kern="10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各类营养应如何分配？</a:t>
            </a:r>
            <a:endParaRPr lang="zh-CN" altLang="en-US" sz="3200" kern="100" baseline="-2500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sym typeface="+mn-ea"/>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45" name=""/>
        <p:cNvGrpSpPr/>
        <p:nvPr/>
      </p:nvGrpSpPr>
      <p:grpSpPr>
        <a:xfrm>
          <a:off x="0" y="0"/>
          <a:ext cx="0" cy="0"/>
          <a:chOff x="0" y="0"/>
          <a:chExt cx="0" cy="0"/>
        </a:xfrm>
      </p:grpSpPr>
      <p:sp>
        <p:nvSpPr>
          <p:cNvPr id="1048603" name="矩形 11"/>
          <p:cNvSpPr/>
          <p:nvPr/>
        </p:nvSpPr>
        <p:spPr>
          <a:xfrm>
            <a:off x="1699540" y="1122657"/>
            <a:ext cx="5544027" cy="496689"/>
          </a:xfrm>
          <a:prstGeom prst="rect">
            <a:avLst/>
          </a:prstGeom>
          <a:solidFill>
            <a:srgbClr val="295AA7"/>
          </a:solidFill>
          <a:ln w="12700" cap="flat" cmpd="sng" algn="ctr">
            <a:solidFill>
              <a:srgbClr val="4F81BD">
                <a:shade val="50000"/>
              </a:srgbClr>
            </a:solidFill>
            <a:prstDash val="solid"/>
            <a:miter lim="800000"/>
          </a:ln>
          <a:effectLst/>
        </p:spPr>
        <p:txBody>
          <a:bodyPr rtlCol="0" anchor="ctr"/>
          <a:p>
            <a:pPr algn="ctr" defTabSz="457200"/>
            <a:endParaRPr lang="zh-CN" altLang="en-US" kern="0" dirty="0">
              <a:solidFill>
                <a:prstClr val="white"/>
              </a:solidFill>
              <a:latin typeface="Arial" panose="020B0604020202020204"/>
              <a:ea typeface="黑体" panose="02010609060101010101" pitchFamily="49" charset="-122"/>
              <a:cs typeface="+mn-ea"/>
              <a:sym typeface="+mn-lt"/>
            </a:endParaRPr>
          </a:p>
        </p:txBody>
      </p:sp>
      <p:sp>
        <p:nvSpPr>
          <p:cNvPr id="1048605" name="矩形 1"/>
          <p:cNvSpPr/>
          <p:nvPr/>
        </p:nvSpPr>
        <p:spPr>
          <a:xfrm>
            <a:off x="5790565" y="2467610"/>
            <a:ext cx="4937125" cy="2440940"/>
          </a:xfrm>
          <a:prstGeom prst="rect">
            <a:avLst/>
          </a:prstGeom>
        </p:spPr>
        <p:txBody>
          <a:bodyPr wrap="square">
            <a:noAutofit/>
          </a:bodyPr>
          <a:p>
            <a:pPr indent="266700" algn="just" defTabSz="967740">
              <a:lnSpc>
                <a:spcPct val="150000"/>
              </a:lnSpc>
            </a:pPr>
            <a:r>
              <a:rPr lang="zh-CN" altLang="zh-CN" sz="2000" kern="100" dirty="0">
                <a:solidFill>
                  <a:prstClr val="black"/>
                </a:solidFill>
                <a:latin typeface="等线" panose="02010600030101010101" charset="-122"/>
                <a:ea typeface="宋体" panose="02010600030101010101" pitchFamily="2" charset="-122"/>
                <a:cs typeface="Times New Roman" panose="02020603050405020304" pitchFamily="18" charset="0"/>
              </a:rPr>
              <a:t>  </a:t>
            </a:r>
            <a:r>
              <a:rPr lang="zh-CN" altLang="en-US" sz="2000" kern="100" dirty="0">
                <a:solidFill>
                  <a:prstClr val="black"/>
                </a:solidFill>
                <a:latin typeface="Times New Roman" panose="02020603050405020304" pitchFamily="18" charset="0"/>
                <a:cs typeface="Times New Roman" panose="02020603050405020304" pitchFamily="18" charset="0"/>
                <a:sym typeface="+mn-ea"/>
              </a:rPr>
              <a:t>三大营养素供能分别为蛋白质</a:t>
            </a:r>
            <a:r>
              <a:rPr lang="en-US" altLang="zh-CN" sz="2000" kern="100" dirty="0">
                <a:solidFill>
                  <a:prstClr val="black"/>
                </a:solidFill>
                <a:latin typeface="Times New Roman" panose="02020603050405020304" pitchFamily="18" charset="0"/>
                <a:cs typeface="Times New Roman" panose="02020603050405020304" pitchFamily="18" charset="0"/>
                <a:sym typeface="+mn-ea"/>
              </a:rPr>
              <a:t>20%</a:t>
            </a:r>
            <a:r>
              <a:rPr lang="zh-CN" altLang="en-US" sz="2000" kern="100" dirty="0">
                <a:solidFill>
                  <a:prstClr val="black"/>
                </a:solidFill>
                <a:latin typeface="Times New Roman" panose="02020603050405020304" pitchFamily="18" charset="0"/>
                <a:cs typeface="Times New Roman" panose="02020603050405020304" pitchFamily="18" charset="0"/>
                <a:sym typeface="+mn-ea"/>
              </a:rPr>
              <a:t>、碳水化合物</a:t>
            </a:r>
            <a:r>
              <a:rPr lang="en-US" altLang="zh-CN" sz="2000" kern="100" dirty="0">
                <a:solidFill>
                  <a:prstClr val="black"/>
                </a:solidFill>
                <a:latin typeface="Times New Roman" panose="02020603050405020304" pitchFamily="18" charset="0"/>
                <a:cs typeface="Times New Roman" panose="02020603050405020304" pitchFamily="18" charset="0"/>
                <a:sym typeface="+mn-ea"/>
              </a:rPr>
              <a:t>40%-60%</a:t>
            </a:r>
            <a:r>
              <a:rPr lang="zh-CN" altLang="en-US" sz="2000" kern="100" dirty="0">
                <a:solidFill>
                  <a:prstClr val="black"/>
                </a:solidFill>
                <a:latin typeface="Times New Roman" panose="02020603050405020304" pitchFamily="18" charset="0"/>
                <a:cs typeface="Times New Roman" panose="02020603050405020304" pitchFamily="18" charset="0"/>
                <a:sym typeface="+mn-ea"/>
              </a:rPr>
              <a:t>、脂肪</a:t>
            </a:r>
            <a:r>
              <a:rPr lang="en-US" altLang="zh-CN" sz="2000" kern="100" dirty="0">
                <a:solidFill>
                  <a:prstClr val="black"/>
                </a:solidFill>
                <a:latin typeface="Times New Roman" panose="02020603050405020304" pitchFamily="18" charset="0"/>
                <a:cs typeface="Times New Roman" panose="02020603050405020304" pitchFamily="18" charset="0"/>
                <a:sym typeface="+mn-ea"/>
              </a:rPr>
              <a:t>20%-40%</a:t>
            </a:r>
            <a:r>
              <a:rPr lang="zh-CN" altLang="en-US" sz="2000" kern="100" dirty="0">
                <a:solidFill>
                  <a:prstClr val="black"/>
                </a:solidFill>
                <a:latin typeface="Times New Roman" panose="02020603050405020304" pitchFamily="18" charset="0"/>
                <a:cs typeface="Times New Roman" panose="02020603050405020304" pitchFamily="18" charset="0"/>
                <a:sym typeface="+mn-ea"/>
              </a:rPr>
              <a:t>。对于有非脂肪组织被消耗的病人，蛋白质摄入量应达到</a:t>
            </a:r>
            <a:r>
              <a:rPr lang="en-US" altLang="zh-CN" sz="2000" kern="100" dirty="0">
                <a:solidFill>
                  <a:prstClr val="black"/>
                </a:solidFill>
                <a:latin typeface="Times New Roman" panose="02020603050405020304" pitchFamily="18" charset="0"/>
                <a:cs typeface="Times New Roman" panose="02020603050405020304" pitchFamily="18" charset="0"/>
                <a:sym typeface="+mn-ea"/>
              </a:rPr>
              <a:t>1.5g/kg•d</a:t>
            </a:r>
            <a:r>
              <a:rPr lang="zh-CN" altLang="en-US" sz="2000" kern="100" dirty="0">
                <a:solidFill>
                  <a:prstClr val="black"/>
                </a:solidFill>
                <a:latin typeface="Times New Roman" panose="02020603050405020304" pitchFamily="18" charset="0"/>
                <a:cs typeface="Times New Roman" panose="02020603050405020304" pitchFamily="18" charset="0"/>
                <a:sym typeface="+mn-ea"/>
              </a:rPr>
              <a:t>。</a:t>
            </a:r>
            <a:endParaRPr lang="zh-CN" altLang="en-US" sz="2000" kern="100" baseline="-25000" dirty="0">
              <a:solidFill>
                <a:prstClr val="black"/>
              </a:solidFill>
              <a:latin typeface="Times New Roman" panose="02020603050405020304" pitchFamily="18" charset="0"/>
              <a:cs typeface="Times New Roman" panose="02020603050405020304" pitchFamily="18" charset="0"/>
              <a:sym typeface="+mn-ea"/>
            </a:endParaRPr>
          </a:p>
          <a:p>
            <a:pPr indent="266700" algn="just" defTabSz="967740">
              <a:lnSpc>
                <a:spcPct val="150000"/>
              </a:lnSpc>
            </a:pPr>
            <a:endParaRPr lang="zh-CN" altLang="zh-CN" sz="2000" kern="100" dirty="0">
              <a:solidFill>
                <a:prstClr val="black"/>
              </a:solidFill>
              <a:latin typeface="等线" panose="02010600030101010101" charset="-122"/>
              <a:ea typeface="等线" panose="02010600030101010101" charset="-122"/>
              <a:cs typeface="Times New Roman" panose="02020603050405020304" pitchFamily="18" charset="0"/>
            </a:endParaRPr>
          </a:p>
        </p:txBody>
      </p:sp>
      <p:sp>
        <p:nvSpPr>
          <p:cNvPr id="1048600" name="矩形 11"/>
          <p:cNvSpPr/>
          <p:nvPr>
            <p:custDataLst>
              <p:tags r:id="rId1"/>
            </p:custDataLst>
          </p:nvPr>
        </p:nvSpPr>
        <p:spPr>
          <a:xfrm>
            <a:off x="1699260" y="1122680"/>
            <a:ext cx="6758305" cy="496570"/>
          </a:xfrm>
          <a:prstGeom prst="rect">
            <a:avLst/>
          </a:prstGeom>
          <a:solidFill>
            <a:srgbClr val="295AA7"/>
          </a:solidFill>
          <a:ln w="12700" cap="flat" cmpd="sng" algn="ctr">
            <a:solidFill>
              <a:srgbClr val="4F81BD">
                <a:shade val="50000"/>
              </a:srgbClr>
            </a:solidFill>
            <a:prstDash val="solid"/>
            <a:miter lim="800000"/>
          </a:ln>
          <a:effectLst/>
        </p:spPr>
        <p:txBody>
          <a:bodyPr rtlCol="0" anchor="ctr"/>
          <a:p>
            <a:pPr algn="l" defTabSz="457200">
              <a:buClrTx/>
              <a:buSzTx/>
              <a:buFontTx/>
            </a:pPr>
            <a:r>
              <a:rPr lang="zh-CN" altLang="en-US" sz="2800" dirty="0">
                <a:solidFill>
                  <a:prstClr val="white"/>
                </a:solidFill>
                <a:latin typeface="黑体" panose="02010609060101010101" pitchFamily="49" charset="-122"/>
                <a:ea typeface="黑体" panose="02010609060101010101" pitchFamily="49" charset="-122"/>
                <a:cs typeface="+mn-ea"/>
                <a:sym typeface="+mn-lt"/>
              </a:rPr>
              <a:t>HIV感染者/艾滋病患者营养特点</a:t>
            </a:r>
            <a:endParaRPr lang="zh-CN" altLang="en-US" sz="2800" kern="0" dirty="0">
              <a:solidFill>
                <a:prstClr val="white"/>
              </a:solidFill>
              <a:latin typeface="黑体" panose="02010609060101010101" pitchFamily="49" charset="-122"/>
              <a:ea typeface="黑体" panose="02010609060101010101" pitchFamily="49" charset="-122"/>
              <a:cs typeface="+mn-ea"/>
              <a:sym typeface="+mn-lt"/>
            </a:endParaRPr>
          </a:p>
        </p:txBody>
      </p:sp>
      <p:pic>
        <p:nvPicPr>
          <p:cNvPr id="2" name="图片 1" descr="0SMr9Pdxu9"/>
          <p:cNvPicPr>
            <a:picLocks noChangeAspect="1"/>
          </p:cNvPicPr>
          <p:nvPr/>
        </p:nvPicPr>
        <p:blipFill>
          <a:blip r:embed="rId2"/>
          <a:stretch>
            <a:fillRect/>
          </a:stretch>
        </p:blipFill>
        <p:spPr>
          <a:xfrm>
            <a:off x="1409700" y="2108200"/>
            <a:ext cx="4319270" cy="31597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48603"/>
                                        </p:tgtEl>
                                        <p:attrNameLst>
                                          <p:attrName>style.visibility</p:attrName>
                                        </p:attrNameLst>
                                      </p:cBhvr>
                                      <p:to>
                                        <p:strVal val="visible"/>
                                      </p:to>
                                    </p:set>
                                    <p:anim calcmode="lin" valueType="num">
                                      <p:cBhvr additive="base">
                                        <p:cTn id="7" dur="500" fill="hold"/>
                                        <p:tgtEl>
                                          <p:spTgt spid="1048603"/>
                                        </p:tgtEl>
                                        <p:attrNameLst>
                                          <p:attrName>ppt_x</p:attrName>
                                        </p:attrNameLst>
                                      </p:cBhvr>
                                      <p:tavLst>
                                        <p:tav tm="0">
                                          <p:val>
                                            <p:strVal val="#ppt_x"/>
                                          </p:val>
                                        </p:tav>
                                        <p:tav tm="100000">
                                          <p:val>
                                            <p:strVal val="#ppt_x"/>
                                          </p:val>
                                        </p:tav>
                                      </p:tavLst>
                                    </p:anim>
                                    <p:anim calcmode="lin" valueType="num">
                                      <p:cBhvr additive="base">
                                        <p:cTn id="8" dur="500" fill="hold"/>
                                        <p:tgtEl>
                                          <p:spTgt spid="104860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605"/>
                                        </p:tgtEl>
                                        <p:attrNameLst>
                                          <p:attrName>style.visibility</p:attrName>
                                        </p:attrNameLst>
                                      </p:cBhvr>
                                      <p:to>
                                        <p:strVal val="visible"/>
                                      </p:to>
                                    </p:set>
                                    <p:anim calcmode="lin" valueType="num">
                                      <p:cBhvr additive="base">
                                        <p:cTn id="11" dur="500" fill="hold"/>
                                        <p:tgtEl>
                                          <p:spTgt spid="1048605"/>
                                        </p:tgtEl>
                                        <p:attrNameLst>
                                          <p:attrName>ppt_x</p:attrName>
                                        </p:attrNameLst>
                                      </p:cBhvr>
                                      <p:tavLst>
                                        <p:tav tm="0">
                                          <p:val>
                                            <p:strVal val="#ppt_x"/>
                                          </p:val>
                                        </p:tav>
                                        <p:tav tm="100000">
                                          <p:val>
                                            <p:strVal val="#ppt_x"/>
                                          </p:val>
                                        </p:tav>
                                      </p:tavLst>
                                    </p:anim>
                                    <p:anim calcmode="lin" valueType="num">
                                      <p:cBhvr additive="base">
                                        <p:cTn id="12" dur="500" fill="hold"/>
                                        <p:tgtEl>
                                          <p:spTgt spid="1048605"/>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48600"/>
                                        </p:tgtEl>
                                        <p:attrNameLst>
                                          <p:attrName>style.visibility</p:attrName>
                                        </p:attrNameLst>
                                      </p:cBhvr>
                                      <p:to>
                                        <p:strVal val="visible"/>
                                      </p:to>
                                    </p:set>
                                    <p:animEffect transition="in" filter="fade">
                                      <p:cBhvr>
                                        <p:cTn id="15" dur="1000"/>
                                        <p:tgtEl>
                                          <p:spTgt spid="1048600"/>
                                        </p:tgtEl>
                                      </p:cBhvr>
                                    </p:animEffect>
                                    <p:anim calcmode="lin" valueType="num">
                                      <p:cBhvr>
                                        <p:cTn id="16" dur="1000" fill="hold"/>
                                        <p:tgtEl>
                                          <p:spTgt spid="1048600"/>
                                        </p:tgtEl>
                                        <p:attrNameLst>
                                          <p:attrName>ppt_x</p:attrName>
                                        </p:attrNameLst>
                                      </p:cBhvr>
                                      <p:tavLst>
                                        <p:tav tm="0">
                                          <p:val>
                                            <p:strVal val="#ppt_x"/>
                                          </p:val>
                                        </p:tav>
                                        <p:tav tm="100000">
                                          <p:val>
                                            <p:strVal val="#ppt_x"/>
                                          </p:val>
                                        </p:tav>
                                      </p:tavLst>
                                    </p:anim>
                                    <p:anim calcmode="lin" valueType="num">
                                      <p:cBhvr>
                                        <p:cTn id="17" dur="1000" fill="hold"/>
                                        <p:tgtEl>
                                          <p:spTgt spid="10486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3" grpId="0" bldLvl="0" animBg="1"/>
      <p:bldP spid="1048605" grpId="0"/>
      <p:bldP spid="104860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45" name=""/>
        <p:cNvGrpSpPr/>
        <p:nvPr/>
      </p:nvGrpSpPr>
      <p:grpSpPr>
        <a:xfrm>
          <a:off x="0" y="0"/>
          <a:ext cx="0" cy="0"/>
          <a:chOff x="0" y="0"/>
          <a:chExt cx="0" cy="0"/>
        </a:xfrm>
      </p:grpSpPr>
      <p:sp>
        <p:nvSpPr>
          <p:cNvPr id="1048603" name="矩形 11"/>
          <p:cNvSpPr/>
          <p:nvPr/>
        </p:nvSpPr>
        <p:spPr>
          <a:xfrm>
            <a:off x="1699540" y="1122657"/>
            <a:ext cx="5544027" cy="496689"/>
          </a:xfrm>
          <a:prstGeom prst="rect">
            <a:avLst/>
          </a:prstGeom>
          <a:solidFill>
            <a:srgbClr val="295AA7"/>
          </a:solidFill>
          <a:ln w="12700" cap="flat" cmpd="sng" algn="ctr">
            <a:solidFill>
              <a:srgbClr val="4F81BD">
                <a:shade val="50000"/>
              </a:srgbClr>
            </a:solidFill>
            <a:prstDash val="solid"/>
            <a:miter lim="800000"/>
          </a:ln>
          <a:effectLst/>
        </p:spPr>
        <p:txBody>
          <a:bodyPr rtlCol="0" anchor="ctr"/>
          <a:p>
            <a:pPr algn="ctr" defTabSz="457200"/>
            <a:endParaRPr lang="zh-CN" altLang="en-US" kern="0" dirty="0">
              <a:solidFill>
                <a:prstClr val="white"/>
              </a:solidFill>
              <a:latin typeface="Arial" panose="020B0604020202020204"/>
              <a:ea typeface="黑体" panose="02010609060101010101" pitchFamily="49" charset="-122"/>
              <a:cs typeface="+mn-ea"/>
              <a:sym typeface="+mn-lt"/>
            </a:endParaRPr>
          </a:p>
        </p:txBody>
      </p:sp>
      <p:sp>
        <p:nvSpPr>
          <p:cNvPr id="1048605" name="矩形 1"/>
          <p:cNvSpPr/>
          <p:nvPr/>
        </p:nvSpPr>
        <p:spPr>
          <a:xfrm>
            <a:off x="5790565" y="2494280"/>
            <a:ext cx="4937125" cy="2896870"/>
          </a:xfrm>
          <a:prstGeom prst="rect">
            <a:avLst/>
          </a:prstGeom>
        </p:spPr>
        <p:txBody>
          <a:bodyPr wrap="square">
            <a:noAutofit/>
          </a:bodyPr>
          <a:p>
            <a:pPr indent="266700" algn="just" defTabSz="967740">
              <a:lnSpc>
                <a:spcPct val="150000"/>
              </a:lnSpc>
            </a:pPr>
            <a:r>
              <a:rPr lang="zh-CN" altLang="zh-CN" sz="2000" kern="100" dirty="0">
                <a:solidFill>
                  <a:prstClr val="black"/>
                </a:solidFill>
                <a:latin typeface="等线" panose="02010600030101010101" charset="-122"/>
                <a:ea typeface="宋体" panose="02010600030101010101" pitchFamily="2" charset="-122"/>
                <a:cs typeface="Times New Roman" panose="02020603050405020304" pitchFamily="18" charset="0"/>
              </a:rPr>
              <a:t>  </a:t>
            </a:r>
            <a:r>
              <a:rPr lang="zh-CN" altLang="en-US" sz="2000" kern="100" dirty="0">
                <a:solidFill>
                  <a:prstClr val="black"/>
                </a:solidFill>
                <a:latin typeface="Times New Roman" panose="02020603050405020304" pitchFamily="18" charset="0"/>
                <a:cs typeface="Times New Roman" panose="02020603050405020304" pitchFamily="18" charset="0"/>
                <a:sym typeface="+mn-ea"/>
              </a:rPr>
              <a:t>同时还需注意补充微量营养素，维生素</a:t>
            </a:r>
            <a:r>
              <a:rPr lang="en-US" altLang="zh-CN" sz="2000" kern="100" dirty="0">
                <a:solidFill>
                  <a:prstClr val="black"/>
                </a:solidFill>
                <a:latin typeface="Times New Roman" panose="02020603050405020304" pitchFamily="18" charset="0"/>
                <a:cs typeface="Times New Roman" panose="02020603050405020304" pitchFamily="18" charset="0"/>
                <a:sym typeface="+mn-ea"/>
              </a:rPr>
              <a:t>C</a:t>
            </a:r>
            <a:r>
              <a:rPr lang="zh-CN" altLang="en-US" sz="2000" kern="100" dirty="0">
                <a:solidFill>
                  <a:prstClr val="black"/>
                </a:solidFill>
                <a:latin typeface="Times New Roman" panose="02020603050405020304" pitchFamily="18" charset="0"/>
                <a:cs typeface="Times New Roman" panose="02020603050405020304" pitchFamily="18" charset="0"/>
                <a:sym typeface="+mn-ea"/>
              </a:rPr>
              <a:t>每天至少</a:t>
            </a:r>
            <a:r>
              <a:rPr lang="en-US" altLang="zh-CN" sz="2000" kern="100" dirty="0">
                <a:solidFill>
                  <a:prstClr val="black"/>
                </a:solidFill>
                <a:latin typeface="Times New Roman" panose="02020603050405020304" pitchFamily="18" charset="0"/>
                <a:cs typeface="Times New Roman" panose="02020603050405020304" pitchFamily="18" charset="0"/>
                <a:sym typeface="+mn-ea"/>
              </a:rPr>
              <a:t>500-1000mg</a:t>
            </a:r>
            <a:r>
              <a:rPr lang="zh-CN" altLang="en-US" sz="2000" kern="100" dirty="0">
                <a:solidFill>
                  <a:prstClr val="black"/>
                </a:solidFill>
                <a:latin typeface="Times New Roman" panose="02020603050405020304" pitchFamily="18" charset="0"/>
                <a:cs typeface="Times New Roman" panose="02020603050405020304" pitchFamily="18" charset="0"/>
                <a:sym typeface="+mn-ea"/>
              </a:rPr>
              <a:t>、维生素</a:t>
            </a:r>
            <a:r>
              <a:rPr lang="en-US" altLang="zh-CN" sz="2000" kern="100" dirty="0">
                <a:solidFill>
                  <a:prstClr val="black"/>
                </a:solidFill>
                <a:latin typeface="Times New Roman" panose="02020603050405020304" pitchFamily="18" charset="0"/>
                <a:cs typeface="Times New Roman" panose="02020603050405020304" pitchFamily="18" charset="0"/>
                <a:sym typeface="+mn-ea"/>
              </a:rPr>
              <a:t>E400U</a:t>
            </a:r>
            <a:r>
              <a:rPr lang="zh-CN" altLang="en-US" sz="2000" kern="100" dirty="0">
                <a:solidFill>
                  <a:prstClr val="black"/>
                </a:solidFill>
                <a:latin typeface="Times New Roman" panose="02020603050405020304" pitchFamily="18" charset="0"/>
                <a:cs typeface="Times New Roman" panose="02020603050405020304" pitchFamily="18" charset="0"/>
                <a:sym typeface="+mn-ea"/>
              </a:rPr>
              <a:t>、</a:t>
            </a:r>
            <a:r>
              <a:rPr lang="en-US" altLang="zh-CN" sz="2000" kern="100" dirty="0">
                <a:solidFill>
                  <a:prstClr val="black"/>
                </a:solidFill>
                <a:latin typeface="Times New Roman" panose="02020603050405020304" pitchFamily="18" charset="0"/>
                <a:cs typeface="Times New Roman" panose="02020603050405020304" pitchFamily="18" charset="0"/>
                <a:sym typeface="+mn-ea"/>
              </a:rPr>
              <a:t>β-</a:t>
            </a:r>
            <a:r>
              <a:rPr lang="zh-CN" altLang="en-US" sz="2000" kern="100" dirty="0">
                <a:solidFill>
                  <a:prstClr val="black"/>
                </a:solidFill>
                <a:latin typeface="Times New Roman" panose="02020603050405020304" pitchFamily="18" charset="0"/>
                <a:cs typeface="Times New Roman" panose="02020603050405020304" pitchFamily="18" charset="0"/>
                <a:sym typeface="+mn-ea"/>
              </a:rPr>
              <a:t>胡萝卜素</a:t>
            </a:r>
            <a:r>
              <a:rPr lang="en-US" altLang="zh-CN" sz="2000" kern="100" dirty="0">
                <a:solidFill>
                  <a:prstClr val="black"/>
                </a:solidFill>
                <a:latin typeface="Times New Roman" panose="02020603050405020304" pitchFamily="18" charset="0"/>
                <a:cs typeface="Times New Roman" panose="02020603050405020304" pitchFamily="18" charset="0"/>
                <a:sym typeface="+mn-ea"/>
              </a:rPr>
              <a:t>200μg</a:t>
            </a:r>
            <a:r>
              <a:rPr lang="zh-CN" altLang="en-US" sz="2000" kern="100" dirty="0">
                <a:solidFill>
                  <a:prstClr val="black"/>
                </a:solidFill>
                <a:latin typeface="Times New Roman" panose="02020603050405020304" pitchFamily="18" charset="0"/>
                <a:cs typeface="Times New Roman" panose="02020603050405020304" pitchFamily="18" charset="0"/>
                <a:sym typeface="+mn-ea"/>
              </a:rPr>
              <a:t>、硒</a:t>
            </a:r>
            <a:r>
              <a:rPr lang="en-US" altLang="zh-CN" sz="2000" kern="100" dirty="0">
                <a:solidFill>
                  <a:prstClr val="black"/>
                </a:solidFill>
                <a:latin typeface="Times New Roman" panose="02020603050405020304" pitchFamily="18" charset="0"/>
                <a:cs typeface="Times New Roman" panose="02020603050405020304" pitchFamily="18" charset="0"/>
                <a:sym typeface="+mn-ea"/>
              </a:rPr>
              <a:t>200μg</a:t>
            </a:r>
            <a:r>
              <a:rPr lang="zh-CN" altLang="en-US" sz="2000" kern="100" dirty="0">
                <a:solidFill>
                  <a:prstClr val="black"/>
                </a:solidFill>
                <a:latin typeface="Times New Roman" panose="02020603050405020304" pitchFamily="18" charset="0"/>
                <a:cs typeface="Times New Roman" panose="02020603050405020304" pitchFamily="18" charset="0"/>
                <a:sym typeface="+mn-ea"/>
              </a:rPr>
              <a:t>、维生素</a:t>
            </a:r>
            <a:r>
              <a:rPr lang="en-US" altLang="zh-CN" sz="2000" kern="100" dirty="0">
                <a:solidFill>
                  <a:prstClr val="black"/>
                </a:solidFill>
                <a:latin typeface="Times New Roman" panose="02020603050405020304" pitchFamily="18" charset="0"/>
                <a:cs typeface="Times New Roman" panose="02020603050405020304" pitchFamily="18" charset="0"/>
                <a:sym typeface="+mn-ea"/>
              </a:rPr>
              <a:t>B</a:t>
            </a:r>
            <a:r>
              <a:rPr lang="en-US" altLang="zh-CN" sz="2000" kern="100" baseline="-25000" dirty="0">
                <a:solidFill>
                  <a:prstClr val="black"/>
                </a:solidFill>
                <a:latin typeface="Times New Roman" panose="02020603050405020304" pitchFamily="18" charset="0"/>
                <a:cs typeface="Times New Roman" panose="02020603050405020304" pitchFamily="18" charset="0"/>
                <a:sym typeface="+mn-ea"/>
              </a:rPr>
              <a:t>12</a:t>
            </a:r>
            <a:r>
              <a:rPr lang="en-US" altLang="zh-CN" sz="2000" kern="100" dirty="0">
                <a:solidFill>
                  <a:prstClr val="black"/>
                </a:solidFill>
                <a:latin typeface="Times New Roman" panose="02020603050405020304" pitchFamily="18" charset="0"/>
                <a:cs typeface="Times New Roman" panose="02020603050405020304" pitchFamily="18" charset="0"/>
                <a:sym typeface="+mn-ea"/>
              </a:rPr>
              <a:t>100μg</a:t>
            </a:r>
            <a:r>
              <a:rPr lang="zh-CN" altLang="en-US" sz="2000" kern="100" dirty="0">
                <a:solidFill>
                  <a:prstClr val="black"/>
                </a:solidFill>
                <a:latin typeface="Times New Roman" panose="02020603050405020304" pitchFamily="18" charset="0"/>
                <a:cs typeface="Times New Roman" panose="02020603050405020304" pitchFamily="18" charset="0"/>
                <a:sym typeface="+mn-ea"/>
              </a:rPr>
              <a:t>、锌</a:t>
            </a:r>
            <a:r>
              <a:rPr lang="en-US" altLang="zh-CN" sz="2000" kern="100" dirty="0">
                <a:solidFill>
                  <a:prstClr val="black"/>
                </a:solidFill>
                <a:latin typeface="Times New Roman" panose="02020603050405020304" pitchFamily="18" charset="0"/>
                <a:cs typeface="Times New Roman" panose="02020603050405020304" pitchFamily="18" charset="0"/>
                <a:sym typeface="+mn-ea"/>
              </a:rPr>
              <a:t>50mg</a:t>
            </a:r>
            <a:r>
              <a:rPr lang="zh-CN" altLang="en-US" sz="2000" kern="100" dirty="0">
                <a:solidFill>
                  <a:prstClr val="black"/>
                </a:solidFill>
                <a:latin typeface="Times New Roman" panose="02020603050405020304" pitchFamily="18" charset="0"/>
                <a:cs typeface="Times New Roman" panose="02020603050405020304" pitchFamily="18" charset="0"/>
                <a:sym typeface="+mn-ea"/>
              </a:rPr>
              <a:t>。</a:t>
            </a:r>
            <a:endParaRPr lang="zh-CN" altLang="en-US" sz="2000" kern="100" baseline="-25000" dirty="0">
              <a:solidFill>
                <a:prstClr val="black"/>
              </a:solidFill>
              <a:latin typeface="Times New Roman" panose="02020603050405020304" pitchFamily="18" charset="0"/>
              <a:cs typeface="Times New Roman" panose="02020603050405020304" pitchFamily="18" charset="0"/>
              <a:sym typeface="+mn-ea"/>
            </a:endParaRPr>
          </a:p>
          <a:p>
            <a:pPr indent="266700" algn="just" defTabSz="967740">
              <a:lnSpc>
                <a:spcPct val="150000"/>
              </a:lnSpc>
            </a:pPr>
            <a:endParaRPr lang="zh-CN" altLang="zh-CN" sz="2000" kern="100" dirty="0">
              <a:solidFill>
                <a:prstClr val="black"/>
              </a:solidFill>
              <a:latin typeface="等线" panose="02010600030101010101" charset="-122"/>
              <a:ea typeface="等线" panose="02010600030101010101" charset="-122"/>
              <a:cs typeface="Times New Roman" panose="02020603050405020304" pitchFamily="18" charset="0"/>
            </a:endParaRPr>
          </a:p>
        </p:txBody>
      </p:sp>
      <p:sp>
        <p:nvSpPr>
          <p:cNvPr id="1048600" name="矩形 11"/>
          <p:cNvSpPr/>
          <p:nvPr>
            <p:custDataLst>
              <p:tags r:id="rId1"/>
            </p:custDataLst>
          </p:nvPr>
        </p:nvSpPr>
        <p:spPr>
          <a:xfrm>
            <a:off x="1699260" y="1122680"/>
            <a:ext cx="6758305" cy="496570"/>
          </a:xfrm>
          <a:prstGeom prst="rect">
            <a:avLst/>
          </a:prstGeom>
          <a:solidFill>
            <a:srgbClr val="295AA7"/>
          </a:solidFill>
          <a:ln w="12700" cap="flat" cmpd="sng" algn="ctr">
            <a:solidFill>
              <a:srgbClr val="4F81BD">
                <a:shade val="50000"/>
              </a:srgbClr>
            </a:solidFill>
            <a:prstDash val="solid"/>
            <a:miter lim="800000"/>
          </a:ln>
          <a:effectLst/>
        </p:spPr>
        <p:txBody>
          <a:bodyPr rtlCol="0" anchor="ctr"/>
          <a:p>
            <a:pPr algn="l" defTabSz="457200">
              <a:buClrTx/>
              <a:buSzTx/>
              <a:buFontTx/>
            </a:pPr>
            <a:r>
              <a:rPr lang="zh-CN" altLang="en-US" sz="2800" dirty="0">
                <a:solidFill>
                  <a:prstClr val="white"/>
                </a:solidFill>
                <a:latin typeface="黑体" panose="02010609060101010101" pitchFamily="49" charset="-122"/>
                <a:ea typeface="黑体" panose="02010609060101010101" pitchFamily="49" charset="-122"/>
                <a:cs typeface="+mn-ea"/>
                <a:sym typeface="+mn-lt"/>
              </a:rPr>
              <a:t>HIV感染者/艾滋病患者营养特点</a:t>
            </a:r>
            <a:endParaRPr lang="zh-CN" altLang="en-US" sz="2800" kern="0" dirty="0">
              <a:solidFill>
                <a:prstClr val="white"/>
              </a:solidFill>
              <a:latin typeface="黑体" panose="02010609060101010101" pitchFamily="49" charset="-122"/>
              <a:ea typeface="黑体" panose="02010609060101010101" pitchFamily="49" charset="-122"/>
              <a:cs typeface="+mn-ea"/>
              <a:sym typeface="+mn-lt"/>
            </a:endParaRPr>
          </a:p>
        </p:txBody>
      </p:sp>
      <p:pic>
        <p:nvPicPr>
          <p:cNvPr id="100" name="图片 99"/>
          <p:cNvPicPr/>
          <p:nvPr/>
        </p:nvPicPr>
        <p:blipFill>
          <a:blip r:embed="rId2"/>
          <a:stretch>
            <a:fillRect/>
          </a:stretch>
        </p:blipFill>
        <p:spPr>
          <a:xfrm>
            <a:off x="1629410" y="1979295"/>
            <a:ext cx="4075430" cy="318071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48603"/>
                                        </p:tgtEl>
                                        <p:attrNameLst>
                                          <p:attrName>style.visibility</p:attrName>
                                        </p:attrNameLst>
                                      </p:cBhvr>
                                      <p:to>
                                        <p:strVal val="visible"/>
                                      </p:to>
                                    </p:set>
                                    <p:anim calcmode="lin" valueType="num">
                                      <p:cBhvr additive="base">
                                        <p:cTn id="7" dur="500" fill="hold"/>
                                        <p:tgtEl>
                                          <p:spTgt spid="1048603"/>
                                        </p:tgtEl>
                                        <p:attrNameLst>
                                          <p:attrName>ppt_x</p:attrName>
                                        </p:attrNameLst>
                                      </p:cBhvr>
                                      <p:tavLst>
                                        <p:tav tm="0">
                                          <p:val>
                                            <p:strVal val="#ppt_x"/>
                                          </p:val>
                                        </p:tav>
                                        <p:tav tm="100000">
                                          <p:val>
                                            <p:strVal val="#ppt_x"/>
                                          </p:val>
                                        </p:tav>
                                      </p:tavLst>
                                    </p:anim>
                                    <p:anim calcmode="lin" valueType="num">
                                      <p:cBhvr additive="base">
                                        <p:cTn id="8" dur="500" fill="hold"/>
                                        <p:tgtEl>
                                          <p:spTgt spid="104860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605"/>
                                        </p:tgtEl>
                                        <p:attrNameLst>
                                          <p:attrName>style.visibility</p:attrName>
                                        </p:attrNameLst>
                                      </p:cBhvr>
                                      <p:to>
                                        <p:strVal val="visible"/>
                                      </p:to>
                                    </p:set>
                                    <p:anim calcmode="lin" valueType="num">
                                      <p:cBhvr additive="base">
                                        <p:cTn id="11" dur="500" fill="hold"/>
                                        <p:tgtEl>
                                          <p:spTgt spid="1048605"/>
                                        </p:tgtEl>
                                        <p:attrNameLst>
                                          <p:attrName>ppt_x</p:attrName>
                                        </p:attrNameLst>
                                      </p:cBhvr>
                                      <p:tavLst>
                                        <p:tav tm="0">
                                          <p:val>
                                            <p:strVal val="#ppt_x"/>
                                          </p:val>
                                        </p:tav>
                                        <p:tav tm="100000">
                                          <p:val>
                                            <p:strVal val="#ppt_x"/>
                                          </p:val>
                                        </p:tav>
                                      </p:tavLst>
                                    </p:anim>
                                    <p:anim calcmode="lin" valueType="num">
                                      <p:cBhvr additive="base">
                                        <p:cTn id="12" dur="500" fill="hold"/>
                                        <p:tgtEl>
                                          <p:spTgt spid="1048605"/>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48600"/>
                                        </p:tgtEl>
                                        <p:attrNameLst>
                                          <p:attrName>style.visibility</p:attrName>
                                        </p:attrNameLst>
                                      </p:cBhvr>
                                      <p:to>
                                        <p:strVal val="visible"/>
                                      </p:to>
                                    </p:set>
                                    <p:animEffect transition="in" filter="fade">
                                      <p:cBhvr>
                                        <p:cTn id="15" dur="1000"/>
                                        <p:tgtEl>
                                          <p:spTgt spid="1048600"/>
                                        </p:tgtEl>
                                      </p:cBhvr>
                                    </p:animEffect>
                                    <p:anim calcmode="lin" valueType="num">
                                      <p:cBhvr>
                                        <p:cTn id="16" dur="1000" fill="hold"/>
                                        <p:tgtEl>
                                          <p:spTgt spid="1048600"/>
                                        </p:tgtEl>
                                        <p:attrNameLst>
                                          <p:attrName>ppt_x</p:attrName>
                                        </p:attrNameLst>
                                      </p:cBhvr>
                                      <p:tavLst>
                                        <p:tav tm="0">
                                          <p:val>
                                            <p:strVal val="#ppt_x"/>
                                          </p:val>
                                        </p:tav>
                                        <p:tav tm="100000">
                                          <p:val>
                                            <p:strVal val="#ppt_x"/>
                                          </p:val>
                                        </p:tav>
                                      </p:tavLst>
                                    </p:anim>
                                    <p:anim calcmode="lin" valueType="num">
                                      <p:cBhvr>
                                        <p:cTn id="17" dur="1000" fill="hold"/>
                                        <p:tgtEl>
                                          <p:spTgt spid="10486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3" grpId="0" bldLvl="0" animBg="1"/>
      <p:bldP spid="1048605" grpId="0"/>
      <p:bldP spid="104860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46" name=""/>
        <p:cNvGrpSpPr/>
        <p:nvPr/>
      </p:nvGrpSpPr>
      <p:grpSpPr>
        <a:xfrm>
          <a:off x="0" y="0"/>
          <a:ext cx="0" cy="0"/>
          <a:chOff x="0" y="0"/>
          <a:chExt cx="0" cy="0"/>
        </a:xfrm>
      </p:grpSpPr>
      <p:sp>
        <p:nvSpPr>
          <p:cNvPr id="1048606" name="矩形 11"/>
          <p:cNvSpPr/>
          <p:nvPr/>
        </p:nvSpPr>
        <p:spPr>
          <a:xfrm>
            <a:off x="1699540" y="1122657"/>
            <a:ext cx="5544027" cy="496689"/>
          </a:xfrm>
          <a:prstGeom prst="rect">
            <a:avLst/>
          </a:prstGeom>
          <a:solidFill>
            <a:srgbClr val="295AA7"/>
          </a:solidFill>
          <a:ln w="12700" cap="flat" cmpd="sng" algn="ctr">
            <a:solidFill>
              <a:srgbClr val="4F81BD">
                <a:shade val="50000"/>
              </a:srgbClr>
            </a:solidFill>
            <a:prstDash val="solid"/>
            <a:miter lim="800000"/>
          </a:ln>
          <a:effectLst/>
        </p:spPr>
        <p:txBody>
          <a:bodyPr rtlCol="0" anchor="ctr"/>
          <a:p>
            <a:pPr algn="ctr" defTabSz="457200"/>
            <a:endParaRPr lang="zh-CN" altLang="en-US" kern="0" dirty="0">
              <a:solidFill>
                <a:prstClr val="white"/>
              </a:solidFill>
              <a:latin typeface="Arial" panose="020B0604020202020204"/>
              <a:ea typeface="黑体" panose="02010609060101010101" pitchFamily="49" charset="-122"/>
              <a:cs typeface="+mn-ea"/>
              <a:sym typeface="+mn-lt"/>
            </a:endParaRPr>
          </a:p>
        </p:txBody>
      </p:sp>
      <p:sp>
        <p:nvSpPr>
          <p:cNvPr id="1048607" name="文本框 2"/>
          <p:cNvSpPr txBox="1"/>
          <p:nvPr/>
        </p:nvSpPr>
        <p:spPr>
          <a:xfrm>
            <a:off x="1991800" y="1122657"/>
            <a:ext cx="5544027" cy="521970"/>
          </a:xfrm>
          <a:prstGeom prst="rect">
            <a:avLst/>
          </a:prstGeom>
          <a:noFill/>
        </p:spPr>
        <p:txBody>
          <a:bodyPr wrap="square" rtlCol="0">
            <a:spAutoFit/>
          </a:bodyPr>
          <a:lstStyle>
            <a:defPPr>
              <a:defRPr lang="en-US"/>
            </a:defPPr>
            <a:lvl1pPr>
              <a:defRPr sz="2400" b="1">
                <a:solidFill>
                  <a:schemeClr val="tx1">
                    <a:lumMod val="75000"/>
                    <a:lumOff val="25000"/>
                  </a:schemeClr>
                </a:solidFill>
                <a:latin typeface="小考拉体" panose="02000503000000000000" pitchFamily="2" charset="-122"/>
                <a:ea typeface="小考拉体" panose="02000503000000000000" pitchFamily="2" charset="-122"/>
              </a:defRPr>
            </a:lvl1pPr>
          </a:lstStyle>
          <a:p>
            <a:pPr defTabSz="457200"/>
            <a:r>
              <a:rPr lang="zh-CN" altLang="en-US" sz="2800" dirty="0">
                <a:solidFill>
                  <a:prstClr val="white"/>
                </a:solidFill>
                <a:latin typeface="黑体" panose="02010609060101010101" pitchFamily="49" charset="-122"/>
                <a:ea typeface="黑体" panose="02010609060101010101" pitchFamily="49" charset="-122"/>
                <a:cs typeface="+mn-ea"/>
                <a:sym typeface="+mn-lt"/>
              </a:rPr>
              <a:t>HIV感染者/艾滋病患者饮食方式</a:t>
            </a:r>
            <a:endParaRPr lang="zh-CN" altLang="en-US" sz="2800" dirty="0">
              <a:solidFill>
                <a:prstClr val="white"/>
              </a:solidFill>
              <a:latin typeface="黑体" panose="02010609060101010101" pitchFamily="49" charset="-122"/>
              <a:ea typeface="黑体" panose="02010609060101010101" pitchFamily="49" charset="-122"/>
              <a:cs typeface="+mn-ea"/>
              <a:sym typeface="+mn-lt"/>
            </a:endParaRPr>
          </a:p>
        </p:txBody>
      </p:sp>
      <p:sp>
        <p:nvSpPr>
          <p:cNvPr id="1048609" name="矩形 5"/>
          <p:cNvSpPr/>
          <p:nvPr/>
        </p:nvSpPr>
        <p:spPr>
          <a:xfrm>
            <a:off x="1927225" y="2418080"/>
            <a:ext cx="4332605" cy="1602740"/>
          </a:xfrm>
          <a:prstGeom prst="rect">
            <a:avLst/>
          </a:prstGeom>
        </p:spPr>
        <p:txBody>
          <a:bodyPr>
            <a:noAutofit/>
          </a:bodyPr>
          <a:p>
            <a:pPr indent="266700" algn="just" defTabSz="967740">
              <a:lnSpc>
                <a:spcPct val="150000"/>
              </a:lnSpc>
            </a:pPr>
            <a:r>
              <a:rPr lang="zh-CN" altLang="zh-CN" kern="100" dirty="0" smtClean="0">
                <a:solidFill>
                  <a:prstClr val="black"/>
                </a:solidFill>
                <a:latin typeface="等线" panose="02010600030101010101" charset="-122"/>
                <a:ea typeface="宋体" panose="02010600030101010101" pitchFamily="2" charset="-122"/>
                <a:cs typeface="Times New Roman" panose="02020603050405020304" pitchFamily="18" charset="0"/>
              </a:rPr>
              <a:t>  </a:t>
            </a:r>
            <a:r>
              <a:rPr lang="zh-CN" altLang="zh-CN" sz="2000" kern="100" dirty="0" smtClean="0">
                <a:solidFill>
                  <a:prstClr val="black"/>
                </a:solidFill>
                <a:latin typeface="等线" panose="02010600030101010101" charset="-122"/>
                <a:ea typeface="宋体" panose="02010600030101010101" pitchFamily="2" charset="-122"/>
                <a:cs typeface="Times New Roman" panose="02020603050405020304" pitchFamily="18" charset="0"/>
              </a:rPr>
              <a:t>经口摄入是营养支持最科学最经济的途径，应尽可能增加经口摄入量。</a:t>
            </a:r>
            <a:r>
              <a:rPr lang="zh-CN" sz="2000" kern="100" dirty="0" smtClean="0">
                <a:solidFill>
                  <a:prstClr val="black"/>
                </a:solidFill>
                <a:latin typeface="等线" panose="02010600030101010101" charset="-122"/>
                <a:ea typeface="宋体" panose="02010600030101010101" pitchFamily="2" charset="-122"/>
                <a:cs typeface="Times New Roman" panose="02020603050405020304" pitchFamily="18" charset="0"/>
              </a:rPr>
              <a:t>在此过程中，我们应注意以下几种情况：</a:t>
            </a:r>
            <a:endParaRPr lang="zh-CN" sz="2000" kern="100" dirty="0">
              <a:solidFill>
                <a:prstClr val="black"/>
              </a:solidFill>
              <a:latin typeface="等线" panose="02010600030101010101" charset="-122"/>
              <a:ea typeface="宋体" panose="02010600030101010101" pitchFamily="2" charset="-122"/>
              <a:cs typeface="Times New Roman" panose="02020603050405020304" pitchFamily="18" charset="0"/>
            </a:endParaRPr>
          </a:p>
        </p:txBody>
      </p:sp>
      <p:pic>
        <p:nvPicPr>
          <p:cNvPr id="2" name="图片 1"/>
          <p:cNvPicPr/>
          <p:nvPr/>
        </p:nvPicPr>
        <p:blipFill>
          <a:blip r:embed="rId1"/>
          <a:stretch>
            <a:fillRect/>
          </a:stretch>
        </p:blipFill>
        <p:spPr>
          <a:xfrm>
            <a:off x="6706870" y="1644650"/>
            <a:ext cx="3475990" cy="382524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607"/>
                                        </p:tgtEl>
                                        <p:attrNameLst>
                                          <p:attrName>style.visibility</p:attrName>
                                        </p:attrNameLst>
                                      </p:cBhvr>
                                      <p:to>
                                        <p:strVal val="visible"/>
                                      </p:to>
                                    </p:set>
                                    <p:anim calcmode="lin" valueType="num">
                                      <p:cBhvr additive="base">
                                        <p:cTn id="7" dur="500" fill="hold"/>
                                        <p:tgtEl>
                                          <p:spTgt spid="1048607"/>
                                        </p:tgtEl>
                                        <p:attrNameLst>
                                          <p:attrName>ppt_x</p:attrName>
                                        </p:attrNameLst>
                                      </p:cBhvr>
                                      <p:tavLst>
                                        <p:tav tm="0">
                                          <p:val>
                                            <p:strVal val="#ppt_x"/>
                                          </p:val>
                                        </p:tav>
                                        <p:tav tm="100000">
                                          <p:val>
                                            <p:strVal val="#ppt_x"/>
                                          </p:val>
                                        </p:tav>
                                      </p:tavLst>
                                    </p:anim>
                                    <p:anim calcmode="lin" valueType="num">
                                      <p:cBhvr additive="base">
                                        <p:cTn id="8" dur="500" fill="hold"/>
                                        <p:tgtEl>
                                          <p:spTgt spid="10486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606"/>
                                        </p:tgtEl>
                                        <p:attrNameLst>
                                          <p:attrName>style.visibility</p:attrName>
                                        </p:attrNameLst>
                                      </p:cBhvr>
                                      <p:to>
                                        <p:strVal val="visible"/>
                                      </p:to>
                                    </p:set>
                                    <p:anim calcmode="lin" valueType="num">
                                      <p:cBhvr additive="base">
                                        <p:cTn id="11" dur="500" fill="hold"/>
                                        <p:tgtEl>
                                          <p:spTgt spid="1048606"/>
                                        </p:tgtEl>
                                        <p:attrNameLst>
                                          <p:attrName>ppt_x</p:attrName>
                                        </p:attrNameLst>
                                      </p:cBhvr>
                                      <p:tavLst>
                                        <p:tav tm="0">
                                          <p:val>
                                            <p:strVal val="#ppt_x"/>
                                          </p:val>
                                        </p:tav>
                                        <p:tav tm="100000">
                                          <p:val>
                                            <p:strVal val="#ppt_x"/>
                                          </p:val>
                                        </p:tav>
                                      </p:tavLst>
                                    </p:anim>
                                    <p:anim calcmode="lin" valueType="num">
                                      <p:cBhvr additive="base">
                                        <p:cTn id="12" dur="500" fill="hold"/>
                                        <p:tgtEl>
                                          <p:spTgt spid="10486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6" grpId="0" bldLvl="0" animBg="1"/>
      <p:bldP spid="10486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46" name=""/>
        <p:cNvGrpSpPr/>
        <p:nvPr/>
      </p:nvGrpSpPr>
      <p:grpSpPr>
        <a:xfrm>
          <a:off x="0" y="0"/>
          <a:ext cx="0" cy="0"/>
          <a:chOff x="0" y="0"/>
          <a:chExt cx="0" cy="0"/>
        </a:xfrm>
      </p:grpSpPr>
      <p:sp>
        <p:nvSpPr>
          <p:cNvPr id="1048606" name="矩形 11"/>
          <p:cNvSpPr/>
          <p:nvPr/>
        </p:nvSpPr>
        <p:spPr>
          <a:xfrm>
            <a:off x="1699540" y="1122657"/>
            <a:ext cx="5544027" cy="496689"/>
          </a:xfrm>
          <a:prstGeom prst="rect">
            <a:avLst/>
          </a:prstGeom>
          <a:solidFill>
            <a:srgbClr val="295AA7"/>
          </a:solidFill>
          <a:ln w="12700" cap="flat" cmpd="sng" algn="ctr">
            <a:solidFill>
              <a:srgbClr val="4F81BD">
                <a:shade val="50000"/>
              </a:srgbClr>
            </a:solidFill>
            <a:prstDash val="solid"/>
            <a:miter lim="800000"/>
          </a:ln>
          <a:effectLst/>
        </p:spPr>
        <p:txBody>
          <a:bodyPr rtlCol="0" anchor="ctr"/>
          <a:p>
            <a:pPr algn="ctr" defTabSz="457200"/>
            <a:endParaRPr lang="zh-CN" altLang="en-US" kern="0" dirty="0">
              <a:solidFill>
                <a:prstClr val="white"/>
              </a:solidFill>
              <a:latin typeface="Arial" panose="020B0604020202020204"/>
              <a:ea typeface="黑体" panose="02010609060101010101" pitchFamily="49" charset="-122"/>
              <a:cs typeface="+mn-ea"/>
              <a:sym typeface="+mn-lt"/>
            </a:endParaRPr>
          </a:p>
        </p:txBody>
      </p:sp>
      <p:sp>
        <p:nvSpPr>
          <p:cNvPr id="1048607" name="文本框 2"/>
          <p:cNvSpPr txBox="1"/>
          <p:nvPr/>
        </p:nvSpPr>
        <p:spPr>
          <a:xfrm>
            <a:off x="1991800" y="1122657"/>
            <a:ext cx="5544027" cy="521970"/>
          </a:xfrm>
          <a:prstGeom prst="rect">
            <a:avLst/>
          </a:prstGeom>
          <a:noFill/>
        </p:spPr>
        <p:txBody>
          <a:bodyPr wrap="square" rtlCol="0">
            <a:spAutoFit/>
          </a:bodyPr>
          <a:lstStyle>
            <a:defPPr>
              <a:defRPr lang="en-US"/>
            </a:defPPr>
            <a:lvl1pPr>
              <a:defRPr sz="2400" b="1">
                <a:solidFill>
                  <a:schemeClr val="tx1">
                    <a:lumMod val="75000"/>
                    <a:lumOff val="25000"/>
                  </a:schemeClr>
                </a:solidFill>
                <a:latin typeface="小考拉体" panose="02000503000000000000" pitchFamily="2" charset="-122"/>
                <a:ea typeface="小考拉体" panose="02000503000000000000" pitchFamily="2" charset="-122"/>
              </a:defRPr>
            </a:lvl1pPr>
          </a:lstStyle>
          <a:p>
            <a:pPr defTabSz="457200"/>
            <a:r>
              <a:rPr lang="zh-CN" altLang="en-US" sz="2800" dirty="0">
                <a:solidFill>
                  <a:prstClr val="white"/>
                </a:solidFill>
                <a:latin typeface="黑体" panose="02010609060101010101" pitchFamily="49" charset="-122"/>
                <a:ea typeface="黑体" panose="02010609060101010101" pitchFamily="49" charset="-122"/>
                <a:cs typeface="+mn-ea"/>
                <a:sym typeface="+mn-lt"/>
              </a:rPr>
              <a:t>HIV感染者/艾滋病患者饮食方式</a:t>
            </a:r>
            <a:endParaRPr lang="zh-CN" altLang="en-US" sz="2800" dirty="0">
              <a:solidFill>
                <a:prstClr val="white"/>
              </a:solidFill>
              <a:latin typeface="黑体" panose="02010609060101010101" pitchFamily="49" charset="-122"/>
              <a:ea typeface="黑体" panose="02010609060101010101" pitchFamily="49" charset="-122"/>
              <a:cs typeface="+mn-ea"/>
              <a:sym typeface="+mn-lt"/>
            </a:endParaRPr>
          </a:p>
        </p:txBody>
      </p:sp>
      <p:sp>
        <p:nvSpPr>
          <p:cNvPr id="1048609" name="矩形 5"/>
          <p:cNvSpPr/>
          <p:nvPr/>
        </p:nvSpPr>
        <p:spPr>
          <a:xfrm>
            <a:off x="1508125" y="2059940"/>
            <a:ext cx="5380355" cy="2807970"/>
          </a:xfrm>
          <a:prstGeom prst="rect">
            <a:avLst/>
          </a:prstGeom>
        </p:spPr>
        <p:txBody>
          <a:bodyPr>
            <a:noAutofit/>
          </a:bodyPr>
          <a:p>
            <a:pPr indent="266700" algn="just" defTabSz="967740">
              <a:lnSpc>
                <a:spcPct val="150000"/>
              </a:lnSpc>
            </a:pPr>
            <a:r>
              <a:rPr lang="zh-CN" altLang="zh-CN" kern="100" dirty="0" smtClean="0">
                <a:solidFill>
                  <a:prstClr val="black"/>
                </a:solidFill>
                <a:latin typeface="等线" panose="02010600030101010101" charset="-122"/>
                <a:ea typeface="宋体" panose="02010600030101010101" pitchFamily="2" charset="-122"/>
                <a:cs typeface="Times New Roman" panose="02020603050405020304" pitchFamily="18" charset="0"/>
              </a:rPr>
              <a:t> </a:t>
            </a:r>
            <a:r>
              <a:rPr lang="en-US" altLang="zh-CN" kern="100" dirty="0" smtClean="0">
                <a:solidFill>
                  <a:prstClr val="black"/>
                </a:solidFill>
                <a:latin typeface="等线" panose="02010600030101010101" charset="-122"/>
                <a:ea typeface="宋体" panose="02010600030101010101" pitchFamily="2" charset="-122"/>
                <a:cs typeface="Times New Roman" panose="02020603050405020304" pitchFamily="18" charset="0"/>
              </a:rPr>
              <a:t>1</a:t>
            </a:r>
            <a:r>
              <a:rPr lang="zh-CN" altLang="en-US" kern="100" dirty="0" smtClean="0">
                <a:solidFill>
                  <a:prstClr val="black"/>
                </a:solidFill>
                <a:latin typeface="等线" panose="02010600030101010101" charset="-122"/>
                <a:ea typeface="宋体" panose="02010600030101010101" pitchFamily="2" charset="-122"/>
                <a:cs typeface="Times New Roman" panose="02020603050405020304" pitchFamily="18" charset="0"/>
              </a:rPr>
              <a:t>、</a:t>
            </a:r>
            <a:r>
              <a:rPr lang="zh-CN" altLang="zh-CN" sz="2000" kern="100" dirty="0" smtClean="0">
                <a:solidFill>
                  <a:prstClr val="black"/>
                </a:solidFill>
                <a:latin typeface="等线" panose="02010600030101010101" charset="-122"/>
                <a:ea typeface="宋体" panose="02010600030101010101" pitchFamily="2" charset="-122"/>
                <a:cs typeface="Times New Roman" panose="02020603050405020304" pitchFamily="18" charset="0"/>
              </a:rPr>
              <a:t>对食欲不振者应该鼓励使用喜爱的食物，每日可进食</a:t>
            </a:r>
            <a:r>
              <a:rPr lang="en-US" altLang="zh-CN" sz="2000" kern="1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6-8</a:t>
            </a:r>
            <a:r>
              <a:rPr lang="zh-CN" altLang="en-US" sz="2000" kern="100" dirty="0" smtClean="0">
                <a:solidFill>
                  <a:prstClr val="black"/>
                </a:solidFill>
                <a:latin typeface="等线" panose="02010600030101010101" charset="-122"/>
                <a:ea typeface="宋体" panose="02010600030101010101" pitchFamily="2" charset="-122"/>
                <a:cs typeface="Times New Roman" panose="02020603050405020304" pitchFamily="18" charset="0"/>
              </a:rPr>
              <a:t>次；</a:t>
            </a:r>
            <a:endParaRPr lang="zh-CN" altLang="en-US" sz="2000" kern="100" dirty="0" smtClean="0">
              <a:solidFill>
                <a:prstClr val="black"/>
              </a:solidFill>
              <a:latin typeface="等线" panose="02010600030101010101" charset="-122"/>
              <a:ea typeface="宋体" panose="02010600030101010101" pitchFamily="2" charset="-122"/>
              <a:cs typeface="Times New Roman" panose="02020603050405020304" pitchFamily="18" charset="0"/>
            </a:endParaRPr>
          </a:p>
          <a:p>
            <a:pPr indent="266700" algn="just" defTabSz="967740">
              <a:lnSpc>
                <a:spcPct val="150000"/>
              </a:lnSpc>
            </a:pPr>
            <a:r>
              <a:rPr lang="en-US" altLang="zh-CN" sz="2000" kern="100" dirty="0" smtClean="0">
                <a:solidFill>
                  <a:prstClr val="black"/>
                </a:solidFill>
                <a:latin typeface="等线" panose="02010600030101010101" charset="-122"/>
                <a:ea typeface="宋体" panose="02010600030101010101" pitchFamily="2" charset="-122"/>
                <a:cs typeface="Times New Roman" panose="02020603050405020304" pitchFamily="18" charset="0"/>
              </a:rPr>
              <a:t>2</a:t>
            </a:r>
            <a:r>
              <a:rPr lang="zh-CN" altLang="en-US" sz="2000" kern="100" dirty="0" smtClean="0">
                <a:solidFill>
                  <a:prstClr val="black"/>
                </a:solidFill>
                <a:latin typeface="等线" panose="02010600030101010101" charset="-122"/>
                <a:ea typeface="宋体" panose="02010600030101010101" pitchFamily="2" charset="-122"/>
                <a:cs typeface="Times New Roman" panose="02020603050405020304" pitchFamily="18" charset="0"/>
              </a:rPr>
              <a:t>、对乳糖不耐受者指导其使用减少乳糖的牛奶，增加无乳糖的脂类补充剂或豆奶；</a:t>
            </a:r>
            <a:endParaRPr lang="zh-CN" altLang="en-US" sz="2000" kern="100" dirty="0" smtClean="0">
              <a:solidFill>
                <a:prstClr val="black"/>
              </a:solidFill>
              <a:latin typeface="等线" panose="02010600030101010101" charset="-122"/>
              <a:ea typeface="宋体" panose="02010600030101010101" pitchFamily="2" charset="-122"/>
              <a:cs typeface="Times New Roman" panose="02020603050405020304" pitchFamily="18" charset="0"/>
            </a:endParaRPr>
          </a:p>
          <a:p>
            <a:pPr indent="266700" algn="just" defTabSz="967740">
              <a:lnSpc>
                <a:spcPct val="150000"/>
              </a:lnSpc>
            </a:pPr>
            <a:r>
              <a:rPr lang="en-US" altLang="zh-CN" sz="2000" kern="100" dirty="0" smtClean="0">
                <a:solidFill>
                  <a:prstClr val="black"/>
                </a:solidFill>
                <a:latin typeface="等线" panose="02010600030101010101" charset="-122"/>
                <a:ea typeface="宋体" panose="02010600030101010101" pitchFamily="2" charset="-122"/>
                <a:cs typeface="Times New Roman" panose="02020603050405020304" pitchFamily="18" charset="0"/>
              </a:rPr>
              <a:t>3</a:t>
            </a:r>
            <a:r>
              <a:rPr lang="zh-CN" altLang="en-US" sz="2000" kern="100" dirty="0" smtClean="0">
                <a:solidFill>
                  <a:prstClr val="black"/>
                </a:solidFill>
                <a:latin typeface="等线" panose="02010600030101010101" charset="-122"/>
                <a:ea typeface="宋体" panose="02010600030101010101" pitchFamily="2" charset="-122"/>
                <a:cs typeface="Times New Roman" panose="02020603050405020304" pitchFamily="18" charset="0"/>
                <a:sym typeface="+mn-ea"/>
              </a:rPr>
              <a:t>、</a:t>
            </a:r>
            <a:r>
              <a:rPr lang="zh-CN" altLang="en-US" sz="2000" kern="100" dirty="0" smtClean="0">
                <a:solidFill>
                  <a:prstClr val="black"/>
                </a:solidFill>
                <a:latin typeface="等线" panose="02010600030101010101" charset="-122"/>
                <a:ea typeface="宋体" panose="02010600030101010101" pitchFamily="2" charset="-122"/>
                <a:cs typeface="Times New Roman" panose="02020603050405020304" pitchFamily="18" charset="0"/>
              </a:rPr>
              <a:t>口腔有损伤者在进食时使用局部止痛剂，饮食宜稀软，避免辛辣刺激</a:t>
            </a:r>
            <a:r>
              <a:rPr lang="zh-CN" altLang="zh-CN" sz="2000" kern="100" dirty="0" smtClean="0">
                <a:solidFill>
                  <a:prstClr val="black"/>
                </a:solidFill>
                <a:latin typeface="等线" panose="02010600030101010101" charset="-122"/>
                <a:ea typeface="宋体" panose="02010600030101010101" pitchFamily="2" charset="-122"/>
                <a:cs typeface="Times New Roman" panose="02020603050405020304" pitchFamily="18" charset="0"/>
              </a:rPr>
              <a:t>。</a:t>
            </a:r>
            <a:endParaRPr lang="zh-CN" altLang="zh-CN" sz="2000" kern="100" dirty="0">
              <a:solidFill>
                <a:prstClr val="black"/>
              </a:solidFill>
              <a:latin typeface="等线" panose="02010600030101010101" charset="-122"/>
              <a:ea typeface="宋体" panose="02010600030101010101" pitchFamily="2" charset="-122"/>
              <a:cs typeface="Times New Roman" panose="02020603050405020304" pitchFamily="18" charset="0"/>
            </a:endParaRPr>
          </a:p>
        </p:txBody>
      </p:sp>
      <p:pic>
        <p:nvPicPr>
          <p:cNvPr id="102" name="图片 101"/>
          <p:cNvPicPr/>
          <p:nvPr/>
        </p:nvPicPr>
        <p:blipFill>
          <a:blip r:embed="rId1"/>
          <a:stretch>
            <a:fillRect/>
          </a:stretch>
        </p:blipFill>
        <p:spPr>
          <a:xfrm>
            <a:off x="6888480" y="2059940"/>
            <a:ext cx="3629025" cy="299656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607"/>
                                        </p:tgtEl>
                                        <p:attrNameLst>
                                          <p:attrName>style.visibility</p:attrName>
                                        </p:attrNameLst>
                                      </p:cBhvr>
                                      <p:to>
                                        <p:strVal val="visible"/>
                                      </p:to>
                                    </p:set>
                                    <p:anim calcmode="lin" valueType="num">
                                      <p:cBhvr additive="base">
                                        <p:cTn id="7" dur="500" fill="hold"/>
                                        <p:tgtEl>
                                          <p:spTgt spid="1048607"/>
                                        </p:tgtEl>
                                        <p:attrNameLst>
                                          <p:attrName>ppt_x</p:attrName>
                                        </p:attrNameLst>
                                      </p:cBhvr>
                                      <p:tavLst>
                                        <p:tav tm="0">
                                          <p:val>
                                            <p:strVal val="#ppt_x"/>
                                          </p:val>
                                        </p:tav>
                                        <p:tav tm="100000">
                                          <p:val>
                                            <p:strVal val="#ppt_x"/>
                                          </p:val>
                                        </p:tav>
                                      </p:tavLst>
                                    </p:anim>
                                    <p:anim calcmode="lin" valueType="num">
                                      <p:cBhvr additive="base">
                                        <p:cTn id="8" dur="500" fill="hold"/>
                                        <p:tgtEl>
                                          <p:spTgt spid="10486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606"/>
                                        </p:tgtEl>
                                        <p:attrNameLst>
                                          <p:attrName>style.visibility</p:attrName>
                                        </p:attrNameLst>
                                      </p:cBhvr>
                                      <p:to>
                                        <p:strVal val="visible"/>
                                      </p:to>
                                    </p:set>
                                    <p:anim calcmode="lin" valueType="num">
                                      <p:cBhvr additive="base">
                                        <p:cTn id="11" dur="500" fill="hold"/>
                                        <p:tgtEl>
                                          <p:spTgt spid="1048606"/>
                                        </p:tgtEl>
                                        <p:attrNameLst>
                                          <p:attrName>ppt_x</p:attrName>
                                        </p:attrNameLst>
                                      </p:cBhvr>
                                      <p:tavLst>
                                        <p:tav tm="0">
                                          <p:val>
                                            <p:strVal val="#ppt_x"/>
                                          </p:val>
                                        </p:tav>
                                        <p:tav tm="100000">
                                          <p:val>
                                            <p:strVal val="#ppt_x"/>
                                          </p:val>
                                        </p:tav>
                                      </p:tavLst>
                                    </p:anim>
                                    <p:anim calcmode="lin" valueType="num">
                                      <p:cBhvr additive="base">
                                        <p:cTn id="12" dur="500" fill="hold"/>
                                        <p:tgtEl>
                                          <p:spTgt spid="10486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6" grpId="0" bldLvl="0" animBg="1"/>
      <p:bldP spid="104860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47" name=""/>
        <p:cNvGrpSpPr/>
        <p:nvPr/>
      </p:nvGrpSpPr>
      <p:grpSpPr>
        <a:xfrm>
          <a:off x="0" y="0"/>
          <a:ext cx="0" cy="0"/>
          <a:chOff x="0" y="0"/>
          <a:chExt cx="0" cy="0"/>
        </a:xfrm>
      </p:grpSpPr>
      <p:sp>
        <p:nvSpPr>
          <p:cNvPr id="1048610" name="矩形 11"/>
          <p:cNvSpPr/>
          <p:nvPr/>
        </p:nvSpPr>
        <p:spPr>
          <a:xfrm>
            <a:off x="1699540" y="1122657"/>
            <a:ext cx="5544027" cy="496689"/>
          </a:xfrm>
          <a:prstGeom prst="rect">
            <a:avLst/>
          </a:prstGeom>
          <a:solidFill>
            <a:srgbClr val="295AA7"/>
          </a:solidFill>
          <a:ln w="12700" cap="flat" cmpd="sng" algn="ctr">
            <a:solidFill>
              <a:srgbClr val="4F81BD">
                <a:shade val="50000"/>
              </a:srgbClr>
            </a:solidFill>
            <a:prstDash val="solid"/>
            <a:miter lim="800000"/>
          </a:ln>
          <a:effectLst/>
        </p:spPr>
        <p:txBody>
          <a:bodyPr rtlCol="0" anchor="ctr"/>
          <a:p>
            <a:pPr algn="ctr" defTabSz="457200"/>
            <a:endParaRPr lang="zh-CN" altLang="en-US" kern="0" dirty="0">
              <a:solidFill>
                <a:prstClr val="white"/>
              </a:solidFill>
              <a:latin typeface="Arial" panose="020B0604020202020204"/>
              <a:ea typeface="黑体" panose="02010609060101010101" pitchFamily="49" charset="-122"/>
              <a:cs typeface="+mn-ea"/>
              <a:sym typeface="+mn-lt"/>
            </a:endParaRPr>
          </a:p>
        </p:txBody>
      </p:sp>
      <p:sp>
        <p:nvSpPr>
          <p:cNvPr id="1048612" name="矩形 1"/>
          <p:cNvSpPr/>
          <p:nvPr/>
        </p:nvSpPr>
        <p:spPr>
          <a:xfrm>
            <a:off x="1757680" y="1765300"/>
            <a:ext cx="4486275" cy="3878580"/>
          </a:xfrm>
          <a:prstGeom prst="rect">
            <a:avLst/>
          </a:prstGeom>
        </p:spPr>
        <p:txBody>
          <a:bodyPr wrap="square">
            <a:noAutofit/>
          </a:bodyPr>
          <a:p>
            <a:pPr indent="191135" defTabSz="967740">
              <a:lnSpc>
                <a:spcPct val="150000"/>
              </a:lnSpc>
            </a:pPr>
            <a:r>
              <a:rPr lang="zh-CN" altLang="zh-CN" sz="2000" b="1" kern="0" dirty="0">
                <a:solidFill>
                  <a:srgbClr val="000000"/>
                </a:solidFill>
                <a:latin typeface="等线" panose="02010600030101010101" charset="-122"/>
                <a:ea typeface="宋体" panose="02010600030101010101" pitchFamily="2" charset="-122"/>
                <a:cs typeface="Times New Roman" panose="02020603050405020304" pitchFamily="18" charset="0"/>
              </a:rPr>
              <a:t> </a:t>
            </a:r>
            <a:r>
              <a:rPr lang="zh-CN" altLang="zh-CN" sz="2000" kern="100" dirty="0">
                <a:solidFill>
                  <a:prstClr val="black"/>
                </a:solidFill>
                <a:latin typeface="等线" panose="02010600030101010101" charset="-122"/>
                <a:ea typeface="宋体" panose="02010600030101010101" pitchFamily="2" charset="-122"/>
                <a:cs typeface="Times New Roman" panose="02020603050405020304" pitchFamily="18" charset="0"/>
              </a:rPr>
              <a:t>   </a:t>
            </a:r>
            <a:r>
              <a:rPr lang="zh-CN" altLang="zh-CN" sz="2000" b="1" kern="0" dirty="0">
                <a:solidFill>
                  <a:srgbClr val="000000"/>
                </a:solidFill>
                <a:latin typeface="等线" panose="02010600030101010101" charset="-122"/>
                <a:ea typeface="宋体" panose="02010600030101010101" pitchFamily="2" charset="-122"/>
                <a:cs typeface="Times New Roman" panose="02020603050405020304" pitchFamily="18" charset="0"/>
                <a:sym typeface="+mn-ea"/>
              </a:rPr>
              <a:t>（一）以高蛋白及高热量食物为主</a:t>
            </a:r>
            <a:endParaRPr lang="zh-CN" altLang="zh-CN" sz="2000" kern="100" dirty="0">
              <a:solidFill>
                <a:prstClr val="black"/>
              </a:solidFill>
              <a:latin typeface="等线" panose="02010600030101010101" charset="-122"/>
              <a:ea typeface="宋体" panose="02010600030101010101" pitchFamily="2" charset="-122"/>
              <a:cs typeface="Times New Roman" panose="02020603050405020304" pitchFamily="18" charset="0"/>
            </a:endParaRPr>
          </a:p>
          <a:p>
            <a:pPr indent="191135" defTabSz="967740">
              <a:lnSpc>
                <a:spcPct val="150000"/>
              </a:lnSpc>
            </a:pPr>
            <a:r>
              <a:rPr lang="zh-CN" altLang="zh-CN" sz="2000" kern="100" dirty="0">
                <a:solidFill>
                  <a:prstClr val="black"/>
                </a:solidFill>
                <a:latin typeface="等线" panose="02010600030101010101" charset="-122"/>
                <a:ea typeface="宋体" panose="02010600030101010101" pitchFamily="2" charset="-122"/>
                <a:cs typeface="Times New Roman" panose="02020603050405020304" pitchFamily="18" charset="0"/>
              </a:rPr>
              <a:t> </a:t>
            </a:r>
            <a:r>
              <a:rPr lang="en-US" altLang="zh-CN" sz="20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HIV</a:t>
            </a:r>
            <a:r>
              <a:rPr lang="zh-CN" altLang="en-US" sz="2000" kern="100" dirty="0">
                <a:solidFill>
                  <a:prstClr val="black"/>
                </a:solidFill>
                <a:latin typeface="等线" panose="02010600030101010101" charset="-122"/>
                <a:ea typeface="宋体" panose="02010600030101010101" pitchFamily="2" charset="-122"/>
                <a:cs typeface="Times New Roman" panose="02020603050405020304" pitchFamily="18" charset="0"/>
              </a:rPr>
              <a:t>感染者</a:t>
            </a:r>
            <a:r>
              <a:rPr lang="en-US" altLang="zh-CN" sz="2000" kern="100" dirty="0">
                <a:solidFill>
                  <a:prstClr val="black"/>
                </a:solidFill>
                <a:latin typeface="等线" panose="02010600030101010101" charset="-122"/>
                <a:ea typeface="宋体" panose="02010600030101010101" pitchFamily="2" charset="-122"/>
                <a:cs typeface="Times New Roman" panose="02020603050405020304" pitchFamily="18" charset="0"/>
              </a:rPr>
              <a:t>/</a:t>
            </a:r>
            <a:r>
              <a:rPr lang="zh-CN" altLang="en-US" sz="2000" kern="100" dirty="0">
                <a:solidFill>
                  <a:prstClr val="black"/>
                </a:solidFill>
                <a:latin typeface="等线" panose="02010600030101010101" charset="-122"/>
                <a:ea typeface="宋体" panose="02010600030101010101" pitchFamily="2" charset="-122"/>
                <a:cs typeface="Times New Roman" panose="02020603050405020304" pitchFamily="18" charset="0"/>
              </a:rPr>
              <a:t>艾滋病患者由于体质的改变而出现蛋白质消耗率增加、小肠吸收能力减退、体重减轻的现象。此外，服用药物也会使造血功能减退。针对这些特点，在饮食上应当以高蛋白及较高热量的食物为主，遵循</a:t>
            </a:r>
            <a:r>
              <a:rPr lang="en-US" altLang="zh-CN" sz="2000" kern="100" dirty="0">
                <a:solidFill>
                  <a:prstClr val="black"/>
                </a:solidFill>
                <a:latin typeface="等线" panose="02010600030101010101" charset="-122"/>
                <a:ea typeface="宋体" panose="02010600030101010101" pitchFamily="2" charset="-122"/>
                <a:cs typeface="Times New Roman" panose="02020603050405020304" pitchFamily="18" charset="0"/>
              </a:rPr>
              <a:t>“</a:t>
            </a:r>
            <a:r>
              <a:rPr lang="zh-CN" altLang="en-US" sz="2000" kern="100" dirty="0">
                <a:solidFill>
                  <a:prstClr val="black"/>
                </a:solidFill>
                <a:latin typeface="等线" panose="02010600030101010101" charset="-122"/>
                <a:ea typeface="宋体" panose="02010600030101010101" pitchFamily="2" charset="-122"/>
                <a:cs typeface="Times New Roman" panose="02020603050405020304" pitchFamily="18" charset="0"/>
              </a:rPr>
              <a:t>多样、少量、均衡</a:t>
            </a:r>
            <a:r>
              <a:rPr lang="en-US" altLang="zh-CN" sz="2000" kern="100" dirty="0">
                <a:solidFill>
                  <a:prstClr val="black"/>
                </a:solidFill>
                <a:latin typeface="等线" panose="02010600030101010101" charset="-122"/>
                <a:ea typeface="宋体" panose="02010600030101010101" pitchFamily="2" charset="-122"/>
                <a:cs typeface="Times New Roman" panose="02020603050405020304" pitchFamily="18" charset="0"/>
              </a:rPr>
              <a:t>”</a:t>
            </a:r>
            <a:r>
              <a:rPr lang="zh-CN" altLang="en-US" sz="2000" kern="100" dirty="0">
                <a:solidFill>
                  <a:prstClr val="black"/>
                </a:solidFill>
                <a:latin typeface="等线" panose="02010600030101010101" charset="-122"/>
                <a:ea typeface="宋体" panose="02010600030101010101" pitchFamily="2" charset="-122"/>
                <a:cs typeface="Times New Roman" panose="02020603050405020304" pitchFamily="18" charset="0"/>
              </a:rPr>
              <a:t>的饮食原则。</a:t>
            </a:r>
            <a:endParaRPr lang="en-US" altLang="zh-CN" sz="2000" kern="100" dirty="0" smtClean="0">
              <a:solidFill>
                <a:prstClr val="black"/>
              </a:solidFill>
              <a:latin typeface="等线" panose="02010600030101010101" charset="-122"/>
              <a:ea typeface="宋体" panose="02010600030101010101" pitchFamily="2" charset="-122"/>
              <a:cs typeface="Times New Roman" panose="02020603050405020304" pitchFamily="18" charset="0"/>
            </a:endParaRPr>
          </a:p>
          <a:p>
            <a:pPr indent="266700" algn="just" defTabSz="967740">
              <a:lnSpc>
                <a:spcPct val="150000"/>
              </a:lnSpc>
            </a:pPr>
            <a:endParaRPr lang="zh-CN" altLang="zh-CN" sz="2000" kern="100" dirty="0">
              <a:solidFill>
                <a:prstClr val="black"/>
              </a:solidFill>
              <a:latin typeface="等线" panose="02010600030101010101" charset="-122"/>
              <a:ea typeface="宋体" panose="02010600030101010101" pitchFamily="2" charset="-122"/>
              <a:cs typeface="Times New Roman" panose="02020603050405020304" pitchFamily="18" charset="0"/>
            </a:endParaRPr>
          </a:p>
          <a:p>
            <a:pPr indent="266700" algn="just" defTabSz="967740">
              <a:lnSpc>
                <a:spcPct val="150000"/>
              </a:lnSpc>
            </a:pPr>
            <a:r>
              <a:rPr lang="zh-CN" altLang="zh-CN" sz="2000" kern="100" dirty="0">
                <a:solidFill>
                  <a:prstClr val="black"/>
                </a:solidFill>
                <a:latin typeface="等线" panose="02010600030101010101" charset="-122"/>
                <a:ea typeface="宋体" panose="02010600030101010101" pitchFamily="2" charset="-122"/>
                <a:cs typeface="Times New Roman" panose="02020603050405020304" pitchFamily="18" charset="0"/>
              </a:rPr>
              <a:t>   </a:t>
            </a:r>
            <a:endParaRPr lang="zh-CN" altLang="zh-CN" sz="2000" kern="100" dirty="0">
              <a:solidFill>
                <a:prstClr val="black"/>
              </a:solidFill>
              <a:latin typeface="等线" panose="02010600030101010101" charset="-122"/>
              <a:ea typeface="宋体" panose="02010600030101010101" pitchFamily="2" charset="-122"/>
              <a:cs typeface="Times New Roman" panose="02020603050405020304" pitchFamily="18" charset="0"/>
            </a:endParaRPr>
          </a:p>
        </p:txBody>
      </p:sp>
      <p:sp>
        <p:nvSpPr>
          <p:cNvPr id="1048607" name="文本框 2"/>
          <p:cNvSpPr txBox="1"/>
          <p:nvPr>
            <p:custDataLst>
              <p:tags r:id="rId1"/>
            </p:custDataLst>
          </p:nvPr>
        </p:nvSpPr>
        <p:spPr>
          <a:xfrm>
            <a:off x="1991800" y="1122657"/>
            <a:ext cx="5544027" cy="521970"/>
          </a:xfrm>
          <a:prstGeom prst="rect">
            <a:avLst/>
          </a:prstGeom>
          <a:noFill/>
        </p:spPr>
        <p:txBody>
          <a:bodyPr wrap="square" rtlCol="0">
            <a:spAutoFit/>
          </a:bodyPr>
          <a:lstStyle>
            <a:defPPr>
              <a:defRPr lang="en-US"/>
            </a:defPPr>
            <a:lvl1pPr>
              <a:defRPr sz="2400" b="1">
                <a:solidFill>
                  <a:schemeClr val="tx1">
                    <a:lumMod val="75000"/>
                    <a:lumOff val="25000"/>
                  </a:schemeClr>
                </a:solidFill>
                <a:latin typeface="小考拉体" panose="02000503000000000000" pitchFamily="2" charset="-122"/>
                <a:ea typeface="小考拉体" panose="02000503000000000000" pitchFamily="2" charset="-122"/>
              </a:defRPr>
            </a:lvl1pPr>
          </a:lstStyle>
          <a:p>
            <a:pPr defTabSz="457200"/>
            <a:r>
              <a:rPr lang="zh-CN" altLang="en-US" sz="2800" dirty="0">
                <a:solidFill>
                  <a:prstClr val="white"/>
                </a:solidFill>
                <a:latin typeface="黑体" panose="02010609060101010101" pitchFamily="49" charset="-122"/>
                <a:ea typeface="黑体" panose="02010609060101010101" pitchFamily="49" charset="-122"/>
                <a:cs typeface="+mn-ea"/>
                <a:sym typeface="+mn-lt"/>
              </a:rPr>
              <a:t>HIV感染者/艾滋病患者饮食特点</a:t>
            </a:r>
            <a:endParaRPr lang="zh-CN" altLang="en-US" sz="2800" dirty="0">
              <a:solidFill>
                <a:prstClr val="white"/>
              </a:solidFill>
              <a:latin typeface="黑体" panose="02010609060101010101" pitchFamily="49" charset="-122"/>
              <a:ea typeface="黑体" panose="02010609060101010101" pitchFamily="49" charset="-122"/>
              <a:cs typeface="+mn-ea"/>
              <a:sym typeface="+mn-lt"/>
            </a:endParaRPr>
          </a:p>
        </p:txBody>
      </p:sp>
      <p:pic>
        <p:nvPicPr>
          <p:cNvPr id="6148" name="图片 3" descr="622762d0f703918fd830be9d513d269758eec480"/>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6437630" y="1979930"/>
            <a:ext cx="2399665" cy="235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http://photo-static-api.fotomore.com/creative/vcg/400/new/VCG211270441396.jpg?uid=386&amp;timestamp=1686234876&amp;sign=1451d0b9c42995d04a26a7b2d9924d4f" descr="templates\picture_hover\&amp;pky280_sjzg_VCG211270441396&amp;2&amp;src_toppic_inpsrchzd1&amp;"/>
          <p:cNvPicPr>
            <a:picLocks noChangeAspect="1"/>
          </p:cNvPicPr>
          <p:nvPr>
            <p:custDataLst>
              <p:tags r:id="rId4"/>
            </p:custDataLst>
          </p:nvPr>
        </p:nvPicPr>
        <p:blipFill>
          <a:blip r:embed="rId5" cstate="print"/>
          <a:srcRect l="27827" t="3885" r="14982" b="-3885"/>
          <a:stretch>
            <a:fillRect/>
          </a:stretch>
        </p:blipFill>
        <p:spPr>
          <a:xfrm>
            <a:off x="8566150" y="2715260"/>
            <a:ext cx="2138045" cy="2492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48610"/>
                                        </p:tgtEl>
                                        <p:attrNameLst>
                                          <p:attrName>style.visibility</p:attrName>
                                        </p:attrNameLst>
                                      </p:cBhvr>
                                      <p:to>
                                        <p:strVal val="visible"/>
                                      </p:to>
                                    </p:set>
                                    <p:anim calcmode="lin" valueType="num">
                                      <p:cBhvr additive="base">
                                        <p:cTn id="7" dur="500" fill="hold"/>
                                        <p:tgtEl>
                                          <p:spTgt spid="1048610"/>
                                        </p:tgtEl>
                                        <p:attrNameLst>
                                          <p:attrName>ppt_x</p:attrName>
                                        </p:attrNameLst>
                                      </p:cBhvr>
                                      <p:tavLst>
                                        <p:tav tm="0">
                                          <p:val>
                                            <p:strVal val="#ppt_x"/>
                                          </p:val>
                                        </p:tav>
                                        <p:tav tm="100000">
                                          <p:val>
                                            <p:strVal val="#ppt_x"/>
                                          </p:val>
                                        </p:tav>
                                      </p:tavLst>
                                    </p:anim>
                                    <p:anim calcmode="lin" valueType="num">
                                      <p:cBhvr additive="base">
                                        <p:cTn id="8" dur="500" fill="hold"/>
                                        <p:tgtEl>
                                          <p:spTgt spid="10486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612"/>
                                        </p:tgtEl>
                                        <p:attrNameLst>
                                          <p:attrName>style.visibility</p:attrName>
                                        </p:attrNameLst>
                                      </p:cBhvr>
                                      <p:to>
                                        <p:strVal val="visible"/>
                                      </p:to>
                                    </p:set>
                                    <p:anim calcmode="lin" valueType="num">
                                      <p:cBhvr additive="base">
                                        <p:cTn id="11" dur="500" fill="hold"/>
                                        <p:tgtEl>
                                          <p:spTgt spid="1048612"/>
                                        </p:tgtEl>
                                        <p:attrNameLst>
                                          <p:attrName>ppt_x</p:attrName>
                                        </p:attrNameLst>
                                      </p:cBhvr>
                                      <p:tavLst>
                                        <p:tav tm="0">
                                          <p:val>
                                            <p:strVal val="#ppt_x"/>
                                          </p:val>
                                        </p:tav>
                                        <p:tav tm="100000">
                                          <p:val>
                                            <p:strVal val="#ppt_x"/>
                                          </p:val>
                                        </p:tav>
                                      </p:tavLst>
                                    </p:anim>
                                    <p:anim calcmode="lin" valueType="num">
                                      <p:cBhvr additive="base">
                                        <p:cTn id="12" dur="500" fill="hold"/>
                                        <p:tgtEl>
                                          <p:spTgt spid="10486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48607"/>
                                        </p:tgtEl>
                                        <p:attrNameLst>
                                          <p:attrName>style.visibility</p:attrName>
                                        </p:attrNameLst>
                                      </p:cBhvr>
                                      <p:to>
                                        <p:strVal val="visible"/>
                                      </p:to>
                                    </p:set>
                                    <p:anim calcmode="lin" valueType="num">
                                      <p:cBhvr additive="base">
                                        <p:cTn id="17" dur="500" fill="hold"/>
                                        <p:tgtEl>
                                          <p:spTgt spid="1048607"/>
                                        </p:tgtEl>
                                        <p:attrNameLst>
                                          <p:attrName>ppt_x</p:attrName>
                                        </p:attrNameLst>
                                      </p:cBhvr>
                                      <p:tavLst>
                                        <p:tav tm="0">
                                          <p:val>
                                            <p:strVal val="#ppt_x"/>
                                          </p:val>
                                        </p:tav>
                                        <p:tav tm="100000">
                                          <p:val>
                                            <p:strVal val="#ppt_x"/>
                                          </p:val>
                                        </p:tav>
                                      </p:tavLst>
                                    </p:anim>
                                    <p:anim calcmode="lin" valueType="num">
                                      <p:cBhvr additive="base">
                                        <p:cTn id="18" dur="500" fill="hold"/>
                                        <p:tgtEl>
                                          <p:spTgt spid="104860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2" presetClass="entr" presetSubtype="4"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p:tgtEl>
                                          <p:spTgt spid="29"/>
                                        </p:tgtEl>
                                        <p:attrNameLst>
                                          <p:attrName>ppt_y</p:attrName>
                                        </p:attrNameLst>
                                      </p:cBhvr>
                                      <p:tavLst>
                                        <p:tav tm="0">
                                          <p:val>
                                            <p:strVal val="#ppt_y+#ppt_h*1.125000"/>
                                          </p:val>
                                        </p:tav>
                                        <p:tav tm="100000">
                                          <p:val>
                                            <p:strVal val="#ppt_y"/>
                                          </p:val>
                                        </p:tav>
                                      </p:tavLst>
                                    </p:anim>
                                    <p:animEffect transition="in" filter="wipe(up)">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0" grpId="0" bldLvl="0" animBg="1"/>
      <p:bldP spid="1048612" grpId="0"/>
      <p:bldP spid="104860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49" name=""/>
        <p:cNvGrpSpPr/>
        <p:nvPr/>
      </p:nvGrpSpPr>
      <p:grpSpPr>
        <a:xfrm>
          <a:off x="0" y="0"/>
          <a:ext cx="0" cy="0"/>
          <a:chOff x="0" y="0"/>
          <a:chExt cx="0" cy="0"/>
        </a:xfrm>
      </p:grpSpPr>
      <p:sp>
        <p:nvSpPr>
          <p:cNvPr id="1048617" name="矩形 11"/>
          <p:cNvSpPr/>
          <p:nvPr/>
        </p:nvSpPr>
        <p:spPr>
          <a:xfrm>
            <a:off x="1699540" y="1122657"/>
            <a:ext cx="5544027" cy="496689"/>
          </a:xfrm>
          <a:prstGeom prst="rect">
            <a:avLst/>
          </a:prstGeom>
          <a:solidFill>
            <a:srgbClr val="295AA7"/>
          </a:solidFill>
          <a:ln w="12700" cap="flat" cmpd="sng" algn="ctr">
            <a:solidFill>
              <a:srgbClr val="4F81BD">
                <a:shade val="50000"/>
              </a:srgbClr>
            </a:solidFill>
            <a:prstDash val="solid"/>
            <a:miter lim="800000"/>
          </a:ln>
          <a:effectLst/>
        </p:spPr>
        <p:txBody>
          <a:bodyPr rtlCol="0" anchor="ctr"/>
          <a:p>
            <a:pPr algn="ctr" defTabSz="457200"/>
            <a:endParaRPr lang="zh-CN" altLang="en-US" kern="0" dirty="0">
              <a:solidFill>
                <a:prstClr val="white"/>
              </a:solidFill>
              <a:latin typeface="Arial" panose="020B0604020202020204"/>
              <a:ea typeface="黑体" panose="02010609060101010101" pitchFamily="49" charset="-122"/>
              <a:cs typeface="+mn-ea"/>
              <a:sym typeface="+mn-lt"/>
            </a:endParaRPr>
          </a:p>
        </p:txBody>
      </p:sp>
      <p:sp>
        <p:nvSpPr>
          <p:cNvPr id="1048619" name="矩形 1"/>
          <p:cNvSpPr/>
          <p:nvPr/>
        </p:nvSpPr>
        <p:spPr>
          <a:xfrm>
            <a:off x="1778796" y="1831102"/>
            <a:ext cx="8285467" cy="1014730"/>
          </a:xfrm>
          <a:prstGeom prst="rect">
            <a:avLst/>
          </a:prstGeom>
        </p:spPr>
        <p:txBody>
          <a:bodyPr wrap="square">
            <a:spAutoFit/>
          </a:bodyPr>
          <a:p>
            <a:pPr indent="266700" algn="just" defTabSz="967740">
              <a:lnSpc>
                <a:spcPct val="150000"/>
              </a:lnSpc>
            </a:pPr>
            <a:r>
              <a:rPr lang="zh-CN" altLang="zh-CN" sz="2000" b="1" kern="0" dirty="0" smtClean="0">
                <a:solidFill>
                  <a:srgbClr val="000000"/>
                </a:solidFill>
                <a:latin typeface="等线" panose="02010600030101010101" charset="-122"/>
                <a:ea typeface="宋体" panose="02010600030101010101" pitchFamily="2" charset="-122"/>
                <a:cs typeface="Times New Roman" panose="02020603050405020304" pitchFamily="18" charset="0"/>
              </a:rPr>
              <a:t>（</a:t>
            </a:r>
            <a:r>
              <a:rPr lang="zh-CN" altLang="zh-CN" sz="2000" b="1" kern="0" dirty="0" smtClean="0">
                <a:solidFill>
                  <a:srgbClr val="000000"/>
                </a:solidFill>
                <a:latin typeface="等线" panose="02010600030101010101" charset="-122"/>
                <a:ea typeface="宋体" panose="02010600030101010101" pitchFamily="2" charset="-122"/>
                <a:cs typeface="Times New Roman" panose="02020603050405020304" pitchFamily="18" charset="0"/>
              </a:rPr>
              <a:t>二）多吃新鲜水果和蔬菜</a:t>
            </a:r>
            <a:endParaRPr lang="zh-CN" altLang="zh-CN" sz="2000" b="1" kern="0" dirty="0" smtClean="0">
              <a:solidFill>
                <a:srgbClr val="000000"/>
              </a:solidFill>
              <a:latin typeface="等线" panose="02010600030101010101" charset="-122"/>
              <a:ea typeface="宋体" panose="02010600030101010101" pitchFamily="2" charset="-122"/>
              <a:cs typeface="Times New Roman" panose="02020603050405020304" pitchFamily="18" charset="0"/>
            </a:endParaRPr>
          </a:p>
          <a:p>
            <a:pPr indent="266700" defTabSz="967740">
              <a:lnSpc>
                <a:spcPct val="150000"/>
              </a:lnSpc>
            </a:pPr>
            <a:endParaRPr lang="en-US" sz="20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1048620" name="矩形 4"/>
          <p:cNvSpPr/>
          <p:nvPr/>
        </p:nvSpPr>
        <p:spPr>
          <a:xfrm>
            <a:off x="1991995" y="2458720"/>
            <a:ext cx="5410200" cy="2584450"/>
          </a:xfrm>
          <a:prstGeom prst="rect">
            <a:avLst/>
          </a:prstGeom>
        </p:spPr>
        <p:txBody>
          <a:bodyPr wrap="square">
            <a:spAutoFit/>
          </a:bodyPr>
          <a:p>
            <a:pPr indent="266700" algn="just" defTabSz="967740">
              <a:lnSpc>
                <a:spcPct val="150000"/>
              </a:lnSpc>
            </a:pPr>
            <a:r>
              <a:rPr lang="zh-CN" kern="100" dirty="0" smtClean="0">
                <a:solidFill>
                  <a:prstClr val="black"/>
                </a:solidFill>
                <a:latin typeface="宋体" panose="02010600030101010101" pitchFamily="2" charset="-122"/>
                <a:ea typeface="宋体" panose="02010600030101010101" pitchFamily="2" charset="-122"/>
                <a:cs typeface="Times New Roman" panose="02020603050405020304" pitchFamily="18" charset="0"/>
              </a:rPr>
              <a:t>平时多吃水果和蔬菜，特别是富含胡萝卜素的蔬菜，如菠菜、芥兰、番薯、南瓜、胡萝卜。其次，还要多吃富含维生素</a:t>
            </a:r>
            <a:r>
              <a:rPr lang="en-US" altLang="zh-CN" kern="1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C</a:t>
            </a:r>
            <a:r>
              <a:rPr lang="zh-CN" altLang="en-US" kern="100" dirty="0" smtClean="0">
                <a:solidFill>
                  <a:prstClr val="black"/>
                </a:solidFill>
                <a:latin typeface="宋体" panose="02010600030101010101" pitchFamily="2" charset="-122"/>
                <a:ea typeface="宋体" panose="02010600030101010101" pitchFamily="2" charset="-122"/>
                <a:cs typeface="Times New Roman" panose="02020603050405020304" pitchFamily="18" charset="0"/>
              </a:rPr>
              <a:t>的蔬菜，如青椒、西蓝花、菠菜和富含维生素</a:t>
            </a:r>
            <a:r>
              <a:rPr lang="en-US" altLang="zh-CN" kern="100" dirty="0" smtClean="0">
                <a:solidFill>
                  <a:prstClr val="black"/>
                </a:solidFill>
                <a:latin typeface="宋体" panose="02010600030101010101" pitchFamily="2" charset="-122"/>
                <a:ea typeface="宋体" panose="02010600030101010101" pitchFamily="2" charset="-122"/>
                <a:cs typeface="Times New Roman" panose="02020603050405020304" pitchFamily="18" charset="0"/>
              </a:rPr>
              <a:t>E</a:t>
            </a:r>
            <a:r>
              <a:rPr lang="zh-CN" altLang="en-US" kern="100" dirty="0" smtClean="0">
                <a:solidFill>
                  <a:prstClr val="black"/>
                </a:solidFill>
                <a:latin typeface="宋体" panose="02010600030101010101" pitchFamily="2" charset="-122"/>
                <a:ea typeface="宋体" panose="02010600030101010101" pitchFamily="2" charset="-122"/>
                <a:cs typeface="Times New Roman" panose="02020603050405020304" pitchFamily="18" charset="0"/>
              </a:rPr>
              <a:t>的坚果，如榛子、核桃、花生、松子等；富含谷胱甘肽的食物，如新鲜的西瓜、葡萄、橘子、草莓、桃子等</a:t>
            </a:r>
            <a:r>
              <a:rPr lang="en-US" kern="100" dirty="0" smtClean="0">
                <a:solidFill>
                  <a:srgbClr val="0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dirty="0"/>
          </a:p>
        </p:txBody>
      </p:sp>
      <p:sp>
        <p:nvSpPr>
          <p:cNvPr id="1048607" name="文本框 2"/>
          <p:cNvSpPr txBox="1"/>
          <p:nvPr>
            <p:custDataLst>
              <p:tags r:id="rId1"/>
            </p:custDataLst>
          </p:nvPr>
        </p:nvSpPr>
        <p:spPr>
          <a:xfrm>
            <a:off x="1991800" y="1122657"/>
            <a:ext cx="5544027" cy="521970"/>
          </a:xfrm>
          <a:prstGeom prst="rect">
            <a:avLst/>
          </a:prstGeom>
          <a:noFill/>
        </p:spPr>
        <p:txBody>
          <a:bodyPr wrap="square" rtlCol="0">
            <a:spAutoFit/>
          </a:bodyPr>
          <a:lstStyle>
            <a:defPPr>
              <a:defRPr lang="en-US"/>
            </a:defPPr>
            <a:lvl1pPr>
              <a:defRPr sz="2400" b="1">
                <a:solidFill>
                  <a:schemeClr val="tx1">
                    <a:lumMod val="75000"/>
                    <a:lumOff val="25000"/>
                  </a:schemeClr>
                </a:solidFill>
                <a:latin typeface="小考拉体" panose="02000503000000000000" pitchFamily="2" charset="-122"/>
                <a:ea typeface="小考拉体" panose="02000503000000000000" pitchFamily="2" charset="-122"/>
              </a:defRPr>
            </a:lvl1pPr>
          </a:lstStyle>
          <a:p>
            <a:pPr defTabSz="457200"/>
            <a:r>
              <a:rPr lang="zh-CN" altLang="en-US" sz="2800" dirty="0">
                <a:solidFill>
                  <a:prstClr val="white"/>
                </a:solidFill>
                <a:latin typeface="黑体" panose="02010609060101010101" pitchFamily="49" charset="-122"/>
                <a:ea typeface="黑体" panose="02010609060101010101" pitchFamily="49" charset="-122"/>
                <a:cs typeface="+mn-ea"/>
                <a:sym typeface="+mn-lt"/>
              </a:rPr>
              <a:t>HIV感染者/艾滋病患者饮食特点</a:t>
            </a:r>
            <a:endParaRPr lang="zh-CN" altLang="en-US" sz="2800" dirty="0">
              <a:solidFill>
                <a:prstClr val="white"/>
              </a:solidFill>
              <a:latin typeface="黑体" panose="02010609060101010101" pitchFamily="49" charset="-122"/>
              <a:ea typeface="黑体" panose="02010609060101010101" pitchFamily="49" charset="-122"/>
              <a:cs typeface="+mn-ea"/>
              <a:sym typeface="+mn-lt"/>
            </a:endParaRPr>
          </a:p>
        </p:txBody>
      </p:sp>
      <p:pic>
        <p:nvPicPr>
          <p:cNvPr id="4" name="图片 3"/>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7640955" y="2273300"/>
            <a:ext cx="2955290" cy="29552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48617"/>
                                        </p:tgtEl>
                                        <p:attrNameLst>
                                          <p:attrName>style.visibility</p:attrName>
                                        </p:attrNameLst>
                                      </p:cBhvr>
                                      <p:to>
                                        <p:strVal val="visible"/>
                                      </p:to>
                                    </p:set>
                                    <p:animEffect transition="in" filter="wipe(down)">
                                      <p:cBhvr>
                                        <p:cTn id="7" dur="500"/>
                                        <p:tgtEl>
                                          <p:spTgt spid="10486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48619"/>
                                        </p:tgtEl>
                                        <p:attrNameLst>
                                          <p:attrName>style.visibility</p:attrName>
                                        </p:attrNameLst>
                                      </p:cBhvr>
                                      <p:to>
                                        <p:strVal val="visible"/>
                                      </p:to>
                                    </p:set>
                                    <p:animEffect transition="in" filter="wipe(down)">
                                      <p:cBhvr>
                                        <p:cTn id="10" dur="500"/>
                                        <p:tgtEl>
                                          <p:spTgt spid="10486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48607"/>
                                        </p:tgtEl>
                                        <p:attrNameLst>
                                          <p:attrName>style.visibility</p:attrName>
                                        </p:attrNameLst>
                                      </p:cBhvr>
                                      <p:to>
                                        <p:strVal val="visible"/>
                                      </p:to>
                                    </p:set>
                                    <p:anim calcmode="lin" valueType="num">
                                      <p:cBhvr additive="base">
                                        <p:cTn id="15" dur="500" fill="hold"/>
                                        <p:tgtEl>
                                          <p:spTgt spid="1048607"/>
                                        </p:tgtEl>
                                        <p:attrNameLst>
                                          <p:attrName>ppt_x</p:attrName>
                                        </p:attrNameLst>
                                      </p:cBhvr>
                                      <p:tavLst>
                                        <p:tav tm="0">
                                          <p:val>
                                            <p:strVal val="#ppt_x"/>
                                          </p:val>
                                        </p:tav>
                                        <p:tav tm="100000">
                                          <p:val>
                                            <p:strVal val="#ppt_x"/>
                                          </p:val>
                                        </p:tav>
                                      </p:tavLst>
                                    </p:anim>
                                    <p:anim calcmode="lin" valueType="num">
                                      <p:cBhvr additive="base">
                                        <p:cTn id="16" dur="500" fill="hold"/>
                                        <p:tgtEl>
                                          <p:spTgt spid="1048607"/>
                                        </p:tgtEl>
                                        <p:attrNameLst>
                                          <p:attrName>ppt_y</p:attrName>
                                        </p:attrNameLst>
                                      </p:cBhvr>
                                      <p:tavLst>
                                        <p:tav tm="0">
                                          <p:val>
                                            <p:strVal val="1+#ppt_h/2"/>
                                          </p:val>
                                        </p:tav>
                                        <p:tav tm="100000">
                                          <p:val>
                                            <p:strVal val="#ppt_y"/>
                                          </p:val>
                                        </p:tav>
                                      </p:tavLst>
                                    </p:anim>
                                  </p:childTnLst>
                                </p:cTn>
                              </p:par>
                              <p:par>
                                <p:cTn id="17" presetID="5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Scale>
                                      <p:cBhvr>
                                        <p:cTn id="19"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4"/>
                                        </p:tgtEl>
                                        <p:attrNameLst>
                                          <p:attrName>ppt_x</p:attrName>
                                          <p:attrName>ppt_y</p:attrName>
                                        </p:attrNameLst>
                                      </p:cBhvr>
                                    </p:animMotion>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7" grpId="0" bldLvl="0" animBg="1"/>
      <p:bldP spid="1048619" grpId="0"/>
      <p:bldP spid="10486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50" name=""/>
        <p:cNvGrpSpPr/>
        <p:nvPr/>
      </p:nvGrpSpPr>
      <p:grpSpPr>
        <a:xfrm>
          <a:off x="0" y="0"/>
          <a:ext cx="0" cy="0"/>
          <a:chOff x="0" y="0"/>
          <a:chExt cx="0" cy="0"/>
        </a:xfrm>
      </p:grpSpPr>
      <p:sp>
        <p:nvSpPr>
          <p:cNvPr id="1048621" name="矩形 11"/>
          <p:cNvSpPr/>
          <p:nvPr/>
        </p:nvSpPr>
        <p:spPr>
          <a:xfrm>
            <a:off x="1699540" y="1122657"/>
            <a:ext cx="5544027" cy="496689"/>
          </a:xfrm>
          <a:prstGeom prst="rect">
            <a:avLst/>
          </a:prstGeom>
          <a:solidFill>
            <a:srgbClr val="295AA7"/>
          </a:solidFill>
          <a:ln w="12700" cap="flat" cmpd="sng" algn="ctr">
            <a:solidFill>
              <a:srgbClr val="4F81BD">
                <a:shade val="50000"/>
              </a:srgbClr>
            </a:solidFill>
            <a:prstDash val="solid"/>
            <a:miter lim="800000"/>
          </a:ln>
          <a:effectLst/>
        </p:spPr>
        <p:txBody>
          <a:bodyPr rtlCol="0" anchor="ctr"/>
          <a:p>
            <a:pPr algn="ctr" defTabSz="457200"/>
            <a:endParaRPr lang="zh-CN" altLang="en-US" kern="0" dirty="0">
              <a:solidFill>
                <a:prstClr val="white"/>
              </a:solidFill>
              <a:latin typeface="Arial" panose="020B0604020202020204"/>
              <a:ea typeface="黑体" panose="02010609060101010101" pitchFamily="49" charset="-122"/>
              <a:cs typeface="+mn-ea"/>
              <a:sym typeface="+mn-lt"/>
            </a:endParaRPr>
          </a:p>
        </p:txBody>
      </p:sp>
      <p:sp>
        <p:nvSpPr>
          <p:cNvPr id="1048607" name="文本框 2"/>
          <p:cNvSpPr txBox="1"/>
          <p:nvPr>
            <p:custDataLst>
              <p:tags r:id="rId1"/>
            </p:custDataLst>
          </p:nvPr>
        </p:nvSpPr>
        <p:spPr>
          <a:xfrm>
            <a:off x="1991800" y="1122657"/>
            <a:ext cx="5544027" cy="521970"/>
          </a:xfrm>
          <a:prstGeom prst="rect">
            <a:avLst/>
          </a:prstGeom>
          <a:noFill/>
        </p:spPr>
        <p:txBody>
          <a:bodyPr wrap="square" rtlCol="0">
            <a:spAutoFit/>
          </a:bodyPr>
          <a:lstStyle>
            <a:defPPr>
              <a:defRPr lang="en-US"/>
            </a:defPPr>
            <a:lvl1pPr>
              <a:defRPr sz="2400" b="1">
                <a:solidFill>
                  <a:schemeClr val="tx1">
                    <a:lumMod val="75000"/>
                    <a:lumOff val="25000"/>
                  </a:schemeClr>
                </a:solidFill>
                <a:latin typeface="小考拉体" panose="02000503000000000000" pitchFamily="2" charset="-122"/>
                <a:ea typeface="小考拉体" panose="02000503000000000000" pitchFamily="2" charset="-122"/>
              </a:defRPr>
            </a:lvl1pPr>
          </a:lstStyle>
          <a:p>
            <a:pPr defTabSz="457200"/>
            <a:r>
              <a:rPr lang="zh-CN" altLang="en-US" sz="2800" dirty="0">
                <a:solidFill>
                  <a:prstClr val="white"/>
                </a:solidFill>
                <a:latin typeface="黑体" panose="02010609060101010101" pitchFamily="49" charset="-122"/>
                <a:ea typeface="黑体" panose="02010609060101010101" pitchFamily="49" charset="-122"/>
                <a:cs typeface="+mn-ea"/>
                <a:sym typeface="+mn-lt"/>
              </a:rPr>
              <a:t>HIV感染者/艾滋病患者饮食特点</a:t>
            </a:r>
            <a:endParaRPr lang="zh-CN" altLang="en-US" sz="2800" dirty="0">
              <a:solidFill>
                <a:prstClr val="white"/>
              </a:solidFill>
              <a:latin typeface="黑体" panose="02010609060101010101" pitchFamily="49" charset="-122"/>
              <a:ea typeface="黑体" panose="02010609060101010101" pitchFamily="49" charset="-122"/>
              <a:cs typeface="+mn-ea"/>
              <a:sym typeface="+mn-lt"/>
            </a:endParaRPr>
          </a:p>
        </p:txBody>
      </p:sp>
      <p:sp>
        <p:nvSpPr>
          <p:cNvPr id="1048619" name="矩形 1"/>
          <p:cNvSpPr/>
          <p:nvPr>
            <p:custDataLst>
              <p:tags r:id="rId2"/>
            </p:custDataLst>
          </p:nvPr>
        </p:nvSpPr>
        <p:spPr>
          <a:xfrm>
            <a:off x="1778796" y="1831102"/>
            <a:ext cx="8285467" cy="553085"/>
          </a:xfrm>
          <a:prstGeom prst="rect">
            <a:avLst/>
          </a:prstGeom>
        </p:spPr>
        <p:txBody>
          <a:bodyPr wrap="square">
            <a:spAutoFit/>
          </a:bodyPr>
          <a:p>
            <a:pPr indent="266700" algn="just" defTabSz="967740">
              <a:lnSpc>
                <a:spcPct val="150000"/>
              </a:lnSpc>
            </a:pPr>
            <a:r>
              <a:rPr lang="zh-CN" altLang="zh-CN" sz="2000" b="1" kern="0" dirty="0" smtClean="0">
                <a:solidFill>
                  <a:srgbClr val="000000"/>
                </a:solidFill>
                <a:latin typeface="等线" panose="02010600030101010101" charset="-122"/>
                <a:ea typeface="宋体" panose="02010600030101010101" pitchFamily="2" charset="-122"/>
                <a:cs typeface="Times New Roman" panose="02020603050405020304" pitchFamily="18" charset="0"/>
              </a:rPr>
              <a:t>（三</a:t>
            </a:r>
            <a:r>
              <a:rPr lang="zh-CN" altLang="zh-CN" sz="2000" b="1" kern="0" dirty="0" smtClean="0">
                <a:solidFill>
                  <a:srgbClr val="000000"/>
                </a:solidFill>
                <a:latin typeface="等线" panose="02010600030101010101" charset="-122"/>
                <a:ea typeface="宋体" panose="02010600030101010101" pitchFamily="2" charset="-122"/>
                <a:cs typeface="Times New Roman" panose="02020603050405020304" pitchFamily="18" charset="0"/>
              </a:rPr>
              <a:t>）切记注意食品卫生</a:t>
            </a:r>
            <a:endParaRPr lang="en-US" sz="20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1048602" name="矩形 2"/>
          <p:cNvSpPr/>
          <p:nvPr>
            <p:custDataLst>
              <p:tags r:id="rId3"/>
            </p:custDataLst>
          </p:nvPr>
        </p:nvSpPr>
        <p:spPr>
          <a:xfrm>
            <a:off x="1499870" y="2384425"/>
            <a:ext cx="5035550" cy="2435860"/>
          </a:xfrm>
          <a:prstGeom prst="rect">
            <a:avLst/>
          </a:prstGeom>
        </p:spPr>
        <p:txBody>
          <a:bodyPr wrap="square">
            <a:noAutofit/>
          </a:bodyPr>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zh-CN" sz="24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kern="100" dirty="0">
                <a:solidFill>
                  <a:prstClr val="black"/>
                </a:solidFill>
                <a:latin typeface="Times New Roman" panose="02020603050405020304" pitchFamily="18" charset="0"/>
                <a:cs typeface="Times New Roman" panose="02020603050405020304" pitchFamily="18" charset="0"/>
              </a:rPr>
              <a:t>由于</a:t>
            </a:r>
            <a:r>
              <a:rPr lang="en-US" kern="100" dirty="0">
                <a:solidFill>
                  <a:prstClr val="black"/>
                </a:solidFill>
                <a:latin typeface="Times New Roman" panose="02020603050405020304" pitchFamily="18" charset="0"/>
                <a:cs typeface="Times New Roman" panose="02020603050405020304" pitchFamily="18" charset="0"/>
              </a:rPr>
              <a:t>HIV</a:t>
            </a:r>
            <a:r>
              <a:rPr kern="100" dirty="0">
                <a:solidFill>
                  <a:prstClr val="black"/>
                </a:solidFill>
                <a:latin typeface="Times New Roman" panose="02020603050405020304" pitchFamily="18" charset="0"/>
                <a:cs typeface="Times New Roman" panose="02020603050405020304" pitchFamily="18" charset="0"/>
              </a:rPr>
              <a:t>感染者</a:t>
            </a:r>
            <a:r>
              <a:rPr lang="en-US" kern="100" dirty="0">
                <a:solidFill>
                  <a:prstClr val="black"/>
                </a:solidFill>
                <a:latin typeface="Times New Roman" panose="02020603050405020304" pitchFamily="18" charset="0"/>
                <a:cs typeface="Times New Roman" panose="02020603050405020304" pitchFamily="18" charset="0"/>
              </a:rPr>
              <a:t>/</a:t>
            </a:r>
            <a:r>
              <a:rPr kern="100" dirty="0">
                <a:solidFill>
                  <a:prstClr val="black"/>
                </a:solidFill>
                <a:latin typeface="Times New Roman" panose="02020603050405020304" pitchFamily="18" charset="0"/>
                <a:cs typeface="Times New Roman" panose="02020603050405020304" pitchFamily="18" charset="0"/>
                <a:sym typeface="+mn-ea"/>
              </a:rPr>
              <a:t>艾滋病</a:t>
            </a:r>
            <a:r>
              <a:rPr kern="100" dirty="0">
                <a:solidFill>
                  <a:prstClr val="black"/>
                </a:solidFill>
                <a:latin typeface="Times New Roman" panose="02020603050405020304" pitchFamily="18" charset="0"/>
                <a:cs typeface="Times New Roman" panose="02020603050405020304" pitchFamily="18" charset="0"/>
              </a:rPr>
              <a:t>患者的免疫功能较差，平时还要注意食品卫生。不吃不洁净的生食或半生不熟的食物，进食前一定要洗手，注意用餐时的环境卫生。</a:t>
            </a:r>
            <a:endParaRPr lang="zh-CN" altLang="en-US" sz="2400" kern="100" baseline="-25000" dirty="0">
              <a:solidFill>
                <a:prstClr val="black"/>
              </a:solidFill>
              <a:latin typeface="Times New Roman" panose="02020603050405020304" pitchFamily="18" charset="0"/>
              <a:cs typeface="Times New Roman" panose="02020603050405020304" pitchFamily="18" charset="0"/>
              <a:sym typeface="+mn-ea"/>
            </a:endParaRPr>
          </a:p>
        </p:txBody>
      </p:sp>
      <p:pic>
        <p:nvPicPr>
          <p:cNvPr id="109" name="图片 108"/>
          <p:cNvPicPr/>
          <p:nvPr/>
        </p:nvPicPr>
        <p:blipFill>
          <a:blip r:embed="rId4"/>
          <a:stretch>
            <a:fillRect/>
          </a:stretch>
        </p:blipFill>
        <p:spPr>
          <a:xfrm>
            <a:off x="7153910" y="1815465"/>
            <a:ext cx="3278505" cy="357378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48621"/>
                                        </p:tgtEl>
                                        <p:attrNameLst>
                                          <p:attrName>style.visibility</p:attrName>
                                        </p:attrNameLst>
                                      </p:cBhvr>
                                      <p:to>
                                        <p:strVal val="visible"/>
                                      </p:to>
                                    </p:set>
                                    <p:animEffect transition="in" filter="wipe(down)">
                                      <p:cBhvr>
                                        <p:cTn id="7" dur="500"/>
                                        <p:tgtEl>
                                          <p:spTgt spid="10486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48607"/>
                                        </p:tgtEl>
                                        <p:attrNameLst>
                                          <p:attrName>style.visibility</p:attrName>
                                        </p:attrNameLst>
                                      </p:cBhvr>
                                      <p:to>
                                        <p:strVal val="visible"/>
                                      </p:to>
                                    </p:set>
                                    <p:anim calcmode="lin" valueType="num">
                                      <p:cBhvr additive="base">
                                        <p:cTn id="12" dur="500" fill="hold"/>
                                        <p:tgtEl>
                                          <p:spTgt spid="1048607"/>
                                        </p:tgtEl>
                                        <p:attrNameLst>
                                          <p:attrName>ppt_x</p:attrName>
                                        </p:attrNameLst>
                                      </p:cBhvr>
                                      <p:tavLst>
                                        <p:tav tm="0">
                                          <p:val>
                                            <p:strVal val="#ppt_x"/>
                                          </p:val>
                                        </p:tav>
                                        <p:tav tm="100000">
                                          <p:val>
                                            <p:strVal val="#ppt_x"/>
                                          </p:val>
                                        </p:tav>
                                      </p:tavLst>
                                    </p:anim>
                                    <p:anim calcmode="lin" valueType="num">
                                      <p:cBhvr additive="base">
                                        <p:cTn id="13" dur="500" fill="hold"/>
                                        <p:tgtEl>
                                          <p:spTgt spid="1048607"/>
                                        </p:tgtEl>
                                        <p:attrNameLst>
                                          <p:attrName>ppt_y</p:attrName>
                                        </p:attrNameLst>
                                      </p:cBhvr>
                                      <p:tavLst>
                                        <p:tav tm="0">
                                          <p:val>
                                            <p:strVal val="1+#ppt_h/2"/>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1048619"/>
                                        </p:tgtEl>
                                        <p:attrNameLst>
                                          <p:attrName>style.visibility</p:attrName>
                                        </p:attrNameLst>
                                      </p:cBhvr>
                                      <p:to>
                                        <p:strVal val="visible"/>
                                      </p:to>
                                    </p:set>
                                    <p:animEffect transition="in" filter="wipe(down)">
                                      <p:cBhvr>
                                        <p:cTn id="16" dur="500"/>
                                        <p:tgtEl>
                                          <p:spTgt spid="1048619"/>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048602"/>
                                        </p:tgtEl>
                                        <p:attrNameLst>
                                          <p:attrName>style.visibility</p:attrName>
                                        </p:attrNameLst>
                                      </p:cBhvr>
                                      <p:to>
                                        <p:strVal val="visible"/>
                                      </p:to>
                                    </p:set>
                                    <p:animEffect transition="in" filter="fade">
                                      <p:cBhvr>
                                        <p:cTn id="19" dur="1000"/>
                                        <p:tgtEl>
                                          <p:spTgt spid="1048602"/>
                                        </p:tgtEl>
                                      </p:cBhvr>
                                    </p:animEffect>
                                    <p:anim calcmode="lin" valueType="num">
                                      <p:cBhvr>
                                        <p:cTn id="20" dur="1000" fill="hold"/>
                                        <p:tgtEl>
                                          <p:spTgt spid="1048602"/>
                                        </p:tgtEl>
                                        <p:attrNameLst>
                                          <p:attrName>ppt_x</p:attrName>
                                        </p:attrNameLst>
                                      </p:cBhvr>
                                      <p:tavLst>
                                        <p:tav tm="0">
                                          <p:val>
                                            <p:strVal val="#ppt_x"/>
                                          </p:val>
                                        </p:tav>
                                        <p:tav tm="100000">
                                          <p:val>
                                            <p:strVal val="#ppt_x"/>
                                          </p:val>
                                        </p:tav>
                                      </p:tavLst>
                                    </p:anim>
                                    <p:anim calcmode="lin" valueType="num">
                                      <p:cBhvr>
                                        <p:cTn id="21" dur="1000" fill="hold"/>
                                        <p:tgtEl>
                                          <p:spTgt spid="1048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1" grpId="0" bldLvl="0" animBg="1"/>
      <p:bldP spid="1048607" grpId="0"/>
      <p:bldP spid="1048619" grpId="0"/>
      <p:bldP spid="104860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2"/>
          <p:cNvSpPr/>
          <p:nvPr>
            <p:custDataLst>
              <p:tags r:id="rId1"/>
            </p:custDataLst>
          </p:nvPr>
        </p:nvSpPr>
        <p:spPr>
          <a:xfrm>
            <a:off x="4384675" y="2637790"/>
            <a:ext cx="3422015" cy="1141095"/>
          </a:xfrm>
          <a:prstGeom prst="rect">
            <a:avLst/>
          </a:prstGeom>
        </p:spPr>
        <p:txBody>
          <a:bodyPr wrap="square">
            <a:noAutofit/>
          </a:bodyPr>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zh-CN" sz="24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en-US" sz="3200" kern="10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如何吃？</a:t>
            </a:r>
            <a:endParaRPr lang="zh-CN" altLang="en-US" sz="3200" kern="100" baseline="-2500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sym typeface="+mn-ea"/>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02" name="矩形 2"/>
          <p:cNvSpPr/>
          <p:nvPr>
            <p:custDataLst>
              <p:tags r:id="rId1"/>
            </p:custDataLst>
          </p:nvPr>
        </p:nvSpPr>
        <p:spPr>
          <a:xfrm>
            <a:off x="1499870" y="2427605"/>
            <a:ext cx="4746625" cy="2414905"/>
          </a:xfrm>
          <a:prstGeom prst="rect">
            <a:avLst/>
          </a:prstGeom>
        </p:spPr>
        <p:txBody>
          <a:bodyPr wrap="square">
            <a:noAutofit/>
          </a:bodyPr>
          <a:p>
            <a:pPr indent="266700" algn="just" defTabSz="967740">
              <a:lnSpc>
                <a:spcPct val="150000"/>
              </a:lnSpc>
              <a:buClrTx/>
              <a:buSzTx/>
              <a:buFontTx/>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zh-CN" sz="24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sz="1800" kern="100" dirty="0">
                <a:solidFill>
                  <a:prstClr val="black"/>
                </a:solidFill>
                <a:latin typeface="Times New Roman" panose="02020603050405020304" pitchFamily="18" charset="0"/>
                <a:cs typeface="Times New Roman" panose="02020603050405020304" pitchFamily="18" charset="0"/>
              </a:rPr>
              <a:t>1、</a:t>
            </a:r>
            <a:r>
              <a:rPr kern="100" dirty="0">
                <a:solidFill>
                  <a:prstClr val="black"/>
                </a:solidFill>
                <a:latin typeface="Times New Roman" panose="02020603050405020304" pitchFamily="18" charset="0"/>
                <a:cs typeface="Times New Roman" panose="02020603050405020304" pitchFamily="18" charset="0"/>
              </a:rPr>
              <a:t>粮食和薯类粮食和薯类的摄入数量建议每日不低于200g，就餐时应首先摄入适量的主食以保护胃肠道功能。</a:t>
            </a:r>
            <a:endParaRPr sz="1800" kern="100" dirty="0">
              <a:solidFill>
                <a:prstClr val="black"/>
              </a:solidFill>
              <a:latin typeface="Times New Roman" panose="02020603050405020304" pitchFamily="18" charset="0"/>
              <a:cs typeface="Times New Roman" panose="02020603050405020304" pitchFamily="18" charset="0"/>
              <a:sym typeface="+mn-ea"/>
            </a:endParaRPr>
          </a:p>
          <a:p>
            <a:pPr indent="266700" algn="just" defTabSz="967740">
              <a:lnSpc>
                <a:spcPct val="150000"/>
              </a:lnSpc>
            </a:pPr>
            <a:endParaRPr lang="zh-CN" altLang="en-US" sz="2400" kern="100" baseline="-25000" dirty="0">
              <a:solidFill>
                <a:prstClr val="black"/>
              </a:solidFill>
              <a:latin typeface="Times New Roman" panose="02020603050405020304" pitchFamily="18" charset="0"/>
              <a:cs typeface="Times New Roman" panose="02020603050405020304" pitchFamily="18" charset="0"/>
              <a:sym typeface="+mn-ea"/>
            </a:endParaRPr>
          </a:p>
        </p:txBody>
      </p:sp>
      <p:pic>
        <p:nvPicPr>
          <p:cNvPr id="103" name="图片 102"/>
          <p:cNvPicPr/>
          <p:nvPr/>
        </p:nvPicPr>
        <p:blipFill>
          <a:blip r:embed="rId2"/>
          <a:stretch>
            <a:fillRect/>
          </a:stretch>
        </p:blipFill>
        <p:spPr>
          <a:xfrm>
            <a:off x="6246495" y="1605280"/>
            <a:ext cx="4439285" cy="3647440"/>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48602"/>
                                        </p:tgtEl>
                                        <p:attrNameLst>
                                          <p:attrName>style.visibility</p:attrName>
                                        </p:attrNameLst>
                                      </p:cBhvr>
                                      <p:to>
                                        <p:strVal val="visible"/>
                                      </p:to>
                                    </p:set>
                                    <p:animEffect transition="in" filter="fade">
                                      <p:cBhvr>
                                        <p:cTn id="7" dur="1000"/>
                                        <p:tgtEl>
                                          <p:spTgt spid="1048602"/>
                                        </p:tgtEl>
                                      </p:cBhvr>
                                    </p:animEffect>
                                    <p:anim calcmode="lin" valueType="num">
                                      <p:cBhvr>
                                        <p:cTn id="8" dur="1000" fill="hold"/>
                                        <p:tgtEl>
                                          <p:spTgt spid="1048602"/>
                                        </p:tgtEl>
                                        <p:attrNameLst>
                                          <p:attrName>ppt_x</p:attrName>
                                        </p:attrNameLst>
                                      </p:cBhvr>
                                      <p:tavLst>
                                        <p:tav tm="0">
                                          <p:val>
                                            <p:strVal val="#ppt_x"/>
                                          </p:val>
                                        </p:tav>
                                        <p:tav tm="100000">
                                          <p:val>
                                            <p:strVal val="#ppt_x"/>
                                          </p:val>
                                        </p:tav>
                                      </p:tavLst>
                                    </p:anim>
                                    <p:anim calcmode="lin" valueType="num">
                                      <p:cBhvr>
                                        <p:cTn id="9" dur="1000" fill="hold"/>
                                        <p:tgtEl>
                                          <p:spTgt spid="1048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对角圆角矩形 1"/>
          <p:cNvSpPr/>
          <p:nvPr>
            <p:custDataLst>
              <p:tags r:id="rId1"/>
            </p:custDataLst>
          </p:nvPr>
        </p:nvSpPr>
        <p:spPr>
          <a:xfrm>
            <a:off x="2120265" y="1667510"/>
            <a:ext cx="5698490" cy="575945"/>
          </a:xfrm>
          <a:prstGeom prst="round2DiagRect">
            <a:avLst>
              <a:gd name="adj1" fmla="val 50000"/>
              <a:gd name="adj2" fmla="val 0"/>
            </a:avLst>
          </a:prstGeom>
          <a:solidFill>
            <a:schemeClr val="bg2">
              <a:lumMod val="75000"/>
            </a:schemeClr>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sz="2800" b="1" dirty="0">
                <a:latin typeface="微软雅黑" panose="020B0503020204020204" charset="-122"/>
                <a:ea typeface="微软雅黑" panose="020B0503020204020204" charset="-122"/>
              </a:rPr>
              <a:t>   </a:t>
            </a:r>
            <a:r>
              <a:rPr lang="en-US" altLang="zh-CN" sz="2800" b="1" dirty="0">
                <a:latin typeface="新宋体" panose="02010609030101010101" charset="-122"/>
                <a:ea typeface="新宋体" panose="02010609030101010101" charset="-122"/>
              </a:rPr>
              <a:t>HIV</a:t>
            </a:r>
            <a:r>
              <a:rPr lang="zh-CN" altLang="en-US" sz="2800" b="1" dirty="0">
                <a:latin typeface="新宋体" panose="02010609030101010101" charset="-122"/>
                <a:ea typeface="新宋体" panose="02010609030101010101" charset="-122"/>
              </a:rPr>
              <a:t>感染者</a:t>
            </a:r>
            <a:r>
              <a:rPr lang="en-US" altLang="zh-CN" sz="2800" b="1" dirty="0">
                <a:latin typeface="新宋体" panose="02010609030101010101" charset="-122"/>
                <a:ea typeface="新宋体" panose="02010609030101010101" charset="-122"/>
              </a:rPr>
              <a:t>/</a:t>
            </a:r>
            <a:r>
              <a:rPr lang="zh-CN" altLang="en-US" sz="2800" b="1" dirty="0">
                <a:latin typeface="新宋体" panose="02010609030101010101" charset="-122"/>
                <a:ea typeface="新宋体" panose="02010609030101010101" charset="-122"/>
              </a:rPr>
              <a:t>艾滋病患者概念</a:t>
            </a:r>
            <a:endParaRPr lang="zh-CN" altLang="en-US" sz="2800" b="1" dirty="0">
              <a:latin typeface="新宋体" panose="02010609030101010101" charset="-122"/>
              <a:ea typeface="新宋体" panose="02010609030101010101" charset="-122"/>
            </a:endParaRPr>
          </a:p>
        </p:txBody>
      </p:sp>
      <p:sp>
        <p:nvSpPr>
          <p:cNvPr id="3" name="对角圆角矩形 2"/>
          <p:cNvSpPr/>
          <p:nvPr>
            <p:custDataLst>
              <p:tags r:id="rId2"/>
            </p:custDataLst>
          </p:nvPr>
        </p:nvSpPr>
        <p:spPr>
          <a:xfrm>
            <a:off x="2203033" y="1810301"/>
            <a:ext cx="594354" cy="433237"/>
          </a:xfrm>
          <a:prstGeom prst="round2DiagRect">
            <a:avLst>
              <a:gd name="adj1" fmla="val 44886"/>
              <a:gd name="adj2"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b="1" dirty="0">
                <a:solidFill>
                  <a:srgbClr val="0A6008"/>
                </a:solidFill>
              </a:rPr>
              <a:t>1</a:t>
            </a:r>
            <a:endParaRPr lang="zh-CN" altLang="en-US" b="1" dirty="0">
              <a:solidFill>
                <a:srgbClr val="0A6008"/>
              </a:solidFill>
            </a:endParaRPr>
          </a:p>
        </p:txBody>
      </p:sp>
      <p:sp>
        <p:nvSpPr>
          <p:cNvPr id="4" name="对角圆角矩形 3"/>
          <p:cNvSpPr/>
          <p:nvPr>
            <p:custDataLst>
              <p:tags r:id="rId3"/>
            </p:custDataLst>
          </p:nvPr>
        </p:nvSpPr>
        <p:spPr>
          <a:xfrm>
            <a:off x="2119630" y="2413635"/>
            <a:ext cx="6223000" cy="575945"/>
          </a:xfrm>
          <a:prstGeom prst="round2DiagRect">
            <a:avLst>
              <a:gd name="adj1" fmla="val 50000"/>
              <a:gd name="adj2" fmla="val 0"/>
            </a:avLst>
          </a:prstGeom>
          <a:solidFill>
            <a:schemeClr val="bg2">
              <a:lumMod val="75000"/>
            </a:schemeClr>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sz="2800" b="1" dirty="0">
                <a:latin typeface="微软雅黑" panose="020B0503020204020204" charset="-122"/>
                <a:ea typeface="微软雅黑" panose="020B0503020204020204" charset="-122"/>
              </a:rPr>
              <a:t>   </a:t>
            </a:r>
            <a:r>
              <a:rPr lang="en-US" altLang="zh-CN" sz="2800" b="1" dirty="0">
                <a:latin typeface="新宋体" panose="02010609030101010101" charset="-122"/>
                <a:ea typeface="新宋体" panose="02010609030101010101" charset="-122"/>
              </a:rPr>
              <a:t>HIV</a:t>
            </a:r>
            <a:r>
              <a:rPr lang="zh-CN" altLang="en-US" sz="2800" b="1" dirty="0">
                <a:latin typeface="新宋体" panose="02010609030101010101" charset="-122"/>
                <a:ea typeface="新宋体" panose="02010609030101010101" charset="-122"/>
              </a:rPr>
              <a:t>感染者</a:t>
            </a:r>
            <a:r>
              <a:rPr lang="en-US" altLang="zh-CN" sz="2800" b="1" dirty="0">
                <a:latin typeface="新宋体" panose="02010609030101010101" charset="-122"/>
                <a:ea typeface="新宋体" panose="02010609030101010101" charset="-122"/>
              </a:rPr>
              <a:t>/</a:t>
            </a:r>
            <a:r>
              <a:rPr lang="zh-CN" altLang="en-US" sz="2800" b="1" dirty="0">
                <a:latin typeface="新宋体" panose="02010609030101010101" charset="-122"/>
                <a:ea typeface="新宋体" panose="02010609030101010101" charset="-122"/>
              </a:rPr>
              <a:t>艾滋病患者营养现状</a:t>
            </a:r>
            <a:endParaRPr lang="zh-CN" altLang="en-US" sz="2800" b="1" dirty="0">
              <a:latin typeface="新宋体" panose="02010609030101010101" charset="-122"/>
              <a:ea typeface="新宋体" panose="02010609030101010101" charset="-122"/>
            </a:endParaRPr>
          </a:p>
        </p:txBody>
      </p:sp>
      <p:sp>
        <p:nvSpPr>
          <p:cNvPr id="5" name="对角圆角矩形 4"/>
          <p:cNvSpPr/>
          <p:nvPr>
            <p:custDataLst>
              <p:tags r:id="rId4"/>
            </p:custDataLst>
          </p:nvPr>
        </p:nvSpPr>
        <p:spPr>
          <a:xfrm>
            <a:off x="2203033" y="2485306"/>
            <a:ext cx="594354" cy="433237"/>
          </a:xfrm>
          <a:prstGeom prst="round2DiagRect">
            <a:avLst>
              <a:gd name="adj1" fmla="val 44886"/>
              <a:gd name="adj2"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b="1" dirty="0">
                <a:solidFill>
                  <a:srgbClr val="0A6008"/>
                </a:solidFill>
              </a:rPr>
              <a:t>2</a:t>
            </a:r>
            <a:endParaRPr lang="zh-CN" altLang="en-US" b="1" dirty="0">
              <a:solidFill>
                <a:srgbClr val="0A6008"/>
              </a:solidFill>
            </a:endParaRPr>
          </a:p>
        </p:txBody>
      </p:sp>
      <p:sp>
        <p:nvSpPr>
          <p:cNvPr id="7" name="对角圆角矩形 6"/>
          <p:cNvSpPr/>
          <p:nvPr>
            <p:custDataLst>
              <p:tags r:id="rId5"/>
            </p:custDataLst>
          </p:nvPr>
        </p:nvSpPr>
        <p:spPr>
          <a:xfrm>
            <a:off x="2061845" y="3140710"/>
            <a:ext cx="6223000" cy="575945"/>
          </a:xfrm>
          <a:prstGeom prst="round2DiagRect">
            <a:avLst>
              <a:gd name="adj1" fmla="val 50000"/>
              <a:gd name="adj2" fmla="val 0"/>
            </a:avLst>
          </a:prstGeom>
          <a:solidFill>
            <a:schemeClr val="bg2">
              <a:lumMod val="75000"/>
            </a:schemeClr>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sz="2800" b="1" dirty="0">
                <a:latin typeface="微软雅黑" panose="020B0503020204020204" charset="-122"/>
                <a:ea typeface="微软雅黑" panose="020B0503020204020204" charset="-122"/>
              </a:rPr>
              <a:t>   </a:t>
            </a:r>
            <a:r>
              <a:rPr lang="en-US" altLang="zh-CN" sz="2800" b="1" dirty="0">
                <a:latin typeface="新宋体" panose="02010609030101010101" charset="-122"/>
                <a:ea typeface="新宋体" panose="02010609030101010101" charset="-122"/>
              </a:rPr>
              <a:t>HIV</a:t>
            </a:r>
            <a:r>
              <a:rPr lang="zh-CN" altLang="en-US" sz="2800" b="1" dirty="0">
                <a:latin typeface="新宋体" panose="02010609030101010101" charset="-122"/>
                <a:ea typeface="新宋体" panose="02010609030101010101" charset="-122"/>
              </a:rPr>
              <a:t>感染者</a:t>
            </a:r>
            <a:r>
              <a:rPr lang="en-US" altLang="zh-CN" sz="2800" b="1" dirty="0">
                <a:latin typeface="新宋体" panose="02010609030101010101" charset="-122"/>
                <a:ea typeface="新宋体" panose="02010609030101010101" charset="-122"/>
              </a:rPr>
              <a:t>/</a:t>
            </a:r>
            <a:r>
              <a:rPr lang="zh-CN" altLang="en-US" sz="2800" b="1" dirty="0">
                <a:latin typeface="新宋体" panose="02010609030101010101" charset="-122"/>
                <a:ea typeface="新宋体" panose="02010609030101010101" charset="-122"/>
              </a:rPr>
              <a:t>艾滋病患者营养特点</a:t>
            </a:r>
            <a:endParaRPr lang="zh-CN" altLang="en-US" sz="2800" b="1" dirty="0">
              <a:latin typeface="新宋体" panose="02010609030101010101" charset="-122"/>
              <a:ea typeface="新宋体" panose="02010609030101010101" charset="-122"/>
            </a:endParaRPr>
          </a:p>
        </p:txBody>
      </p:sp>
      <p:sp>
        <p:nvSpPr>
          <p:cNvPr id="8" name="对角圆角矩形 7"/>
          <p:cNvSpPr/>
          <p:nvPr>
            <p:custDataLst>
              <p:tags r:id="rId6"/>
            </p:custDataLst>
          </p:nvPr>
        </p:nvSpPr>
        <p:spPr>
          <a:xfrm>
            <a:off x="2120483" y="3205396"/>
            <a:ext cx="594354" cy="433237"/>
          </a:xfrm>
          <a:prstGeom prst="round2DiagRect">
            <a:avLst>
              <a:gd name="adj1" fmla="val 44886"/>
              <a:gd name="adj2"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b="1" dirty="0">
                <a:solidFill>
                  <a:srgbClr val="0A6008"/>
                </a:solidFill>
              </a:rPr>
              <a:t>3</a:t>
            </a:r>
            <a:endParaRPr lang="zh-CN" altLang="en-US" b="1" dirty="0">
              <a:solidFill>
                <a:srgbClr val="0A6008"/>
              </a:solidFill>
            </a:endParaRPr>
          </a:p>
        </p:txBody>
      </p:sp>
      <p:sp>
        <p:nvSpPr>
          <p:cNvPr id="9" name="对角圆角矩形 8"/>
          <p:cNvSpPr/>
          <p:nvPr>
            <p:custDataLst>
              <p:tags r:id="rId7"/>
            </p:custDataLst>
          </p:nvPr>
        </p:nvSpPr>
        <p:spPr>
          <a:xfrm>
            <a:off x="2062480" y="3938905"/>
            <a:ext cx="6222365" cy="575945"/>
          </a:xfrm>
          <a:prstGeom prst="round2DiagRect">
            <a:avLst>
              <a:gd name="adj1" fmla="val 50000"/>
              <a:gd name="adj2" fmla="val 0"/>
            </a:avLst>
          </a:prstGeom>
          <a:solidFill>
            <a:schemeClr val="bg2">
              <a:lumMod val="75000"/>
            </a:schemeClr>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sz="2800" b="1" dirty="0">
                <a:latin typeface="微软雅黑" panose="020B0503020204020204" charset="-122"/>
                <a:ea typeface="微软雅黑" panose="020B0503020204020204" charset="-122"/>
              </a:rPr>
              <a:t>   </a:t>
            </a:r>
            <a:r>
              <a:rPr lang="en-US" altLang="zh-CN" sz="2800" b="1" dirty="0">
                <a:latin typeface="新宋体" panose="02010609030101010101" charset="-122"/>
                <a:ea typeface="新宋体" panose="02010609030101010101" charset="-122"/>
              </a:rPr>
              <a:t>HIV</a:t>
            </a:r>
            <a:r>
              <a:rPr lang="zh-CN" altLang="en-US" sz="2800" b="1" dirty="0">
                <a:latin typeface="新宋体" panose="02010609030101010101" charset="-122"/>
                <a:ea typeface="新宋体" panose="02010609030101010101" charset="-122"/>
              </a:rPr>
              <a:t>感染者</a:t>
            </a:r>
            <a:r>
              <a:rPr lang="en-US" altLang="zh-CN" sz="2800" b="1" dirty="0">
                <a:latin typeface="新宋体" panose="02010609030101010101" charset="-122"/>
                <a:ea typeface="新宋体" panose="02010609030101010101" charset="-122"/>
              </a:rPr>
              <a:t>/</a:t>
            </a:r>
            <a:r>
              <a:rPr lang="zh-CN" altLang="en-US" sz="2800" b="1" dirty="0">
                <a:latin typeface="新宋体" panose="02010609030101010101" charset="-122"/>
                <a:ea typeface="新宋体" panose="02010609030101010101" charset="-122"/>
              </a:rPr>
              <a:t>艾滋病患者饮食方式</a:t>
            </a:r>
            <a:endParaRPr lang="zh-CN" altLang="en-US" sz="2800" b="1" dirty="0">
              <a:latin typeface="新宋体" panose="02010609030101010101" charset="-122"/>
              <a:ea typeface="新宋体" panose="02010609030101010101" charset="-122"/>
            </a:endParaRPr>
          </a:p>
        </p:txBody>
      </p:sp>
      <p:sp>
        <p:nvSpPr>
          <p:cNvPr id="10" name="对角圆角矩形 9"/>
          <p:cNvSpPr/>
          <p:nvPr>
            <p:custDataLst>
              <p:tags r:id="rId8"/>
            </p:custDataLst>
          </p:nvPr>
        </p:nvSpPr>
        <p:spPr>
          <a:xfrm>
            <a:off x="2120483" y="4010576"/>
            <a:ext cx="594354" cy="433237"/>
          </a:xfrm>
          <a:prstGeom prst="round2DiagRect">
            <a:avLst>
              <a:gd name="adj1" fmla="val 44886"/>
              <a:gd name="adj2"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b="1" dirty="0">
                <a:solidFill>
                  <a:srgbClr val="0A6008"/>
                </a:solidFill>
              </a:rPr>
              <a:t>4</a:t>
            </a:r>
            <a:endParaRPr lang="zh-CN" altLang="en-US" b="1" dirty="0">
              <a:solidFill>
                <a:srgbClr val="0A6008"/>
              </a:solidFill>
            </a:endParaRPr>
          </a:p>
        </p:txBody>
      </p:sp>
      <p:sp>
        <p:nvSpPr>
          <p:cNvPr id="11" name="对角圆角矩形 10"/>
          <p:cNvSpPr/>
          <p:nvPr>
            <p:custDataLst>
              <p:tags r:id="rId9"/>
            </p:custDataLst>
          </p:nvPr>
        </p:nvSpPr>
        <p:spPr>
          <a:xfrm>
            <a:off x="2062480" y="4737100"/>
            <a:ext cx="6222365" cy="575945"/>
          </a:xfrm>
          <a:prstGeom prst="round2DiagRect">
            <a:avLst>
              <a:gd name="adj1" fmla="val 50000"/>
              <a:gd name="adj2" fmla="val 0"/>
            </a:avLst>
          </a:prstGeom>
          <a:solidFill>
            <a:schemeClr val="bg2">
              <a:lumMod val="75000"/>
            </a:schemeClr>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sz="2800" b="1" dirty="0">
                <a:latin typeface="微软雅黑" panose="020B0503020204020204" charset="-122"/>
                <a:ea typeface="微软雅黑" panose="020B0503020204020204" charset="-122"/>
              </a:rPr>
              <a:t>   </a:t>
            </a:r>
            <a:r>
              <a:rPr lang="en-US" altLang="zh-CN" sz="2800" b="1" dirty="0">
                <a:latin typeface="新宋体" panose="02010609030101010101" charset="-122"/>
                <a:ea typeface="新宋体" panose="02010609030101010101" charset="-122"/>
              </a:rPr>
              <a:t>HIV</a:t>
            </a:r>
            <a:r>
              <a:rPr lang="zh-CN" altLang="en-US" sz="2800" b="1" dirty="0">
                <a:latin typeface="新宋体" panose="02010609030101010101" charset="-122"/>
                <a:ea typeface="新宋体" panose="02010609030101010101" charset="-122"/>
              </a:rPr>
              <a:t>感染者</a:t>
            </a:r>
            <a:r>
              <a:rPr lang="en-US" altLang="zh-CN" sz="2800" b="1" dirty="0">
                <a:latin typeface="新宋体" panose="02010609030101010101" charset="-122"/>
                <a:ea typeface="新宋体" panose="02010609030101010101" charset="-122"/>
              </a:rPr>
              <a:t>/</a:t>
            </a:r>
            <a:r>
              <a:rPr lang="zh-CN" altLang="en-US" sz="2800" b="1" dirty="0">
                <a:latin typeface="新宋体" panose="02010609030101010101" charset="-122"/>
                <a:ea typeface="新宋体" panose="02010609030101010101" charset="-122"/>
              </a:rPr>
              <a:t>艾滋病患者饮食特点</a:t>
            </a:r>
            <a:endParaRPr lang="zh-CN" altLang="en-US" sz="2800" b="1" dirty="0">
              <a:latin typeface="新宋体" panose="02010609030101010101" charset="-122"/>
              <a:ea typeface="新宋体" panose="02010609030101010101" charset="-122"/>
            </a:endParaRPr>
          </a:p>
        </p:txBody>
      </p:sp>
      <p:sp>
        <p:nvSpPr>
          <p:cNvPr id="12" name="对角圆角矩形 11"/>
          <p:cNvSpPr/>
          <p:nvPr>
            <p:custDataLst>
              <p:tags r:id="rId10"/>
            </p:custDataLst>
          </p:nvPr>
        </p:nvSpPr>
        <p:spPr>
          <a:xfrm>
            <a:off x="2119848" y="4815756"/>
            <a:ext cx="594354" cy="433237"/>
          </a:xfrm>
          <a:prstGeom prst="round2DiagRect">
            <a:avLst>
              <a:gd name="adj1" fmla="val 44886"/>
              <a:gd name="adj2"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b="1" dirty="0">
                <a:solidFill>
                  <a:srgbClr val="0A6008"/>
                </a:solidFill>
              </a:rPr>
              <a:t>5</a:t>
            </a:r>
            <a:endParaRPr lang="zh-CN" altLang="en-US" b="1" dirty="0">
              <a:solidFill>
                <a:srgbClr val="0A6008"/>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02" name="矩形 2"/>
          <p:cNvSpPr/>
          <p:nvPr>
            <p:custDataLst>
              <p:tags r:id="rId1"/>
            </p:custDataLst>
          </p:nvPr>
        </p:nvSpPr>
        <p:spPr>
          <a:xfrm>
            <a:off x="1499870" y="1826260"/>
            <a:ext cx="8894445" cy="1416685"/>
          </a:xfrm>
          <a:prstGeom prst="rect">
            <a:avLst/>
          </a:prstGeom>
        </p:spPr>
        <p:txBody>
          <a:bodyPr wrap="square">
            <a:noAutofit/>
          </a:bodyPr>
          <a:p>
            <a:pPr indent="266700" algn="just" defTabSz="967740">
              <a:lnSpc>
                <a:spcPct val="150000"/>
              </a:lnSpc>
              <a:buClrTx/>
              <a:buSzTx/>
              <a:buFontTx/>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kern="100" dirty="0">
                <a:solidFill>
                  <a:prstClr val="black"/>
                </a:solidFill>
                <a:latin typeface="Times New Roman" panose="02020603050405020304" pitchFamily="18" charset="0"/>
                <a:cs typeface="Times New Roman" panose="02020603050405020304" pitchFamily="18" charset="0"/>
              </a:rPr>
              <a:t>对于消化系统功能正常的HIV感染者，在保证能量摄入的基础上适当多选择粗杂粮和薯类；对于消化系统功能有损害及腹泻的HIV感染者，应适当减少难以消化的粗杂粮和易胀气的薯类食品</a:t>
            </a:r>
            <a:r>
              <a:rPr sz="1800" kern="100" dirty="0">
                <a:solidFill>
                  <a:prstClr val="black"/>
                </a:solidFill>
                <a:latin typeface="Times New Roman" panose="02020603050405020304" pitchFamily="18" charset="0"/>
                <a:cs typeface="Times New Roman" panose="02020603050405020304" pitchFamily="18" charset="0"/>
                <a:sym typeface="+mn-ea"/>
              </a:rPr>
              <a:t>。</a:t>
            </a:r>
            <a:endParaRPr sz="1800" kern="100" dirty="0">
              <a:solidFill>
                <a:prstClr val="black"/>
              </a:solidFill>
              <a:latin typeface="Times New Roman" panose="02020603050405020304" pitchFamily="18" charset="0"/>
              <a:cs typeface="Times New Roman" panose="02020603050405020304" pitchFamily="18" charset="0"/>
              <a:sym typeface="+mn-ea"/>
            </a:endParaRPr>
          </a:p>
          <a:p>
            <a:pPr indent="266700" algn="just" defTabSz="967740">
              <a:lnSpc>
                <a:spcPct val="150000"/>
              </a:lnSpc>
            </a:pPr>
            <a:endParaRPr lang="zh-CN" altLang="en-US" sz="2400" kern="100" baseline="-25000" dirty="0">
              <a:solidFill>
                <a:prstClr val="black"/>
              </a:solidFill>
              <a:latin typeface="Times New Roman" panose="02020603050405020304" pitchFamily="18" charset="0"/>
              <a:cs typeface="Times New Roman" panose="02020603050405020304" pitchFamily="18" charset="0"/>
              <a:sym typeface="+mn-ea"/>
            </a:endParaRPr>
          </a:p>
        </p:txBody>
      </p:sp>
      <p:pic>
        <p:nvPicPr>
          <p:cNvPr id="105" name="图片 104"/>
          <p:cNvPicPr/>
          <p:nvPr/>
        </p:nvPicPr>
        <p:blipFill>
          <a:blip r:embed="rId2"/>
          <a:stretch>
            <a:fillRect/>
          </a:stretch>
        </p:blipFill>
        <p:spPr>
          <a:xfrm>
            <a:off x="2233930" y="3242945"/>
            <a:ext cx="3522980" cy="2303780"/>
          </a:xfrm>
          <a:prstGeom prst="rect">
            <a:avLst/>
          </a:prstGeom>
          <a:noFill/>
          <a:ln w="9525">
            <a:noFill/>
          </a:ln>
        </p:spPr>
      </p:pic>
      <p:pic>
        <p:nvPicPr>
          <p:cNvPr id="106" name="图片 105"/>
          <p:cNvPicPr/>
          <p:nvPr/>
        </p:nvPicPr>
        <p:blipFill>
          <a:blip r:embed="rId3"/>
          <a:stretch>
            <a:fillRect/>
          </a:stretch>
        </p:blipFill>
        <p:spPr>
          <a:xfrm>
            <a:off x="6307455" y="3242945"/>
            <a:ext cx="3669665" cy="2303780"/>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48602"/>
                                        </p:tgtEl>
                                        <p:attrNameLst>
                                          <p:attrName>style.visibility</p:attrName>
                                        </p:attrNameLst>
                                      </p:cBhvr>
                                      <p:to>
                                        <p:strVal val="visible"/>
                                      </p:to>
                                    </p:set>
                                    <p:animEffect transition="in" filter="fade">
                                      <p:cBhvr>
                                        <p:cTn id="7" dur="1000"/>
                                        <p:tgtEl>
                                          <p:spTgt spid="1048602"/>
                                        </p:tgtEl>
                                      </p:cBhvr>
                                    </p:animEffect>
                                    <p:anim calcmode="lin" valueType="num">
                                      <p:cBhvr>
                                        <p:cTn id="8" dur="1000" fill="hold"/>
                                        <p:tgtEl>
                                          <p:spTgt spid="1048602"/>
                                        </p:tgtEl>
                                        <p:attrNameLst>
                                          <p:attrName>ppt_x</p:attrName>
                                        </p:attrNameLst>
                                      </p:cBhvr>
                                      <p:tavLst>
                                        <p:tav tm="0">
                                          <p:val>
                                            <p:strVal val="#ppt_x"/>
                                          </p:val>
                                        </p:tav>
                                        <p:tav tm="100000">
                                          <p:val>
                                            <p:strVal val="#ppt_x"/>
                                          </p:val>
                                        </p:tav>
                                      </p:tavLst>
                                    </p:anim>
                                    <p:anim calcmode="lin" valueType="num">
                                      <p:cBhvr>
                                        <p:cTn id="9" dur="1000" fill="hold"/>
                                        <p:tgtEl>
                                          <p:spTgt spid="1048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02" name="矩形 2"/>
          <p:cNvSpPr/>
          <p:nvPr>
            <p:custDataLst>
              <p:tags r:id="rId1"/>
            </p:custDataLst>
          </p:nvPr>
        </p:nvSpPr>
        <p:spPr>
          <a:xfrm>
            <a:off x="1645285" y="1854835"/>
            <a:ext cx="4260850" cy="3383915"/>
          </a:xfrm>
          <a:prstGeom prst="rect">
            <a:avLst/>
          </a:prstGeom>
        </p:spPr>
        <p:txBody>
          <a:bodyPr wrap="square">
            <a:noAutofit/>
          </a:bodyPr>
          <a:p>
            <a:pPr indent="266700" algn="just" defTabSz="967740">
              <a:lnSpc>
                <a:spcPct val="150000"/>
              </a:lnSpc>
              <a:buClrTx/>
              <a:buSzTx/>
              <a:buFontTx/>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zh-CN" sz="24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sz="1800" kern="100" dirty="0">
                <a:solidFill>
                  <a:prstClr val="black"/>
                </a:solidFill>
                <a:latin typeface="Times New Roman" panose="02020603050405020304" pitchFamily="18" charset="0"/>
                <a:cs typeface="Times New Roman" panose="02020603050405020304" pitchFamily="18" charset="0"/>
                <a:sym typeface="+mn-ea"/>
              </a:rPr>
              <a:t>2、蔬菜、水果的摄入原则是多样化，重视深色蔬菜的摄入。摄入数量建议每日500～700g，以蔬菜为主，水果为辅。对于消化系统功能正常的HIV感染者</a:t>
            </a:r>
            <a:r>
              <a:rPr lang="en-US" sz="1800" kern="100" dirty="0">
                <a:solidFill>
                  <a:prstClr val="black"/>
                </a:solidFill>
                <a:latin typeface="Times New Roman" panose="02020603050405020304" pitchFamily="18" charset="0"/>
                <a:cs typeface="Times New Roman" panose="02020603050405020304" pitchFamily="18" charset="0"/>
                <a:sym typeface="+mn-ea"/>
              </a:rPr>
              <a:t>/</a:t>
            </a:r>
            <a:r>
              <a:rPr sz="1800" kern="100" dirty="0">
                <a:solidFill>
                  <a:prstClr val="black"/>
                </a:solidFill>
                <a:latin typeface="Times New Roman" panose="02020603050405020304" pitchFamily="18" charset="0"/>
                <a:cs typeface="Times New Roman" panose="02020603050405020304" pitchFamily="18" charset="0"/>
                <a:sym typeface="+mn-ea"/>
              </a:rPr>
              <a:t>艾滋病患者，蔬菜烹制方法多选用凉拌、炒、煮、烩，少选择油炸和腌制</a:t>
            </a:r>
            <a:r>
              <a:rPr sz="1800" kern="100" dirty="0">
                <a:solidFill>
                  <a:prstClr val="black"/>
                </a:solidFill>
                <a:latin typeface="Times New Roman" panose="02020603050405020304" pitchFamily="18" charset="0"/>
                <a:cs typeface="Times New Roman" panose="02020603050405020304" pitchFamily="18" charset="0"/>
                <a:sym typeface="+mn-ea"/>
              </a:rPr>
              <a:t>。</a:t>
            </a:r>
            <a:endParaRPr sz="1800" kern="100" dirty="0">
              <a:solidFill>
                <a:prstClr val="black"/>
              </a:solidFill>
              <a:latin typeface="Times New Roman" panose="02020603050405020304" pitchFamily="18" charset="0"/>
              <a:cs typeface="Times New Roman" panose="02020603050405020304" pitchFamily="18" charset="0"/>
              <a:sym typeface="+mn-ea"/>
            </a:endParaRPr>
          </a:p>
          <a:p>
            <a:pPr indent="266700" algn="just" defTabSz="967740">
              <a:lnSpc>
                <a:spcPct val="150000"/>
              </a:lnSpc>
            </a:pPr>
            <a:endParaRPr lang="zh-CN" altLang="en-US" sz="2400" kern="100" baseline="-25000" dirty="0">
              <a:solidFill>
                <a:prstClr val="black"/>
              </a:solidFill>
              <a:latin typeface="Times New Roman" panose="02020603050405020304" pitchFamily="18" charset="0"/>
              <a:cs typeface="Times New Roman" panose="02020603050405020304" pitchFamily="18" charset="0"/>
              <a:sym typeface="+mn-ea"/>
            </a:endParaRPr>
          </a:p>
        </p:txBody>
      </p:sp>
      <p:pic>
        <p:nvPicPr>
          <p:cNvPr id="33" name="图片 32"/>
          <p:cNvPicPr>
            <a:picLocks noChangeAspect="1"/>
          </p:cNvPicPr>
          <p:nvPr>
            <p:custDataLst>
              <p:tags r:id="rId2"/>
            </p:custDataLst>
          </p:nvPr>
        </p:nvPicPr>
        <p:blipFill>
          <a:blip r:embed="rId3"/>
          <a:stretch>
            <a:fillRect/>
          </a:stretch>
        </p:blipFill>
        <p:spPr>
          <a:xfrm>
            <a:off x="6583045" y="1854835"/>
            <a:ext cx="3479165" cy="348615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48602"/>
                                        </p:tgtEl>
                                        <p:attrNameLst>
                                          <p:attrName>style.visibility</p:attrName>
                                        </p:attrNameLst>
                                      </p:cBhvr>
                                      <p:to>
                                        <p:strVal val="visible"/>
                                      </p:to>
                                    </p:set>
                                    <p:animEffect transition="in" filter="fade">
                                      <p:cBhvr>
                                        <p:cTn id="7" dur="1000"/>
                                        <p:tgtEl>
                                          <p:spTgt spid="1048602"/>
                                        </p:tgtEl>
                                      </p:cBhvr>
                                    </p:animEffect>
                                    <p:anim calcmode="lin" valueType="num">
                                      <p:cBhvr>
                                        <p:cTn id="8" dur="1000" fill="hold"/>
                                        <p:tgtEl>
                                          <p:spTgt spid="1048602"/>
                                        </p:tgtEl>
                                        <p:attrNameLst>
                                          <p:attrName>ppt_x</p:attrName>
                                        </p:attrNameLst>
                                      </p:cBhvr>
                                      <p:tavLst>
                                        <p:tav tm="0">
                                          <p:val>
                                            <p:strVal val="#ppt_x"/>
                                          </p:val>
                                        </p:tav>
                                        <p:tav tm="100000">
                                          <p:val>
                                            <p:strVal val="#ppt_x"/>
                                          </p:val>
                                        </p:tav>
                                      </p:tavLst>
                                    </p:anim>
                                    <p:anim calcmode="lin" valueType="num">
                                      <p:cBhvr>
                                        <p:cTn id="9" dur="1000" fill="hold"/>
                                        <p:tgtEl>
                                          <p:spTgt spid="1048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02" name="矩形 2"/>
          <p:cNvSpPr/>
          <p:nvPr>
            <p:custDataLst>
              <p:tags r:id="rId1"/>
            </p:custDataLst>
          </p:nvPr>
        </p:nvSpPr>
        <p:spPr>
          <a:xfrm>
            <a:off x="1499870" y="2419985"/>
            <a:ext cx="4938395" cy="2532380"/>
          </a:xfrm>
          <a:prstGeom prst="rect">
            <a:avLst/>
          </a:prstGeom>
        </p:spPr>
        <p:txBody>
          <a:bodyPr wrap="square">
            <a:noAutofit/>
          </a:bodyPr>
          <a:p>
            <a:pPr indent="266700" algn="just" defTabSz="967740">
              <a:lnSpc>
                <a:spcPct val="150000"/>
              </a:lnSpc>
              <a:buClrTx/>
              <a:buSzTx/>
              <a:buFontTx/>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sz="1800" kern="100" dirty="0">
                <a:solidFill>
                  <a:prstClr val="black"/>
                </a:solidFill>
                <a:latin typeface="Times New Roman" panose="02020603050405020304" pitchFamily="18" charset="0"/>
                <a:cs typeface="Times New Roman" panose="02020603050405020304" pitchFamily="18" charset="0"/>
              </a:rPr>
              <a:t> 3、奶、蛋和豆类正常状态下，每日摄入数量建议奶类250～400g（1-2袋牛奶），蛋类50g（每天一个鸡蛋），豆类食品50～100g。</a:t>
            </a:r>
            <a:endParaRPr lang="zh-CN" sz="1800" kern="100" dirty="0">
              <a:solidFill>
                <a:prstClr val="black"/>
              </a:solidFill>
              <a:latin typeface="Times New Roman" panose="02020603050405020304" pitchFamily="18" charset="0"/>
              <a:cs typeface="Times New Roman" panose="02020603050405020304" pitchFamily="18" charset="0"/>
              <a:sym typeface="+mn-ea"/>
            </a:endParaRPr>
          </a:p>
        </p:txBody>
      </p:sp>
      <p:pic>
        <p:nvPicPr>
          <p:cNvPr id="104" name="图片 103"/>
          <p:cNvPicPr/>
          <p:nvPr/>
        </p:nvPicPr>
        <p:blipFill>
          <a:blip r:embed="rId2"/>
          <a:stretch>
            <a:fillRect/>
          </a:stretch>
        </p:blipFill>
        <p:spPr>
          <a:xfrm>
            <a:off x="6805930" y="1861820"/>
            <a:ext cx="3859530" cy="3482340"/>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48602"/>
                                        </p:tgtEl>
                                        <p:attrNameLst>
                                          <p:attrName>style.visibility</p:attrName>
                                        </p:attrNameLst>
                                      </p:cBhvr>
                                      <p:to>
                                        <p:strVal val="visible"/>
                                      </p:to>
                                    </p:set>
                                    <p:animEffect transition="in" filter="fade">
                                      <p:cBhvr>
                                        <p:cTn id="7" dur="1000"/>
                                        <p:tgtEl>
                                          <p:spTgt spid="1048602"/>
                                        </p:tgtEl>
                                      </p:cBhvr>
                                    </p:animEffect>
                                    <p:anim calcmode="lin" valueType="num">
                                      <p:cBhvr>
                                        <p:cTn id="8" dur="1000" fill="hold"/>
                                        <p:tgtEl>
                                          <p:spTgt spid="1048602"/>
                                        </p:tgtEl>
                                        <p:attrNameLst>
                                          <p:attrName>ppt_x</p:attrName>
                                        </p:attrNameLst>
                                      </p:cBhvr>
                                      <p:tavLst>
                                        <p:tav tm="0">
                                          <p:val>
                                            <p:strVal val="#ppt_x"/>
                                          </p:val>
                                        </p:tav>
                                        <p:tav tm="100000">
                                          <p:val>
                                            <p:strVal val="#ppt_x"/>
                                          </p:val>
                                        </p:tav>
                                      </p:tavLst>
                                    </p:anim>
                                    <p:anim calcmode="lin" valueType="num">
                                      <p:cBhvr>
                                        <p:cTn id="9" dur="1000" fill="hold"/>
                                        <p:tgtEl>
                                          <p:spTgt spid="1048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02" name="矩形 2"/>
          <p:cNvSpPr/>
          <p:nvPr>
            <p:custDataLst>
              <p:tags r:id="rId1"/>
            </p:custDataLst>
          </p:nvPr>
        </p:nvSpPr>
        <p:spPr>
          <a:xfrm>
            <a:off x="1499870" y="2026920"/>
            <a:ext cx="9279890" cy="1243330"/>
          </a:xfrm>
          <a:prstGeom prst="rect">
            <a:avLst/>
          </a:prstGeom>
        </p:spPr>
        <p:txBody>
          <a:bodyPr wrap="square">
            <a:noAutofit/>
          </a:bodyPr>
          <a:p>
            <a:pPr indent="266700" algn="just" defTabSz="967740">
              <a:lnSpc>
                <a:spcPct val="150000"/>
              </a:lnSpc>
              <a:buClrTx/>
              <a:buSzTx/>
              <a:buFontTx/>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sz="1800" kern="100" dirty="0">
                <a:solidFill>
                  <a:prstClr val="black"/>
                </a:solidFill>
                <a:latin typeface="Times New Roman" panose="02020603050405020304" pitchFamily="18" charset="0"/>
                <a:cs typeface="Times New Roman" panose="02020603050405020304" pitchFamily="18" charset="0"/>
              </a:rPr>
              <a:t>对于胃肠道功能受损和腹泻的患者，适当多选择鸡蛋羹和酸奶。</a:t>
            </a:r>
            <a:endParaRPr lang="zh-CN" sz="1800" kern="100" dirty="0">
              <a:solidFill>
                <a:prstClr val="black"/>
              </a:solidFill>
              <a:latin typeface="Times New Roman" panose="02020603050405020304" pitchFamily="18" charset="0"/>
              <a:cs typeface="Times New Roman" panose="02020603050405020304" pitchFamily="18" charset="0"/>
              <a:sym typeface="+mn-ea"/>
            </a:endParaRPr>
          </a:p>
        </p:txBody>
      </p:sp>
      <p:pic>
        <p:nvPicPr>
          <p:cNvPr id="107" name="图片 106"/>
          <p:cNvPicPr/>
          <p:nvPr/>
        </p:nvPicPr>
        <p:blipFill>
          <a:blip r:embed="rId2"/>
          <a:stretch>
            <a:fillRect/>
          </a:stretch>
        </p:blipFill>
        <p:spPr>
          <a:xfrm>
            <a:off x="2055495" y="2856230"/>
            <a:ext cx="4040505" cy="2286000"/>
          </a:xfrm>
          <a:prstGeom prst="rect">
            <a:avLst/>
          </a:prstGeom>
          <a:noFill/>
          <a:ln w="9525">
            <a:noFill/>
          </a:ln>
        </p:spPr>
      </p:pic>
      <p:pic>
        <p:nvPicPr>
          <p:cNvPr id="108" name="图片 107"/>
          <p:cNvPicPr/>
          <p:nvPr/>
        </p:nvPicPr>
        <p:blipFill>
          <a:blip r:embed="rId3"/>
          <a:stretch>
            <a:fillRect/>
          </a:stretch>
        </p:blipFill>
        <p:spPr>
          <a:xfrm>
            <a:off x="6096000" y="2856230"/>
            <a:ext cx="3665220" cy="2364105"/>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48602"/>
                                        </p:tgtEl>
                                        <p:attrNameLst>
                                          <p:attrName>style.visibility</p:attrName>
                                        </p:attrNameLst>
                                      </p:cBhvr>
                                      <p:to>
                                        <p:strVal val="visible"/>
                                      </p:to>
                                    </p:set>
                                    <p:animEffect transition="in" filter="fade">
                                      <p:cBhvr>
                                        <p:cTn id="7" dur="1000"/>
                                        <p:tgtEl>
                                          <p:spTgt spid="1048602"/>
                                        </p:tgtEl>
                                      </p:cBhvr>
                                    </p:animEffect>
                                    <p:anim calcmode="lin" valueType="num">
                                      <p:cBhvr>
                                        <p:cTn id="8" dur="1000" fill="hold"/>
                                        <p:tgtEl>
                                          <p:spTgt spid="1048602"/>
                                        </p:tgtEl>
                                        <p:attrNameLst>
                                          <p:attrName>ppt_x</p:attrName>
                                        </p:attrNameLst>
                                      </p:cBhvr>
                                      <p:tavLst>
                                        <p:tav tm="0">
                                          <p:val>
                                            <p:strVal val="#ppt_x"/>
                                          </p:val>
                                        </p:tav>
                                        <p:tav tm="100000">
                                          <p:val>
                                            <p:strVal val="#ppt_x"/>
                                          </p:val>
                                        </p:tav>
                                      </p:tavLst>
                                    </p:anim>
                                    <p:anim calcmode="lin" valueType="num">
                                      <p:cBhvr>
                                        <p:cTn id="9" dur="1000" fill="hold"/>
                                        <p:tgtEl>
                                          <p:spTgt spid="1048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02" name="矩形 2"/>
          <p:cNvSpPr/>
          <p:nvPr>
            <p:custDataLst>
              <p:tags r:id="rId1"/>
            </p:custDataLst>
          </p:nvPr>
        </p:nvSpPr>
        <p:spPr>
          <a:xfrm>
            <a:off x="1499870" y="1901190"/>
            <a:ext cx="9279890" cy="1243330"/>
          </a:xfrm>
          <a:prstGeom prst="rect">
            <a:avLst/>
          </a:prstGeom>
        </p:spPr>
        <p:txBody>
          <a:bodyPr wrap="square">
            <a:noAutofit/>
          </a:bodyPr>
          <a:p>
            <a:pPr indent="266700" algn="just" defTabSz="967740">
              <a:lnSpc>
                <a:spcPct val="150000"/>
              </a:lnSpc>
              <a:buClrTx/>
              <a:buSzTx/>
              <a:buFontTx/>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sz="1800" kern="100" dirty="0">
                <a:solidFill>
                  <a:prstClr val="black"/>
                </a:solidFill>
                <a:latin typeface="Times New Roman" panose="02020603050405020304" pitchFamily="18" charset="0"/>
                <a:cs typeface="Times New Roman" panose="02020603050405020304" pitchFamily="18" charset="0"/>
              </a:rPr>
              <a:t>对于血脂异常的患者，适当多选择豆类食品、去脂牛奶和酸奶。如果产生胀气，则豆类食物不要食用</a:t>
            </a:r>
            <a:r>
              <a:rPr sz="1800" kern="100" dirty="0">
                <a:solidFill>
                  <a:prstClr val="black"/>
                </a:solidFill>
                <a:latin typeface="Times New Roman" panose="02020603050405020304" pitchFamily="18" charset="0"/>
                <a:cs typeface="Times New Roman" panose="02020603050405020304" pitchFamily="18" charset="0"/>
                <a:sym typeface="+mn-ea"/>
              </a:rPr>
              <a:t>。</a:t>
            </a:r>
            <a:endParaRPr sz="1800" kern="100" dirty="0">
              <a:solidFill>
                <a:prstClr val="black"/>
              </a:solidFill>
              <a:latin typeface="Times New Roman" panose="02020603050405020304" pitchFamily="18" charset="0"/>
              <a:cs typeface="Times New Roman" panose="02020603050405020304" pitchFamily="18" charset="0"/>
              <a:sym typeface="+mn-ea"/>
            </a:endParaRPr>
          </a:p>
          <a:p>
            <a:pPr indent="266700" algn="just" defTabSz="967740">
              <a:lnSpc>
                <a:spcPct val="150000"/>
              </a:lnSpc>
              <a:buClrTx/>
              <a:buSzTx/>
              <a:buFontTx/>
            </a:pPr>
            <a:endParaRPr lang="zh-CN" sz="1800" kern="100" dirty="0">
              <a:solidFill>
                <a:prstClr val="black"/>
              </a:solidFill>
              <a:latin typeface="Times New Roman" panose="02020603050405020304" pitchFamily="18" charset="0"/>
              <a:cs typeface="Times New Roman" panose="02020603050405020304" pitchFamily="18" charset="0"/>
              <a:sym typeface="+mn-ea"/>
            </a:endParaRPr>
          </a:p>
        </p:txBody>
      </p:sp>
      <p:pic>
        <p:nvPicPr>
          <p:cNvPr id="109" name="图片 108"/>
          <p:cNvPicPr/>
          <p:nvPr/>
        </p:nvPicPr>
        <p:blipFill>
          <a:blip r:embed="rId2"/>
          <a:stretch>
            <a:fillRect/>
          </a:stretch>
        </p:blipFill>
        <p:spPr>
          <a:xfrm>
            <a:off x="2141855" y="2954655"/>
            <a:ext cx="3761740" cy="2505075"/>
          </a:xfrm>
          <a:prstGeom prst="rect">
            <a:avLst/>
          </a:prstGeom>
          <a:noFill/>
          <a:ln w="9525">
            <a:noFill/>
          </a:ln>
        </p:spPr>
      </p:pic>
      <p:pic>
        <p:nvPicPr>
          <p:cNvPr id="110" name="图片 109"/>
          <p:cNvPicPr/>
          <p:nvPr/>
        </p:nvPicPr>
        <p:blipFill>
          <a:blip r:embed="rId3"/>
          <a:stretch>
            <a:fillRect/>
          </a:stretch>
        </p:blipFill>
        <p:spPr>
          <a:xfrm>
            <a:off x="5903595" y="2954020"/>
            <a:ext cx="4307205" cy="2505710"/>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48602"/>
                                        </p:tgtEl>
                                        <p:attrNameLst>
                                          <p:attrName>style.visibility</p:attrName>
                                        </p:attrNameLst>
                                      </p:cBhvr>
                                      <p:to>
                                        <p:strVal val="visible"/>
                                      </p:to>
                                    </p:set>
                                    <p:animEffect transition="in" filter="fade">
                                      <p:cBhvr>
                                        <p:cTn id="7" dur="1000"/>
                                        <p:tgtEl>
                                          <p:spTgt spid="1048602"/>
                                        </p:tgtEl>
                                      </p:cBhvr>
                                    </p:animEffect>
                                    <p:anim calcmode="lin" valueType="num">
                                      <p:cBhvr>
                                        <p:cTn id="8" dur="1000" fill="hold"/>
                                        <p:tgtEl>
                                          <p:spTgt spid="1048602"/>
                                        </p:tgtEl>
                                        <p:attrNameLst>
                                          <p:attrName>ppt_x</p:attrName>
                                        </p:attrNameLst>
                                      </p:cBhvr>
                                      <p:tavLst>
                                        <p:tav tm="0">
                                          <p:val>
                                            <p:strVal val="#ppt_x"/>
                                          </p:val>
                                        </p:tav>
                                        <p:tav tm="100000">
                                          <p:val>
                                            <p:strVal val="#ppt_x"/>
                                          </p:val>
                                        </p:tav>
                                      </p:tavLst>
                                    </p:anim>
                                    <p:anim calcmode="lin" valueType="num">
                                      <p:cBhvr>
                                        <p:cTn id="9" dur="1000" fill="hold"/>
                                        <p:tgtEl>
                                          <p:spTgt spid="1048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02" name="矩形 2"/>
          <p:cNvSpPr/>
          <p:nvPr>
            <p:custDataLst>
              <p:tags r:id="rId1"/>
            </p:custDataLst>
          </p:nvPr>
        </p:nvSpPr>
        <p:spPr>
          <a:xfrm>
            <a:off x="1974850" y="1670050"/>
            <a:ext cx="8504555" cy="1272540"/>
          </a:xfrm>
          <a:prstGeom prst="rect">
            <a:avLst/>
          </a:prstGeom>
        </p:spPr>
        <p:txBody>
          <a:bodyPr wrap="square">
            <a:noAutofit/>
          </a:bodyPr>
          <a:p>
            <a:pPr indent="266700" algn="just" defTabSz="967740">
              <a:lnSpc>
                <a:spcPct val="150000"/>
              </a:lnSpc>
              <a:buClrTx/>
              <a:buSzTx/>
              <a:buFontTx/>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sz="1800" kern="100" dirty="0">
                <a:solidFill>
                  <a:prstClr val="black"/>
                </a:solidFill>
                <a:latin typeface="Times New Roman" panose="02020603050405020304" pitchFamily="18" charset="0"/>
                <a:cs typeface="Times New Roman" panose="02020603050405020304" pitchFamily="18" charset="0"/>
              </a:rPr>
              <a:t> </a:t>
            </a:r>
            <a:r>
              <a:rPr sz="1800" kern="100" dirty="0">
                <a:solidFill>
                  <a:prstClr val="black"/>
                </a:solidFill>
                <a:latin typeface="Times New Roman" panose="02020603050405020304" pitchFamily="18" charset="0"/>
                <a:cs typeface="Times New Roman" panose="02020603050405020304" pitchFamily="18" charset="0"/>
                <a:sym typeface="+mn-ea"/>
              </a:rPr>
              <a:t>4、肉、鱼类。正常状态下每日摄入量建议肉类50～100g，或鱼类50～150g。若经济条件允许，应增加鱼类的摄入。</a:t>
            </a:r>
            <a:endParaRPr lang="zh-CN" sz="1800" kern="100" dirty="0">
              <a:solidFill>
                <a:prstClr val="black"/>
              </a:solidFill>
              <a:latin typeface="Times New Roman" panose="02020603050405020304" pitchFamily="18" charset="0"/>
              <a:cs typeface="Times New Roman" panose="02020603050405020304" pitchFamily="18" charset="0"/>
              <a:sym typeface="+mn-ea"/>
            </a:endParaRPr>
          </a:p>
        </p:txBody>
      </p:sp>
      <p:pic>
        <p:nvPicPr>
          <p:cNvPr id="105" name="图片 104"/>
          <p:cNvPicPr/>
          <p:nvPr/>
        </p:nvPicPr>
        <p:blipFill>
          <a:blip r:embed="rId2"/>
          <a:stretch>
            <a:fillRect/>
          </a:stretch>
        </p:blipFill>
        <p:spPr>
          <a:xfrm>
            <a:off x="2242185" y="3080385"/>
            <a:ext cx="2433955" cy="2378710"/>
          </a:xfrm>
          <a:prstGeom prst="rect">
            <a:avLst/>
          </a:prstGeom>
          <a:noFill/>
          <a:ln w="9525">
            <a:noFill/>
          </a:ln>
        </p:spPr>
      </p:pic>
      <p:pic>
        <p:nvPicPr>
          <p:cNvPr id="106" name="图片 105"/>
          <p:cNvPicPr/>
          <p:nvPr/>
        </p:nvPicPr>
        <p:blipFill>
          <a:blip r:embed="rId3"/>
          <a:stretch>
            <a:fillRect/>
          </a:stretch>
        </p:blipFill>
        <p:spPr>
          <a:xfrm>
            <a:off x="4675505" y="3080385"/>
            <a:ext cx="2597150" cy="2378710"/>
          </a:xfrm>
          <a:prstGeom prst="rect">
            <a:avLst/>
          </a:prstGeom>
          <a:noFill/>
          <a:ln w="9525">
            <a:noFill/>
          </a:ln>
        </p:spPr>
      </p:pic>
      <p:pic>
        <p:nvPicPr>
          <p:cNvPr id="111" name="图片 110"/>
          <p:cNvPicPr/>
          <p:nvPr/>
        </p:nvPicPr>
        <p:blipFill>
          <a:blip r:embed="rId4"/>
          <a:stretch>
            <a:fillRect/>
          </a:stretch>
        </p:blipFill>
        <p:spPr>
          <a:xfrm>
            <a:off x="7272655" y="3079750"/>
            <a:ext cx="2644140" cy="2379345"/>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48602"/>
                                        </p:tgtEl>
                                        <p:attrNameLst>
                                          <p:attrName>style.visibility</p:attrName>
                                        </p:attrNameLst>
                                      </p:cBhvr>
                                      <p:to>
                                        <p:strVal val="visible"/>
                                      </p:to>
                                    </p:set>
                                    <p:animEffect transition="in" filter="fade">
                                      <p:cBhvr>
                                        <p:cTn id="7" dur="1000"/>
                                        <p:tgtEl>
                                          <p:spTgt spid="1048602"/>
                                        </p:tgtEl>
                                      </p:cBhvr>
                                    </p:animEffect>
                                    <p:anim calcmode="lin" valueType="num">
                                      <p:cBhvr>
                                        <p:cTn id="8" dur="1000" fill="hold"/>
                                        <p:tgtEl>
                                          <p:spTgt spid="1048602"/>
                                        </p:tgtEl>
                                        <p:attrNameLst>
                                          <p:attrName>ppt_x</p:attrName>
                                        </p:attrNameLst>
                                      </p:cBhvr>
                                      <p:tavLst>
                                        <p:tav tm="0">
                                          <p:val>
                                            <p:strVal val="#ppt_x"/>
                                          </p:val>
                                        </p:tav>
                                        <p:tav tm="100000">
                                          <p:val>
                                            <p:strVal val="#ppt_x"/>
                                          </p:val>
                                        </p:tav>
                                      </p:tavLst>
                                    </p:anim>
                                    <p:anim calcmode="lin" valueType="num">
                                      <p:cBhvr>
                                        <p:cTn id="9" dur="1000" fill="hold"/>
                                        <p:tgtEl>
                                          <p:spTgt spid="1048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02" name="矩形 2"/>
          <p:cNvSpPr/>
          <p:nvPr>
            <p:custDataLst>
              <p:tags r:id="rId1"/>
            </p:custDataLst>
          </p:nvPr>
        </p:nvSpPr>
        <p:spPr>
          <a:xfrm>
            <a:off x="1499870" y="2740025"/>
            <a:ext cx="4596765" cy="1513840"/>
          </a:xfrm>
          <a:prstGeom prst="rect">
            <a:avLst/>
          </a:prstGeom>
        </p:spPr>
        <p:txBody>
          <a:bodyPr wrap="square">
            <a:noAutofit/>
          </a:bodyPr>
          <a:p>
            <a:pPr indent="266700" algn="just" defTabSz="967740">
              <a:lnSpc>
                <a:spcPct val="150000"/>
              </a:lnSpc>
              <a:buClrTx/>
              <a:buSzTx/>
              <a:buFontTx/>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sz="1800" kern="100" dirty="0">
                <a:solidFill>
                  <a:prstClr val="black"/>
                </a:solidFill>
                <a:latin typeface="Times New Roman" panose="02020603050405020304" pitchFamily="18" charset="0"/>
                <a:cs typeface="Times New Roman" panose="02020603050405020304" pitchFamily="18" charset="0"/>
              </a:rPr>
              <a:t>5、</a:t>
            </a:r>
            <a:r>
              <a:rPr kern="100" dirty="0">
                <a:solidFill>
                  <a:prstClr val="black"/>
                </a:solidFill>
                <a:latin typeface="Times New Roman" panose="02020603050405020304" pitchFamily="18" charset="0"/>
                <a:cs typeface="Times New Roman" panose="02020603050405020304" pitchFamily="18" charset="0"/>
              </a:rPr>
              <a:t>油脂类。为了预防腹泻</a:t>
            </a:r>
            <a:r>
              <a:rPr lang="zh-CN" kern="100" dirty="0">
                <a:solidFill>
                  <a:prstClr val="black"/>
                </a:solidFill>
                <a:latin typeface="Times New Roman" panose="02020603050405020304" pitchFamily="18" charset="0"/>
                <a:cs typeface="Times New Roman" panose="02020603050405020304" pitchFamily="18" charset="0"/>
              </a:rPr>
              <a:t>，</a:t>
            </a:r>
            <a:r>
              <a:rPr kern="100" dirty="0">
                <a:solidFill>
                  <a:prstClr val="black"/>
                </a:solidFill>
                <a:latin typeface="Times New Roman" panose="02020603050405020304" pitchFamily="18" charset="0"/>
                <a:cs typeface="Times New Roman" panose="02020603050405020304" pitchFamily="18" charset="0"/>
              </a:rPr>
              <a:t>应食用一些含脂肪低的食物，油脂食用过多，会加重腹泻。</a:t>
            </a:r>
            <a:endParaRPr sz="1800" kern="100" dirty="0">
              <a:solidFill>
                <a:prstClr val="black"/>
              </a:solidFill>
              <a:latin typeface="Times New Roman" panose="02020603050405020304" pitchFamily="18" charset="0"/>
              <a:cs typeface="Times New Roman" panose="02020603050405020304" pitchFamily="18" charset="0"/>
              <a:sym typeface="+mn-ea"/>
            </a:endParaRPr>
          </a:p>
        </p:txBody>
      </p:sp>
      <p:pic>
        <p:nvPicPr>
          <p:cNvPr id="107" name="图片 106"/>
          <p:cNvPicPr/>
          <p:nvPr/>
        </p:nvPicPr>
        <p:blipFill>
          <a:blip r:embed="rId2"/>
          <a:stretch>
            <a:fillRect/>
          </a:stretch>
        </p:blipFill>
        <p:spPr>
          <a:xfrm>
            <a:off x="6376035" y="1863090"/>
            <a:ext cx="4157980" cy="3131185"/>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48602"/>
                                        </p:tgtEl>
                                        <p:attrNameLst>
                                          <p:attrName>style.visibility</p:attrName>
                                        </p:attrNameLst>
                                      </p:cBhvr>
                                      <p:to>
                                        <p:strVal val="visible"/>
                                      </p:to>
                                    </p:set>
                                    <p:animEffect transition="in" filter="fade">
                                      <p:cBhvr>
                                        <p:cTn id="7" dur="1000"/>
                                        <p:tgtEl>
                                          <p:spTgt spid="1048602"/>
                                        </p:tgtEl>
                                      </p:cBhvr>
                                    </p:animEffect>
                                    <p:anim calcmode="lin" valueType="num">
                                      <p:cBhvr>
                                        <p:cTn id="8" dur="1000" fill="hold"/>
                                        <p:tgtEl>
                                          <p:spTgt spid="1048602"/>
                                        </p:tgtEl>
                                        <p:attrNameLst>
                                          <p:attrName>ppt_x</p:attrName>
                                        </p:attrNameLst>
                                      </p:cBhvr>
                                      <p:tavLst>
                                        <p:tav tm="0">
                                          <p:val>
                                            <p:strVal val="#ppt_x"/>
                                          </p:val>
                                        </p:tav>
                                        <p:tav tm="100000">
                                          <p:val>
                                            <p:strVal val="#ppt_x"/>
                                          </p:val>
                                        </p:tav>
                                      </p:tavLst>
                                    </p:anim>
                                    <p:anim calcmode="lin" valueType="num">
                                      <p:cBhvr>
                                        <p:cTn id="9" dur="1000" fill="hold"/>
                                        <p:tgtEl>
                                          <p:spTgt spid="1048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02" name="矩形 2"/>
          <p:cNvSpPr/>
          <p:nvPr>
            <p:custDataLst>
              <p:tags r:id="rId1"/>
            </p:custDataLst>
          </p:nvPr>
        </p:nvSpPr>
        <p:spPr>
          <a:xfrm>
            <a:off x="1499870" y="1776730"/>
            <a:ext cx="9373870" cy="1388745"/>
          </a:xfrm>
          <a:prstGeom prst="rect">
            <a:avLst/>
          </a:prstGeom>
        </p:spPr>
        <p:txBody>
          <a:bodyPr wrap="square">
            <a:noAutofit/>
          </a:bodyPr>
          <a:p>
            <a:pPr indent="266700" algn="just" defTabSz="967740">
              <a:lnSpc>
                <a:spcPct val="150000"/>
              </a:lnSpc>
              <a:buClrTx/>
              <a:buSzTx/>
              <a:buFontTx/>
            </a:pPr>
            <a:r>
              <a:rPr lang="zh-CN" kern="100" dirty="0">
                <a:solidFill>
                  <a:prstClr val="black"/>
                </a:solidFill>
                <a:latin typeface="Times New Roman" panose="02020603050405020304" pitchFamily="18" charset="0"/>
                <a:cs typeface="Times New Roman" panose="02020603050405020304" pitchFamily="18" charset="0"/>
              </a:rPr>
              <a:t>同时，</a:t>
            </a:r>
            <a:r>
              <a:rPr kern="100" dirty="0">
                <a:solidFill>
                  <a:prstClr val="black"/>
                </a:solidFill>
                <a:latin typeface="Times New Roman" panose="02020603050405020304" pitchFamily="18" charset="0"/>
                <a:cs typeface="Times New Roman" panose="02020603050405020304" pitchFamily="18" charset="0"/>
              </a:rPr>
              <a:t>食物烹调时应限制动物油的使用，拒绝反式脂肪酸的摄入</a:t>
            </a:r>
            <a:r>
              <a:rPr lang="zh-CN" kern="100" dirty="0">
                <a:solidFill>
                  <a:prstClr val="black"/>
                </a:solidFill>
                <a:latin typeface="Times New Roman" panose="02020603050405020304" pitchFamily="18" charset="0"/>
                <a:cs typeface="Times New Roman" panose="02020603050405020304" pitchFamily="18" charset="0"/>
              </a:rPr>
              <a:t>，例如</a:t>
            </a:r>
            <a:r>
              <a:rPr kern="100" dirty="0">
                <a:solidFill>
                  <a:prstClr val="black"/>
                </a:solidFill>
                <a:latin typeface="Times New Roman" panose="02020603050405020304" pitchFamily="18" charset="0"/>
                <a:cs typeface="Times New Roman" panose="02020603050405020304" pitchFamily="18" charset="0"/>
              </a:rPr>
              <a:t>人造奶油蛋糕、奶茶粉、外卖</a:t>
            </a:r>
            <a:r>
              <a:rPr lang="zh-CN" kern="100" dirty="0">
                <a:solidFill>
                  <a:prstClr val="black"/>
                </a:solidFill>
                <a:latin typeface="Times New Roman" panose="02020603050405020304" pitchFamily="18" charset="0"/>
                <a:cs typeface="Times New Roman" panose="02020603050405020304" pitchFamily="18" charset="0"/>
              </a:rPr>
              <a:t>、</a:t>
            </a:r>
            <a:r>
              <a:rPr kern="100" dirty="0">
                <a:solidFill>
                  <a:prstClr val="black"/>
                </a:solidFill>
                <a:latin typeface="Times New Roman" panose="02020603050405020304" pitchFamily="18" charset="0"/>
                <a:cs typeface="Times New Roman" panose="02020603050405020304" pitchFamily="18" charset="0"/>
              </a:rPr>
              <a:t>酥软夹心饼干</a:t>
            </a:r>
            <a:r>
              <a:rPr sz="1800" kern="100" dirty="0">
                <a:solidFill>
                  <a:prstClr val="black"/>
                </a:solidFill>
                <a:latin typeface="Times New Roman" panose="02020603050405020304" pitchFamily="18" charset="0"/>
                <a:cs typeface="Times New Roman" panose="02020603050405020304" pitchFamily="18" charset="0"/>
                <a:sym typeface="+mn-ea"/>
              </a:rPr>
              <a:t>。</a:t>
            </a:r>
            <a:endParaRPr sz="1800" kern="100" dirty="0">
              <a:solidFill>
                <a:prstClr val="black"/>
              </a:solidFill>
              <a:latin typeface="Times New Roman" panose="02020603050405020304" pitchFamily="18" charset="0"/>
              <a:cs typeface="Times New Roman" panose="02020603050405020304" pitchFamily="18" charset="0"/>
              <a:sym typeface="+mn-ea"/>
            </a:endParaRPr>
          </a:p>
          <a:p>
            <a:pPr indent="266700" algn="just" defTabSz="967740">
              <a:lnSpc>
                <a:spcPct val="150000"/>
              </a:lnSpc>
              <a:buClrTx/>
              <a:buSzTx/>
              <a:buFontTx/>
            </a:pPr>
            <a:endParaRPr sz="1800" kern="100" dirty="0">
              <a:solidFill>
                <a:prstClr val="black"/>
              </a:solidFill>
              <a:latin typeface="Times New Roman" panose="02020603050405020304" pitchFamily="18" charset="0"/>
              <a:cs typeface="Times New Roman" panose="02020603050405020304" pitchFamily="18" charset="0"/>
              <a:sym typeface="+mn-ea"/>
            </a:endParaRPr>
          </a:p>
        </p:txBody>
      </p:sp>
      <p:pic>
        <p:nvPicPr>
          <p:cNvPr id="112" name="图片 111"/>
          <p:cNvPicPr/>
          <p:nvPr/>
        </p:nvPicPr>
        <p:blipFill>
          <a:blip r:embed="rId2"/>
          <a:stretch>
            <a:fillRect/>
          </a:stretch>
        </p:blipFill>
        <p:spPr>
          <a:xfrm>
            <a:off x="1846580" y="2774950"/>
            <a:ext cx="3041015" cy="2526665"/>
          </a:xfrm>
          <a:prstGeom prst="rect">
            <a:avLst/>
          </a:prstGeom>
          <a:noFill/>
          <a:ln w="9525">
            <a:noFill/>
          </a:ln>
        </p:spPr>
      </p:pic>
      <p:pic>
        <p:nvPicPr>
          <p:cNvPr id="113" name="图片 112"/>
          <p:cNvPicPr/>
          <p:nvPr/>
        </p:nvPicPr>
        <p:blipFill>
          <a:blip r:embed="rId3"/>
          <a:stretch>
            <a:fillRect/>
          </a:stretch>
        </p:blipFill>
        <p:spPr>
          <a:xfrm>
            <a:off x="5292725" y="2859405"/>
            <a:ext cx="1253490" cy="2649220"/>
          </a:xfrm>
          <a:prstGeom prst="rect">
            <a:avLst/>
          </a:prstGeom>
          <a:noFill/>
          <a:ln w="9525">
            <a:noFill/>
          </a:ln>
        </p:spPr>
      </p:pic>
      <p:pic>
        <p:nvPicPr>
          <p:cNvPr id="114" name="图片 113"/>
          <p:cNvPicPr/>
          <p:nvPr/>
        </p:nvPicPr>
        <p:blipFill>
          <a:blip r:embed="rId4"/>
          <a:stretch>
            <a:fillRect/>
          </a:stretch>
        </p:blipFill>
        <p:spPr>
          <a:xfrm>
            <a:off x="7249160" y="2774315"/>
            <a:ext cx="3119120" cy="2527300"/>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48602"/>
                                        </p:tgtEl>
                                        <p:attrNameLst>
                                          <p:attrName>style.visibility</p:attrName>
                                        </p:attrNameLst>
                                      </p:cBhvr>
                                      <p:to>
                                        <p:strVal val="visible"/>
                                      </p:to>
                                    </p:set>
                                    <p:animEffect transition="in" filter="fade">
                                      <p:cBhvr>
                                        <p:cTn id="7" dur="1000"/>
                                        <p:tgtEl>
                                          <p:spTgt spid="1048602"/>
                                        </p:tgtEl>
                                      </p:cBhvr>
                                    </p:animEffect>
                                    <p:anim calcmode="lin" valueType="num">
                                      <p:cBhvr>
                                        <p:cTn id="8" dur="1000" fill="hold"/>
                                        <p:tgtEl>
                                          <p:spTgt spid="1048602"/>
                                        </p:tgtEl>
                                        <p:attrNameLst>
                                          <p:attrName>ppt_x</p:attrName>
                                        </p:attrNameLst>
                                      </p:cBhvr>
                                      <p:tavLst>
                                        <p:tav tm="0">
                                          <p:val>
                                            <p:strVal val="#ppt_x"/>
                                          </p:val>
                                        </p:tav>
                                        <p:tav tm="100000">
                                          <p:val>
                                            <p:strVal val="#ppt_x"/>
                                          </p:val>
                                        </p:tav>
                                      </p:tavLst>
                                    </p:anim>
                                    <p:anim calcmode="lin" valueType="num">
                                      <p:cBhvr>
                                        <p:cTn id="9" dur="1000" fill="hold"/>
                                        <p:tgtEl>
                                          <p:spTgt spid="1048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02" name="矩形 2"/>
          <p:cNvSpPr/>
          <p:nvPr>
            <p:custDataLst>
              <p:tags r:id="rId1"/>
            </p:custDataLst>
          </p:nvPr>
        </p:nvSpPr>
        <p:spPr>
          <a:xfrm>
            <a:off x="1834515" y="1576705"/>
            <a:ext cx="8522970" cy="1154430"/>
          </a:xfrm>
          <a:prstGeom prst="rect">
            <a:avLst/>
          </a:prstGeom>
        </p:spPr>
        <p:txBody>
          <a:bodyPr wrap="square">
            <a:noAutofit/>
          </a:bodyPr>
          <a:p>
            <a:pPr indent="266700" algn="just" defTabSz="967740">
              <a:lnSpc>
                <a:spcPct val="150000"/>
              </a:lnSpc>
              <a:buClrTx/>
              <a:buSzTx/>
              <a:buFontTx/>
            </a:pPr>
            <a:r>
              <a:rPr lang="zh-CN" kern="100" dirty="0">
                <a:solidFill>
                  <a:prstClr val="black"/>
                </a:solidFill>
                <a:latin typeface="Times New Roman" panose="02020603050405020304" pitchFamily="18" charset="0"/>
                <a:cs typeface="Times New Roman" panose="02020603050405020304" pitchFamily="18" charset="0"/>
              </a:rPr>
              <a:t>食物做法</a:t>
            </a:r>
            <a:r>
              <a:rPr kern="100" dirty="0">
                <a:solidFill>
                  <a:prstClr val="black"/>
                </a:solidFill>
                <a:latin typeface="Times New Roman" panose="02020603050405020304" pitchFamily="18" charset="0"/>
                <a:cs typeface="Times New Roman" panose="02020603050405020304" pitchFamily="18" charset="0"/>
              </a:rPr>
              <a:t>以蒸、煮、烩、烧等方法为主，禁用油炸、煎、爆炒等。HIV感染者都需要控制油煎、油炸等多油食物的摄入</a:t>
            </a:r>
            <a:r>
              <a:rPr sz="1800" kern="100" dirty="0">
                <a:solidFill>
                  <a:prstClr val="black"/>
                </a:solidFill>
                <a:latin typeface="Times New Roman" panose="02020603050405020304" pitchFamily="18" charset="0"/>
                <a:cs typeface="Times New Roman" panose="02020603050405020304" pitchFamily="18" charset="0"/>
                <a:sym typeface="+mn-ea"/>
              </a:rPr>
              <a:t>。</a:t>
            </a:r>
            <a:endParaRPr sz="1800" kern="100" dirty="0">
              <a:solidFill>
                <a:prstClr val="black"/>
              </a:solidFill>
              <a:latin typeface="Times New Roman" panose="02020603050405020304" pitchFamily="18" charset="0"/>
              <a:cs typeface="Times New Roman" panose="02020603050405020304" pitchFamily="18" charset="0"/>
              <a:sym typeface="+mn-ea"/>
            </a:endParaRPr>
          </a:p>
          <a:p>
            <a:pPr indent="266700" algn="just" defTabSz="967740">
              <a:lnSpc>
                <a:spcPct val="150000"/>
              </a:lnSpc>
              <a:buClrTx/>
              <a:buSzTx/>
              <a:buFontTx/>
            </a:pPr>
            <a:endParaRPr sz="1800" kern="100" dirty="0">
              <a:solidFill>
                <a:prstClr val="black"/>
              </a:solidFill>
              <a:latin typeface="Times New Roman" panose="02020603050405020304" pitchFamily="18" charset="0"/>
              <a:cs typeface="Times New Roman" panose="02020603050405020304" pitchFamily="18" charset="0"/>
              <a:sym typeface="+mn-ea"/>
            </a:endParaRPr>
          </a:p>
        </p:txBody>
      </p:sp>
      <p:pic>
        <p:nvPicPr>
          <p:cNvPr id="115" name="图片 114"/>
          <p:cNvPicPr/>
          <p:nvPr/>
        </p:nvPicPr>
        <p:blipFill>
          <a:blip r:embed="rId2"/>
          <a:stretch>
            <a:fillRect/>
          </a:stretch>
        </p:blipFill>
        <p:spPr>
          <a:xfrm>
            <a:off x="2241550" y="2510790"/>
            <a:ext cx="1763395" cy="2795905"/>
          </a:xfrm>
          <a:prstGeom prst="rect">
            <a:avLst/>
          </a:prstGeom>
          <a:noFill/>
          <a:ln w="9525">
            <a:noFill/>
          </a:ln>
        </p:spPr>
      </p:pic>
      <p:pic>
        <p:nvPicPr>
          <p:cNvPr id="116" name="图片 115"/>
          <p:cNvPicPr/>
          <p:nvPr/>
        </p:nvPicPr>
        <p:blipFill>
          <a:blip r:embed="rId3"/>
          <a:stretch>
            <a:fillRect/>
          </a:stretch>
        </p:blipFill>
        <p:spPr>
          <a:xfrm>
            <a:off x="4512945" y="2510790"/>
            <a:ext cx="1916430" cy="2795270"/>
          </a:xfrm>
          <a:prstGeom prst="rect">
            <a:avLst/>
          </a:prstGeom>
          <a:noFill/>
          <a:ln w="9525">
            <a:noFill/>
          </a:ln>
        </p:spPr>
      </p:pic>
      <p:pic>
        <p:nvPicPr>
          <p:cNvPr id="118" name="图片 117"/>
          <p:cNvPicPr/>
          <p:nvPr/>
        </p:nvPicPr>
        <p:blipFill>
          <a:blip r:embed="rId4"/>
          <a:stretch>
            <a:fillRect/>
          </a:stretch>
        </p:blipFill>
        <p:spPr>
          <a:xfrm>
            <a:off x="6806565" y="2510790"/>
            <a:ext cx="3888740" cy="2795270"/>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48602"/>
                                        </p:tgtEl>
                                        <p:attrNameLst>
                                          <p:attrName>style.visibility</p:attrName>
                                        </p:attrNameLst>
                                      </p:cBhvr>
                                      <p:to>
                                        <p:strVal val="visible"/>
                                      </p:to>
                                    </p:set>
                                    <p:animEffect transition="in" filter="fade">
                                      <p:cBhvr>
                                        <p:cTn id="7" dur="1000"/>
                                        <p:tgtEl>
                                          <p:spTgt spid="1048602"/>
                                        </p:tgtEl>
                                      </p:cBhvr>
                                    </p:animEffect>
                                    <p:anim calcmode="lin" valueType="num">
                                      <p:cBhvr>
                                        <p:cTn id="8" dur="1000" fill="hold"/>
                                        <p:tgtEl>
                                          <p:spTgt spid="1048602"/>
                                        </p:tgtEl>
                                        <p:attrNameLst>
                                          <p:attrName>ppt_x</p:attrName>
                                        </p:attrNameLst>
                                      </p:cBhvr>
                                      <p:tavLst>
                                        <p:tav tm="0">
                                          <p:val>
                                            <p:strVal val="#ppt_x"/>
                                          </p:val>
                                        </p:tav>
                                        <p:tav tm="100000">
                                          <p:val>
                                            <p:strVal val="#ppt_x"/>
                                          </p:val>
                                        </p:tav>
                                      </p:tavLst>
                                    </p:anim>
                                    <p:anim calcmode="lin" valueType="num">
                                      <p:cBhvr>
                                        <p:cTn id="9" dur="1000" fill="hold"/>
                                        <p:tgtEl>
                                          <p:spTgt spid="1048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02" name="矩形 2"/>
          <p:cNvSpPr/>
          <p:nvPr>
            <p:custDataLst>
              <p:tags r:id="rId1"/>
            </p:custDataLst>
          </p:nvPr>
        </p:nvSpPr>
        <p:spPr>
          <a:xfrm>
            <a:off x="1499870" y="2614295"/>
            <a:ext cx="4705985" cy="1630045"/>
          </a:xfrm>
          <a:prstGeom prst="rect">
            <a:avLst/>
          </a:prstGeom>
        </p:spPr>
        <p:txBody>
          <a:bodyPr wrap="square">
            <a:noAutofit/>
          </a:bodyPr>
          <a:p>
            <a:pPr indent="266700" algn="just" defTabSz="967740">
              <a:lnSpc>
                <a:spcPct val="150000"/>
              </a:lnSpc>
              <a:buClrTx/>
              <a:buSzTx/>
              <a:buFontTx/>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sz="1800" kern="100" dirty="0">
                <a:solidFill>
                  <a:prstClr val="black"/>
                </a:solidFill>
                <a:latin typeface="Times New Roman" panose="02020603050405020304" pitchFamily="18" charset="0"/>
                <a:cs typeface="Times New Roman" panose="02020603050405020304" pitchFamily="18" charset="0"/>
                <a:sym typeface="+mn-ea"/>
              </a:rPr>
              <a:t>6、盐和水。正常状态下，建议HIV感染者的每日饮水量不少于1200ml，盐摄入量6g以下。</a:t>
            </a:r>
            <a:endParaRPr lang="zh-CN" sz="1800" kern="100" dirty="0">
              <a:solidFill>
                <a:prstClr val="black"/>
              </a:solidFill>
              <a:latin typeface="Times New Roman" panose="02020603050405020304" pitchFamily="18" charset="0"/>
              <a:cs typeface="Times New Roman" panose="02020603050405020304" pitchFamily="18" charset="0"/>
              <a:sym typeface="+mn-ea"/>
            </a:endParaRPr>
          </a:p>
        </p:txBody>
      </p:sp>
      <p:pic>
        <p:nvPicPr>
          <p:cNvPr id="108" name="图片 107"/>
          <p:cNvPicPr/>
          <p:nvPr/>
        </p:nvPicPr>
        <p:blipFill>
          <a:blip r:embed="rId2"/>
          <a:stretch>
            <a:fillRect/>
          </a:stretch>
        </p:blipFill>
        <p:spPr>
          <a:xfrm>
            <a:off x="6558915" y="2080895"/>
            <a:ext cx="3810000" cy="2857500"/>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48602"/>
                                        </p:tgtEl>
                                        <p:attrNameLst>
                                          <p:attrName>style.visibility</p:attrName>
                                        </p:attrNameLst>
                                      </p:cBhvr>
                                      <p:to>
                                        <p:strVal val="visible"/>
                                      </p:to>
                                    </p:set>
                                    <p:animEffect transition="in" filter="fade">
                                      <p:cBhvr>
                                        <p:cTn id="7" dur="1000"/>
                                        <p:tgtEl>
                                          <p:spTgt spid="1048602"/>
                                        </p:tgtEl>
                                      </p:cBhvr>
                                    </p:animEffect>
                                    <p:anim calcmode="lin" valueType="num">
                                      <p:cBhvr>
                                        <p:cTn id="8" dur="1000" fill="hold"/>
                                        <p:tgtEl>
                                          <p:spTgt spid="1048602"/>
                                        </p:tgtEl>
                                        <p:attrNameLst>
                                          <p:attrName>ppt_x</p:attrName>
                                        </p:attrNameLst>
                                      </p:cBhvr>
                                      <p:tavLst>
                                        <p:tav tm="0">
                                          <p:val>
                                            <p:strVal val="#ppt_x"/>
                                          </p:val>
                                        </p:tav>
                                        <p:tav tm="100000">
                                          <p:val>
                                            <p:strVal val="#ppt_x"/>
                                          </p:val>
                                        </p:tav>
                                      </p:tavLst>
                                    </p:anim>
                                    <p:anim calcmode="lin" valueType="num">
                                      <p:cBhvr>
                                        <p:cTn id="9" dur="1000" fill="hold"/>
                                        <p:tgtEl>
                                          <p:spTgt spid="1048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02" name="矩形 2"/>
          <p:cNvSpPr/>
          <p:nvPr>
            <p:custDataLst>
              <p:tags r:id="rId1"/>
            </p:custDataLst>
          </p:nvPr>
        </p:nvSpPr>
        <p:spPr>
          <a:xfrm>
            <a:off x="1416685" y="1992630"/>
            <a:ext cx="9192895" cy="3297555"/>
          </a:xfrm>
          <a:prstGeom prst="rect">
            <a:avLst/>
          </a:prstGeom>
        </p:spPr>
        <p:txBody>
          <a:bodyPr wrap="square">
            <a:noAutofit/>
          </a:bodyPr>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zh-CN" sz="24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endParaRPr lang="zh-CN" altLang="en-US" sz="2400" kern="100" baseline="-25000" dirty="0">
              <a:solidFill>
                <a:prstClr val="black"/>
              </a:solidFill>
              <a:latin typeface="Times New Roman" panose="02020603050405020304" pitchFamily="18" charset="0"/>
              <a:cs typeface="Times New Roman" panose="02020603050405020304" pitchFamily="18" charset="0"/>
              <a:sym typeface="+mn-ea"/>
            </a:endParaRPr>
          </a:p>
        </p:txBody>
      </p:sp>
      <p:sp>
        <p:nvSpPr>
          <p:cNvPr id="2" name="矩形 2"/>
          <p:cNvSpPr/>
          <p:nvPr>
            <p:custDataLst>
              <p:tags r:id="rId2"/>
            </p:custDataLst>
          </p:nvPr>
        </p:nvSpPr>
        <p:spPr>
          <a:xfrm>
            <a:off x="2840990" y="2668905"/>
            <a:ext cx="6764655" cy="1297940"/>
          </a:xfrm>
          <a:prstGeom prst="rect">
            <a:avLst/>
          </a:prstGeom>
        </p:spPr>
        <p:txBody>
          <a:bodyPr wrap="square">
            <a:noAutofit/>
          </a:bodyPr>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zh-CN" sz="24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zh-CN" sz="2000" kern="100" dirty="0">
                <a:solidFill>
                  <a:prstClr val="black"/>
                </a:solidFill>
                <a:latin typeface="Times New Roman" panose="02020603050405020304" pitchFamily="18" charset="0"/>
                <a:cs typeface="Times New Roman" panose="02020603050405020304" pitchFamily="18" charset="0"/>
              </a:rPr>
              <a:t> </a:t>
            </a:r>
            <a:r>
              <a:rPr lang="zh-CN" altLang="zh-CN" sz="3200" kern="10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什么是</a:t>
            </a:r>
            <a:r>
              <a:rPr lang="en-US" altLang="zh-CN" sz="3200" kern="10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HIV</a:t>
            </a:r>
            <a:r>
              <a:rPr lang="zh-CN" altLang="en-US" sz="3200" kern="10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感染？什么是艾滋病？</a:t>
            </a:r>
            <a:endParaRPr lang="zh-CN" altLang="en-US" sz="3200" kern="100" baseline="-2500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48602"/>
                                        </p:tgtEl>
                                        <p:attrNameLst>
                                          <p:attrName>style.visibility</p:attrName>
                                        </p:attrNameLst>
                                      </p:cBhvr>
                                      <p:to>
                                        <p:strVal val="visible"/>
                                      </p:to>
                                    </p:set>
                                    <p:animEffect transition="in" filter="fade">
                                      <p:cBhvr>
                                        <p:cTn id="7" dur="1000"/>
                                        <p:tgtEl>
                                          <p:spTgt spid="1048602"/>
                                        </p:tgtEl>
                                      </p:cBhvr>
                                    </p:animEffect>
                                    <p:anim calcmode="lin" valueType="num">
                                      <p:cBhvr>
                                        <p:cTn id="8" dur="1000" fill="hold"/>
                                        <p:tgtEl>
                                          <p:spTgt spid="1048602"/>
                                        </p:tgtEl>
                                        <p:attrNameLst>
                                          <p:attrName>ppt_x</p:attrName>
                                        </p:attrNameLst>
                                      </p:cBhvr>
                                      <p:tavLst>
                                        <p:tav tm="0">
                                          <p:val>
                                            <p:strVal val="#ppt_x"/>
                                          </p:val>
                                        </p:tav>
                                        <p:tav tm="100000">
                                          <p:val>
                                            <p:strVal val="#ppt_x"/>
                                          </p:val>
                                        </p:tav>
                                      </p:tavLst>
                                    </p:anim>
                                    <p:anim calcmode="lin" valueType="num">
                                      <p:cBhvr>
                                        <p:cTn id="9" dur="1000" fill="hold"/>
                                        <p:tgtEl>
                                          <p:spTgt spid="10486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2"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02" name="矩形 2"/>
          <p:cNvSpPr/>
          <p:nvPr>
            <p:custDataLst>
              <p:tags r:id="rId1"/>
            </p:custDataLst>
          </p:nvPr>
        </p:nvSpPr>
        <p:spPr>
          <a:xfrm>
            <a:off x="1499870" y="2485390"/>
            <a:ext cx="4705985" cy="2047875"/>
          </a:xfrm>
          <a:prstGeom prst="rect">
            <a:avLst/>
          </a:prstGeom>
        </p:spPr>
        <p:txBody>
          <a:bodyPr wrap="square">
            <a:noAutofit/>
          </a:bodyPr>
          <a:p>
            <a:pPr indent="266700" algn="just" defTabSz="967740">
              <a:lnSpc>
                <a:spcPct val="150000"/>
              </a:lnSpc>
              <a:buClrTx/>
              <a:buSzTx/>
              <a:buFontTx/>
            </a:pPr>
            <a:r>
              <a:rPr sz="1800" kern="100" dirty="0">
                <a:solidFill>
                  <a:prstClr val="black"/>
                </a:solidFill>
                <a:latin typeface="Times New Roman" panose="02020603050405020304" pitchFamily="18" charset="0"/>
                <a:cs typeface="Times New Roman" panose="02020603050405020304" pitchFamily="18" charset="0"/>
                <a:sym typeface="+mn-ea"/>
              </a:rPr>
              <a:t>在发热、腹泻等丢失增加的状态下需要根据水丢失量和电解质缺乏情况合理补充充足的水分和含有丰富钾离子的食物，因为腹泻会引起身体脱水，要比平常多喝3~4杯水。</a:t>
            </a:r>
            <a:endParaRPr lang="zh-CN" sz="1800" kern="100" dirty="0">
              <a:solidFill>
                <a:prstClr val="black"/>
              </a:solidFill>
              <a:latin typeface="Times New Roman" panose="02020603050405020304" pitchFamily="18" charset="0"/>
              <a:cs typeface="Times New Roman" panose="02020603050405020304" pitchFamily="18" charset="0"/>
              <a:sym typeface="+mn-ea"/>
            </a:endParaRPr>
          </a:p>
        </p:txBody>
      </p:sp>
      <p:pic>
        <p:nvPicPr>
          <p:cNvPr id="119" name="图片 118"/>
          <p:cNvPicPr/>
          <p:nvPr/>
        </p:nvPicPr>
        <p:blipFill>
          <a:blip r:embed="rId2"/>
          <a:stretch>
            <a:fillRect/>
          </a:stretch>
        </p:blipFill>
        <p:spPr>
          <a:xfrm>
            <a:off x="6847205" y="1751965"/>
            <a:ext cx="3242945" cy="3688715"/>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48602"/>
                                        </p:tgtEl>
                                        <p:attrNameLst>
                                          <p:attrName>style.visibility</p:attrName>
                                        </p:attrNameLst>
                                      </p:cBhvr>
                                      <p:to>
                                        <p:strVal val="visible"/>
                                      </p:to>
                                    </p:set>
                                    <p:animEffect transition="in" filter="fade">
                                      <p:cBhvr>
                                        <p:cTn id="7" dur="1000"/>
                                        <p:tgtEl>
                                          <p:spTgt spid="1048602"/>
                                        </p:tgtEl>
                                      </p:cBhvr>
                                    </p:animEffect>
                                    <p:anim calcmode="lin" valueType="num">
                                      <p:cBhvr>
                                        <p:cTn id="8" dur="1000" fill="hold"/>
                                        <p:tgtEl>
                                          <p:spTgt spid="1048602"/>
                                        </p:tgtEl>
                                        <p:attrNameLst>
                                          <p:attrName>ppt_x</p:attrName>
                                        </p:attrNameLst>
                                      </p:cBhvr>
                                      <p:tavLst>
                                        <p:tav tm="0">
                                          <p:val>
                                            <p:strVal val="#ppt_x"/>
                                          </p:val>
                                        </p:tav>
                                        <p:tav tm="100000">
                                          <p:val>
                                            <p:strVal val="#ppt_x"/>
                                          </p:val>
                                        </p:tav>
                                      </p:tavLst>
                                    </p:anim>
                                    <p:anim calcmode="lin" valueType="num">
                                      <p:cBhvr>
                                        <p:cTn id="9" dur="1000" fill="hold"/>
                                        <p:tgtEl>
                                          <p:spTgt spid="1048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66" name=""/>
        <p:cNvGrpSpPr/>
        <p:nvPr/>
      </p:nvGrpSpPr>
      <p:grpSpPr>
        <a:xfrm>
          <a:off x="0" y="0"/>
          <a:ext cx="0" cy="0"/>
          <a:chOff x="0" y="0"/>
          <a:chExt cx="0" cy="0"/>
        </a:xfrm>
      </p:grpSpPr>
      <p:pic>
        <p:nvPicPr>
          <p:cNvPr id="2097182" name="图片 8"/>
          <p:cNvPicPr>
            <a:picLocks noChangeAspect="1"/>
          </p:cNvPicPr>
          <p:nvPr/>
        </p:nvPicPr>
        <p:blipFill rotWithShape="1">
          <a:blip r:embed="rId1" cstate="screen">
            <a:clrChange>
              <a:clrFrom>
                <a:srgbClr val="EDF2F5"/>
              </a:clrFrom>
              <a:clrTo>
                <a:srgbClr val="EDF2F5">
                  <a:alpha val="0"/>
                </a:srgbClr>
              </a:clrTo>
            </a:clrChange>
          </a:blip>
          <a:srcRect l="18582" t="23277" r="21747" b="12102"/>
          <a:stretch>
            <a:fillRect/>
          </a:stretch>
        </p:blipFill>
        <p:spPr>
          <a:xfrm>
            <a:off x="1976256" y="1701208"/>
            <a:ext cx="7879672" cy="4432315"/>
          </a:xfrm>
          <a:prstGeom prst="rect">
            <a:avLst/>
          </a:prstGeom>
        </p:spPr>
      </p:pic>
      <p:sp>
        <p:nvSpPr>
          <p:cNvPr id="1048658" name="矩形 1"/>
          <p:cNvSpPr/>
          <p:nvPr/>
        </p:nvSpPr>
        <p:spPr>
          <a:xfrm>
            <a:off x="4285491" y="4695373"/>
            <a:ext cx="3250336" cy="753254"/>
          </a:xfrm>
          <a:prstGeom prst="rect">
            <a:avLst/>
          </a:prstGeom>
          <a:noFill/>
        </p:spPr>
        <p:txBody>
          <a:bodyPr wrap="square" lIns="91419" tIns="45709" rIns="91419" bIns="45709" numCol="1">
            <a:prstTxWarp prst="textChevronInverted">
              <a:avLst/>
            </a:prstTxWarp>
            <a:spAutoFit/>
          </a:bodyPr>
          <a:p>
            <a:pPr algn="ctr" defTabSz="967740"/>
            <a:r>
              <a:rPr lang="zh-CN" altLang="en-US" sz="5400" dirty="0">
                <a:ln w="0"/>
                <a:solidFill>
                  <a:srgbClr val="4472C4"/>
                </a:solidFill>
                <a:effectLst>
                  <a:outerShdw blurRad="38100" dist="25400" dir="5400000" algn="ctr" rotWithShape="0">
                    <a:srgbClr val="6E747A">
                      <a:alpha val="43000"/>
                    </a:srgbClr>
                  </a:outerShdw>
                </a:effectLst>
                <a:latin typeface="等线" panose="02010600030101010101" charset="-122"/>
                <a:ea typeface="黑体" panose="02010609060101010101" pitchFamily="49" charset="-122"/>
                <a:cs typeface="+mn-ea"/>
                <a:sym typeface="+mn-lt"/>
              </a:rPr>
              <a:t>谢谢观看！</a:t>
            </a:r>
            <a:endParaRPr lang="zh-CN" altLang="en-US" sz="5400" dirty="0">
              <a:ln w="0"/>
              <a:solidFill>
                <a:srgbClr val="4472C4"/>
              </a:solidFill>
              <a:effectLst>
                <a:outerShdw blurRad="38100" dist="25400" dir="5400000" algn="ctr" rotWithShape="0">
                  <a:srgbClr val="6E747A">
                    <a:alpha val="43000"/>
                  </a:srgbClr>
                </a:outerShdw>
              </a:effectLst>
              <a:latin typeface="等线" panose="02010600030101010101" charset="-122"/>
              <a:ea typeface="黑体" panose="02010609060101010101" pitchFamily="49"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567940" y="1471930"/>
            <a:ext cx="6811010" cy="41160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599" name="矩形 1"/>
          <p:cNvSpPr/>
          <p:nvPr>
            <p:custDataLst>
              <p:tags r:id="rId1"/>
            </p:custDataLst>
          </p:nvPr>
        </p:nvSpPr>
        <p:spPr>
          <a:xfrm>
            <a:off x="1757045" y="1877060"/>
            <a:ext cx="4525010" cy="2753995"/>
          </a:xfrm>
          <a:prstGeom prst="rect">
            <a:avLst/>
          </a:prstGeom>
        </p:spPr>
        <p:txBody>
          <a:bodyPr wrap="square">
            <a:noAutofit/>
          </a:bodyPr>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endPar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endParaRPr>
          </a:p>
          <a:p>
            <a:pPr indent="266700" algn="just" defTabSz="967740">
              <a:lnSpc>
                <a:spcPct val="150000"/>
              </a:lnSpc>
              <a:buClrTx/>
              <a:buSzTx/>
              <a:buFontTx/>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en-US"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en-US" sz="2000" kern="100" dirty="0">
                <a:solidFill>
                  <a:prstClr val="black"/>
                </a:solidFill>
                <a:latin typeface="Times New Roman" panose="02020603050405020304" pitchFamily="18" charset="0"/>
                <a:cs typeface="Times New Roman" panose="02020603050405020304" pitchFamily="18" charset="0"/>
              </a:rPr>
              <a:t>感染HIV后,人体免疫系统会与病毒进行抗争，在长达2-8年，甚至更长时间内大部分感染者的免疫系统能够控制病毒复制，使病毒载量维持在较低的水平，免疫系统能够维持正常水平，不会出现艾滋病相关症状。</a:t>
            </a:r>
            <a:endParaRPr lang="zh-CN" altLang="en-US" sz="2000" kern="100" dirty="0">
              <a:solidFill>
                <a:prstClr val="black"/>
              </a:solidFill>
              <a:latin typeface="Times New Roman" panose="02020603050405020304" pitchFamily="18" charset="0"/>
              <a:cs typeface="Times New Roman" panose="02020603050405020304" pitchFamily="18" charset="0"/>
            </a:endParaRPr>
          </a:p>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endPar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1048600" name="矩形 11"/>
          <p:cNvSpPr/>
          <p:nvPr>
            <p:custDataLst>
              <p:tags r:id="rId2"/>
            </p:custDataLst>
          </p:nvPr>
        </p:nvSpPr>
        <p:spPr>
          <a:xfrm>
            <a:off x="2145030" y="1522730"/>
            <a:ext cx="1979930" cy="496570"/>
          </a:xfrm>
          <a:prstGeom prst="rect">
            <a:avLst/>
          </a:prstGeom>
          <a:solidFill>
            <a:srgbClr val="295AA7"/>
          </a:solidFill>
          <a:ln w="12700" cap="flat" cmpd="sng" algn="ctr">
            <a:solidFill>
              <a:srgbClr val="4F81BD">
                <a:shade val="50000"/>
              </a:srgbClr>
            </a:solidFill>
            <a:prstDash val="solid"/>
            <a:miter lim="800000"/>
          </a:ln>
          <a:effectLst/>
        </p:spPr>
        <p:txBody>
          <a:bodyPr rtlCol="0" anchor="ctr"/>
          <a:p>
            <a:pPr algn="l" defTabSz="457200">
              <a:buClrTx/>
              <a:buSzTx/>
              <a:buFontTx/>
            </a:pPr>
            <a:r>
              <a:rPr lang="zh-CN" altLang="en-US" sz="2800" dirty="0">
                <a:solidFill>
                  <a:prstClr val="white"/>
                </a:solidFill>
                <a:latin typeface="黑体" panose="02010609060101010101" pitchFamily="49" charset="-122"/>
                <a:ea typeface="黑体" panose="02010609060101010101" pitchFamily="49" charset="-122"/>
                <a:cs typeface="+mn-ea"/>
                <a:sym typeface="+mn-lt"/>
              </a:rPr>
              <a:t>HIV感染者</a:t>
            </a:r>
            <a:endParaRPr lang="zh-CN" altLang="en-US" sz="2800" kern="0" dirty="0">
              <a:solidFill>
                <a:prstClr val="white"/>
              </a:solidFill>
              <a:latin typeface="黑体" panose="02010609060101010101" pitchFamily="49" charset="-122"/>
              <a:ea typeface="黑体" panose="02010609060101010101" pitchFamily="49" charset="-122"/>
              <a:cs typeface="+mn-ea"/>
              <a:sym typeface="+mn-lt"/>
            </a:endParaRPr>
          </a:p>
        </p:txBody>
      </p:sp>
      <p:pic>
        <p:nvPicPr>
          <p:cNvPr id="2" name="图片 1" descr="FC@OQJ[3VR~%T2`2UZACPOH"/>
          <p:cNvPicPr>
            <a:picLocks noChangeAspect="1"/>
          </p:cNvPicPr>
          <p:nvPr/>
        </p:nvPicPr>
        <p:blipFill>
          <a:blip r:embed="rId3"/>
          <a:stretch>
            <a:fillRect/>
          </a:stretch>
        </p:blipFill>
        <p:spPr>
          <a:xfrm>
            <a:off x="6390640" y="2457450"/>
            <a:ext cx="4206875" cy="2536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48599"/>
                                        </p:tgtEl>
                                        <p:attrNameLst>
                                          <p:attrName>style.visibility</p:attrName>
                                        </p:attrNameLst>
                                      </p:cBhvr>
                                      <p:to>
                                        <p:strVal val="visible"/>
                                      </p:to>
                                    </p:set>
                                    <p:animEffect transition="in" filter="fade">
                                      <p:cBhvr>
                                        <p:cTn id="7" dur="500"/>
                                        <p:tgtEl>
                                          <p:spTgt spid="104859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48600"/>
                                        </p:tgtEl>
                                        <p:attrNameLst>
                                          <p:attrName>style.visibility</p:attrName>
                                        </p:attrNameLst>
                                      </p:cBhvr>
                                      <p:to>
                                        <p:strVal val="visible"/>
                                      </p:to>
                                    </p:set>
                                    <p:animEffect transition="in" filter="fade">
                                      <p:cBhvr>
                                        <p:cTn id="10" dur="1000"/>
                                        <p:tgtEl>
                                          <p:spTgt spid="1048600"/>
                                        </p:tgtEl>
                                      </p:cBhvr>
                                    </p:animEffect>
                                    <p:anim calcmode="lin" valueType="num">
                                      <p:cBhvr>
                                        <p:cTn id="11" dur="1000" fill="hold"/>
                                        <p:tgtEl>
                                          <p:spTgt spid="1048600"/>
                                        </p:tgtEl>
                                        <p:attrNameLst>
                                          <p:attrName>ppt_x</p:attrName>
                                        </p:attrNameLst>
                                      </p:cBhvr>
                                      <p:tavLst>
                                        <p:tav tm="0">
                                          <p:val>
                                            <p:strVal val="#ppt_x"/>
                                          </p:val>
                                        </p:tav>
                                        <p:tav tm="100000">
                                          <p:val>
                                            <p:strVal val="#ppt_x"/>
                                          </p:val>
                                        </p:tav>
                                      </p:tavLst>
                                    </p:anim>
                                    <p:anim calcmode="lin" valueType="num">
                                      <p:cBhvr>
                                        <p:cTn id="12" dur="1000" fill="hold"/>
                                        <p:tgtEl>
                                          <p:spTgt spid="10486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9" grpId="0"/>
      <p:bldP spid="104860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599" name="矩形 1"/>
          <p:cNvSpPr/>
          <p:nvPr>
            <p:custDataLst>
              <p:tags r:id="rId1"/>
            </p:custDataLst>
          </p:nvPr>
        </p:nvSpPr>
        <p:spPr>
          <a:xfrm>
            <a:off x="2074545" y="1714500"/>
            <a:ext cx="3634740" cy="3239770"/>
          </a:xfrm>
          <a:prstGeom prst="rect">
            <a:avLst/>
          </a:prstGeom>
        </p:spPr>
        <p:txBody>
          <a:bodyPr wrap="square">
            <a:noAutofit/>
          </a:bodyPr>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endPar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endParaRPr>
          </a:p>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en-US"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感染HIV后,如果不治疗，病毒对人的免疫系统持续破坏，逐渐发展到艾滋病期，出现艾滋病相关症状或者免疫缺陷相关的机会性感染和肿瘤，</a:t>
            </a: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sym typeface="+mn-ea"/>
              </a:rPr>
              <a:t>HIV</a:t>
            </a: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感染者才称为艾滋病患者</a:t>
            </a:r>
            <a:r>
              <a:rPr lang="zh-CN" altLang="zh-CN" sz="2000" kern="100" dirty="0" smtClean="0">
                <a:solidFill>
                  <a:prstClr val="black"/>
                </a:solidFill>
                <a:latin typeface="宋体" panose="02010600030101010101" pitchFamily="2" charset="-122"/>
                <a:ea typeface="宋体" panose="02010600030101010101" pitchFamily="2" charset="-122"/>
                <a:cs typeface="Times New Roman" panose="02020603050405020304" pitchFamily="18" charset="0"/>
              </a:rPr>
              <a:t>。</a:t>
            </a:r>
            <a:endPar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endParaRPr>
          </a:p>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endPar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1048600" name="矩形 11"/>
          <p:cNvSpPr/>
          <p:nvPr>
            <p:custDataLst>
              <p:tags r:id="rId2"/>
            </p:custDataLst>
          </p:nvPr>
        </p:nvSpPr>
        <p:spPr>
          <a:xfrm>
            <a:off x="2145030" y="1522730"/>
            <a:ext cx="1979930" cy="496570"/>
          </a:xfrm>
          <a:prstGeom prst="rect">
            <a:avLst/>
          </a:prstGeom>
          <a:solidFill>
            <a:srgbClr val="295AA7"/>
          </a:solidFill>
          <a:ln w="12700" cap="flat" cmpd="sng" algn="ctr">
            <a:solidFill>
              <a:srgbClr val="4F81BD">
                <a:shade val="50000"/>
              </a:srgbClr>
            </a:solidFill>
            <a:prstDash val="solid"/>
            <a:miter lim="800000"/>
          </a:ln>
          <a:effectLst/>
        </p:spPr>
        <p:txBody>
          <a:bodyPr rtlCol="0" anchor="ctr"/>
          <a:p>
            <a:pPr algn="l" defTabSz="457200">
              <a:buClrTx/>
              <a:buSzTx/>
              <a:buFontTx/>
            </a:pPr>
            <a:r>
              <a:rPr lang="zh-CN" altLang="en-US" sz="2800" kern="0" dirty="0">
                <a:solidFill>
                  <a:prstClr val="white"/>
                </a:solidFill>
                <a:latin typeface="黑体" panose="02010609060101010101" pitchFamily="49" charset="-122"/>
                <a:ea typeface="黑体" panose="02010609060101010101" pitchFamily="49" charset="-122"/>
                <a:cs typeface="+mn-ea"/>
                <a:sym typeface="+mn-lt"/>
              </a:rPr>
              <a:t>艾滋病患者</a:t>
            </a:r>
            <a:endParaRPr lang="zh-CN" altLang="en-US" sz="2800" kern="0" dirty="0">
              <a:solidFill>
                <a:prstClr val="white"/>
              </a:solidFill>
              <a:latin typeface="黑体" panose="02010609060101010101" pitchFamily="49" charset="-122"/>
              <a:ea typeface="黑体" panose="02010609060101010101" pitchFamily="49" charset="-122"/>
              <a:cs typeface="+mn-ea"/>
              <a:sym typeface="+mn-lt"/>
            </a:endParaRPr>
          </a:p>
        </p:txBody>
      </p:sp>
      <p:pic>
        <p:nvPicPr>
          <p:cNvPr id="2" name="图片 1" descr="9D`XENWLN@%4HHDXJE%MNUQ"/>
          <p:cNvPicPr>
            <a:picLocks noChangeAspect="1"/>
          </p:cNvPicPr>
          <p:nvPr/>
        </p:nvPicPr>
        <p:blipFill>
          <a:blip r:embed="rId3"/>
          <a:stretch>
            <a:fillRect/>
          </a:stretch>
        </p:blipFill>
        <p:spPr>
          <a:xfrm>
            <a:off x="5857240" y="2291715"/>
            <a:ext cx="4389120" cy="27203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48599"/>
                                        </p:tgtEl>
                                        <p:attrNameLst>
                                          <p:attrName>style.visibility</p:attrName>
                                        </p:attrNameLst>
                                      </p:cBhvr>
                                      <p:to>
                                        <p:strVal val="visible"/>
                                      </p:to>
                                    </p:set>
                                    <p:animEffect transition="in" filter="fade">
                                      <p:cBhvr>
                                        <p:cTn id="7" dur="500"/>
                                        <p:tgtEl>
                                          <p:spTgt spid="104859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48600"/>
                                        </p:tgtEl>
                                        <p:attrNameLst>
                                          <p:attrName>style.visibility</p:attrName>
                                        </p:attrNameLst>
                                      </p:cBhvr>
                                      <p:to>
                                        <p:strVal val="visible"/>
                                      </p:to>
                                    </p:set>
                                    <p:animEffect transition="in" filter="fade">
                                      <p:cBhvr>
                                        <p:cTn id="10" dur="1000"/>
                                        <p:tgtEl>
                                          <p:spTgt spid="1048600"/>
                                        </p:tgtEl>
                                      </p:cBhvr>
                                    </p:animEffect>
                                    <p:anim calcmode="lin" valueType="num">
                                      <p:cBhvr>
                                        <p:cTn id="11" dur="1000" fill="hold"/>
                                        <p:tgtEl>
                                          <p:spTgt spid="1048600"/>
                                        </p:tgtEl>
                                        <p:attrNameLst>
                                          <p:attrName>ppt_x</p:attrName>
                                        </p:attrNameLst>
                                      </p:cBhvr>
                                      <p:tavLst>
                                        <p:tav tm="0">
                                          <p:val>
                                            <p:strVal val="#ppt_x"/>
                                          </p:val>
                                        </p:tav>
                                        <p:tav tm="100000">
                                          <p:val>
                                            <p:strVal val="#ppt_x"/>
                                          </p:val>
                                        </p:tav>
                                      </p:tavLst>
                                    </p:anim>
                                    <p:anim calcmode="lin" valueType="num">
                                      <p:cBhvr>
                                        <p:cTn id="12" dur="1000" fill="hold"/>
                                        <p:tgtEl>
                                          <p:spTgt spid="10486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9" grpId="0"/>
      <p:bldP spid="104860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599" name="矩形 1"/>
          <p:cNvSpPr/>
          <p:nvPr>
            <p:custDataLst>
              <p:tags r:id="rId1"/>
            </p:custDataLst>
          </p:nvPr>
        </p:nvSpPr>
        <p:spPr>
          <a:xfrm>
            <a:off x="1618615" y="1733550"/>
            <a:ext cx="5332095" cy="3390900"/>
          </a:xfrm>
          <a:prstGeom prst="rect">
            <a:avLst/>
          </a:prstGeom>
        </p:spPr>
        <p:txBody>
          <a:bodyPr wrap="square">
            <a:noAutofit/>
          </a:bodyPr>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endPar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endParaRPr>
          </a:p>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en-US"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HIV感染者/艾滋病患者中普遍存在营养不良的问题, 如果HIV感染者</a:t>
            </a: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sym typeface="+mn-ea"/>
              </a:rPr>
              <a:t>/</a:t>
            </a: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艾滋病患者了解相关营养知识，掌握食物选择原则技能，根据疾病状态，合理搭配具体食物及数量，有助于改善营养状况。良好的营养状况对HIV感染者/艾滋病患者至关重要，对改善</a:t>
            </a: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sym typeface="+mn-ea"/>
              </a:rPr>
              <a:t>HIV感染者/艾滋病患者</a:t>
            </a: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的生活质量起着辅助药物治疗的作用</a:t>
            </a:r>
            <a:r>
              <a:rPr lang="zh-CN" altLang="zh-CN" sz="2000" kern="100" dirty="0" smtClean="0">
                <a:solidFill>
                  <a:prstClr val="black"/>
                </a:solidFill>
                <a:latin typeface="宋体" panose="02010600030101010101" pitchFamily="2" charset="-122"/>
                <a:ea typeface="宋体" panose="02010600030101010101" pitchFamily="2" charset="-122"/>
                <a:cs typeface="Times New Roman" panose="02020603050405020304" pitchFamily="18" charset="0"/>
              </a:rPr>
              <a:t>。</a:t>
            </a:r>
            <a:endPar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endParaRPr>
          </a:p>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endPar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1048600" name="矩形 11"/>
          <p:cNvSpPr/>
          <p:nvPr>
            <p:custDataLst>
              <p:tags r:id="rId2"/>
            </p:custDataLst>
          </p:nvPr>
        </p:nvSpPr>
        <p:spPr>
          <a:xfrm>
            <a:off x="2145030" y="1629410"/>
            <a:ext cx="5516880" cy="496570"/>
          </a:xfrm>
          <a:prstGeom prst="rect">
            <a:avLst/>
          </a:prstGeom>
          <a:solidFill>
            <a:srgbClr val="295AA7"/>
          </a:solidFill>
          <a:ln w="12700" cap="flat" cmpd="sng" algn="ctr">
            <a:solidFill>
              <a:srgbClr val="4F81BD">
                <a:shade val="50000"/>
              </a:srgbClr>
            </a:solidFill>
            <a:prstDash val="solid"/>
            <a:miter lim="800000"/>
          </a:ln>
          <a:effectLst/>
        </p:spPr>
        <p:txBody>
          <a:bodyPr rtlCol="0" anchor="ctr"/>
          <a:p>
            <a:pPr algn="l" defTabSz="457200">
              <a:buClrTx/>
              <a:buSzTx/>
              <a:buFontTx/>
            </a:pPr>
            <a:r>
              <a:rPr lang="en-US" altLang="zh-CN" sz="2800" kern="0" dirty="0">
                <a:solidFill>
                  <a:prstClr val="white"/>
                </a:solidFill>
                <a:latin typeface="黑体" panose="02010609060101010101" pitchFamily="49" charset="-122"/>
                <a:ea typeface="黑体" panose="02010609060101010101" pitchFamily="49" charset="-122"/>
                <a:cs typeface="+mn-ea"/>
                <a:sym typeface="+mn-lt"/>
              </a:rPr>
              <a:t>HIV</a:t>
            </a:r>
            <a:r>
              <a:rPr lang="zh-CN" altLang="en-US" sz="2800" kern="0" dirty="0">
                <a:solidFill>
                  <a:prstClr val="white"/>
                </a:solidFill>
                <a:latin typeface="黑体" panose="02010609060101010101" pitchFamily="49" charset="-122"/>
                <a:ea typeface="黑体" panose="02010609060101010101" pitchFamily="49" charset="-122"/>
                <a:cs typeface="+mn-ea"/>
                <a:sym typeface="+mn-lt"/>
              </a:rPr>
              <a:t>感染者</a:t>
            </a:r>
            <a:r>
              <a:rPr lang="en-US" altLang="zh-CN" sz="2800" kern="0" dirty="0">
                <a:solidFill>
                  <a:prstClr val="white"/>
                </a:solidFill>
                <a:latin typeface="黑体" panose="02010609060101010101" pitchFamily="49" charset="-122"/>
                <a:ea typeface="黑体" panose="02010609060101010101" pitchFamily="49" charset="-122"/>
                <a:cs typeface="+mn-ea"/>
                <a:sym typeface="+mn-lt"/>
              </a:rPr>
              <a:t>/</a:t>
            </a:r>
            <a:r>
              <a:rPr lang="zh-CN" altLang="en-US" sz="2800" kern="0" dirty="0">
                <a:solidFill>
                  <a:prstClr val="white"/>
                </a:solidFill>
                <a:latin typeface="黑体" panose="02010609060101010101" pitchFamily="49" charset="-122"/>
                <a:ea typeface="黑体" panose="02010609060101010101" pitchFamily="49" charset="-122"/>
                <a:cs typeface="+mn-ea"/>
                <a:sym typeface="+mn-lt"/>
              </a:rPr>
              <a:t>艾滋病患者营养现状</a:t>
            </a:r>
            <a:endParaRPr lang="zh-CN" altLang="en-US" sz="2800" kern="0" dirty="0">
              <a:solidFill>
                <a:prstClr val="white"/>
              </a:solidFill>
              <a:latin typeface="黑体" panose="02010609060101010101" pitchFamily="49" charset="-122"/>
              <a:ea typeface="黑体" panose="02010609060101010101" pitchFamily="49" charset="-122"/>
              <a:cs typeface="+mn-ea"/>
              <a:sym typeface="+mn-lt"/>
            </a:endParaRPr>
          </a:p>
        </p:txBody>
      </p:sp>
      <p:pic>
        <p:nvPicPr>
          <p:cNvPr id="2" name="图片 1" descr="ML@HXN_YA(`Q_H6%YM97[DA"/>
          <p:cNvPicPr>
            <a:picLocks noChangeAspect="1"/>
          </p:cNvPicPr>
          <p:nvPr/>
        </p:nvPicPr>
        <p:blipFill>
          <a:blip r:embed="rId3"/>
          <a:stretch>
            <a:fillRect/>
          </a:stretch>
        </p:blipFill>
        <p:spPr>
          <a:xfrm>
            <a:off x="7062470" y="2467610"/>
            <a:ext cx="3630295" cy="26568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48599"/>
                                        </p:tgtEl>
                                        <p:attrNameLst>
                                          <p:attrName>style.visibility</p:attrName>
                                        </p:attrNameLst>
                                      </p:cBhvr>
                                      <p:to>
                                        <p:strVal val="visible"/>
                                      </p:to>
                                    </p:set>
                                    <p:animEffect transition="in" filter="fade">
                                      <p:cBhvr>
                                        <p:cTn id="7" dur="500"/>
                                        <p:tgtEl>
                                          <p:spTgt spid="104859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48600"/>
                                        </p:tgtEl>
                                        <p:attrNameLst>
                                          <p:attrName>style.visibility</p:attrName>
                                        </p:attrNameLst>
                                      </p:cBhvr>
                                      <p:to>
                                        <p:strVal val="visible"/>
                                      </p:to>
                                    </p:set>
                                    <p:animEffect transition="in" filter="fade">
                                      <p:cBhvr>
                                        <p:cTn id="10" dur="1000"/>
                                        <p:tgtEl>
                                          <p:spTgt spid="1048600"/>
                                        </p:tgtEl>
                                      </p:cBhvr>
                                    </p:animEffect>
                                    <p:anim calcmode="lin" valueType="num">
                                      <p:cBhvr>
                                        <p:cTn id="11" dur="1000" fill="hold"/>
                                        <p:tgtEl>
                                          <p:spTgt spid="1048600"/>
                                        </p:tgtEl>
                                        <p:attrNameLst>
                                          <p:attrName>ppt_x</p:attrName>
                                        </p:attrNameLst>
                                      </p:cBhvr>
                                      <p:tavLst>
                                        <p:tav tm="0">
                                          <p:val>
                                            <p:strVal val="#ppt_x"/>
                                          </p:val>
                                        </p:tav>
                                        <p:tav tm="100000">
                                          <p:val>
                                            <p:strVal val="#ppt_x"/>
                                          </p:val>
                                        </p:tav>
                                      </p:tavLst>
                                    </p:anim>
                                    <p:anim calcmode="lin" valueType="num">
                                      <p:cBhvr>
                                        <p:cTn id="12" dur="1000" fill="hold"/>
                                        <p:tgtEl>
                                          <p:spTgt spid="10486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9" grpId="0"/>
      <p:bldP spid="104860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599" name="矩形 1"/>
          <p:cNvSpPr/>
          <p:nvPr>
            <p:custDataLst>
              <p:tags r:id="rId1"/>
            </p:custDataLst>
          </p:nvPr>
        </p:nvSpPr>
        <p:spPr>
          <a:xfrm>
            <a:off x="1793875" y="1809750"/>
            <a:ext cx="4925695" cy="4246245"/>
          </a:xfrm>
          <a:prstGeom prst="rect">
            <a:avLst/>
          </a:prstGeom>
        </p:spPr>
        <p:txBody>
          <a:bodyPr wrap="square">
            <a:spAutoFit/>
          </a:bodyPr>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endPar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endParaRPr>
          </a:p>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en-US"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en-US"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另一方面，</a:t>
            </a: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营养对于人体免疫系统是否健全扮演着相当重要的角色，免疫系统则是人体对抗外来侵害物质(如病毒、细菌等)的最后一道防线，当人体感染HIV后，</a:t>
            </a: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sym typeface="+mn-ea"/>
              </a:rPr>
              <a:t>人体</a:t>
            </a: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的免疫细胞便开始遭到严重的破坏。有效的营养支持可优化免疫系统功能、维持体重、提高预后效果</a:t>
            </a:r>
            <a:r>
              <a:rPr lang="zh-CN" altLang="zh-CN" sz="2000" kern="100" dirty="0" smtClean="0">
                <a:solidFill>
                  <a:prstClr val="black"/>
                </a:solidFill>
                <a:latin typeface="宋体" panose="02010600030101010101" pitchFamily="2" charset="-122"/>
                <a:ea typeface="宋体" panose="02010600030101010101" pitchFamily="2" charset="-122"/>
                <a:cs typeface="Times New Roman" panose="02020603050405020304" pitchFamily="18" charset="0"/>
              </a:rPr>
              <a:t>。</a:t>
            </a:r>
            <a:endPar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endParaRPr>
          </a:p>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endPar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 name="矩形 11"/>
          <p:cNvSpPr/>
          <p:nvPr>
            <p:custDataLst>
              <p:tags r:id="rId2"/>
            </p:custDataLst>
          </p:nvPr>
        </p:nvSpPr>
        <p:spPr>
          <a:xfrm>
            <a:off x="2145030" y="1629410"/>
            <a:ext cx="5516880" cy="496570"/>
          </a:xfrm>
          <a:prstGeom prst="rect">
            <a:avLst/>
          </a:prstGeom>
          <a:solidFill>
            <a:srgbClr val="295AA7"/>
          </a:solidFill>
          <a:ln w="12700" cap="flat" cmpd="sng" algn="ctr">
            <a:solidFill>
              <a:srgbClr val="4F81BD">
                <a:shade val="50000"/>
              </a:srgbClr>
            </a:solidFill>
            <a:prstDash val="solid"/>
            <a:miter lim="800000"/>
          </a:ln>
          <a:effectLst/>
        </p:spPr>
        <p:txBody>
          <a:bodyPr rtlCol="0" anchor="ctr"/>
          <a:p>
            <a:pPr algn="l" defTabSz="457200">
              <a:buClrTx/>
              <a:buSzTx/>
              <a:buFontTx/>
            </a:pPr>
            <a:r>
              <a:rPr lang="en-US" altLang="zh-CN" sz="2800" kern="0" dirty="0">
                <a:solidFill>
                  <a:prstClr val="white"/>
                </a:solidFill>
                <a:latin typeface="黑体" panose="02010609060101010101" pitchFamily="49" charset="-122"/>
                <a:ea typeface="黑体" panose="02010609060101010101" pitchFamily="49" charset="-122"/>
                <a:cs typeface="+mn-ea"/>
                <a:sym typeface="+mn-lt"/>
              </a:rPr>
              <a:t>HIV</a:t>
            </a:r>
            <a:r>
              <a:rPr lang="zh-CN" altLang="en-US" sz="2800" kern="0" dirty="0">
                <a:solidFill>
                  <a:prstClr val="white"/>
                </a:solidFill>
                <a:latin typeface="黑体" panose="02010609060101010101" pitchFamily="49" charset="-122"/>
                <a:ea typeface="黑体" panose="02010609060101010101" pitchFamily="49" charset="-122"/>
                <a:cs typeface="+mn-ea"/>
                <a:sym typeface="+mn-lt"/>
              </a:rPr>
              <a:t>感染者</a:t>
            </a:r>
            <a:r>
              <a:rPr lang="en-US" altLang="zh-CN" sz="2800" kern="0" dirty="0">
                <a:solidFill>
                  <a:prstClr val="white"/>
                </a:solidFill>
                <a:latin typeface="黑体" panose="02010609060101010101" pitchFamily="49" charset="-122"/>
                <a:ea typeface="黑体" panose="02010609060101010101" pitchFamily="49" charset="-122"/>
                <a:cs typeface="+mn-ea"/>
                <a:sym typeface="+mn-lt"/>
              </a:rPr>
              <a:t>/</a:t>
            </a:r>
            <a:r>
              <a:rPr lang="zh-CN" altLang="en-US" sz="2800" kern="0" dirty="0">
                <a:solidFill>
                  <a:prstClr val="white"/>
                </a:solidFill>
                <a:latin typeface="黑体" panose="02010609060101010101" pitchFamily="49" charset="-122"/>
                <a:ea typeface="黑体" panose="02010609060101010101" pitchFamily="49" charset="-122"/>
                <a:cs typeface="+mn-ea"/>
                <a:sym typeface="+mn-lt"/>
              </a:rPr>
              <a:t>艾滋病患者营养现状</a:t>
            </a:r>
            <a:endParaRPr lang="zh-CN" altLang="en-US" sz="2800" kern="0" dirty="0">
              <a:solidFill>
                <a:prstClr val="white"/>
              </a:solidFill>
              <a:latin typeface="黑体" panose="02010609060101010101" pitchFamily="49" charset="-122"/>
              <a:ea typeface="黑体" panose="02010609060101010101" pitchFamily="49" charset="-122"/>
              <a:cs typeface="+mn-ea"/>
              <a:sym typeface="+mn-lt"/>
            </a:endParaRPr>
          </a:p>
        </p:txBody>
      </p:sp>
      <p:pic>
        <p:nvPicPr>
          <p:cNvPr id="3" name="图片 2" descr="MZXJPIGL%%PQQ3MUC_X`CU4"/>
          <p:cNvPicPr>
            <a:picLocks noChangeAspect="1"/>
          </p:cNvPicPr>
          <p:nvPr/>
        </p:nvPicPr>
        <p:blipFill>
          <a:blip r:embed="rId3"/>
          <a:stretch>
            <a:fillRect/>
          </a:stretch>
        </p:blipFill>
        <p:spPr>
          <a:xfrm>
            <a:off x="6720205" y="2435860"/>
            <a:ext cx="4095750" cy="2741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48599"/>
                                        </p:tgtEl>
                                        <p:attrNameLst>
                                          <p:attrName>style.visibility</p:attrName>
                                        </p:attrNameLst>
                                      </p:cBhvr>
                                      <p:to>
                                        <p:strVal val="visible"/>
                                      </p:to>
                                    </p:set>
                                    <p:animEffect transition="in" filter="fade">
                                      <p:cBhvr>
                                        <p:cTn id="7" dur="500"/>
                                        <p:tgtEl>
                                          <p:spTgt spid="104859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9" grpId="0"/>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44" name=""/>
        <p:cNvGrpSpPr/>
        <p:nvPr/>
      </p:nvGrpSpPr>
      <p:grpSpPr>
        <a:xfrm>
          <a:off x="0" y="0"/>
          <a:ext cx="0" cy="0"/>
          <a:chOff x="0" y="0"/>
          <a:chExt cx="0" cy="0"/>
        </a:xfrm>
      </p:grpSpPr>
      <p:sp>
        <p:nvSpPr>
          <p:cNvPr id="1048600" name="矩形 11"/>
          <p:cNvSpPr/>
          <p:nvPr/>
        </p:nvSpPr>
        <p:spPr>
          <a:xfrm>
            <a:off x="1699260" y="1122680"/>
            <a:ext cx="6758305" cy="496570"/>
          </a:xfrm>
          <a:prstGeom prst="rect">
            <a:avLst/>
          </a:prstGeom>
          <a:solidFill>
            <a:srgbClr val="295AA7"/>
          </a:solidFill>
          <a:ln w="12700" cap="flat" cmpd="sng" algn="ctr">
            <a:solidFill>
              <a:srgbClr val="4F81BD">
                <a:shade val="50000"/>
              </a:srgbClr>
            </a:solidFill>
            <a:prstDash val="solid"/>
            <a:miter lim="800000"/>
          </a:ln>
          <a:effectLst/>
        </p:spPr>
        <p:txBody>
          <a:bodyPr rtlCol="0" anchor="ctr"/>
          <a:p>
            <a:pPr algn="l" defTabSz="457200">
              <a:buClrTx/>
              <a:buSzTx/>
              <a:buFontTx/>
            </a:pPr>
            <a:r>
              <a:rPr lang="zh-CN" altLang="en-US" sz="2800" dirty="0">
                <a:solidFill>
                  <a:prstClr val="white"/>
                </a:solidFill>
                <a:latin typeface="黑体" panose="02010609060101010101" pitchFamily="49" charset="-122"/>
                <a:ea typeface="黑体" panose="02010609060101010101" pitchFamily="49" charset="-122"/>
                <a:cs typeface="+mn-ea"/>
                <a:sym typeface="+mn-lt"/>
              </a:rPr>
              <a:t>HIV感染者/艾滋病患者营养特点</a:t>
            </a:r>
            <a:endParaRPr lang="zh-CN" altLang="en-US" sz="2800" kern="0" dirty="0">
              <a:solidFill>
                <a:prstClr val="white"/>
              </a:solidFill>
              <a:latin typeface="黑体" panose="02010609060101010101" pitchFamily="49" charset="-122"/>
              <a:ea typeface="黑体" panose="02010609060101010101" pitchFamily="49" charset="-122"/>
              <a:cs typeface="+mn-ea"/>
              <a:sym typeface="+mn-lt"/>
            </a:endParaRPr>
          </a:p>
        </p:txBody>
      </p:sp>
      <p:sp>
        <p:nvSpPr>
          <p:cNvPr id="1048602" name="矩形 2"/>
          <p:cNvSpPr/>
          <p:nvPr/>
        </p:nvSpPr>
        <p:spPr>
          <a:xfrm>
            <a:off x="1416685" y="1992630"/>
            <a:ext cx="9192895" cy="3297555"/>
          </a:xfrm>
          <a:prstGeom prst="rect">
            <a:avLst/>
          </a:prstGeom>
        </p:spPr>
        <p:txBody>
          <a:bodyPr wrap="square">
            <a:noAutofit/>
          </a:bodyPr>
          <a:p>
            <a:pPr indent="266700" algn="just" defTabSz="967740">
              <a:lnSpc>
                <a:spcPct val="150000"/>
              </a:lnSpc>
            </a:pPr>
            <a:r>
              <a:rPr lang="zh-CN" altLang="zh-CN" sz="20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zh-CN" sz="2400" kern="100" dirty="0">
                <a:solidFill>
                  <a:prstClr val="black"/>
                </a:solidFill>
                <a:latin typeface="宋体" panose="02010600030101010101" pitchFamily="2" charset="-122"/>
                <a:ea typeface="宋体" panose="02010600030101010101" pitchFamily="2" charset="-122"/>
                <a:cs typeface="Times New Roman" panose="02020603050405020304" pitchFamily="18" charset="0"/>
              </a:rPr>
              <a:t> </a:t>
            </a:r>
            <a:r>
              <a:rPr lang="zh-CN" altLang="zh-CN" sz="2000" kern="100" dirty="0">
                <a:solidFill>
                  <a:prstClr val="black"/>
                </a:solidFill>
                <a:latin typeface="Times New Roman" panose="02020603050405020304" pitchFamily="18" charset="0"/>
                <a:cs typeface="Times New Roman" panose="02020603050405020304" pitchFamily="18" charset="0"/>
              </a:rPr>
              <a:t> </a:t>
            </a:r>
            <a:r>
              <a:rPr lang="en-US" altLang="zh-CN" sz="2400" kern="100" dirty="0">
                <a:solidFill>
                  <a:prstClr val="black"/>
                </a:solidFill>
                <a:latin typeface="Times New Roman" panose="02020603050405020304" pitchFamily="18" charset="0"/>
                <a:cs typeface="Times New Roman" panose="02020603050405020304" pitchFamily="18" charset="0"/>
              </a:rPr>
              <a:t>HIV</a:t>
            </a:r>
            <a:r>
              <a:rPr lang="zh-CN" altLang="en-US" sz="2400" kern="100" dirty="0">
                <a:solidFill>
                  <a:prstClr val="black"/>
                </a:solidFill>
                <a:latin typeface="Times New Roman" panose="02020603050405020304" pitchFamily="18" charset="0"/>
                <a:cs typeface="Times New Roman" panose="02020603050405020304" pitchFamily="18" charset="0"/>
              </a:rPr>
              <a:t>感染者</a:t>
            </a:r>
            <a:r>
              <a:rPr lang="en-US" altLang="zh-CN" sz="2400" kern="100" dirty="0">
                <a:solidFill>
                  <a:prstClr val="black"/>
                </a:solidFill>
                <a:latin typeface="Times New Roman" panose="02020603050405020304" pitchFamily="18" charset="0"/>
                <a:cs typeface="Times New Roman" panose="02020603050405020304" pitchFamily="18" charset="0"/>
              </a:rPr>
              <a:t>/</a:t>
            </a:r>
            <a:r>
              <a:rPr lang="zh-CN" altLang="en-US" sz="2400" kern="100" dirty="0">
                <a:solidFill>
                  <a:prstClr val="black"/>
                </a:solidFill>
                <a:latin typeface="Times New Roman" panose="02020603050405020304" pitchFamily="18" charset="0"/>
                <a:cs typeface="Times New Roman" panose="02020603050405020304" pitchFamily="18" charset="0"/>
              </a:rPr>
              <a:t>艾滋病患者血浆中病毒载量与基础代谢率呈正相关，其他因素如机会性感染、使用高效抗逆转录病毒疗法、各种疾病等均会增加基础代谢率。</a:t>
            </a:r>
            <a:r>
              <a:rPr lang="en-US" altLang="zh-CN" sz="2400" kern="100" dirty="0">
                <a:solidFill>
                  <a:prstClr val="black"/>
                </a:solidFill>
                <a:latin typeface="Times New Roman" panose="02020603050405020304" pitchFamily="18" charset="0"/>
                <a:cs typeface="Times New Roman" panose="02020603050405020304" pitchFamily="18" charset="0"/>
                <a:sym typeface="+mn-ea"/>
              </a:rPr>
              <a:t>HIV</a:t>
            </a:r>
            <a:r>
              <a:rPr lang="zh-CN" altLang="en-US" sz="2400" kern="100" dirty="0">
                <a:solidFill>
                  <a:prstClr val="black"/>
                </a:solidFill>
                <a:latin typeface="Times New Roman" panose="02020603050405020304" pitchFamily="18" charset="0"/>
                <a:cs typeface="Times New Roman" panose="02020603050405020304" pitchFamily="18" charset="0"/>
                <a:sym typeface="+mn-ea"/>
              </a:rPr>
              <a:t>感染者</a:t>
            </a:r>
            <a:r>
              <a:rPr lang="en-US" altLang="zh-CN" sz="2400" kern="100" dirty="0">
                <a:solidFill>
                  <a:prstClr val="black"/>
                </a:solidFill>
                <a:latin typeface="Times New Roman" panose="02020603050405020304" pitchFamily="18" charset="0"/>
                <a:cs typeface="Times New Roman" panose="02020603050405020304" pitchFamily="18" charset="0"/>
                <a:sym typeface="+mn-ea"/>
              </a:rPr>
              <a:t>/</a:t>
            </a:r>
            <a:r>
              <a:rPr lang="zh-CN" altLang="en-US" sz="2400" kern="100" dirty="0">
                <a:solidFill>
                  <a:prstClr val="black"/>
                </a:solidFill>
                <a:latin typeface="Times New Roman" panose="02020603050405020304" pitchFamily="18" charset="0"/>
                <a:cs typeface="Times New Roman" panose="02020603050405020304" pitchFamily="18" charset="0"/>
                <a:sym typeface="+mn-ea"/>
              </a:rPr>
              <a:t>艾滋病患者摄入热卡应略大于健康人，达到</a:t>
            </a:r>
            <a:r>
              <a:rPr lang="en-US" altLang="zh-CN" sz="2400" kern="100" dirty="0">
                <a:solidFill>
                  <a:prstClr val="black"/>
                </a:solidFill>
                <a:latin typeface="Times New Roman" panose="02020603050405020304" pitchFamily="18" charset="0"/>
                <a:cs typeface="Times New Roman" panose="02020603050405020304" pitchFamily="18" charset="0"/>
                <a:sym typeface="+mn-ea"/>
              </a:rPr>
              <a:t>40-45kcal/kg•d</a:t>
            </a:r>
            <a:r>
              <a:rPr lang="zh-CN" altLang="en-US" sz="2400" kern="100" dirty="0">
                <a:solidFill>
                  <a:prstClr val="black"/>
                </a:solidFill>
                <a:latin typeface="Times New Roman" panose="02020603050405020304" pitchFamily="18" charset="0"/>
                <a:cs typeface="Times New Roman" panose="02020603050405020304" pitchFamily="18" charset="0"/>
                <a:sym typeface="+mn-ea"/>
              </a:rPr>
              <a:t>。</a:t>
            </a:r>
            <a:endParaRPr lang="zh-CN" altLang="en-US" sz="2400" kern="100" baseline="-25000" dirty="0">
              <a:solidFill>
                <a:prstClr val="black"/>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48600"/>
                                        </p:tgtEl>
                                        <p:attrNameLst>
                                          <p:attrName>style.visibility</p:attrName>
                                        </p:attrNameLst>
                                      </p:cBhvr>
                                      <p:to>
                                        <p:strVal val="visible"/>
                                      </p:to>
                                    </p:set>
                                    <p:animEffect transition="in" filter="fade">
                                      <p:cBhvr>
                                        <p:cTn id="7" dur="1000"/>
                                        <p:tgtEl>
                                          <p:spTgt spid="1048600"/>
                                        </p:tgtEl>
                                      </p:cBhvr>
                                    </p:animEffect>
                                    <p:anim calcmode="lin" valueType="num">
                                      <p:cBhvr>
                                        <p:cTn id="8" dur="1000" fill="hold"/>
                                        <p:tgtEl>
                                          <p:spTgt spid="1048600"/>
                                        </p:tgtEl>
                                        <p:attrNameLst>
                                          <p:attrName>ppt_x</p:attrName>
                                        </p:attrNameLst>
                                      </p:cBhvr>
                                      <p:tavLst>
                                        <p:tav tm="0">
                                          <p:val>
                                            <p:strVal val="#ppt_x"/>
                                          </p:val>
                                        </p:tav>
                                        <p:tav tm="100000">
                                          <p:val>
                                            <p:strVal val="#ppt_x"/>
                                          </p:val>
                                        </p:tav>
                                      </p:tavLst>
                                    </p:anim>
                                    <p:anim calcmode="lin" valueType="num">
                                      <p:cBhvr>
                                        <p:cTn id="9" dur="1000" fill="hold"/>
                                        <p:tgtEl>
                                          <p:spTgt spid="104860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8602"/>
                                        </p:tgtEl>
                                        <p:attrNameLst>
                                          <p:attrName>style.visibility</p:attrName>
                                        </p:attrNameLst>
                                      </p:cBhvr>
                                      <p:to>
                                        <p:strVal val="visible"/>
                                      </p:to>
                                    </p:set>
                                    <p:animEffect transition="in" filter="fade">
                                      <p:cBhvr>
                                        <p:cTn id="12" dur="1000"/>
                                        <p:tgtEl>
                                          <p:spTgt spid="1048602"/>
                                        </p:tgtEl>
                                      </p:cBhvr>
                                    </p:animEffect>
                                    <p:anim calcmode="lin" valueType="num">
                                      <p:cBhvr>
                                        <p:cTn id="13" dur="1000" fill="hold"/>
                                        <p:tgtEl>
                                          <p:spTgt spid="1048602"/>
                                        </p:tgtEl>
                                        <p:attrNameLst>
                                          <p:attrName>ppt_x</p:attrName>
                                        </p:attrNameLst>
                                      </p:cBhvr>
                                      <p:tavLst>
                                        <p:tav tm="0">
                                          <p:val>
                                            <p:strVal val="#ppt_x"/>
                                          </p:val>
                                        </p:tav>
                                        <p:tav tm="100000">
                                          <p:val>
                                            <p:strVal val="#ppt_x"/>
                                          </p:val>
                                        </p:tav>
                                      </p:tavLst>
                                    </p:anim>
                                    <p:anim calcmode="lin" valueType="num">
                                      <p:cBhvr>
                                        <p:cTn id="14" dur="1000" fill="hold"/>
                                        <p:tgtEl>
                                          <p:spTgt spid="1048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0" grpId="0" bldLvl="0" animBg="1"/>
      <p:bldP spid="1048602"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commondata" val="eyJoZGlkIjoiOTM2NWY3OGFiYTA2MjNhOWEyNjg2ZDUyM2NmODViZGQifQ=="/>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2290</Words>
  <Application>WPS 演示</Application>
  <PresentationFormat/>
  <Paragraphs>132</Paragraphs>
  <Slides>31</Slides>
  <Notes>0</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31</vt:i4>
      </vt:variant>
    </vt:vector>
  </HeadingPairs>
  <TitlesOfParts>
    <vt:vector size="54" baseType="lpstr">
      <vt:lpstr>Arial</vt:lpstr>
      <vt:lpstr>宋体</vt:lpstr>
      <vt:lpstr>Wingdings</vt:lpstr>
      <vt:lpstr>Wingdings 2</vt:lpstr>
      <vt:lpstr>微软雅黑</vt:lpstr>
      <vt:lpstr>新宋体</vt:lpstr>
      <vt:lpstr>Times New Roman</vt:lpstr>
      <vt:lpstr>黑体</vt:lpstr>
      <vt:lpstr>Constantia</vt:lpstr>
      <vt:lpstr>Arial Unicode MS</vt:lpstr>
      <vt:lpstr>隶书</vt:lpstr>
      <vt:lpstr>Calibri</vt:lpstr>
      <vt:lpstr>Arial</vt:lpstr>
      <vt:lpstr>等线</vt:lpstr>
      <vt:lpstr>小考拉体</vt:lpstr>
      <vt:lpstr>微软雅黑 Light</vt:lpstr>
      <vt:lpstr>方正舒体</vt:lpstr>
      <vt:lpstr>等线 Light</vt:lpstr>
      <vt:lpstr>Malgun Gothic Semilight</vt:lpstr>
      <vt:lpstr>Microsoft YaHei UI Light</vt:lpstr>
      <vt:lpstr>华文隶书</vt:lpstr>
      <vt:lpstr>1_自定义设计方案</vt:lpstr>
      <vt:lpstr>流畅</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老杨的电脑</dc:creator>
  <cp:lastModifiedBy>知南而北游</cp:lastModifiedBy>
  <cp:revision>23</cp:revision>
  <dcterms:created xsi:type="dcterms:W3CDTF">2024-01-17T02:08:00Z</dcterms:created>
  <dcterms:modified xsi:type="dcterms:W3CDTF">2024-02-26T06:32:16Z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aebcf39a3cc64155a05f30ee20f5d1fa</vt:lpwstr>
  </property>
  <property fmtid="{D5CDD505-2E9C-101B-9397-08002B2CF9AE}" pid="3" name="KSOProductBuildVer">
    <vt:lpwstr>2052-12.1.0.16388</vt:lpwstr>
  </property>
</Properties>
</file>