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1048576" r:id="rId3"/>
    <p:sldId id="1048577" r:id="rId5"/>
    <p:sldId id="1048578" r:id="rId6"/>
    <p:sldId id="1048579" r:id="rId7"/>
    <p:sldId id="1048580" r:id="rId8"/>
    <p:sldId id="1048581" r:id="rId9"/>
    <p:sldId id="1048582" r:id="rId10"/>
    <p:sldId id="1048583" r:id="rId11"/>
    <p:sldId id="1048584" r:id="rId12"/>
    <p:sldId id="1048585" r:id="rId13"/>
    <p:sldId id="1048586" r:id="rId14"/>
    <p:sldId id="1048587" r:id="rId15"/>
    <p:sldId id="104858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D85"/>
    <a:srgbClr val="A6A6A6"/>
    <a:srgbClr val="00B150"/>
    <a:srgbClr val="EAECF1"/>
    <a:srgbClr val="CFD6E3"/>
    <a:srgbClr val="E9EBF2"/>
    <a:srgbClr val="CFD5E2"/>
    <a:srgbClr val="DCDCDC"/>
    <a:srgbClr val="FFD579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9"/>
    <p:restoredTop sz="96289"/>
  </p:normalViewPr>
  <p:slideViewPr>
    <p:cSldViewPr snapToGrid="0" snapToObjects="1">
      <p:cViewPr varScale="1">
        <p:scale>
          <a:sx n="134" d="100"/>
          <a:sy n="134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DB81-0E6C-844D-A196-64BD22B0B4A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图形 2"/>
          <p:cNvGrpSpPr>
            <a:grpSpLocks noChangeAspect="1"/>
          </p:cNvGrpSpPr>
          <p:nvPr userDrawn="1"/>
        </p:nvGrpSpPr>
        <p:grpSpPr>
          <a:xfrm>
            <a:off x="0" y="13998"/>
            <a:ext cx="12170393" cy="6696000"/>
            <a:chOff x="173990" y="252095"/>
            <a:chExt cx="11842750" cy="6515734"/>
          </a:xfrm>
        </p:grpSpPr>
        <p:grpSp>
          <p:nvGrpSpPr>
            <p:cNvPr id="65" name="图形 2"/>
            <p:cNvGrpSpPr/>
            <p:nvPr/>
          </p:nvGrpSpPr>
          <p:grpSpPr>
            <a:xfrm>
              <a:off x="388620" y="252095"/>
              <a:ext cx="11413490" cy="6515734"/>
              <a:chOff x="388620" y="252095"/>
              <a:chExt cx="11413490" cy="6515734"/>
            </a:xfrm>
          </p:grpSpPr>
          <p:sp>
            <p:nvSpPr>
              <p:cNvPr id="85" name="任意形状 84"/>
              <p:cNvSpPr/>
              <p:nvPr/>
            </p:nvSpPr>
            <p:spPr>
              <a:xfrm>
                <a:off x="38862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形状 85"/>
              <p:cNvSpPr/>
              <p:nvPr/>
            </p:nvSpPr>
            <p:spPr>
              <a:xfrm>
                <a:off x="74549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形状 86"/>
              <p:cNvSpPr/>
              <p:nvPr/>
            </p:nvSpPr>
            <p:spPr>
              <a:xfrm>
                <a:off x="110172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形状 87"/>
              <p:cNvSpPr/>
              <p:nvPr/>
            </p:nvSpPr>
            <p:spPr>
              <a:xfrm>
                <a:off x="145859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形状 88"/>
              <p:cNvSpPr/>
              <p:nvPr/>
            </p:nvSpPr>
            <p:spPr>
              <a:xfrm>
                <a:off x="1815464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形状 89"/>
              <p:cNvSpPr/>
              <p:nvPr/>
            </p:nvSpPr>
            <p:spPr>
              <a:xfrm>
                <a:off x="217170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形状 90"/>
              <p:cNvSpPr/>
              <p:nvPr/>
            </p:nvSpPr>
            <p:spPr>
              <a:xfrm>
                <a:off x="252857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形状 91"/>
              <p:cNvSpPr/>
              <p:nvPr/>
            </p:nvSpPr>
            <p:spPr>
              <a:xfrm>
                <a:off x="288544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形状 92"/>
              <p:cNvSpPr/>
              <p:nvPr/>
            </p:nvSpPr>
            <p:spPr>
              <a:xfrm>
                <a:off x="324167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形状 93"/>
              <p:cNvSpPr/>
              <p:nvPr/>
            </p:nvSpPr>
            <p:spPr>
              <a:xfrm>
                <a:off x="359854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形状 94"/>
              <p:cNvSpPr/>
              <p:nvPr/>
            </p:nvSpPr>
            <p:spPr>
              <a:xfrm>
                <a:off x="395541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形状 95"/>
              <p:cNvSpPr/>
              <p:nvPr/>
            </p:nvSpPr>
            <p:spPr>
              <a:xfrm>
                <a:off x="431228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形状 96"/>
              <p:cNvSpPr/>
              <p:nvPr/>
            </p:nvSpPr>
            <p:spPr>
              <a:xfrm>
                <a:off x="466852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形状 97"/>
              <p:cNvSpPr/>
              <p:nvPr/>
            </p:nvSpPr>
            <p:spPr>
              <a:xfrm>
                <a:off x="502539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形状 98"/>
              <p:cNvSpPr/>
              <p:nvPr/>
            </p:nvSpPr>
            <p:spPr>
              <a:xfrm>
                <a:off x="538226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形状 99"/>
              <p:cNvSpPr/>
              <p:nvPr/>
            </p:nvSpPr>
            <p:spPr>
              <a:xfrm>
                <a:off x="573849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形状 100"/>
              <p:cNvSpPr/>
              <p:nvPr/>
            </p:nvSpPr>
            <p:spPr>
              <a:xfrm>
                <a:off x="609536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形状 101"/>
              <p:cNvSpPr/>
              <p:nvPr/>
            </p:nvSpPr>
            <p:spPr>
              <a:xfrm>
                <a:off x="645223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形状 102"/>
              <p:cNvSpPr/>
              <p:nvPr/>
            </p:nvSpPr>
            <p:spPr>
              <a:xfrm>
                <a:off x="680847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形状 103"/>
              <p:cNvSpPr/>
              <p:nvPr/>
            </p:nvSpPr>
            <p:spPr>
              <a:xfrm>
                <a:off x="716534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形状 104"/>
              <p:cNvSpPr/>
              <p:nvPr/>
            </p:nvSpPr>
            <p:spPr>
              <a:xfrm>
                <a:off x="7522209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形状 105"/>
              <p:cNvSpPr/>
              <p:nvPr/>
            </p:nvSpPr>
            <p:spPr>
              <a:xfrm>
                <a:off x="787844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形状 106"/>
              <p:cNvSpPr/>
              <p:nvPr/>
            </p:nvSpPr>
            <p:spPr>
              <a:xfrm>
                <a:off x="823531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形状 107"/>
              <p:cNvSpPr/>
              <p:nvPr/>
            </p:nvSpPr>
            <p:spPr>
              <a:xfrm>
                <a:off x="859218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形状 108"/>
              <p:cNvSpPr/>
              <p:nvPr/>
            </p:nvSpPr>
            <p:spPr>
              <a:xfrm>
                <a:off x="894842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形状 109"/>
              <p:cNvSpPr/>
              <p:nvPr/>
            </p:nvSpPr>
            <p:spPr>
              <a:xfrm>
                <a:off x="930529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形状 110"/>
              <p:cNvSpPr/>
              <p:nvPr/>
            </p:nvSpPr>
            <p:spPr>
              <a:xfrm>
                <a:off x="966216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形状 111"/>
              <p:cNvSpPr/>
              <p:nvPr/>
            </p:nvSpPr>
            <p:spPr>
              <a:xfrm>
                <a:off x="1001839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形状 112"/>
              <p:cNvSpPr/>
              <p:nvPr/>
            </p:nvSpPr>
            <p:spPr>
              <a:xfrm>
                <a:off x="1037526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形状 113"/>
              <p:cNvSpPr/>
              <p:nvPr/>
            </p:nvSpPr>
            <p:spPr>
              <a:xfrm>
                <a:off x="1073213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形状 114"/>
              <p:cNvSpPr/>
              <p:nvPr/>
            </p:nvSpPr>
            <p:spPr>
              <a:xfrm>
                <a:off x="1108837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形状 115"/>
              <p:cNvSpPr/>
              <p:nvPr/>
            </p:nvSpPr>
            <p:spPr>
              <a:xfrm>
                <a:off x="1144524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形状 116"/>
              <p:cNvSpPr/>
              <p:nvPr/>
            </p:nvSpPr>
            <p:spPr>
              <a:xfrm>
                <a:off x="1180211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6" name="图形 2"/>
            <p:cNvGrpSpPr/>
            <p:nvPr/>
          </p:nvGrpSpPr>
          <p:grpSpPr>
            <a:xfrm>
              <a:off x="173990" y="478155"/>
              <a:ext cx="11842750" cy="6063615"/>
              <a:chOff x="173990" y="478155"/>
              <a:chExt cx="11842750" cy="6063615"/>
            </a:xfrm>
          </p:grpSpPr>
          <p:sp>
            <p:nvSpPr>
              <p:cNvPr id="67" name="任意形状 66"/>
              <p:cNvSpPr/>
              <p:nvPr/>
            </p:nvSpPr>
            <p:spPr>
              <a:xfrm>
                <a:off x="173989" y="47815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形状 67"/>
              <p:cNvSpPr/>
              <p:nvPr/>
            </p:nvSpPr>
            <p:spPr>
              <a:xfrm>
                <a:off x="173989" y="83502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形状 68"/>
              <p:cNvSpPr/>
              <p:nvPr/>
            </p:nvSpPr>
            <p:spPr>
              <a:xfrm>
                <a:off x="173989" y="119189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形状 69"/>
              <p:cNvSpPr/>
              <p:nvPr/>
            </p:nvSpPr>
            <p:spPr>
              <a:xfrm>
                <a:off x="173989" y="154813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形状 70"/>
              <p:cNvSpPr/>
              <p:nvPr/>
            </p:nvSpPr>
            <p:spPr>
              <a:xfrm>
                <a:off x="173989" y="190500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形状 71"/>
              <p:cNvSpPr/>
              <p:nvPr/>
            </p:nvSpPr>
            <p:spPr>
              <a:xfrm>
                <a:off x="173989" y="226187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形状 72"/>
              <p:cNvSpPr/>
              <p:nvPr/>
            </p:nvSpPr>
            <p:spPr>
              <a:xfrm>
                <a:off x="173989" y="261810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形状 73"/>
              <p:cNvSpPr/>
              <p:nvPr/>
            </p:nvSpPr>
            <p:spPr>
              <a:xfrm>
                <a:off x="173989" y="297497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形状 74"/>
              <p:cNvSpPr/>
              <p:nvPr/>
            </p:nvSpPr>
            <p:spPr>
              <a:xfrm>
                <a:off x="173989" y="333184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形状 75"/>
              <p:cNvSpPr/>
              <p:nvPr/>
            </p:nvSpPr>
            <p:spPr>
              <a:xfrm>
                <a:off x="173989" y="368871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形状 76"/>
              <p:cNvSpPr/>
              <p:nvPr/>
            </p:nvSpPr>
            <p:spPr>
              <a:xfrm>
                <a:off x="173989" y="404495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形状 77"/>
              <p:cNvSpPr/>
              <p:nvPr/>
            </p:nvSpPr>
            <p:spPr>
              <a:xfrm>
                <a:off x="173989" y="440182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形状 78"/>
              <p:cNvSpPr/>
              <p:nvPr/>
            </p:nvSpPr>
            <p:spPr>
              <a:xfrm>
                <a:off x="173989" y="475869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形状 79"/>
              <p:cNvSpPr/>
              <p:nvPr/>
            </p:nvSpPr>
            <p:spPr>
              <a:xfrm>
                <a:off x="173989" y="511492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形状 80"/>
              <p:cNvSpPr/>
              <p:nvPr/>
            </p:nvSpPr>
            <p:spPr>
              <a:xfrm>
                <a:off x="173989" y="547179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形状 81"/>
              <p:cNvSpPr/>
              <p:nvPr/>
            </p:nvSpPr>
            <p:spPr>
              <a:xfrm>
                <a:off x="173989" y="582866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形状 82"/>
              <p:cNvSpPr/>
              <p:nvPr/>
            </p:nvSpPr>
            <p:spPr>
              <a:xfrm>
                <a:off x="173989" y="618490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形状 83"/>
              <p:cNvSpPr/>
              <p:nvPr/>
            </p:nvSpPr>
            <p:spPr>
              <a:xfrm>
                <a:off x="173989" y="654177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2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8" name="组合 117"/>
          <p:cNvGrpSpPr/>
          <p:nvPr userDrawn="1"/>
        </p:nvGrpSpPr>
        <p:grpSpPr>
          <a:xfrm>
            <a:off x="-745750" y="-793058"/>
            <a:ext cx="13441192" cy="8529450"/>
            <a:chOff x="-745750" y="-793058"/>
            <a:chExt cx="13441192" cy="8529450"/>
          </a:xfrm>
        </p:grpSpPr>
        <p:grpSp>
          <p:nvGrpSpPr>
            <p:cNvPr id="119" name="图形 6"/>
            <p:cNvGrpSpPr/>
            <p:nvPr/>
          </p:nvGrpSpPr>
          <p:grpSpPr>
            <a:xfrm>
              <a:off x="386079" y="329565"/>
              <a:ext cx="11548745" cy="6138544"/>
              <a:chOff x="386079" y="329565"/>
              <a:chExt cx="11548745" cy="6138544"/>
            </a:xfrm>
            <a:noFill/>
          </p:grpSpPr>
          <p:sp>
            <p:nvSpPr>
              <p:cNvPr id="853" name="任意形状 852"/>
              <p:cNvSpPr/>
              <p:nvPr/>
            </p:nvSpPr>
            <p:spPr>
              <a:xfrm>
                <a:off x="3989843" y="5448571"/>
                <a:ext cx="420837" cy="336389"/>
              </a:xfrm>
              <a:custGeom>
                <a:avLst/>
                <a:gdLst>
                  <a:gd name="connsiteX0" fmla="*/ 415151 w 420837"/>
                  <a:gd name="connsiteY0" fmla="*/ 46083 h 336389"/>
                  <a:gd name="connsiteX1" fmla="*/ 232271 w 420837"/>
                  <a:gd name="connsiteY1" fmla="*/ 331833 h 336389"/>
                  <a:gd name="connsiteX2" fmla="*/ 3671 w 420837"/>
                  <a:gd name="connsiteY2" fmla="*/ 185783 h 336389"/>
                  <a:gd name="connsiteX3" fmla="*/ 120511 w 420837"/>
                  <a:gd name="connsiteY3" fmla="*/ 2903 h 336389"/>
                  <a:gd name="connsiteX4" fmla="*/ 266561 w 420837"/>
                  <a:gd name="connsiteY4" fmla="*/ 96883 h 336389"/>
                  <a:gd name="connsiteX5" fmla="*/ 191631 w 420837"/>
                  <a:gd name="connsiteY5" fmla="*/ 213723 h 336389"/>
                  <a:gd name="connsiteX6" fmla="*/ 98286 w 420837"/>
                  <a:gd name="connsiteY6" fmla="*/ 154033 h 336389"/>
                  <a:gd name="connsiteX7" fmla="*/ 146546 w 420837"/>
                  <a:gd name="connsiteY7" fmla="*/ 79103 h 336389"/>
                  <a:gd name="connsiteX8" fmla="*/ 206236 w 420837"/>
                  <a:gd name="connsiteY8" fmla="*/ 117203 h 336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837" h="336389">
                    <a:moveTo>
                      <a:pt x="415151" y="46083"/>
                    </a:moveTo>
                    <a:cubicBezTo>
                      <a:pt x="443726" y="175623"/>
                      <a:pt x="361811" y="303258"/>
                      <a:pt x="232271" y="331833"/>
                    </a:cubicBezTo>
                    <a:cubicBezTo>
                      <a:pt x="128766" y="354693"/>
                      <a:pt x="26531" y="289288"/>
                      <a:pt x="3671" y="185783"/>
                    </a:cubicBezTo>
                    <a:cubicBezTo>
                      <a:pt x="-14744" y="103233"/>
                      <a:pt x="37961" y="21318"/>
                      <a:pt x="120511" y="2903"/>
                    </a:cubicBezTo>
                    <a:cubicBezTo>
                      <a:pt x="186551" y="-11702"/>
                      <a:pt x="251956" y="30208"/>
                      <a:pt x="266561" y="96883"/>
                    </a:cubicBezTo>
                    <a:cubicBezTo>
                      <a:pt x="277991" y="149588"/>
                      <a:pt x="244336" y="202293"/>
                      <a:pt x="191631" y="213723"/>
                    </a:cubicBezTo>
                    <a:cubicBezTo>
                      <a:pt x="149086" y="223248"/>
                      <a:pt x="107176" y="195943"/>
                      <a:pt x="98286" y="154033"/>
                    </a:cubicBezTo>
                    <a:cubicBezTo>
                      <a:pt x="90666" y="120378"/>
                      <a:pt x="112256" y="86723"/>
                      <a:pt x="146546" y="79103"/>
                    </a:cubicBezTo>
                    <a:cubicBezTo>
                      <a:pt x="173851" y="73388"/>
                      <a:pt x="200521" y="90533"/>
                      <a:pt x="206236" y="117203"/>
                    </a:cubicBezTo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4" name="任意形状 853"/>
              <p:cNvSpPr/>
              <p:nvPr/>
            </p:nvSpPr>
            <p:spPr>
              <a:xfrm>
                <a:off x="11710034" y="3896359"/>
                <a:ext cx="224790" cy="224790"/>
              </a:xfrm>
              <a:custGeom>
                <a:avLst/>
                <a:gdLst>
                  <a:gd name="connsiteX0" fmla="*/ 224790 w 224790"/>
                  <a:gd name="connsiteY0" fmla="*/ 112395 h 224790"/>
                  <a:gd name="connsiteX1" fmla="*/ 112395 w 224790"/>
                  <a:gd name="connsiteY1" fmla="*/ 224790 h 224790"/>
                  <a:gd name="connsiteX2" fmla="*/ 0 w 224790"/>
                  <a:gd name="connsiteY2" fmla="*/ 112395 h 224790"/>
                  <a:gd name="connsiteX3" fmla="*/ 112395 w 224790"/>
                  <a:gd name="connsiteY3" fmla="*/ 0 h 224790"/>
                  <a:gd name="connsiteX4" fmla="*/ 224790 w 224790"/>
                  <a:gd name="connsiteY4" fmla="*/ 112395 h 22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0" h="224790">
                    <a:moveTo>
                      <a:pt x="224790" y="112395"/>
                    </a:moveTo>
                    <a:cubicBezTo>
                      <a:pt x="224790" y="174625"/>
                      <a:pt x="174625" y="224790"/>
                      <a:pt x="112395" y="224790"/>
                    </a:cubicBezTo>
                    <a:cubicBezTo>
                      <a:pt x="50165" y="224790"/>
                      <a:pt x="0" y="174625"/>
                      <a:pt x="0" y="112395"/>
                    </a:cubicBezTo>
                    <a:cubicBezTo>
                      <a:pt x="0" y="50165"/>
                      <a:pt x="50165" y="0"/>
                      <a:pt x="112395" y="0"/>
                    </a:cubicBezTo>
                    <a:cubicBezTo>
                      <a:pt x="174625" y="0"/>
                      <a:pt x="224790" y="50165"/>
                      <a:pt x="224790" y="11239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5" name="任意形状 854"/>
              <p:cNvSpPr/>
              <p:nvPr/>
            </p:nvSpPr>
            <p:spPr>
              <a:xfrm>
                <a:off x="4639309" y="424180"/>
                <a:ext cx="105410" cy="105409"/>
              </a:xfrm>
              <a:custGeom>
                <a:avLst/>
                <a:gdLst>
                  <a:gd name="connsiteX0" fmla="*/ 105410 w 105410"/>
                  <a:gd name="connsiteY0" fmla="*/ 52705 h 105409"/>
                  <a:gd name="connsiteX1" fmla="*/ 52705 w 105410"/>
                  <a:gd name="connsiteY1" fmla="*/ 105410 h 105409"/>
                  <a:gd name="connsiteX2" fmla="*/ 0 w 105410"/>
                  <a:gd name="connsiteY2" fmla="*/ 52705 h 105409"/>
                  <a:gd name="connsiteX3" fmla="*/ 52705 w 105410"/>
                  <a:gd name="connsiteY3" fmla="*/ 0 h 105409"/>
                  <a:gd name="connsiteX4" fmla="*/ 105410 w 105410"/>
                  <a:gd name="connsiteY4" fmla="*/ 52705 h 10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10" h="105409">
                    <a:moveTo>
                      <a:pt x="105410" y="52705"/>
                    </a:moveTo>
                    <a:cubicBezTo>
                      <a:pt x="105410" y="81915"/>
                      <a:pt x="81915" y="105410"/>
                      <a:pt x="52705" y="105410"/>
                    </a:cubicBezTo>
                    <a:cubicBezTo>
                      <a:pt x="23495" y="105410"/>
                      <a:pt x="0" y="81915"/>
                      <a:pt x="0" y="52705"/>
                    </a:cubicBezTo>
                    <a:cubicBezTo>
                      <a:pt x="0" y="23495"/>
                      <a:pt x="23495" y="0"/>
                      <a:pt x="52705" y="0"/>
                    </a:cubicBezTo>
                    <a:cubicBezTo>
                      <a:pt x="81915" y="0"/>
                      <a:pt x="105410" y="23495"/>
                      <a:pt x="105410" y="5270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6" name="任意形状 855"/>
              <p:cNvSpPr/>
              <p:nvPr/>
            </p:nvSpPr>
            <p:spPr>
              <a:xfrm>
                <a:off x="3109595" y="1547494"/>
                <a:ext cx="299084" cy="338455"/>
              </a:xfrm>
              <a:custGeom>
                <a:avLst/>
                <a:gdLst>
                  <a:gd name="connsiteX0" fmla="*/ 110490 w 299084"/>
                  <a:gd name="connsiteY0" fmla="*/ 0 h 338455"/>
                  <a:gd name="connsiteX1" fmla="*/ 262255 w 299084"/>
                  <a:gd name="connsiteY1" fmla="*/ 247015 h 338455"/>
                  <a:gd name="connsiteX2" fmla="*/ 0 w 299084"/>
                  <a:gd name="connsiteY2" fmla="*/ 178435 h 338455"/>
                  <a:gd name="connsiteX3" fmla="*/ 299085 w 299084"/>
                  <a:gd name="connsiteY3" fmla="*/ 82550 h 338455"/>
                  <a:gd name="connsiteX4" fmla="*/ 89535 w 299084"/>
                  <a:gd name="connsiteY4" fmla="*/ 338455 h 33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084" h="338455">
                    <a:moveTo>
                      <a:pt x="110490" y="0"/>
                    </a:moveTo>
                    <a:lnTo>
                      <a:pt x="262255" y="247015"/>
                    </a:lnTo>
                    <a:lnTo>
                      <a:pt x="0" y="178435"/>
                    </a:lnTo>
                    <a:lnTo>
                      <a:pt x="299085" y="82550"/>
                    </a:lnTo>
                    <a:lnTo>
                      <a:pt x="89535" y="338455"/>
                    </a:ln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7" name="任意形状 856"/>
              <p:cNvSpPr/>
              <p:nvPr/>
            </p:nvSpPr>
            <p:spPr>
              <a:xfrm>
                <a:off x="4038328" y="883919"/>
                <a:ext cx="323960" cy="402677"/>
              </a:xfrm>
              <a:custGeom>
                <a:avLst/>
                <a:gdLst>
                  <a:gd name="connsiteX0" fmla="*/ 134892 w 323960"/>
                  <a:gd name="connsiteY0" fmla="*/ 0 h 402677"/>
                  <a:gd name="connsiteX1" fmla="*/ 321582 w 323960"/>
                  <a:gd name="connsiteY1" fmla="*/ 251460 h 402677"/>
                  <a:gd name="connsiteX2" fmla="*/ 120922 w 323960"/>
                  <a:gd name="connsiteY2" fmla="*/ 400685 h 402677"/>
                  <a:gd name="connsiteX3" fmla="*/ 1542 w 323960"/>
                  <a:gd name="connsiteY3" fmla="*/ 240030 h 402677"/>
                  <a:gd name="connsiteX4" fmla="*/ 130447 w 323960"/>
                  <a:gd name="connsiteY4" fmla="*/ 144780 h 402677"/>
                  <a:gd name="connsiteX5" fmla="*/ 206647 w 323960"/>
                  <a:gd name="connsiteY5" fmla="*/ 247650 h 402677"/>
                  <a:gd name="connsiteX6" fmla="*/ 124097 w 323960"/>
                  <a:gd name="connsiteY6" fmla="*/ 308610 h 402677"/>
                  <a:gd name="connsiteX7" fmla="*/ 75202 w 323960"/>
                  <a:gd name="connsiteY7" fmla="*/ 242570 h 402677"/>
                  <a:gd name="connsiteX8" fmla="*/ 127907 w 323960"/>
                  <a:gd name="connsiteY8" fmla="*/ 203200 h 4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960" h="402677">
                    <a:moveTo>
                      <a:pt x="134892" y="0"/>
                    </a:moveTo>
                    <a:cubicBezTo>
                      <a:pt x="255542" y="17780"/>
                      <a:pt x="339362" y="130175"/>
                      <a:pt x="321582" y="251460"/>
                    </a:cubicBezTo>
                    <a:cubicBezTo>
                      <a:pt x="307612" y="347980"/>
                      <a:pt x="217442" y="415290"/>
                      <a:pt x="120922" y="400685"/>
                    </a:cubicBezTo>
                    <a:cubicBezTo>
                      <a:pt x="43452" y="389255"/>
                      <a:pt x="-9888" y="317500"/>
                      <a:pt x="1542" y="240030"/>
                    </a:cubicBezTo>
                    <a:cubicBezTo>
                      <a:pt x="10432" y="178435"/>
                      <a:pt x="68217" y="135255"/>
                      <a:pt x="130447" y="144780"/>
                    </a:cubicBezTo>
                    <a:cubicBezTo>
                      <a:pt x="179977" y="152400"/>
                      <a:pt x="214267" y="198120"/>
                      <a:pt x="206647" y="247650"/>
                    </a:cubicBezTo>
                    <a:cubicBezTo>
                      <a:pt x="200932" y="287020"/>
                      <a:pt x="164102" y="314960"/>
                      <a:pt x="124097" y="308610"/>
                    </a:cubicBezTo>
                    <a:cubicBezTo>
                      <a:pt x="92347" y="304165"/>
                      <a:pt x="70757" y="274320"/>
                      <a:pt x="75202" y="242570"/>
                    </a:cubicBezTo>
                    <a:cubicBezTo>
                      <a:pt x="79012" y="217170"/>
                      <a:pt x="102507" y="199390"/>
                      <a:pt x="127907" y="203200"/>
                    </a:cubicBezTo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8" name="任意形状 857"/>
              <p:cNvSpPr/>
              <p:nvPr/>
            </p:nvSpPr>
            <p:spPr>
              <a:xfrm>
                <a:off x="2626360" y="3470751"/>
                <a:ext cx="128428" cy="127952"/>
              </a:xfrm>
              <a:custGeom>
                <a:avLst/>
                <a:gdLst>
                  <a:gd name="connsiteX0" fmla="*/ 19050 w 128428"/>
                  <a:gd name="connsiteY0" fmla="*/ 18574 h 127952"/>
                  <a:gd name="connsiteX1" fmla="*/ 109855 w 128428"/>
                  <a:gd name="connsiteY1" fmla="*/ 18574 h 127952"/>
                  <a:gd name="connsiteX2" fmla="*/ 109855 w 128428"/>
                  <a:gd name="connsiteY2" fmla="*/ 109379 h 127952"/>
                  <a:gd name="connsiteX3" fmla="*/ 19050 w 128428"/>
                  <a:gd name="connsiteY3" fmla="*/ 109379 h 127952"/>
                  <a:gd name="connsiteX4" fmla="*/ 19050 w 128428"/>
                  <a:gd name="connsiteY4" fmla="*/ 18574 h 1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28" h="127952">
                    <a:moveTo>
                      <a:pt x="19050" y="18574"/>
                    </a:moveTo>
                    <a:cubicBezTo>
                      <a:pt x="43815" y="-6191"/>
                      <a:pt x="84455" y="-6191"/>
                      <a:pt x="109855" y="18574"/>
                    </a:cubicBezTo>
                    <a:cubicBezTo>
                      <a:pt x="134620" y="43339"/>
                      <a:pt x="134620" y="83979"/>
                      <a:pt x="109855" y="109379"/>
                    </a:cubicBezTo>
                    <a:cubicBezTo>
                      <a:pt x="85090" y="134144"/>
                      <a:pt x="44450" y="134144"/>
                      <a:pt x="19050" y="109379"/>
                    </a:cubicBezTo>
                    <a:cubicBezTo>
                      <a:pt x="-6350" y="83979"/>
                      <a:pt x="-6350" y="43339"/>
                      <a:pt x="19050" y="18574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9" name="任意形状 858"/>
              <p:cNvSpPr/>
              <p:nvPr/>
            </p:nvSpPr>
            <p:spPr>
              <a:xfrm>
                <a:off x="4717891" y="4741545"/>
                <a:ext cx="63658" cy="64134"/>
              </a:xfrm>
              <a:custGeom>
                <a:avLst/>
                <a:gdLst>
                  <a:gd name="connsiteX0" fmla="*/ 9049 w 63658"/>
                  <a:gd name="connsiteY0" fmla="*/ 9525 h 64134"/>
                  <a:gd name="connsiteX1" fmla="*/ 54134 w 63658"/>
                  <a:gd name="connsiteY1" fmla="*/ 9525 h 64134"/>
                  <a:gd name="connsiteX2" fmla="*/ 54134 w 63658"/>
                  <a:gd name="connsiteY2" fmla="*/ 54610 h 64134"/>
                  <a:gd name="connsiteX3" fmla="*/ 9049 w 63658"/>
                  <a:gd name="connsiteY3" fmla="*/ 54610 h 64134"/>
                  <a:gd name="connsiteX4" fmla="*/ 9049 w 63658"/>
                  <a:gd name="connsiteY4" fmla="*/ 9525 h 6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58" h="64134">
                    <a:moveTo>
                      <a:pt x="9049" y="9525"/>
                    </a:moveTo>
                    <a:cubicBezTo>
                      <a:pt x="21749" y="-3175"/>
                      <a:pt x="41434" y="-3175"/>
                      <a:pt x="54134" y="9525"/>
                    </a:cubicBezTo>
                    <a:cubicBezTo>
                      <a:pt x="66834" y="22225"/>
                      <a:pt x="66834" y="41910"/>
                      <a:pt x="54134" y="54610"/>
                    </a:cubicBezTo>
                    <a:cubicBezTo>
                      <a:pt x="41434" y="67310"/>
                      <a:pt x="21749" y="67310"/>
                      <a:pt x="9049" y="54610"/>
                    </a:cubicBezTo>
                    <a:cubicBezTo>
                      <a:pt x="-3016" y="41910"/>
                      <a:pt x="-3016" y="21590"/>
                      <a:pt x="9049" y="95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0" name="任意形状 859"/>
              <p:cNvSpPr/>
              <p:nvPr/>
            </p:nvSpPr>
            <p:spPr>
              <a:xfrm>
                <a:off x="9617075" y="1490344"/>
                <a:ext cx="274955" cy="235584"/>
              </a:xfrm>
              <a:custGeom>
                <a:avLst/>
                <a:gdLst>
                  <a:gd name="connsiteX0" fmla="*/ 62865 w 274955"/>
                  <a:gd name="connsiteY0" fmla="*/ 235585 h 235584"/>
                  <a:gd name="connsiteX1" fmla="*/ 119380 w 274955"/>
                  <a:gd name="connsiteY1" fmla="*/ 0 h 235584"/>
                  <a:gd name="connsiteX2" fmla="*/ 233680 w 274955"/>
                  <a:gd name="connsiteY2" fmla="*/ 194945 h 235584"/>
                  <a:gd name="connsiteX3" fmla="*/ 0 w 274955"/>
                  <a:gd name="connsiteY3" fmla="*/ 74930 h 235584"/>
                  <a:gd name="connsiteX4" fmla="*/ 274955 w 274955"/>
                  <a:gd name="connsiteY4" fmla="*/ 48260 h 23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955" h="235584">
                    <a:moveTo>
                      <a:pt x="62865" y="235585"/>
                    </a:moveTo>
                    <a:lnTo>
                      <a:pt x="119380" y="0"/>
                    </a:lnTo>
                    <a:lnTo>
                      <a:pt x="233680" y="194945"/>
                    </a:lnTo>
                    <a:lnTo>
                      <a:pt x="0" y="74930"/>
                    </a:lnTo>
                    <a:lnTo>
                      <a:pt x="274955" y="48260"/>
                    </a:ln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1" name="任意形状 860"/>
              <p:cNvSpPr/>
              <p:nvPr/>
            </p:nvSpPr>
            <p:spPr>
              <a:xfrm>
                <a:off x="10709909" y="2799079"/>
                <a:ext cx="361315" cy="353695"/>
              </a:xfrm>
              <a:custGeom>
                <a:avLst/>
                <a:gdLst>
                  <a:gd name="connsiteX0" fmla="*/ 167005 w 361315"/>
                  <a:gd name="connsiteY0" fmla="*/ 353695 h 353695"/>
                  <a:gd name="connsiteX1" fmla="*/ 108585 w 361315"/>
                  <a:gd name="connsiteY1" fmla="*/ 24765 h 353695"/>
                  <a:gd name="connsiteX2" fmla="*/ 361315 w 361315"/>
                  <a:gd name="connsiteY2" fmla="*/ 208280 h 353695"/>
                  <a:gd name="connsiteX3" fmla="*/ 0 w 361315"/>
                  <a:gd name="connsiteY3" fmla="*/ 185420 h 353695"/>
                  <a:gd name="connsiteX4" fmla="*/ 332105 w 361315"/>
                  <a:gd name="connsiteY4" fmla="*/ 0 h 35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15" h="353695">
                    <a:moveTo>
                      <a:pt x="167005" y="353695"/>
                    </a:moveTo>
                    <a:lnTo>
                      <a:pt x="108585" y="24765"/>
                    </a:lnTo>
                    <a:lnTo>
                      <a:pt x="361315" y="208280"/>
                    </a:lnTo>
                    <a:lnTo>
                      <a:pt x="0" y="185420"/>
                    </a:lnTo>
                    <a:lnTo>
                      <a:pt x="332105" y="0"/>
                    </a:ln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2" name="任意形状 861"/>
              <p:cNvSpPr/>
              <p:nvPr/>
            </p:nvSpPr>
            <p:spPr>
              <a:xfrm>
                <a:off x="7681594" y="5870575"/>
                <a:ext cx="180340" cy="180340"/>
              </a:xfrm>
              <a:custGeom>
                <a:avLst/>
                <a:gdLst>
                  <a:gd name="connsiteX0" fmla="*/ 180340 w 180340"/>
                  <a:gd name="connsiteY0" fmla="*/ 90170 h 180340"/>
                  <a:gd name="connsiteX1" fmla="*/ 90170 w 180340"/>
                  <a:gd name="connsiteY1" fmla="*/ 180340 h 180340"/>
                  <a:gd name="connsiteX2" fmla="*/ 0 w 180340"/>
                  <a:gd name="connsiteY2" fmla="*/ 90170 h 180340"/>
                  <a:gd name="connsiteX3" fmla="*/ 90170 w 180340"/>
                  <a:gd name="connsiteY3" fmla="*/ 0 h 180340"/>
                  <a:gd name="connsiteX4" fmla="*/ 180340 w 180340"/>
                  <a:gd name="connsiteY4" fmla="*/ 90170 h 18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40" h="180340">
                    <a:moveTo>
                      <a:pt x="180340" y="90170"/>
                    </a:moveTo>
                    <a:cubicBezTo>
                      <a:pt x="180340" y="140335"/>
                      <a:pt x="139700" y="180340"/>
                      <a:pt x="90170" y="180340"/>
                    </a:cubicBezTo>
                    <a:cubicBezTo>
                      <a:pt x="40005" y="180340"/>
                      <a:pt x="0" y="139700"/>
                      <a:pt x="0" y="90170"/>
                    </a:cubicBezTo>
                    <a:cubicBezTo>
                      <a:pt x="0" y="40005"/>
                      <a:pt x="40640" y="0"/>
                      <a:pt x="90170" y="0"/>
                    </a:cubicBezTo>
                    <a:cubicBezTo>
                      <a:pt x="139700" y="0"/>
                      <a:pt x="180340" y="40640"/>
                      <a:pt x="180340" y="90170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3" name="任意形状 862"/>
              <p:cNvSpPr/>
              <p:nvPr/>
            </p:nvSpPr>
            <p:spPr>
              <a:xfrm>
                <a:off x="6470015" y="649605"/>
                <a:ext cx="90169" cy="90169"/>
              </a:xfrm>
              <a:custGeom>
                <a:avLst/>
                <a:gdLst>
                  <a:gd name="connsiteX0" fmla="*/ 90170 w 90169"/>
                  <a:gd name="connsiteY0" fmla="*/ 45085 h 90169"/>
                  <a:gd name="connsiteX1" fmla="*/ 45085 w 90169"/>
                  <a:gd name="connsiteY1" fmla="*/ 90170 h 90169"/>
                  <a:gd name="connsiteX2" fmla="*/ 0 w 90169"/>
                  <a:gd name="connsiteY2" fmla="*/ 45085 h 90169"/>
                  <a:gd name="connsiteX3" fmla="*/ 45085 w 90169"/>
                  <a:gd name="connsiteY3" fmla="*/ 0 h 90169"/>
                  <a:gd name="connsiteX4" fmla="*/ 90170 w 90169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69" h="90169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4" name="任意形状 863"/>
              <p:cNvSpPr/>
              <p:nvPr/>
            </p:nvSpPr>
            <p:spPr>
              <a:xfrm>
                <a:off x="5138420" y="6377940"/>
                <a:ext cx="90170" cy="90169"/>
              </a:xfrm>
              <a:custGeom>
                <a:avLst/>
                <a:gdLst>
                  <a:gd name="connsiteX0" fmla="*/ 90170 w 90170"/>
                  <a:gd name="connsiteY0" fmla="*/ 45085 h 90169"/>
                  <a:gd name="connsiteX1" fmla="*/ 45085 w 90170"/>
                  <a:gd name="connsiteY1" fmla="*/ 90170 h 90169"/>
                  <a:gd name="connsiteX2" fmla="*/ 0 w 90170"/>
                  <a:gd name="connsiteY2" fmla="*/ 45085 h 90169"/>
                  <a:gd name="connsiteX3" fmla="*/ 45085 w 90170"/>
                  <a:gd name="connsiteY3" fmla="*/ 0 h 90169"/>
                  <a:gd name="connsiteX4" fmla="*/ 90170 w 90170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70" h="90169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5" name="任意形状 864"/>
              <p:cNvSpPr/>
              <p:nvPr/>
            </p:nvSpPr>
            <p:spPr>
              <a:xfrm>
                <a:off x="9277350" y="4292600"/>
                <a:ext cx="217169" cy="217170"/>
              </a:xfrm>
              <a:custGeom>
                <a:avLst/>
                <a:gdLst>
                  <a:gd name="connsiteX0" fmla="*/ 217170 w 217169"/>
                  <a:gd name="connsiteY0" fmla="*/ 108585 h 217170"/>
                  <a:gd name="connsiteX1" fmla="*/ 108585 w 217169"/>
                  <a:gd name="connsiteY1" fmla="*/ 217170 h 217170"/>
                  <a:gd name="connsiteX2" fmla="*/ 0 w 217169"/>
                  <a:gd name="connsiteY2" fmla="*/ 108585 h 217170"/>
                  <a:gd name="connsiteX3" fmla="*/ 108585 w 217169"/>
                  <a:gd name="connsiteY3" fmla="*/ 0 h 217170"/>
                  <a:gd name="connsiteX4" fmla="*/ 217170 w 217169"/>
                  <a:gd name="connsiteY4" fmla="*/ 108585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69" h="217170">
                    <a:moveTo>
                      <a:pt x="217170" y="108585"/>
                    </a:moveTo>
                    <a:cubicBezTo>
                      <a:pt x="217170" y="168910"/>
                      <a:pt x="168275" y="217170"/>
                      <a:pt x="108585" y="217170"/>
                    </a:cubicBezTo>
                    <a:cubicBezTo>
                      <a:pt x="48260" y="217170"/>
                      <a:pt x="0" y="168275"/>
                      <a:pt x="0" y="108585"/>
                    </a:cubicBezTo>
                    <a:cubicBezTo>
                      <a:pt x="0" y="48260"/>
                      <a:pt x="48895" y="0"/>
                      <a:pt x="108585" y="0"/>
                    </a:cubicBezTo>
                    <a:cubicBezTo>
                      <a:pt x="168275" y="0"/>
                      <a:pt x="217170" y="48895"/>
                      <a:pt x="217170" y="1085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6" name="任意形状 865"/>
              <p:cNvSpPr/>
              <p:nvPr/>
            </p:nvSpPr>
            <p:spPr>
              <a:xfrm>
                <a:off x="2882264" y="4344034"/>
                <a:ext cx="90170" cy="90170"/>
              </a:xfrm>
              <a:custGeom>
                <a:avLst/>
                <a:gdLst>
                  <a:gd name="connsiteX0" fmla="*/ 90170 w 90170"/>
                  <a:gd name="connsiteY0" fmla="*/ 45085 h 90170"/>
                  <a:gd name="connsiteX1" fmla="*/ 45085 w 90170"/>
                  <a:gd name="connsiteY1" fmla="*/ 90170 h 90170"/>
                  <a:gd name="connsiteX2" fmla="*/ 0 w 90170"/>
                  <a:gd name="connsiteY2" fmla="*/ 45085 h 90170"/>
                  <a:gd name="connsiteX3" fmla="*/ 45085 w 90170"/>
                  <a:gd name="connsiteY3" fmla="*/ 0 h 90170"/>
                  <a:gd name="connsiteX4" fmla="*/ 90170 w 90170"/>
                  <a:gd name="connsiteY4" fmla="*/ 45085 h 9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70" h="90170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7" name="任意形状 866"/>
              <p:cNvSpPr/>
              <p:nvPr/>
            </p:nvSpPr>
            <p:spPr>
              <a:xfrm>
                <a:off x="7886065" y="329565"/>
                <a:ext cx="90169" cy="90169"/>
              </a:xfrm>
              <a:custGeom>
                <a:avLst/>
                <a:gdLst>
                  <a:gd name="connsiteX0" fmla="*/ 90170 w 90169"/>
                  <a:gd name="connsiteY0" fmla="*/ 45085 h 90169"/>
                  <a:gd name="connsiteX1" fmla="*/ 45085 w 90169"/>
                  <a:gd name="connsiteY1" fmla="*/ 90170 h 90169"/>
                  <a:gd name="connsiteX2" fmla="*/ 0 w 90169"/>
                  <a:gd name="connsiteY2" fmla="*/ 45085 h 90169"/>
                  <a:gd name="connsiteX3" fmla="*/ 45085 w 90169"/>
                  <a:gd name="connsiteY3" fmla="*/ 0 h 90169"/>
                  <a:gd name="connsiteX4" fmla="*/ 90170 w 90169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69" h="90169">
                    <a:moveTo>
                      <a:pt x="90170" y="45085"/>
                    </a:moveTo>
                    <a:cubicBezTo>
                      <a:pt x="90170" y="69985"/>
                      <a:pt x="69984" y="90170"/>
                      <a:pt x="45085" y="90170"/>
                    </a:cubicBezTo>
                    <a:cubicBezTo>
                      <a:pt x="20185" y="90170"/>
                      <a:pt x="0" y="69985"/>
                      <a:pt x="0" y="45085"/>
                    </a:cubicBezTo>
                    <a:cubicBezTo>
                      <a:pt x="0" y="20185"/>
                      <a:pt x="20186" y="0"/>
                      <a:pt x="45085" y="0"/>
                    </a:cubicBezTo>
                    <a:cubicBezTo>
                      <a:pt x="69985" y="0"/>
                      <a:pt x="90170" y="20185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8" name="任意形状 867"/>
              <p:cNvSpPr/>
              <p:nvPr/>
            </p:nvSpPr>
            <p:spPr>
              <a:xfrm>
                <a:off x="9115385" y="2426957"/>
                <a:ext cx="381328" cy="429272"/>
              </a:xfrm>
              <a:custGeom>
                <a:avLst/>
                <a:gdLst>
                  <a:gd name="connsiteX0" fmla="*/ 113705 w 381328"/>
                  <a:gd name="connsiteY0" fmla="*/ 429272 h 429272"/>
                  <a:gd name="connsiteX1" fmla="*/ 38139 w 381328"/>
                  <a:gd name="connsiteY1" fmla="*/ 90817 h 429272"/>
                  <a:gd name="connsiteX2" fmla="*/ 308649 w 381328"/>
                  <a:gd name="connsiteY2" fmla="*/ 30492 h 429272"/>
                  <a:gd name="connsiteX3" fmla="*/ 356909 w 381328"/>
                  <a:gd name="connsiteY3" fmla="*/ 247027 h 429272"/>
                  <a:gd name="connsiteX4" fmla="*/ 183555 w 381328"/>
                  <a:gd name="connsiteY4" fmla="*/ 285762 h 429272"/>
                  <a:gd name="connsiteX5" fmla="*/ 152439 w 381328"/>
                  <a:gd name="connsiteY5" fmla="*/ 147332 h 429272"/>
                  <a:gd name="connsiteX6" fmla="*/ 263564 w 381328"/>
                  <a:gd name="connsiteY6" fmla="*/ 122567 h 429272"/>
                  <a:gd name="connsiteX7" fmla="*/ 283249 w 381328"/>
                  <a:gd name="connsiteY7" fmla="*/ 211467 h 429272"/>
                  <a:gd name="connsiteX8" fmla="*/ 212130 w 381328"/>
                  <a:gd name="connsiteY8" fmla="*/ 227342 h 42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328" h="429272">
                    <a:moveTo>
                      <a:pt x="113705" y="429272"/>
                    </a:moveTo>
                    <a:cubicBezTo>
                      <a:pt x="-595" y="356882"/>
                      <a:pt x="-34251" y="205117"/>
                      <a:pt x="38139" y="90817"/>
                    </a:cubicBezTo>
                    <a:cubicBezTo>
                      <a:pt x="95924" y="-623"/>
                      <a:pt x="217209" y="-27293"/>
                      <a:pt x="308649" y="30492"/>
                    </a:cubicBezTo>
                    <a:cubicBezTo>
                      <a:pt x="381674" y="76847"/>
                      <a:pt x="403264" y="174002"/>
                      <a:pt x="356909" y="247027"/>
                    </a:cubicBezTo>
                    <a:cubicBezTo>
                      <a:pt x="319445" y="305447"/>
                      <a:pt x="241974" y="322592"/>
                      <a:pt x="183555" y="285762"/>
                    </a:cubicBezTo>
                    <a:cubicBezTo>
                      <a:pt x="136564" y="255917"/>
                      <a:pt x="123230" y="194322"/>
                      <a:pt x="152439" y="147332"/>
                    </a:cubicBezTo>
                    <a:cubicBezTo>
                      <a:pt x="175934" y="109867"/>
                      <a:pt x="226099" y="99072"/>
                      <a:pt x="263564" y="122567"/>
                    </a:cubicBezTo>
                    <a:cubicBezTo>
                      <a:pt x="293409" y="141617"/>
                      <a:pt x="302299" y="180987"/>
                      <a:pt x="283249" y="211467"/>
                    </a:cubicBezTo>
                    <a:cubicBezTo>
                      <a:pt x="268009" y="235597"/>
                      <a:pt x="236259" y="242582"/>
                      <a:pt x="212130" y="227342"/>
                    </a:cubicBezTo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9" name="任意形状 868"/>
              <p:cNvSpPr/>
              <p:nvPr/>
            </p:nvSpPr>
            <p:spPr>
              <a:xfrm>
                <a:off x="8531859" y="1815464"/>
                <a:ext cx="90170" cy="90170"/>
              </a:xfrm>
              <a:custGeom>
                <a:avLst/>
                <a:gdLst>
                  <a:gd name="connsiteX0" fmla="*/ 90170 w 90170"/>
                  <a:gd name="connsiteY0" fmla="*/ 45085 h 90170"/>
                  <a:gd name="connsiteX1" fmla="*/ 45085 w 90170"/>
                  <a:gd name="connsiteY1" fmla="*/ 90170 h 90170"/>
                  <a:gd name="connsiteX2" fmla="*/ 0 w 90170"/>
                  <a:gd name="connsiteY2" fmla="*/ 45085 h 90170"/>
                  <a:gd name="connsiteX3" fmla="*/ 45085 w 90170"/>
                  <a:gd name="connsiteY3" fmla="*/ 0 h 90170"/>
                  <a:gd name="connsiteX4" fmla="*/ 90170 w 90170"/>
                  <a:gd name="connsiteY4" fmla="*/ 45085 h 9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70" h="90170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0" name="任意形状 869"/>
              <p:cNvSpPr/>
              <p:nvPr/>
            </p:nvSpPr>
            <p:spPr>
              <a:xfrm>
                <a:off x="2517775" y="348615"/>
                <a:ext cx="90170" cy="90169"/>
              </a:xfrm>
              <a:custGeom>
                <a:avLst/>
                <a:gdLst>
                  <a:gd name="connsiteX0" fmla="*/ 90170 w 90170"/>
                  <a:gd name="connsiteY0" fmla="*/ 45085 h 90169"/>
                  <a:gd name="connsiteX1" fmla="*/ 45085 w 90170"/>
                  <a:gd name="connsiteY1" fmla="*/ 90170 h 90169"/>
                  <a:gd name="connsiteX2" fmla="*/ 0 w 90170"/>
                  <a:gd name="connsiteY2" fmla="*/ 45085 h 90169"/>
                  <a:gd name="connsiteX3" fmla="*/ 45085 w 90170"/>
                  <a:gd name="connsiteY3" fmla="*/ 0 h 90169"/>
                  <a:gd name="connsiteX4" fmla="*/ 90170 w 90170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70" h="90169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1" name="任意形状 870"/>
              <p:cNvSpPr/>
              <p:nvPr/>
            </p:nvSpPr>
            <p:spPr>
              <a:xfrm>
                <a:off x="8486775" y="5774690"/>
                <a:ext cx="90169" cy="90169"/>
              </a:xfrm>
              <a:custGeom>
                <a:avLst/>
                <a:gdLst>
                  <a:gd name="connsiteX0" fmla="*/ 90170 w 90169"/>
                  <a:gd name="connsiteY0" fmla="*/ 45085 h 90169"/>
                  <a:gd name="connsiteX1" fmla="*/ 45085 w 90169"/>
                  <a:gd name="connsiteY1" fmla="*/ 90170 h 90169"/>
                  <a:gd name="connsiteX2" fmla="*/ 0 w 90169"/>
                  <a:gd name="connsiteY2" fmla="*/ 45085 h 90169"/>
                  <a:gd name="connsiteX3" fmla="*/ 45085 w 90169"/>
                  <a:gd name="connsiteY3" fmla="*/ 0 h 90169"/>
                  <a:gd name="connsiteX4" fmla="*/ 90170 w 90169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69" h="90169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2" name="任意形状 871"/>
              <p:cNvSpPr/>
              <p:nvPr/>
            </p:nvSpPr>
            <p:spPr>
              <a:xfrm>
                <a:off x="10096500" y="4810125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9525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3" name="任意形状 872"/>
              <p:cNvSpPr/>
              <p:nvPr/>
            </p:nvSpPr>
            <p:spPr>
              <a:xfrm>
                <a:off x="9904730" y="6296025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89" y="44450"/>
                      <a:pt x="22225" y="44450"/>
                    </a:cubicBezTo>
                    <a:cubicBezTo>
                      <a:pt x="10160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89" y="0"/>
                      <a:pt x="44450" y="9525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4" name="任意形状 873"/>
              <p:cNvSpPr/>
              <p:nvPr/>
            </p:nvSpPr>
            <p:spPr>
              <a:xfrm>
                <a:off x="6344920" y="6281420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10160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5" name="任意形状 874"/>
              <p:cNvSpPr/>
              <p:nvPr/>
            </p:nvSpPr>
            <p:spPr>
              <a:xfrm>
                <a:off x="386079" y="303022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900"/>
                      <a:pt x="88900" y="114300"/>
                      <a:pt x="57150" y="114300"/>
                    </a:cubicBezTo>
                    <a:cubicBezTo>
                      <a:pt x="25400" y="114300"/>
                      <a:pt x="0" y="88900"/>
                      <a:pt x="0" y="57150"/>
                    </a:cubicBezTo>
                    <a:cubicBezTo>
                      <a:pt x="0" y="25400"/>
                      <a:pt x="25400" y="0"/>
                      <a:pt x="57150" y="0"/>
                    </a:cubicBezTo>
                    <a:cubicBezTo>
                      <a:pt x="88900" y="0"/>
                      <a:pt x="114300" y="25400"/>
                      <a:pt x="114300" y="57150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6" name="任意形状 875"/>
              <p:cNvSpPr/>
              <p:nvPr/>
            </p:nvSpPr>
            <p:spPr>
              <a:xfrm>
                <a:off x="1456055" y="3274059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9525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7" name="任意形状 876"/>
              <p:cNvSpPr/>
              <p:nvPr/>
            </p:nvSpPr>
            <p:spPr>
              <a:xfrm>
                <a:off x="1831975" y="2272664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9525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8" name="任意形状 877"/>
              <p:cNvSpPr/>
              <p:nvPr/>
            </p:nvSpPr>
            <p:spPr>
              <a:xfrm>
                <a:off x="3098164" y="2547591"/>
                <a:ext cx="44450" cy="44478"/>
              </a:xfrm>
              <a:custGeom>
                <a:avLst/>
                <a:gdLst>
                  <a:gd name="connsiteX0" fmla="*/ 44450 w 44450"/>
                  <a:gd name="connsiteY0" fmla="*/ 22253 h 44478"/>
                  <a:gd name="connsiteX1" fmla="*/ 22225 w 44450"/>
                  <a:gd name="connsiteY1" fmla="*/ 44478 h 44478"/>
                  <a:gd name="connsiteX2" fmla="*/ 0 w 44450"/>
                  <a:gd name="connsiteY2" fmla="*/ 22253 h 44478"/>
                  <a:gd name="connsiteX3" fmla="*/ 22225 w 44450"/>
                  <a:gd name="connsiteY3" fmla="*/ 28 h 44478"/>
                  <a:gd name="connsiteX4" fmla="*/ 44450 w 44450"/>
                  <a:gd name="connsiteY4" fmla="*/ 22253 h 4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78">
                    <a:moveTo>
                      <a:pt x="44450" y="22253"/>
                    </a:moveTo>
                    <a:cubicBezTo>
                      <a:pt x="44450" y="34953"/>
                      <a:pt x="34290" y="44478"/>
                      <a:pt x="22225" y="44478"/>
                    </a:cubicBezTo>
                    <a:cubicBezTo>
                      <a:pt x="9525" y="44478"/>
                      <a:pt x="0" y="34318"/>
                      <a:pt x="0" y="22253"/>
                    </a:cubicBezTo>
                    <a:cubicBezTo>
                      <a:pt x="0" y="9553"/>
                      <a:pt x="10160" y="28"/>
                      <a:pt x="22225" y="28"/>
                    </a:cubicBezTo>
                    <a:cubicBezTo>
                      <a:pt x="34290" y="-607"/>
                      <a:pt x="44450" y="9553"/>
                      <a:pt x="44450" y="22253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9" name="任意形状 878"/>
              <p:cNvSpPr/>
              <p:nvPr/>
            </p:nvSpPr>
            <p:spPr>
              <a:xfrm>
                <a:off x="3054350" y="619125"/>
                <a:ext cx="45085" cy="44450"/>
              </a:xfrm>
              <a:custGeom>
                <a:avLst/>
                <a:gdLst>
                  <a:gd name="connsiteX0" fmla="*/ 45085 w 45085"/>
                  <a:gd name="connsiteY0" fmla="*/ 22225 h 44450"/>
                  <a:gd name="connsiteX1" fmla="*/ 22860 w 45085"/>
                  <a:gd name="connsiteY1" fmla="*/ 44450 h 44450"/>
                  <a:gd name="connsiteX2" fmla="*/ 0 w 45085"/>
                  <a:gd name="connsiteY2" fmla="*/ 22225 h 44450"/>
                  <a:gd name="connsiteX3" fmla="*/ 22225 w 45085"/>
                  <a:gd name="connsiteY3" fmla="*/ 0 h 44450"/>
                  <a:gd name="connsiteX4" fmla="*/ 45085 w 45085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5" h="44450">
                    <a:moveTo>
                      <a:pt x="45085" y="22225"/>
                    </a:moveTo>
                    <a:cubicBezTo>
                      <a:pt x="45085" y="34925"/>
                      <a:pt x="34925" y="44450"/>
                      <a:pt x="22860" y="44450"/>
                    </a:cubicBezTo>
                    <a:cubicBezTo>
                      <a:pt x="10795" y="44450"/>
                      <a:pt x="0" y="34925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5085" y="10160"/>
                      <a:pt x="45085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0" name="任意形状 879"/>
              <p:cNvSpPr/>
              <p:nvPr/>
            </p:nvSpPr>
            <p:spPr>
              <a:xfrm>
                <a:off x="5549265" y="893444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9525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1" name="任意形状 880"/>
              <p:cNvSpPr/>
              <p:nvPr/>
            </p:nvSpPr>
            <p:spPr>
              <a:xfrm>
                <a:off x="8143875" y="6282690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10160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9525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2" name="任意形状 881"/>
              <p:cNvSpPr/>
              <p:nvPr/>
            </p:nvSpPr>
            <p:spPr>
              <a:xfrm>
                <a:off x="10589259" y="2145636"/>
                <a:ext cx="44450" cy="44478"/>
              </a:xfrm>
              <a:custGeom>
                <a:avLst/>
                <a:gdLst>
                  <a:gd name="connsiteX0" fmla="*/ 44450 w 44450"/>
                  <a:gd name="connsiteY0" fmla="*/ 22253 h 44478"/>
                  <a:gd name="connsiteX1" fmla="*/ 22225 w 44450"/>
                  <a:gd name="connsiteY1" fmla="*/ 44478 h 44478"/>
                  <a:gd name="connsiteX2" fmla="*/ 0 w 44450"/>
                  <a:gd name="connsiteY2" fmla="*/ 22253 h 44478"/>
                  <a:gd name="connsiteX3" fmla="*/ 22225 w 44450"/>
                  <a:gd name="connsiteY3" fmla="*/ 28 h 44478"/>
                  <a:gd name="connsiteX4" fmla="*/ 44450 w 44450"/>
                  <a:gd name="connsiteY4" fmla="*/ 22253 h 4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78">
                    <a:moveTo>
                      <a:pt x="44450" y="22253"/>
                    </a:moveTo>
                    <a:cubicBezTo>
                      <a:pt x="44450" y="34953"/>
                      <a:pt x="34290" y="44478"/>
                      <a:pt x="22225" y="44478"/>
                    </a:cubicBezTo>
                    <a:cubicBezTo>
                      <a:pt x="9525" y="44478"/>
                      <a:pt x="0" y="34318"/>
                      <a:pt x="0" y="22253"/>
                    </a:cubicBezTo>
                    <a:cubicBezTo>
                      <a:pt x="0" y="9553"/>
                      <a:pt x="10160" y="28"/>
                      <a:pt x="22225" y="28"/>
                    </a:cubicBezTo>
                    <a:cubicBezTo>
                      <a:pt x="34925" y="-607"/>
                      <a:pt x="44450" y="9553"/>
                      <a:pt x="44450" y="22253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3" name="任意形状 882"/>
              <p:cNvSpPr/>
              <p:nvPr/>
            </p:nvSpPr>
            <p:spPr>
              <a:xfrm>
                <a:off x="9859644" y="357504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10161" y="44450"/>
                      <a:pt x="0" y="34290"/>
                      <a:pt x="0" y="22225"/>
                    </a:cubicBezTo>
                    <a:cubicBezTo>
                      <a:pt x="0" y="9525"/>
                      <a:pt x="10161" y="0"/>
                      <a:pt x="22225" y="0"/>
                    </a:cubicBezTo>
                    <a:cubicBezTo>
                      <a:pt x="34290" y="0"/>
                      <a:pt x="44450" y="9525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0" name="图形 6"/>
            <p:cNvGrpSpPr/>
            <p:nvPr/>
          </p:nvGrpSpPr>
          <p:grpSpPr>
            <a:xfrm>
              <a:off x="9754450" y="2554572"/>
              <a:ext cx="527858" cy="1468310"/>
              <a:chOff x="9754450" y="2554572"/>
              <a:chExt cx="527858" cy="1468310"/>
            </a:xfrm>
          </p:grpSpPr>
          <p:grpSp>
            <p:nvGrpSpPr>
              <p:cNvPr id="810" name="图形 6"/>
              <p:cNvGrpSpPr/>
              <p:nvPr/>
            </p:nvGrpSpPr>
            <p:grpSpPr>
              <a:xfrm>
                <a:off x="9754450" y="2555842"/>
                <a:ext cx="527858" cy="1467040"/>
                <a:chOff x="9754450" y="2555842"/>
                <a:chExt cx="527858" cy="1467040"/>
              </a:xfrm>
            </p:grpSpPr>
            <p:sp>
              <p:nvSpPr>
                <p:cNvPr id="825" name="任意形状 824"/>
                <p:cNvSpPr/>
                <p:nvPr/>
              </p:nvSpPr>
              <p:spPr>
                <a:xfrm>
                  <a:off x="10008234" y="3283584"/>
                  <a:ext cx="31115" cy="9525"/>
                </a:xfrm>
                <a:custGeom>
                  <a:avLst/>
                  <a:gdLst>
                    <a:gd name="connsiteX0" fmla="*/ 0 w 31115"/>
                    <a:gd name="connsiteY0" fmla="*/ 0 h 9525"/>
                    <a:gd name="connsiteX1" fmla="*/ 31115 w 31115"/>
                    <a:gd name="connsiteY1" fmla="*/ 9525 h 9525"/>
                    <a:gd name="connsiteX2" fmla="*/ 0 w 31115"/>
                    <a:gd name="connsiteY2" fmla="*/ 0 h 9525"/>
                    <a:gd name="connsiteX3" fmla="*/ 0 w 31115"/>
                    <a:gd name="connsiteY3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15" h="9525">
                      <a:moveTo>
                        <a:pt x="0" y="0"/>
                      </a:moveTo>
                      <a:cubicBezTo>
                        <a:pt x="10160" y="3175"/>
                        <a:pt x="20955" y="6350"/>
                        <a:pt x="31115" y="9525"/>
                      </a:cubicBezTo>
                      <a:cubicBezTo>
                        <a:pt x="20955" y="6985"/>
                        <a:pt x="10795" y="381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6" name="任意形状 825"/>
                <p:cNvSpPr/>
                <p:nvPr/>
              </p:nvSpPr>
              <p:spPr>
                <a:xfrm>
                  <a:off x="9914890" y="3242310"/>
                  <a:ext cx="27304" cy="13969"/>
                </a:xfrm>
                <a:custGeom>
                  <a:avLst/>
                  <a:gdLst>
                    <a:gd name="connsiteX0" fmla="*/ 27305 w 27304"/>
                    <a:gd name="connsiteY0" fmla="*/ 13970 h 13969"/>
                    <a:gd name="connsiteX1" fmla="*/ 0 w 27304"/>
                    <a:gd name="connsiteY1" fmla="*/ 0 h 13969"/>
                    <a:gd name="connsiteX2" fmla="*/ 27305 w 27304"/>
                    <a:gd name="connsiteY2" fmla="*/ 13970 h 1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04" h="13969">
                      <a:moveTo>
                        <a:pt x="27305" y="13970"/>
                      </a:moveTo>
                      <a:cubicBezTo>
                        <a:pt x="16510" y="8890"/>
                        <a:pt x="6985" y="3810"/>
                        <a:pt x="0" y="0"/>
                      </a:cubicBezTo>
                      <a:cubicBezTo>
                        <a:pt x="6985" y="3810"/>
                        <a:pt x="16510" y="8890"/>
                        <a:pt x="27305" y="1397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7" name="任意形状 826"/>
                <p:cNvSpPr/>
                <p:nvPr/>
              </p:nvSpPr>
              <p:spPr>
                <a:xfrm>
                  <a:off x="10184765" y="2641600"/>
                  <a:ext cx="8890" cy="1270"/>
                </a:xfrm>
                <a:custGeom>
                  <a:avLst/>
                  <a:gdLst>
                    <a:gd name="connsiteX0" fmla="*/ 8890 w 8890"/>
                    <a:gd name="connsiteY0" fmla="*/ 1270 h 1270"/>
                    <a:gd name="connsiteX1" fmla="*/ 0 w 8890"/>
                    <a:gd name="connsiteY1" fmla="*/ 0 h 1270"/>
                    <a:gd name="connsiteX2" fmla="*/ 8890 w 8890"/>
                    <a:gd name="connsiteY2" fmla="*/ 1270 h 1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" h="1270">
                      <a:moveTo>
                        <a:pt x="8890" y="1270"/>
                      </a:moveTo>
                      <a:cubicBezTo>
                        <a:pt x="5715" y="635"/>
                        <a:pt x="2540" y="0"/>
                        <a:pt x="0" y="0"/>
                      </a:cubicBezTo>
                      <a:cubicBezTo>
                        <a:pt x="2540" y="0"/>
                        <a:pt x="5715" y="635"/>
                        <a:pt x="8890" y="127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8" name="任意形状 827"/>
                <p:cNvSpPr/>
                <p:nvPr/>
              </p:nvSpPr>
              <p:spPr>
                <a:xfrm>
                  <a:off x="10257790" y="2665729"/>
                  <a:ext cx="1269" cy="635"/>
                </a:xfrm>
                <a:custGeom>
                  <a:avLst/>
                  <a:gdLst>
                    <a:gd name="connsiteX0" fmla="*/ 0 w 1269"/>
                    <a:gd name="connsiteY0" fmla="*/ 0 h 635"/>
                    <a:gd name="connsiteX1" fmla="*/ 1270 w 1269"/>
                    <a:gd name="connsiteY1" fmla="*/ 635 h 635"/>
                    <a:gd name="connsiteX2" fmla="*/ 0 w 1269"/>
                    <a:gd name="connsiteY2" fmla="*/ 0 h 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9" h="635">
                      <a:moveTo>
                        <a:pt x="0" y="0"/>
                      </a:moveTo>
                      <a:cubicBezTo>
                        <a:pt x="635" y="0"/>
                        <a:pt x="1270" y="635"/>
                        <a:pt x="1270" y="635"/>
                      </a:cubicBezTo>
                      <a:cubicBezTo>
                        <a:pt x="635" y="635"/>
                        <a:pt x="635" y="63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9" name="任意形状 828"/>
                <p:cNvSpPr/>
                <p:nvPr/>
              </p:nvSpPr>
              <p:spPr>
                <a:xfrm>
                  <a:off x="9924415" y="3073400"/>
                  <a:ext cx="33654" cy="88264"/>
                </a:xfrm>
                <a:custGeom>
                  <a:avLst/>
                  <a:gdLst>
                    <a:gd name="connsiteX0" fmla="*/ 0 w 33654"/>
                    <a:gd name="connsiteY0" fmla="*/ 88265 h 88264"/>
                    <a:gd name="connsiteX1" fmla="*/ 33655 w 33654"/>
                    <a:gd name="connsiteY1" fmla="*/ 0 h 88264"/>
                    <a:gd name="connsiteX2" fmla="*/ 0 w 33654"/>
                    <a:gd name="connsiteY2" fmla="*/ 88265 h 88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54" h="88264">
                      <a:moveTo>
                        <a:pt x="0" y="88265"/>
                      </a:moveTo>
                      <a:cubicBezTo>
                        <a:pt x="10795" y="59055"/>
                        <a:pt x="21590" y="29210"/>
                        <a:pt x="33655" y="0"/>
                      </a:cubicBezTo>
                      <a:cubicBezTo>
                        <a:pt x="21590" y="29210"/>
                        <a:pt x="10160" y="59055"/>
                        <a:pt x="0" y="88265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0" name="任意形状 829"/>
                <p:cNvSpPr/>
                <p:nvPr/>
              </p:nvSpPr>
              <p:spPr>
                <a:xfrm>
                  <a:off x="10195559" y="2643504"/>
                  <a:ext cx="8255" cy="1905"/>
                </a:xfrm>
                <a:custGeom>
                  <a:avLst/>
                  <a:gdLst>
                    <a:gd name="connsiteX0" fmla="*/ 8255 w 8255"/>
                    <a:gd name="connsiteY0" fmla="*/ 1905 h 1905"/>
                    <a:gd name="connsiteX1" fmla="*/ 0 w 8255"/>
                    <a:gd name="connsiteY1" fmla="*/ 0 h 1905"/>
                    <a:gd name="connsiteX2" fmla="*/ 8255 w 8255"/>
                    <a:gd name="connsiteY2" fmla="*/ 1905 h 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55" h="1905">
                      <a:moveTo>
                        <a:pt x="8255" y="1905"/>
                      </a:moveTo>
                      <a:cubicBezTo>
                        <a:pt x="5080" y="1270"/>
                        <a:pt x="2540" y="635"/>
                        <a:pt x="0" y="0"/>
                      </a:cubicBezTo>
                      <a:cubicBezTo>
                        <a:pt x="2540" y="635"/>
                        <a:pt x="5715" y="635"/>
                        <a:pt x="8255" y="1905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1" name="任意形状 830"/>
                <p:cNvSpPr/>
                <p:nvPr/>
              </p:nvSpPr>
              <p:spPr>
                <a:xfrm>
                  <a:off x="10208259" y="2646045"/>
                  <a:ext cx="4445" cy="1269"/>
                </a:xfrm>
                <a:custGeom>
                  <a:avLst/>
                  <a:gdLst>
                    <a:gd name="connsiteX0" fmla="*/ 4445 w 4445"/>
                    <a:gd name="connsiteY0" fmla="*/ 1270 h 1269"/>
                    <a:gd name="connsiteX1" fmla="*/ 0 w 4445"/>
                    <a:gd name="connsiteY1" fmla="*/ 0 h 1269"/>
                    <a:gd name="connsiteX2" fmla="*/ 4445 w 4445"/>
                    <a:gd name="connsiteY2" fmla="*/ 1270 h 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45" h="1269">
                      <a:moveTo>
                        <a:pt x="4445" y="1270"/>
                      </a:moveTo>
                      <a:cubicBezTo>
                        <a:pt x="3175" y="635"/>
                        <a:pt x="1905" y="635"/>
                        <a:pt x="0" y="0"/>
                      </a:cubicBezTo>
                      <a:cubicBezTo>
                        <a:pt x="1270" y="635"/>
                        <a:pt x="2540" y="1270"/>
                        <a:pt x="4445" y="127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2" name="任意形状 831"/>
                <p:cNvSpPr/>
                <p:nvPr/>
              </p:nvSpPr>
              <p:spPr>
                <a:xfrm>
                  <a:off x="10175240" y="2640964"/>
                  <a:ext cx="8890" cy="635"/>
                </a:xfrm>
                <a:custGeom>
                  <a:avLst/>
                  <a:gdLst>
                    <a:gd name="connsiteX0" fmla="*/ 8890 w 8890"/>
                    <a:gd name="connsiteY0" fmla="*/ 635 h 635"/>
                    <a:gd name="connsiteX1" fmla="*/ 0 w 8890"/>
                    <a:gd name="connsiteY1" fmla="*/ 0 h 635"/>
                    <a:gd name="connsiteX2" fmla="*/ 8890 w 8890"/>
                    <a:gd name="connsiteY2" fmla="*/ 635 h 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" h="635">
                      <a:moveTo>
                        <a:pt x="8890" y="635"/>
                      </a:moveTo>
                      <a:cubicBezTo>
                        <a:pt x="5715" y="0"/>
                        <a:pt x="3175" y="0"/>
                        <a:pt x="0" y="0"/>
                      </a:cubicBezTo>
                      <a:cubicBezTo>
                        <a:pt x="3175" y="0"/>
                        <a:pt x="5715" y="0"/>
                        <a:pt x="8890" y="635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3" name="任意形状 832"/>
                <p:cNvSpPr/>
                <p:nvPr/>
              </p:nvSpPr>
              <p:spPr>
                <a:xfrm>
                  <a:off x="10252709" y="2663189"/>
                  <a:ext cx="634" cy="635"/>
                </a:xfrm>
                <a:custGeom>
                  <a:avLst/>
                  <a:gdLst>
                    <a:gd name="connsiteX0" fmla="*/ 0 w 634"/>
                    <a:gd name="connsiteY0" fmla="*/ 0 h 635"/>
                    <a:gd name="connsiteX1" fmla="*/ 635 w 634"/>
                    <a:gd name="connsiteY1" fmla="*/ 635 h 635"/>
                    <a:gd name="connsiteX2" fmla="*/ 0 w 634"/>
                    <a:gd name="connsiteY2" fmla="*/ 0 h 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4" h="635">
                      <a:moveTo>
                        <a:pt x="0" y="0"/>
                      </a:moveTo>
                      <a:cubicBezTo>
                        <a:pt x="0" y="0"/>
                        <a:pt x="635" y="635"/>
                        <a:pt x="635" y="635"/>
                      </a:cubicBezTo>
                      <a:cubicBezTo>
                        <a:pt x="635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4" name="任意形状 833"/>
                <p:cNvSpPr/>
                <p:nvPr/>
              </p:nvSpPr>
              <p:spPr>
                <a:xfrm>
                  <a:off x="10246994" y="2660650"/>
                  <a:ext cx="476" cy="6350"/>
                </a:xfrm>
                <a:custGeom>
                  <a:avLst/>
                  <a:gdLst>
                    <a:gd name="connsiteX0" fmla="*/ 0 w 476"/>
                    <a:gd name="connsiteY0" fmla="*/ 0 h 6350"/>
                    <a:gd name="connsiteX1" fmla="*/ 0 w 476"/>
                    <a:gd name="connsiteY1" fmla="*/ 0 h 6350"/>
                    <a:gd name="connsiteX2" fmla="*/ 0 w 476"/>
                    <a:gd name="connsiteY2" fmla="*/ 0 h 6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" h="6350">
                      <a:moveTo>
                        <a:pt x="0" y="0"/>
                      </a:moveTo>
                      <a:cubicBezTo>
                        <a:pt x="636" y="0"/>
                        <a:pt x="636" y="0"/>
                        <a:pt x="0" y="0"/>
                      </a:cubicBezTo>
                      <a:cubicBezTo>
                        <a:pt x="636" y="0"/>
                        <a:pt x="636" y="0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5" name="任意形状 834"/>
                <p:cNvSpPr/>
                <p:nvPr/>
              </p:nvSpPr>
              <p:spPr>
                <a:xfrm>
                  <a:off x="9890759" y="3320415"/>
                  <a:ext cx="17145" cy="9525"/>
                </a:xfrm>
                <a:custGeom>
                  <a:avLst/>
                  <a:gdLst>
                    <a:gd name="connsiteX0" fmla="*/ 17145 w 17145"/>
                    <a:gd name="connsiteY0" fmla="*/ 9525 h 9525"/>
                    <a:gd name="connsiteX1" fmla="*/ 0 w 17145"/>
                    <a:gd name="connsiteY1" fmla="*/ 0 h 9525"/>
                    <a:gd name="connsiteX2" fmla="*/ 13335 w 17145"/>
                    <a:gd name="connsiteY2" fmla="*/ 7620 h 9525"/>
                    <a:gd name="connsiteX3" fmla="*/ 17145 w 17145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" h="9525">
                      <a:moveTo>
                        <a:pt x="17145" y="9525"/>
                      </a:moveTo>
                      <a:cubicBezTo>
                        <a:pt x="10160" y="5715"/>
                        <a:pt x="4445" y="2540"/>
                        <a:pt x="0" y="0"/>
                      </a:cubicBezTo>
                      <a:cubicBezTo>
                        <a:pt x="3810" y="1905"/>
                        <a:pt x="8255" y="4445"/>
                        <a:pt x="13335" y="7620"/>
                      </a:cubicBezTo>
                      <a:cubicBezTo>
                        <a:pt x="14605" y="8255"/>
                        <a:pt x="15875" y="8890"/>
                        <a:pt x="17145" y="9525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6" name="任意形状 835"/>
                <p:cNvSpPr/>
                <p:nvPr/>
              </p:nvSpPr>
              <p:spPr>
                <a:xfrm>
                  <a:off x="9966325" y="3355975"/>
                  <a:ext cx="15875" cy="5715"/>
                </a:xfrm>
                <a:custGeom>
                  <a:avLst/>
                  <a:gdLst>
                    <a:gd name="connsiteX0" fmla="*/ 15875 w 15875"/>
                    <a:gd name="connsiteY0" fmla="*/ 5715 h 5715"/>
                    <a:gd name="connsiteX1" fmla="*/ 0 w 15875"/>
                    <a:gd name="connsiteY1" fmla="*/ 0 h 5715"/>
                    <a:gd name="connsiteX2" fmla="*/ 15875 w 15875"/>
                    <a:gd name="connsiteY2" fmla="*/ 5715 h 5715"/>
                    <a:gd name="connsiteX3" fmla="*/ 15875 w 15875"/>
                    <a:gd name="connsiteY3" fmla="*/ 5715 h 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75" h="5715">
                      <a:moveTo>
                        <a:pt x="15875" y="5715"/>
                      </a:moveTo>
                      <a:cubicBezTo>
                        <a:pt x="10160" y="3810"/>
                        <a:pt x="5080" y="1905"/>
                        <a:pt x="0" y="0"/>
                      </a:cubicBezTo>
                      <a:cubicBezTo>
                        <a:pt x="5080" y="1905"/>
                        <a:pt x="10160" y="3810"/>
                        <a:pt x="15875" y="5715"/>
                      </a:cubicBezTo>
                      <a:lnTo>
                        <a:pt x="15875" y="5715"/>
                      </a:ln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7" name="任意形状 836"/>
                <p:cNvSpPr/>
                <p:nvPr/>
              </p:nvSpPr>
              <p:spPr>
                <a:xfrm>
                  <a:off x="9922509" y="3336925"/>
                  <a:ext cx="8890" cy="4445"/>
                </a:xfrm>
                <a:custGeom>
                  <a:avLst/>
                  <a:gdLst>
                    <a:gd name="connsiteX0" fmla="*/ 0 w 8890"/>
                    <a:gd name="connsiteY0" fmla="*/ 0 h 4445"/>
                    <a:gd name="connsiteX1" fmla="*/ 8890 w 8890"/>
                    <a:gd name="connsiteY1" fmla="*/ 4445 h 4445"/>
                    <a:gd name="connsiteX2" fmla="*/ 0 w 8890"/>
                    <a:gd name="connsiteY2" fmla="*/ 0 h 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" h="4445">
                      <a:moveTo>
                        <a:pt x="0" y="0"/>
                      </a:moveTo>
                      <a:cubicBezTo>
                        <a:pt x="3175" y="1270"/>
                        <a:pt x="5715" y="2540"/>
                        <a:pt x="8890" y="4445"/>
                      </a:cubicBezTo>
                      <a:cubicBezTo>
                        <a:pt x="5715" y="3175"/>
                        <a:pt x="3175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8" name="任意形状 837"/>
                <p:cNvSpPr/>
                <p:nvPr/>
              </p:nvSpPr>
              <p:spPr>
                <a:xfrm>
                  <a:off x="9883775" y="3316604"/>
                  <a:ext cx="6350" cy="3810"/>
                </a:xfrm>
                <a:custGeom>
                  <a:avLst/>
                  <a:gdLst>
                    <a:gd name="connsiteX0" fmla="*/ 0 w 6350"/>
                    <a:gd name="connsiteY0" fmla="*/ 0 h 3810"/>
                    <a:gd name="connsiteX1" fmla="*/ 6350 w 6350"/>
                    <a:gd name="connsiteY1" fmla="*/ 3810 h 3810"/>
                    <a:gd name="connsiteX2" fmla="*/ 0 w 6350"/>
                    <a:gd name="connsiteY2" fmla="*/ 0 h 3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50" h="3810">
                      <a:moveTo>
                        <a:pt x="0" y="0"/>
                      </a:moveTo>
                      <a:cubicBezTo>
                        <a:pt x="1905" y="1270"/>
                        <a:pt x="3810" y="2540"/>
                        <a:pt x="6350" y="3810"/>
                      </a:cubicBezTo>
                      <a:cubicBezTo>
                        <a:pt x="4445" y="1905"/>
                        <a:pt x="1905" y="63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9" name="任意形状 838"/>
                <p:cNvSpPr/>
                <p:nvPr/>
              </p:nvSpPr>
              <p:spPr>
                <a:xfrm>
                  <a:off x="9909175" y="3330575"/>
                  <a:ext cx="10159" cy="5079"/>
                </a:xfrm>
                <a:custGeom>
                  <a:avLst/>
                  <a:gdLst>
                    <a:gd name="connsiteX0" fmla="*/ 0 w 10159"/>
                    <a:gd name="connsiteY0" fmla="*/ 0 h 5079"/>
                    <a:gd name="connsiteX1" fmla="*/ 10160 w 10159"/>
                    <a:gd name="connsiteY1" fmla="*/ 5080 h 5079"/>
                    <a:gd name="connsiteX2" fmla="*/ 0 w 10159"/>
                    <a:gd name="connsiteY2" fmla="*/ 0 h 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159" h="5079">
                      <a:moveTo>
                        <a:pt x="0" y="0"/>
                      </a:moveTo>
                      <a:cubicBezTo>
                        <a:pt x="3175" y="1905"/>
                        <a:pt x="6985" y="3175"/>
                        <a:pt x="10160" y="5080"/>
                      </a:cubicBezTo>
                      <a:cubicBezTo>
                        <a:pt x="6985" y="3810"/>
                        <a:pt x="3810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0" name="任意形状 839"/>
                <p:cNvSpPr/>
                <p:nvPr/>
              </p:nvSpPr>
              <p:spPr>
                <a:xfrm>
                  <a:off x="9935209" y="3343275"/>
                  <a:ext cx="12700" cy="5715"/>
                </a:xfrm>
                <a:custGeom>
                  <a:avLst/>
                  <a:gdLst>
                    <a:gd name="connsiteX0" fmla="*/ 0 w 12700"/>
                    <a:gd name="connsiteY0" fmla="*/ 0 h 5715"/>
                    <a:gd name="connsiteX1" fmla="*/ 12700 w 12700"/>
                    <a:gd name="connsiteY1" fmla="*/ 5715 h 5715"/>
                    <a:gd name="connsiteX2" fmla="*/ 0 w 12700"/>
                    <a:gd name="connsiteY2" fmla="*/ 0 h 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00" h="5715">
                      <a:moveTo>
                        <a:pt x="0" y="0"/>
                      </a:moveTo>
                      <a:cubicBezTo>
                        <a:pt x="3810" y="1905"/>
                        <a:pt x="8255" y="3810"/>
                        <a:pt x="12700" y="5715"/>
                      </a:cubicBezTo>
                      <a:cubicBezTo>
                        <a:pt x="8255" y="3810"/>
                        <a:pt x="4445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1" name="任意形状 840"/>
                <p:cNvSpPr/>
                <p:nvPr/>
              </p:nvSpPr>
              <p:spPr>
                <a:xfrm>
                  <a:off x="9950450" y="3349625"/>
                  <a:ext cx="12065" cy="5079"/>
                </a:xfrm>
                <a:custGeom>
                  <a:avLst/>
                  <a:gdLst>
                    <a:gd name="connsiteX0" fmla="*/ 0 w 12065"/>
                    <a:gd name="connsiteY0" fmla="*/ 0 h 5079"/>
                    <a:gd name="connsiteX1" fmla="*/ 12065 w 12065"/>
                    <a:gd name="connsiteY1" fmla="*/ 5080 h 5079"/>
                    <a:gd name="connsiteX2" fmla="*/ 0 w 12065"/>
                    <a:gd name="connsiteY2" fmla="*/ 0 h 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65" h="5079">
                      <a:moveTo>
                        <a:pt x="0" y="0"/>
                      </a:moveTo>
                      <a:cubicBezTo>
                        <a:pt x="3810" y="1905"/>
                        <a:pt x="8255" y="3175"/>
                        <a:pt x="12065" y="5080"/>
                      </a:cubicBezTo>
                      <a:cubicBezTo>
                        <a:pt x="7620" y="3175"/>
                        <a:pt x="3810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2" name="任意形状 841"/>
                <p:cNvSpPr/>
                <p:nvPr/>
              </p:nvSpPr>
              <p:spPr>
                <a:xfrm>
                  <a:off x="10046334" y="3378834"/>
                  <a:ext cx="24130" cy="4445"/>
                </a:xfrm>
                <a:custGeom>
                  <a:avLst/>
                  <a:gdLst>
                    <a:gd name="connsiteX0" fmla="*/ 0 w 24130"/>
                    <a:gd name="connsiteY0" fmla="*/ 0 h 4445"/>
                    <a:gd name="connsiteX1" fmla="*/ 24130 w 24130"/>
                    <a:gd name="connsiteY1" fmla="*/ 4445 h 4445"/>
                    <a:gd name="connsiteX2" fmla="*/ 0 w 24130"/>
                    <a:gd name="connsiteY2" fmla="*/ 0 h 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30" h="4445">
                      <a:moveTo>
                        <a:pt x="0" y="0"/>
                      </a:moveTo>
                      <a:cubicBezTo>
                        <a:pt x="8890" y="1905"/>
                        <a:pt x="17145" y="3175"/>
                        <a:pt x="24130" y="4445"/>
                      </a:cubicBezTo>
                      <a:cubicBezTo>
                        <a:pt x="17145" y="3175"/>
                        <a:pt x="8890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3" name="任意形状 842"/>
                <p:cNvSpPr/>
                <p:nvPr/>
              </p:nvSpPr>
              <p:spPr>
                <a:xfrm>
                  <a:off x="9911114" y="2665297"/>
                  <a:ext cx="229835" cy="496367"/>
                </a:xfrm>
                <a:custGeom>
                  <a:avLst/>
                  <a:gdLst>
                    <a:gd name="connsiteX0" fmla="*/ 63466 w 229835"/>
                    <a:gd name="connsiteY0" fmla="*/ 364287 h 496367"/>
                    <a:gd name="connsiteX1" fmla="*/ 65370 w 229835"/>
                    <a:gd name="connsiteY1" fmla="*/ 359207 h 496367"/>
                    <a:gd name="connsiteX2" fmla="*/ 69816 w 229835"/>
                    <a:gd name="connsiteY2" fmla="*/ 349047 h 496367"/>
                    <a:gd name="connsiteX3" fmla="*/ 206976 w 229835"/>
                    <a:gd name="connsiteY3" fmla="*/ 52502 h 496367"/>
                    <a:gd name="connsiteX4" fmla="*/ 206976 w 229835"/>
                    <a:gd name="connsiteY4" fmla="*/ 52502 h 496367"/>
                    <a:gd name="connsiteX5" fmla="*/ 229836 w 229835"/>
                    <a:gd name="connsiteY5" fmla="*/ 10592 h 496367"/>
                    <a:gd name="connsiteX6" fmla="*/ 229836 w 229835"/>
                    <a:gd name="connsiteY6" fmla="*/ 10592 h 496367"/>
                    <a:gd name="connsiteX7" fmla="*/ 111091 w 229835"/>
                    <a:gd name="connsiteY7" fmla="*/ 89967 h 496367"/>
                    <a:gd name="connsiteX8" fmla="*/ 12030 w 229835"/>
                    <a:gd name="connsiteY8" fmla="*/ 496367 h 496367"/>
                    <a:gd name="connsiteX9" fmla="*/ 12666 w 229835"/>
                    <a:gd name="connsiteY9" fmla="*/ 496367 h 496367"/>
                    <a:gd name="connsiteX10" fmla="*/ 46320 w 229835"/>
                    <a:gd name="connsiteY10" fmla="*/ 408102 h 496367"/>
                    <a:gd name="connsiteX11" fmla="*/ 63466 w 229835"/>
                    <a:gd name="connsiteY11" fmla="*/ 364287 h 496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9835" h="496367">
                      <a:moveTo>
                        <a:pt x="63466" y="364287"/>
                      </a:moveTo>
                      <a:cubicBezTo>
                        <a:pt x="64101" y="362382"/>
                        <a:pt x="64736" y="361112"/>
                        <a:pt x="65370" y="359207"/>
                      </a:cubicBezTo>
                      <a:cubicBezTo>
                        <a:pt x="66641" y="356032"/>
                        <a:pt x="67911" y="352222"/>
                        <a:pt x="69816" y="349047"/>
                      </a:cubicBezTo>
                      <a:cubicBezTo>
                        <a:pt x="120616" y="219507"/>
                        <a:pt x="154905" y="16307"/>
                        <a:pt x="206976" y="52502"/>
                      </a:cubicBezTo>
                      <a:lnTo>
                        <a:pt x="206976" y="52502"/>
                      </a:lnTo>
                      <a:cubicBezTo>
                        <a:pt x="214595" y="37897"/>
                        <a:pt x="222216" y="23927"/>
                        <a:pt x="229836" y="10592"/>
                      </a:cubicBezTo>
                      <a:lnTo>
                        <a:pt x="229836" y="10592"/>
                      </a:lnTo>
                      <a:cubicBezTo>
                        <a:pt x="229836" y="10592"/>
                        <a:pt x="168876" y="-42748"/>
                        <a:pt x="111091" y="89967"/>
                      </a:cubicBezTo>
                      <a:cubicBezTo>
                        <a:pt x="53941" y="222682"/>
                        <a:pt x="-31784" y="432232"/>
                        <a:pt x="12030" y="496367"/>
                      </a:cubicBezTo>
                      <a:lnTo>
                        <a:pt x="12666" y="496367"/>
                      </a:lnTo>
                      <a:cubicBezTo>
                        <a:pt x="23461" y="467157"/>
                        <a:pt x="34255" y="437312"/>
                        <a:pt x="46320" y="408102"/>
                      </a:cubicBezTo>
                      <a:cubicBezTo>
                        <a:pt x="52036" y="393497"/>
                        <a:pt x="57751" y="378892"/>
                        <a:pt x="63466" y="364287"/>
                      </a:cubicBezTo>
                      <a:close/>
                    </a:path>
                  </a:pathLst>
                </a:custGeom>
                <a:solidFill>
                  <a:srgbClr val="E8B95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4" name="任意形状 843"/>
                <p:cNvSpPr/>
                <p:nvPr/>
              </p:nvSpPr>
              <p:spPr>
                <a:xfrm>
                  <a:off x="10124854" y="2647950"/>
                  <a:ext cx="151791" cy="572770"/>
                </a:xfrm>
                <a:custGeom>
                  <a:avLst/>
                  <a:gdLst>
                    <a:gd name="connsiteX0" fmla="*/ 132936 w 151791"/>
                    <a:gd name="connsiteY0" fmla="*/ 17780 h 572770"/>
                    <a:gd name="connsiteX1" fmla="*/ 128491 w 151791"/>
                    <a:gd name="connsiteY1" fmla="*/ 15240 h 572770"/>
                    <a:gd name="connsiteX2" fmla="*/ 127856 w 151791"/>
                    <a:gd name="connsiteY2" fmla="*/ 14605 h 572770"/>
                    <a:gd name="connsiteX3" fmla="*/ 122776 w 151791"/>
                    <a:gd name="connsiteY3" fmla="*/ 12065 h 572770"/>
                    <a:gd name="connsiteX4" fmla="*/ 122141 w 151791"/>
                    <a:gd name="connsiteY4" fmla="*/ 12065 h 572770"/>
                    <a:gd name="connsiteX5" fmla="*/ 91026 w 151791"/>
                    <a:gd name="connsiteY5" fmla="*/ 0 h 572770"/>
                    <a:gd name="connsiteX6" fmla="*/ 29431 w 151791"/>
                    <a:gd name="connsiteY6" fmla="*/ 572770 h 572770"/>
                    <a:gd name="connsiteX7" fmla="*/ 151351 w 151791"/>
                    <a:gd name="connsiteY7" fmla="*/ 39370 h 572770"/>
                    <a:gd name="connsiteX8" fmla="*/ 141191 w 151791"/>
                    <a:gd name="connsiteY8" fmla="*/ 22860 h 572770"/>
                    <a:gd name="connsiteX9" fmla="*/ 136746 w 151791"/>
                    <a:gd name="connsiteY9" fmla="*/ 19685 h 572770"/>
                    <a:gd name="connsiteX10" fmla="*/ 133571 w 151791"/>
                    <a:gd name="connsiteY10" fmla="*/ 17780 h 572770"/>
                    <a:gd name="connsiteX11" fmla="*/ 132936 w 151791"/>
                    <a:gd name="connsiteY11" fmla="*/ 17780 h 57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791" h="572770">
                      <a:moveTo>
                        <a:pt x="132936" y="17780"/>
                      </a:moveTo>
                      <a:cubicBezTo>
                        <a:pt x="131666" y="17145"/>
                        <a:pt x="130396" y="16510"/>
                        <a:pt x="128491" y="15240"/>
                      </a:cubicBezTo>
                      <a:cubicBezTo>
                        <a:pt x="128491" y="15240"/>
                        <a:pt x="127856" y="14605"/>
                        <a:pt x="127856" y="14605"/>
                      </a:cubicBezTo>
                      <a:cubicBezTo>
                        <a:pt x="125951" y="13970"/>
                        <a:pt x="124681" y="12700"/>
                        <a:pt x="122776" y="12065"/>
                      </a:cubicBezTo>
                      <a:cubicBezTo>
                        <a:pt x="122776" y="12065"/>
                        <a:pt x="122776" y="12065"/>
                        <a:pt x="122141" y="12065"/>
                      </a:cubicBezTo>
                      <a:cubicBezTo>
                        <a:pt x="112616" y="7620"/>
                        <a:pt x="101821" y="3175"/>
                        <a:pt x="91026" y="0"/>
                      </a:cubicBezTo>
                      <a:cubicBezTo>
                        <a:pt x="50386" y="69215"/>
                        <a:pt x="-49309" y="281305"/>
                        <a:pt x="29431" y="572770"/>
                      </a:cubicBezTo>
                      <a:cubicBezTo>
                        <a:pt x="90391" y="377190"/>
                        <a:pt x="136111" y="167640"/>
                        <a:pt x="151351" y="39370"/>
                      </a:cubicBezTo>
                      <a:cubicBezTo>
                        <a:pt x="153256" y="34290"/>
                        <a:pt x="148811" y="28575"/>
                        <a:pt x="141191" y="22860"/>
                      </a:cubicBezTo>
                      <a:cubicBezTo>
                        <a:pt x="139921" y="21590"/>
                        <a:pt x="138651" y="20955"/>
                        <a:pt x="136746" y="19685"/>
                      </a:cubicBezTo>
                      <a:cubicBezTo>
                        <a:pt x="135476" y="19050"/>
                        <a:pt x="134841" y="18415"/>
                        <a:pt x="133571" y="17780"/>
                      </a:cubicBezTo>
                      <a:cubicBezTo>
                        <a:pt x="133571" y="18415"/>
                        <a:pt x="133571" y="18415"/>
                        <a:pt x="132936" y="1778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5" name="任意形状 844"/>
                <p:cNvSpPr/>
                <p:nvPr/>
              </p:nvSpPr>
              <p:spPr>
                <a:xfrm>
                  <a:off x="10175875" y="2555842"/>
                  <a:ext cx="106433" cy="116872"/>
                </a:xfrm>
                <a:custGeom>
                  <a:avLst/>
                  <a:gdLst>
                    <a:gd name="connsiteX0" fmla="*/ 8255 w 106433"/>
                    <a:gd name="connsiteY0" fmla="*/ 85758 h 116872"/>
                    <a:gd name="connsiteX1" fmla="*/ 8255 w 106433"/>
                    <a:gd name="connsiteY1" fmla="*/ 85758 h 116872"/>
                    <a:gd name="connsiteX2" fmla="*/ 17780 w 106433"/>
                    <a:gd name="connsiteY2" fmla="*/ 87028 h 116872"/>
                    <a:gd name="connsiteX3" fmla="*/ 19685 w 106433"/>
                    <a:gd name="connsiteY3" fmla="*/ 87662 h 116872"/>
                    <a:gd name="connsiteX4" fmla="*/ 27940 w 106433"/>
                    <a:gd name="connsiteY4" fmla="*/ 89568 h 116872"/>
                    <a:gd name="connsiteX5" fmla="*/ 32385 w 106433"/>
                    <a:gd name="connsiteY5" fmla="*/ 90837 h 116872"/>
                    <a:gd name="connsiteX6" fmla="*/ 36830 w 106433"/>
                    <a:gd name="connsiteY6" fmla="*/ 92108 h 116872"/>
                    <a:gd name="connsiteX7" fmla="*/ 40640 w 106433"/>
                    <a:gd name="connsiteY7" fmla="*/ 93378 h 116872"/>
                    <a:gd name="connsiteX8" fmla="*/ 71755 w 106433"/>
                    <a:gd name="connsiteY8" fmla="*/ 105443 h 116872"/>
                    <a:gd name="connsiteX9" fmla="*/ 72390 w 106433"/>
                    <a:gd name="connsiteY9" fmla="*/ 105443 h 116872"/>
                    <a:gd name="connsiteX10" fmla="*/ 77470 w 106433"/>
                    <a:gd name="connsiteY10" fmla="*/ 107983 h 116872"/>
                    <a:gd name="connsiteX11" fmla="*/ 78105 w 106433"/>
                    <a:gd name="connsiteY11" fmla="*/ 108618 h 116872"/>
                    <a:gd name="connsiteX12" fmla="*/ 82550 w 106433"/>
                    <a:gd name="connsiteY12" fmla="*/ 111158 h 116872"/>
                    <a:gd name="connsiteX13" fmla="*/ 83820 w 106433"/>
                    <a:gd name="connsiteY13" fmla="*/ 111793 h 116872"/>
                    <a:gd name="connsiteX14" fmla="*/ 86995 w 106433"/>
                    <a:gd name="connsiteY14" fmla="*/ 113698 h 116872"/>
                    <a:gd name="connsiteX15" fmla="*/ 91440 w 106433"/>
                    <a:gd name="connsiteY15" fmla="*/ 116873 h 116872"/>
                    <a:gd name="connsiteX16" fmla="*/ 106045 w 106433"/>
                    <a:gd name="connsiteY16" fmla="*/ 42578 h 116872"/>
                    <a:gd name="connsiteX17" fmla="*/ 79375 w 106433"/>
                    <a:gd name="connsiteY17" fmla="*/ 2573 h 116872"/>
                    <a:gd name="connsiteX18" fmla="*/ 33655 w 106433"/>
                    <a:gd name="connsiteY18" fmla="*/ 18448 h 116872"/>
                    <a:gd name="connsiteX19" fmla="*/ 0 w 106433"/>
                    <a:gd name="connsiteY19" fmla="*/ 86393 h 116872"/>
                    <a:gd name="connsiteX20" fmla="*/ 0 w 106433"/>
                    <a:gd name="connsiteY20" fmla="*/ 86393 h 116872"/>
                    <a:gd name="connsiteX21" fmla="*/ 8255 w 106433"/>
                    <a:gd name="connsiteY21" fmla="*/ 85758 h 116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6433" h="116872">
                      <a:moveTo>
                        <a:pt x="8255" y="85758"/>
                      </a:moveTo>
                      <a:cubicBezTo>
                        <a:pt x="8255" y="85758"/>
                        <a:pt x="8890" y="85758"/>
                        <a:pt x="8255" y="85758"/>
                      </a:cubicBezTo>
                      <a:cubicBezTo>
                        <a:pt x="11430" y="86393"/>
                        <a:pt x="14605" y="86393"/>
                        <a:pt x="17780" y="87028"/>
                      </a:cubicBezTo>
                      <a:cubicBezTo>
                        <a:pt x="18415" y="87028"/>
                        <a:pt x="19050" y="87028"/>
                        <a:pt x="19685" y="87662"/>
                      </a:cubicBezTo>
                      <a:cubicBezTo>
                        <a:pt x="22225" y="88298"/>
                        <a:pt x="25400" y="88933"/>
                        <a:pt x="27940" y="89568"/>
                      </a:cubicBezTo>
                      <a:cubicBezTo>
                        <a:pt x="29210" y="90203"/>
                        <a:pt x="30480" y="90203"/>
                        <a:pt x="32385" y="90837"/>
                      </a:cubicBezTo>
                      <a:cubicBezTo>
                        <a:pt x="33655" y="91473"/>
                        <a:pt x="34925" y="91473"/>
                        <a:pt x="36830" y="92108"/>
                      </a:cubicBezTo>
                      <a:cubicBezTo>
                        <a:pt x="38100" y="92743"/>
                        <a:pt x="39370" y="92743"/>
                        <a:pt x="40640" y="93378"/>
                      </a:cubicBezTo>
                      <a:cubicBezTo>
                        <a:pt x="51435" y="96553"/>
                        <a:pt x="62230" y="100998"/>
                        <a:pt x="71755" y="105443"/>
                      </a:cubicBezTo>
                      <a:cubicBezTo>
                        <a:pt x="71755" y="105443"/>
                        <a:pt x="71755" y="105443"/>
                        <a:pt x="72390" y="105443"/>
                      </a:cubicBezTo>
                      <a:cubicBezTo>
                        <a:pt x="74295" y="106078"/>
                        <a:pt x="75565" y="107348"/>
                        <a:pt x="77470" y="107983"/>
                      </a:cubicBezTo>
                      <a:cubicBezTo>
                        <a:pt x="78105" y="107983"/>
                        <a:pt x="78105" y="108618"/>
                        <a:pt x="78105" y="108618"/>
                      </a:cubicBezTo>
                      <a:cubicBezTo>
                        <a:pt x="79375" y="109253"/>
                        <a:pt x="80645" y="109887"/>
                        <a:pt x="82550" y="111158"/>
                      </a:cubicBezTo>
                      <a:cubicBezTo>
                        <a:pt x="83185" y="111158"/>
                        <a:pt x="83820" y="111793"/>
                        <a:pt x="83820" y="111793"/>
                      </a:cubicBezTo>
                      <a:cubicBezTo>
                        <a:pt x="85090" y="112428"/>
                        <a:pt x="85725" y="113062"/>
                        <a:pt x="86995" y="113698"/>
                      </a:cubicBezTo>
                      <a:cubicBezTo>
                        <a:pt x="88265" y="114968"/>
                        <a:pt x="90170" y="115603"/>
                        <a:pt x="91440" y="116873"/>
                      </a:cubicBezTo>
                      <a:lnTo>
                        <a:pt x="106045" y="42578"/>
                      </a:lnTo>
                      <a:cubicBezTo>
                        <a:pt x="106045" y="42578"/>
                        <a:pt x="111760" y="13368"/>
                        <a:pt x="79375" y="2573"/>
                      </a:cubicBezTo>
                      <a:cubicBezTo>
                        <a:pt x="46990" y="-8222"/>
                        <a:pt x="33655" y="18448"/>
                        <a:pt x="33655" y="18448"/>
                      </a:cubicBezTo>
                      <a:lnTo>
                        <a:pt x="0" y="86393"/>
                      </a:lnTo>
                      <a:cubicBezTo>
                        <a:pt x="0" y="86393"/>
                        <a:pt x="0" y="86393"/>
                        <a:pt x="0" y="86393"/>
                      </a:cubicBezTo>
                      <a:cubicBezTo>
                        <a:pt x="2540" y="85123"/>
                        <a:pt x="5080" y="85123"/>
                        <a:pt x="8255" y="85758"/>
                      </a:cubicBezTo>
                      <a:close/>
                    </a:path>
                  </a:pathLst>
                </a:custGeom>
                <a:solidFill>
                  <a:srgbClr val="E8B95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6" name="任意形状 845"/>
                <p:cNvSpPr/>
                <p:nvPr/>
              </p:nvSpPr>
              <p:spPr>
                <a:xfrm>
                  <a:off x="9844320" y="3327400"/>
                  <a:ext cx="243289" cy="535940"/>
                </a:xfrm>
                <a:custGeom>
                  <a:avLst/>
                  <a:gdLst>
                    <a:gd name="connsiteX0" fmla="*/ 202014 w 243289"/>
                    <a:gd name="connsiteY0" fmla="*/ 51435 h 535940"/>
                    <a:gd name="connsiteX1" fmla="*/ 137879 w 243289"/>
                    <a:gd name="connsiteY1" fmla="*/ 34290 h 535940"/>
                    <a:gd name="connsiteX2" fmla="*/ 137879 w 243289"/>
                    <a:gd name="connsiteY2" fmla="*/ 34290 h 535940"/>
                    <a:gd name="connsiteX3" fmla="*/ 137879 w 243289"/>
                    <a:gd name="connsiteY3" fmla="*/ 34290 h 535940"/>
                    <a:gd name="connsiteX4" fmla="*/ 122004 w 243289"/>
                    <a:gd name="connsiteY4" fmla="*/ 28575 h 535940"/>
                    <a:gd name="connsiteX5" fmla="*/ 118194 w 243289"/>
                    <a:gd name="connsiteY5" fmla="*/ 27305 h 535940"/>
                    <a:gd name="connsiteX6" fmla="*/ 106129 w 243289"/>
                    <a:gd name="connsiteY6" fmla="*/ 22225 h 535940"/>
                    <a:gd name="connsiteX7" fmla="*/ 103589 w 243289"/>
                    <a:gd name="connsiteY7" fmla="*/ 21590 h 535940"/>
                    <a:gd name="connsiteX8" fmla="*/ 90889 w 243289"/>
                    <a:gd name="connsiteY8" fmla="*/ 15875 h 535940"/>
                    <a:gd name="connsiteX9" fmla="*/ 87079 w 243289"/>
                    <a:gd name="connsiteY9" fmla="*/ 13970 h 535940"/>
                    <a:gd name="connsiteX10" fmla="*/ 78189 w 243289"/>
                    <a:gd name="connsiteY10" fmla="*/ 9525 h 535940"/>
                    <a:gd name="connsiteX11" fmla="*/ 75649 w 243289"/>
                    <a:gd name="connsiteY11" fmla="*/ 8255 h 535940"/>
                    <a:gd name="connsiteX12" fmla="*/ 65489 w 243289"/>
                    <a:gd name="connsiteY12" fmla="*/ 3175 h 535940"/>
                    <a:gd name="connsiteX13" fmla="*/ 64219 w 243289"/>
                    <a:gd name="connsiteY13" fmla="*/ 2540 h 535940"/>
                    <a:gd name="connsiteX14" fmla="*/ 59774 w 243289"/>
                    <a:gd name="connsiteY14" fmla="*/ 0 h 535940"/>
                    <a:gd name="connsiteX15" fmla="*/ 27389 w 243289"/>
                    <a:gd name="connsiteY15" fmla="*/ 535940 h 535940"/>
                    <a:gd name="connsiteX16" fmla="*/ 243289 w 243289"/>
                    <a:gd name="connsiteY16" fmla="*/ 57785 h 535940"/>
                    <a:gd name="connsiteX17" fmla="*/ 226144 w 243289"/>
                    <a:gd name="connsiteY17" fmla="*/ 55880 h 535940"/>
                    <a:gd name="connsiteX18" fmla="*/ 202014 w 243289"/>
                    <a:gd name="connsiteY18" fmla="*/ 51435 h 535940"/>
                    <a:gd name="connsiteX19" fmla="*/ 62314 w 243289"/>
                    <a:gd name="connsiteY19" fmla="*/ 424180 h 535940"/>
                    <a:gd name="connsiteX20" fmla="*/ 123910 w 243289"/>
                    <a:gd name="connsiteY20" fmla="*/ 55880 h 535940"/>
                    <a:gd name="connsiteX21" fmla="*/ 210904 w 243289"/>
                    <a:gd name="connsiteY21" fmla="*/ 79375 h 535940"/>
                    <a:gd name="connsiteX22" fmla="*/ 62314 w 243289"/>
                    <a:gd name="connsiteY22" fmla="*/ 424180 h 53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43289" h="535940">
                      <a:moveTo>
                        <a:pt x="202014" y="51435"/>
                      </a:moveTo>
                      <a:cubicBezTo>
                        <a:pt x="184235" y="47625"/>
                        <a:pt x="162010" y="42545"/>
                        <a:pt x="137879" y="34290"/>
                      </a:cubicBezTo>
                      <a:lnTo>
                        <a:pt x="137879" y="34290"/>
                      </a:lnTo>
                      <a:lnTo>
                        <a:pt x="137879" y="34290"/>
                      </a:lnTo>
                      <a:cubicBezTo>
                        <a:pt x="132164" y="32385"/>
                        <a:pt x="127085" y="30480"/>
                        <a:pt x="122004" y="28575"/>
                      </a:cubicBezTo>
                      <a:cubicBezTo>
                        <a:pt x="120735" y="27940"/>
                        <a:pt x="119464" y="27305"/>
                        <a:pt x="118194" y="27305"/>
                      </a:cubicBezTo>
                      <a:cubicBezTo>
                        <a:pt x="113749" y="25400"/>
                        <a:pt x="109939" y="24130"/>
                        <a:pt x="106129" y="22225"/>
                      </a:cubicBezTo>
                      <a:cubicBezTo>
                        <a:pt x="105494" y="22225"/>
                        <a:pt x="104860" y="21590"/>
                        <a:pt x="103589" y="21590"/>
                      </a:cubicBezTo>
                      <a:cubicBezTo>
                        <a:pt x="99144" y="19685"/>
                        <a:pt x="94699" y="17780"/>
                        <a:pt x="90889" y="15875"/>
                      </a:cubicBezTo>
                      <a:cubicBezTo>
                        <a:pt x="89619" y="15240"/>
                        <a:pt x="88349" y="14605"/>
                        <a:pt x="87079" y="13970"/>
                      </a:cubicBezTo>
                      <a:cubicBezTo>
                        <a:pt x="83904" y="12700"/>
                        <a:pt x="80729" y="11430"/>
                        <a:pt x="78189" y="9525"/>
                      </a:cubicBezTo>
                      <a:cubicBezTo>
                        <a:pt x="77554" y="8890"/>
                        <a:pt x="76285" y="8890"/>
                        <a:pt x="75649" y="8255"/>
                      </a:cubicBezTo>
                      <a:cubicBezTo>
                        <a:pt x="71839" y="6350"/>
                        <a:pt x="68664" y="4445"/>
                        <a:pt x="65489" y="3175"/>
                      </a:cubicBezTo>
                      <a:cubicBezTo>
                        <a:pt x="64854" y="3175"/>
                        <a:pt x="64854" y="2540"/>
                        <a:pt x="64219" y="2540"/>
                      </a:cubicBezTo>
                      <a:cubicBezTo>
                        <a:pt x="62949" y="1905"/>
                        <a:pt x="61044" y="1270"/>
                        <a:pt x="59774" y="0"/>
                      </a:cubicBezTo>
                      <a:cubicBezTo>
                        <a:pt x="59774" y="0"/>
                        <a:pt x="-49446" y="302895"/>
                        <a:pt x="27389" y="535940"/>
                      </a:cubicBezTo>
                      <a:cubicBezTo>
                        <a:pt x="153119" y="329565"/>
                        <a:pt x="243289" y="57785"/>
                        <a:pt x="243289" y="57785"/>
                      </a:cubicBezTo>
                      <a:cubicBezTo>
                        <a:pt x="238844" y="57150"/>
                        <a:pt x="233129" y="56515"/>
                        <a:pt x="226144" y="55880"/>
                      </a:cubicBezTo>
                      <a:cubicBezTo>
                        <a:pt x="219160" y="54610"/>
                        <a:pt x="210904" y="53340"/>
                        <a:pt x="202014" y="51435"/>
                      </a:cubicBezTo>
                      <a:close/>
                      <a:moveTo>
                        <a:pt x="62314" y="424180"/>
                      </a:moveTo>
                      <a:cubicBezTo>
                        <a:pt x="62314" y="424180"/>
                        <a:pt x="167089" y="160655"/>
                        <a:pt x="123910" y="55880"/>
                      </a:cubicBezTo>
                      <a:cubicBezTo>
                        <a:pt x="123910" y="55880"/>
                        <a:pt x="174710" y="77470"/>
                        <a:pt x="210904" y="79375"/>
                      </a:cubicBezTo>
                      <a:cubicBezTo>
                        <a:pt x="210904" y="79375"/>
                        <a:pt x="134704" y="285115"/>
                        <a:pt x="62314" y="42418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7" name="任意形状 846"/>
                <p:cNvSpPr/>
                <p:nvPr/>
              </p:nvSpPr>
              <p:spPr>
                <a:xfrm>
                  <a:off x="9889490" y="3233420"/>
                  <a:ext cx="236219" cy="106045"/>
                </a:xfrm>
                <a:custGeom>
                  <a:avLst/>
                  <a:gdLst>
                    <a:gd name="connsiteX0" fmla="*/ 149860 w 236219"/>
                    <a:gd name="connsiteY0" fmla="*/ 59690 h 106045"/>
                    <a:gd name="connsiteX1" fmla="*/ 118745 w 236219"/>
                    <a:gd name="connsiteY1" fmla="*/ 50165 h 106045"/>
                    <a:gd name="connsiteX2" fmla="*/ 118745 w 236219"/>
                    <a:gd name="connsiteY2" fmla="*/ 50165 h 106045"/>
                    <a:gd name="connsiteX3" fmla="*/ 118745 w 236219"/>
                    <a:gd name="connsiteY3" fmla="*/ 50165 h 106045"/>
                    <a:gd name="connsiteX4" fmla="*/ 78740 w 236219"/>
                    <a:gd name="connsiteY4" fmla="*/ 34925 h 106045"/>
                    <a:gd name="connsiteX5" fmla="*/ 52070 w 236219"/>
                    <a:gd name="connsiteY5" fmla="*/ 22860 h 106045"/>
                    <a:gd name="connsiteX6" fmla="*/ 24765 w 236219"/>
                    <a:gd name="connsiteY6" fmla="*/ 8890 h 106045"/>
                    <a:gd name="connsiteX7" fmla="*/ 15875 w 236219"/>
                    <a:gd name="connsiteY7" fmla="*/ 3810 h 106045"/>
                    <a:gd name="connsiteX8" fmla="*/ 9525 w 236219"/>
                    <a:gd name="connsiteY8" fmla="*/ 0 h 106045"/>
                    <a:gd name="connsiteX9" fmla="*/ 0 w 236219"/>
                    <a:gd name="connsiteY9" fmla="*/ 29845 h 106045"/>
                    <a:gd name="connsiteX10" fmla="*/ 108585 w 236219"/>
                    <a:gd name="connsiteY10" fmla="*/ 80645 h 106045"/>
                    <a:gd name="connsiteX11" fmla="*/ 226060 w 236219"/>
                    <a:gd name="connsiteY11" fmla="*/ 106045 h 106045"/>
                    <a:gd name="connsiteX12" fmla="*/ 236220 w 236219"/>
                    <a:gd name="connsiteY12" fmla="*/ 76835 h 106045"/>
                    <a:gd name="connsiteX13" fmla="*/ 219075 w 236219"/>
                    <a:gd name="connsiteY13" fmla="*/ 74295 h 106045"/>
                    <a:gd name="connsiteX14" fmla="*/ 149860 w 236219"/>
                    <a:gd name="connsiteY14" fmla="*/ 59690 h 10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6219" h="106045">
                      <a:moveTo>
                        <a:pt x="149860" y="59690"/>
                      </a:moveTo>
                      <a:cubicBezTo>
                        <a:pt x="139700" y="57150"/>
                        <a:pt x="128905" y="53975"/>
                        <a:pt x="118745" y="50165"/>
                      </a:cubicBezTo>
                      <a:lnTo>
                        <a:pt x="118745" y="50165"/>
                      </a:lnTo>
                      <a:lnTo>
                        <a:pt x="118745" y="50165"/>
                      </a:lnTo>
                      <a:cubicBezTo>
                        <a:pt x="104775" y="45720"/>
                        <a:pt x="91440" y="40005"/>
                        <a:pt x="78740" y="34925"/>
                      </a:cubicBezTo>
                      <a:cubicBezTo>
                        <a:pt x="69215" y="31115"/>
                        <a:pt x="60325" y="26670"/>
                        <a:pt x="52070" y="22860"/>
                      </a:cubicBezTo>
                      <a:cubicBezTo>
                        <a:pt x="41275" y="17780"/>
                        <a:pt x="31750" y="12700"/>
                        <a:pt x="24765" y="8890"/>
                      </a:cubicBezTo>
                      <a:cubicBezTo>
                        <a:pt x="20955" y="6985"/>
                        <a:pt x="18415" y="5080"/>
                        <a:pt x="15875" y="3810"/>
                      </a:cubicBezTo>
                      <a:cubicBezTo>
                        <a:pt x="12065" y="1905"/>
                        <a:pt x="10160" y="635"/>
                        <a:pt x="9525" y="0"/>
                      </a:cubicBezTo>
                      <a:cubicBezTo>
                        <a:pt x="6350" y="10160"/>
                        <a:pt x="3175" y="19685"/>
                        <a:pt x="0" y="29845"/>
                      </a:cubicBezTo>
                      <a:cubicBezTo>
                        <a:pt x="2540" y="31115"/>
                        <a:pt x="50165" y="60960"/>
                        <a:pt x="108585" y="80645"/>
                      </a:cubicBezTo>
                      <a:cubicBezTo>
                        <a:pt x="167005" y="100330"/>
                        <a:pt x="222885" y="106045"/>
                        <a:pt x="226060" y="106045"/>
                      </a:cubicBezTo>
                      <a:cubicBezTo>
                        <a:pt x="229870" y="96520"/>
                        <a:pt x="233045" y="86360"/>
                        <a:pt x="236220" y="76835"/>
                      </a:cubicBezTo>
                      <a:cubicBezTo>
                        <a:pt x="235585" y="76835"/>
                        <a:pt x="228600" y="75565"/>
                        <a:pt x="219075" y="74295"/>
                      </a:cubicBezTo>
                      <a:cubicBezTo>
                        <a:pt x="202565" y="71755"/>
                        <a:pt x="177165" y="67310"/>
                        <a:pt x="149860" y="59690"/>
                      </a:cubicBezTo>
                      <a:close/>
                    </a:path>
                  </a:pathLst>
                </a:custGeom>
                <a:solidFill>
                  <a:srgbClr val="F0CE78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8" name="任意形状 847"/>
                <p:cNvSpPr/>
                <p:nvPr/>
              </p:nvSpPr>
              <p:spPr>
                <a:xfrm>
                  <a:off x="9874884" y="3263265"/>
                  <a:ext cx="239395" cy="121919"/>
                </a:xfrm>
                <a:custGeom>
                  <a:avLst/>
                  <a:gdLst>
                    <a:gd name="connsiteX0" fmla="*/ 14605 w 239395"/>
                    <a:gd name="connsiteY0" fmla="*/ 0 h 121919"/>
                    <a:gd name="connsiteX1" fmla="*/ 0 w 239395"/>
                    <a:gd name="connsiteY1" fmla="*/ 46990 h 121919"/>
                    <a:gd name="connsiteX2" fmla="*/ 8890 w 239395"/>
                    <a:gd name="connsiteY2" fmla="*/ 52705 h 121919"/>
                    <a:gd name="connsiteX3" fmla="*/ 8890 w 239395"/>
                    <a:gd name="connsiteY3" fmla="*/ 52705 h 121919"/>
                    <a:gd name="connsiteX4" fmla="*/ 8890 w 239395"/>
                    <a:gd name="connsiteY4" fmla="*/ 52705 h 121919"/>
                    <a:gd name="connsiteX5" fmla="*/ 8890 w 239395"/>
                    <a:gd name="connsiteY5" fmla="*/ 52705 h 121919"/>
                    <a:gd name="connsiteX6" fmla="*/ 15240 w 239395"/>
                    <a:gd name="connsiteY6" fmla="*/ 56515 h 121919"/>
                    <a:gd name="connsiteX7" fmla="*/ 15240 w 239395"/>
                    <a:gd name="connsiteY7" fmla="*/ 56515 h 121919"/>
                    <a:gd name="connsiteX8" fmla="*/ 32385 w 239395"/>
                    <a:gd name="connsiteY8" fmla="*/ 66040 h 121919"/>
                    <a:gd name="connsiteX9" fmla="*/ 33655 w 239395"/>
                    <a:gd name="connsiteY9" fmla="*/ 66675 h 121919"/>
                    <a:gd name="connsiteX10" fmla="*/ 43815 w 239395"/>
                    <a:gd name="connsiteY10" fmla="*/ 71755 h 121919"/>
                    <a:gd name="connsiteX11" fmla="*/ 46355 w 239395"/>
                    <a:gd name="connsiteY11" fmla="*/ 73025 h 121919"/>
                    <a:gd name="connsiteX12" fmla="*/ 55245 w 239395"/>
                    <a:gd name="connsiteY12" fmla="*/ 77470 h 121919"/>
                    <a:gd name="connsiteX13" fmla="*/ 59055 w 239395"/>
                    <a:gd name="connsiteY13" fmla="*/ 79375 h 121919"/>
                    <a:gd name="connsiteX14" fmla="*/ 71755 w 239395"/>
                    <a:gd name="connsiteY14" fmla="*/ 85090 h 121919"/>
                    <a:gd name="connsiteX15" fmla="*/ 74295 w 239395"/>
                    <a:gd name="connsiteY15" fmla="*/ 85725 h 121919"/>
                    <a:gd name="connsiteX16" fmla="*/ 86360 w 239395"/>
                    <a:gd name="connsiteY16" fmla="*/ 90805 h 121919"/>
                    <a:gd name="connsiteX17" fmla="*/ 90170 w 239395"/>
                    <a:gd name="connsiteY17" fmla="*/ 92075 h 121919"/>
                    <a:gd name="connsiteX18" fmla="*/ 106045 w 239395"/>
                    <a:gd name="connsiteY18" fmla="*/ 97790 h 121919"/>
                    <a:gd name="connsiteX19" fmla="*/ 170180 w 239395"/>
                    <a:gd name="connsiteY19" fmla="*/ 114935 h 121919"/>
                    <a:gd name="connsiteX20" fmla="*/ 194310 w 239395"/>
                    <a:gd name="connsiteY20" fmla="*/ 119380 h 121919"/>
                    <a:gd name="connsiteX21" fmla="*/ 211455 w 239395"/>
                    <a:gd name="connsiteY21" fmla="*/ 121285 h 121919"/>
                    <a:gd name="connsiteX22" fmla="*/ 211455 w 239395"/>
                    <a:gd name="connsiteY22" fmla="*/ 121285 h 121919"/>
                    <a:gd name="connsiteX23" fmla="*/ 211455 w 239395"/>
                    <a:gd name="connsiteY23" fmla="*/ 121285 h 121919"/>
                    <a:gd name="connsiteX24" fmla="*/ 222250 w 239395"/>
                    <a:gd name="connsiteY24" fmla="*/ 121920 h 121919"/>
                    <a:gd name="connsiteX25" fmla="*/ 239395 w 239395"/>
                    <a:gd name="connsiteY25" fmla="*/ 75565 h 121919"/>
                    <a:gd name="connsiteX26" fmla="*/ 121920 w 239395"/>
                    <a:gd name="connsiteY26" fmla="*/ 50165 h 121919"/>
                    <a:gd name="connsiteX27" fmla="*/ 14605 w 239395"/>
                    <a:gd name="connsiteY27" fmla="*/ 0 h 121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39395" h="121919">
                      <a:moveTo>
                        <a:pt x="14605" y="0"/>
                      </a:moveTo>
                      <a:cubicBezTo>
                        <a:pt x="9525" y="15875"/>
                        <a:pt x="4445" y="31750"/>
                        <a:pt x="0" y="46990"/>
                      </a:cubicBezTo>
                      <a:cubicBezTo>
                        <a:pt x="0" y="46990"/>
                        <a:pt x="3175" y="48895"/>
                        <a:pt x="8890" y="52705"/>
                      </a:cubicBezTo>
                      <a:lnTo>
                        <a:pt x="8890" y="52705"/>
                      </a:lnTo>
                      <a:lnTo>
                        <a:pt x="8890" y="52705"/>
                      </a:lnTo>
                      <a:cubicBezTo>
                        <a:pt x="8890" y="52705"/>
                        <a:pt x="8890" y="52705"/>
                        <a:pt x="8890" y="52705"/>
                      </a:cubicBezTo>
                      <a:cubicBezTo>
                        <a:pt x="10795" y="53975"/>
                        <a:pt x="12700" y="55245"/>
                        <a:pt x="15240" y="56515"/>
                      </a:cubicBezTo>
                      <a:cubicBezTo>
                        <a:pt x="15240" y="56515"/>
                        <a:pt x="15240" y="56515"/>
                        <a:pt x="15240" y="56515"/>
                      </a:cubicBezTo>
                      <a:cubicBezTo>
                        <a:pt x="19685" y="59055"/>
                        <a:pt x="26035" y="62865"/>
                        <a:pt x="32385" y="66040"/>
                      </a:cubicBezTo>
                      <a:cubicBezTo>
                        <a:pt x="33020" y="66040"/>
                        <a:pt x="33020" y="66675"/>
                        <a:pt x="33655" y="66675"/>
                      </a:cubicBezTo>
                      <a:cubicBezTo>
                        <a:pt x="36830" y="68580"/>
                        <a:pt x="40640" y="69850"/>
                        <a:pt x="43815" y="71755"/>
                      </a:cubicBezTo>
                      <a:cubicBezTo>
                        <a:pt x="44450" y="72390"/>
                        <a:pt x="45720" y="72390"/>
                        <a:pt x="46355" y="73025"/>
                      </a:cubicBezTo>
                      <a:cubicBezTo>
                        <a:pt x="49530" y="74295"/>
                        <a:pt x="52070" y="75565"/>
                        <a:pt x="55245" y="77470"/>
                      </a:cubicBezTo>
                      <a:cubicBezTo>
                        <a:pt x="56515" y="78105"/>
                        <a:pt x="57785" y="78740"/>
                        <a:pt x="59055" y="79375"/>
                      </a:cubicBezTo>
                      <a:cubicBezTo>
                        <a:pt x="62865" y="81280"/>
                        <a:pt x="67310" y="83185"/>
                        <a:pt x="71755" y="85090"/>
                      </a:cubicBezTo>
                      <a:cubicBezTo>
                        <a:pt x="72390" y="85090"/>
                        <a:pt x="73025" y="85725"/>
                        <a:pt x="74295" y="85725"/>
                      </a:cubicBezTo>
                      <a:cubicBezTo>
                        <a:pt x="78105" y="87630"/>
                        <a:pt x="82550" y="88900"/>
                        <a:pt x="86360" y="90805"/>
                      </a:cubicBezTo>
                      <a:cubicBezTo>
                        <a:pt x="87630" y="91440"/>
                        <a:pt x="88900" y="92075"/>
                        <a:pt x="90170" y="92075"/>
                      </a:cubicBezTo>
                      <a:cubicBezTo>
                        <a:pt x="95250" y="93980"/>
                        <a:pt x="100330" y="95885"/>
                        <a:pt x="106045" y="97790"/>
                      </a:cubicBezTo>
                      <a:cubicBezTo>
                        <a:pt x="130175" y="106045"/>
                        <a:pt x="152400" y="111760"/>
                        <a:pt x="170180" y="114935"/>
                      </a:cubicBezTo>
                      <a:cubicBezTo>
                        <a:pt x="179070" y="116840"/>
                        <a:pt x="187325" y="118110"/>
                        <a:pt x="194310" y="119380"/>
                      </a:cubicBezTo>
                      <a:cubicBezTo>
                        <a:pt x="201295" y="120650"/>
                        <a:pt x="207010" y="121285"/>
                        <a:pt x="211455" y="121285"/>
                      </a:cubicBezTo>
                      <a:lnTo>
                        <a:pt x="211455" y="121285"/>
                      </a:lnTo>
                      <a:lnTo>
                        <a:pt x="211455" y="121285"/>
                      </a:lnTo>
                      <a:cubicBezTo>
                        <a:pt x="218440" y="121920"/>
                        <a:pt x="222250" y="121920"/>
                        <a:pt x="222250" y="121920"/>
                      </a:cubicBezTo>
                      <a:cubicBezTo>
                        <a:pt x="227965" y="106680"/>
                        <a:pt x="233680" y="91440"/>
                        <a:pt x="239395" y="75565"/>
                      </a:cubicBezTo>
                      <a:cubicBezTo>
                        <a:pt x="236855" y="75565"/>
                        <a:pt x="180340" y="69850"/>
                        <a:pt x="121920" y="50165"/>
                      </a:cubicBezTo>
                      <a:cubicBezTo>
                        <a:pt x="64770" y="31750"/>
                        <a:pt x="17145" y="1905"/>
                        <a:pt x="14605" y="0"/>
                      </a:cubicBezTo>
                      <a:close/>
                    </a:path>
                  </a:pathLst>
                </a:custGeom>
                <a:solidFill>
                  <a:srgbClr val="E8B95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9" name="任意形状 848"/>
                <p:cNvSpPr/>
                <p:nvPr/>
              </p:nvSpPr>
              <p:spPr>
                <a:xfrm>
                  <a:off x="9758560" y="3315970"/>
                  <a:ext cx="144899" cy="664845"/>
                </a:xfrm>
                <a:custGeom>
                  <a:avLst/>
                  <a:gdLst>
                    <a:gd name="connsiteX0" fmla="*/ 144900 w 144899"/>
                    <a:gd name="connsiteY0" fmla="*/ 11430 h 664845"/>
                    <a:gd name="connsiteX1" fmla="*/ 131565 w 144899"/>
                    <a:gd name="connsiteY1" fmla="*/ 3810 h 664845"/>
                    <a:gd name="connsiteX2" fmla="*/ 131565 w 144899"/>
                    <a:gd name="connsiteY2" fmla="*/ 3810 h 664845"/>
                    <a:gd name="connsiteX3" fmla="*/ 125215 w 144899"/>
                    <a:gd name="connsiteY3" fmla="*/ 0 h 664845"/>
                    <a:gd name="connsiteX4" fmla="*/ 125215 w 144899"/>
                    <a:gd name="connsiteY4" fmla="*/ 0 h 664845"/>
                    <a:gd name="connsiteX5" fmla="*/ 125215 w 144899"/>
                    <a:gd name="connsiteY5" fmla="*/ 0 h 664845"/>
                    <a:gd name="connsiteX6" fmla="*/ 755 w 144899"/>
                    <a:gd name="connsiteY6" fmla="*/ 654685 h 664845"/>
                    <a:gd name="connsiteX7" fmla="*/ 4565 w 144899"/>
                    <a:gd name="connsiteY7" fmla="*/ 655955 h 664845"/>
                    <a:gd name="connsiteX8" fmla="*/ 15360 w 144899"/>
                    <a:gd name="connsiteY8" fmla="*/ 659765 h 664845"/>
                    <a:gd name="connsiteX9" fmla="*/ 26155 w 144899"/>
                    <a:gd name="connsiteY9" fmla="*/ 663575 h 664845"/>
                    <a:gd name="connsiteX10" fmla="*/ 29965 w 144899"/>
                    <a:gd name="connsiteY10" fmla="*/ 664845 h 664845"/>
                    <a:gd name="connsiteX11" fmla="*/ 112515 w 144899"/>
                    <a:gd name="connsiteY11" fmla="*/ 547370 h 664845"/>
                    <a:gd name="connsiteX12" fmla="*/ 144900 w 144899"/>
                    <a:gd name="connsiteY12" fmla="*/ 11430 h 66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899" h="664845">
                      <a:moveTo>
                        <a:pt x="144900" y="11430"/>
                      </a:moveTo>
                      <a:cubicBezTo>
                        <a:pt x="139820" y="8890"/>
                        <a:pt x="135375" y="6350"/>
                        <a:pt x="131565" y="3810"/>
                      </a:cubicBezTo>
                      <a:cubicBezTo>
                        <a:pt x="131565" y="3810"/>
                        <a:pt x="131565" y="3810"/>
                        <a:pt x="131565" y="3810"/>
                      </a:cubicBezTo>
                      <a:cubicBezTo>
                        <a:pt x="129025" y="2540"/>
                        <a:pt x="127120" y="1270"/>
                        <a:pt x="125215" y="0"/>
                      </a:cubicBezTo>
                      <a:cubicBezTo>
                        <a:pt x="125215" y="0"/>
                        <a:pt x="125215" y="0"/>
                        <a:pt x="125215" y="0"/>
                      </a:cubicBezTo>
                      <a:lnTo>
                        <a:pt x="125215" y="0"/>
                      </a:lnTo>
                      <a:cubicBezTo>
                        <a:pt x="125215" y="0"/>
                        <a:pt x="-11310" y="396875"/>
                        <a:pt x="755" y="654685"/>
                      </a:cubicBezTo>
                      <a:lnTo>
                        <a:pt x="4565" y="655955"/>
                      </a:lnTo>
                      <a:lnTo>
                        <a:pt x="15360" y="659765"/>
                      </a:lnTo>
                      <a:lnTo>
                        <a:pt x="26155" y="663575"/>
                      </a:lnTo>
                      <a:lnTo>
                        <a:pt x="29965" y="664845"/>
                      </a:lnTo>
                      <a:cubicBezTo>
                        <a:pt x="58540" y="630555"/>
                        <a:pt x="86480" y="590550"/>
                        <a:pt x="112515" y="547370"/>
                      </a:cubicBezTo>
                      <a:cubicBezTo>
                        <a:pt x="35680" y="314960"/>
                        <a:pt x="144900" y="11430"/>
                        <a:pt x="144900" y="11430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0" name="任意形状 849"/>
                <p:cNvSpPr/>
                <p:nvPr/>
              </p:nvSpPr>
              <p:spPr>
                <a:xfrm>
                  <a:off x="9898380" y="2640329"/>
                  <a:ext cx="317500" cy="669925"/>
                </a:xfrm>
                <a:custGeom>
                  <a:avLst/>
                  <a:gdLst>
                    <a:gd name="connsiteX0" fmla="*/ 6985 w 317500"/>
                    <a:gd name="connsiteY0" fmla="*/ 596900 h 669925"/>
                    <a:gd name="connsiteX1" fmla="*/ 15875 w 317500"/>
                    <a:gd name="connsiteY1" fmla="*/ 601980 h 669925"/>
                    <a:gd name="connsiteX2" fmla="*/ 43180 w 317500"/>
                    <a:gd name="connsiteY2" fmla="*/ 615950 h 669925"/>
                    <a:gd name="connsiteX3" fmla="*/ 69850 w 317500"/>
                    <a:gd name="connsiteY3" fmla="*/ 628015 h 669925"/>
                    <a:gd name="connsiteX4" fmla="*/ 109855 w 317500"/>
                    <a:gd name="connsiteY4" fmla="*/ 643255 h 669925"/>
                    <a:gd name="connsiteX5" fmla="*/ 140970 w 317500"/>
                    <a:gd name="connsiteY5" fmla="*/ 652780 h 669925"/>
                    <a:gd name="connsiteX6" fmla="*/ 209550 w 317500"/>
                    <a:gd name="connsiteY6" fmla="*/ 667385 h 669925"/>
                    <a:gd name="connsiteX7" fmla="*/ 226695 w 317500"/>
                    <a:gd name="connsiteY7" fmla="*/ 669925 h 669925"/>
                    <a:gd name="connsiteX8" fmla="*/ 255905 w 317500"/>
                    <a:gd name="connsiteY8" fmla="*/ 581025 h 669925"/>
                    <a:gd name="connsiteX9" fmla="*/ 317500 w 317500"/>
                    <a:gd name="connsiteY9" fmla="*/ 8255 h 669925"/>
                    <a:gd name="connsiteX10" fmla="*/ 313689 w 317500"/>
                    <a:gd name="connsiteY10" fmla="*/ 6985 h 669925"/>
                    <a:gd name="connsiteX11" fmla="*/ 309245 w 317500"/>
                    <a:gd name="connsiteY11" fmla="*/ 5715 h 669925"/>
                    <a:gd name="connsiteX12" fmla="*/ 304800 w 317500"/>
                    <a:gd name="connsiteY12" fmla="*/ 4445 h 669925"/>
                    <a:gd name="connsiteX13" fmla="*/ 296545 w 317500"/>
                    <a:gd name="connsiteY13" fmla="*/ 2540 h 669925"/>
                    <a:gd name="connsiteX14" fmla="*/ 294639 w 317500"/>
                    <a:gd name="connsiteY14" fmla="*/ 1905 h 669925"/>
                    <a:gd name="connsiteX15" fmla="*/ 285750 w 317500"/>
                    <a:gd name="connsiteY15" fmla="*/ 635 h 669925"/>
                    <a:gd name="connsiteX16" fmla="*/ 285114 w 317500"/>
                    <a:gd name="connsiteY16" fmla="*/ 635 h 669925"/>
                    <a:gd name="connsiteX17" fmla="*/ 276225 w 317500"/>
                    <a:gd name="connsiteY17" fmla="*/ 0 h 669925"/>
                    <a:gd name="connsiteX18" fmla="*/ 276225 w 317500"/>
                    <a:gd name="connsiteY18" fmla="*/ 0 h 669925"/>
                    <a:gd name="connsiteX19" fmla="*/ 276225 w 317500"/>
                    <a:gd name="connsiteY19" fmla="*/ 0 h 669925"/>
                    <a:gd name="connsiteX20" fmla="*/ 276225 w 317500"/>
                    <a:gd name="connsiteY20" fmla="*/ 0 h 669925"/>
                    <a:gd name="connsiteX21" fmla="*/ 257810 w 317500"/>
                    <a:gd name="connsiteY21" fmla="*/ 6985 h 669925"/>
                    <a:gd name="connsiteX22" fmla="*/ 241935 w 317500"/>
                    <a:gd name="connsiteY22" fmla="*/ 34925 h 669925"/>
                    <a:gd name="connsiteX23" fmla="*/ 219075 w 317500"/>
                    <a:gd name="connsiteY23" fmla="*/ 76835 h 669925"/>
                    <a:gd name="connsiteX24" fmla="*/ 81914 w 317500"/>
                    <a:gd name="connsiteY24" fmla="*/ 373380 h 669925"/>
                    <a:gd name="connsiteX25" fmla="*/ 77470 w 317500"/>
                    <a:gd name="connsiteY25" fmla="*/ 383540 h 669925"/>
                    <a:gd name="connsiteX26" fmla="*/ 75564 w 317500"/>
                    <a:gd name="connsiteY26" fmla="*/ 388620 h 669925"/>
                    <a:gd name="connsiteX27" fmla="*/ 58420 w 317500"/>
                    <a:gd name="connsiteY27" fmla="*/ 432435 h 669925"/>
                    <a:gd name="connsiteX28" fmla="*/ 24764 w 317500"/>
                    <a:gd name="connsiteY28" fmla="*/ 520700 h 669925"/>
                    <a:gd name="connsiteX29" fmla="*/ 0 w 317500"/>
                    <a:gd name="connsiteY29" fmla="*/ 593090 h 669925"/>
                    <a:gd name="connsiteX30" fmla="*/ 0 w 317500"/>
                    <a:gd name="connsiteY30" fmla="*/ 593090 h 669925"/>
                    <a:gd name="connsiteX31" fmla="*/ 0 w 317500"/>
                    <a:gd name="connsiteY31" fmla="*/ 593090 h 669925"/>
                    <a:gd name="connsiteX32" fmla="*/ 6985 w 317500"/>
                    <a:gd name="connsiteY32" fmla="*/ 596900 h 6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17500" h="669925">
                      <a:moveTo>
                        <a:pt x="6985" y="596900"/>
                      </a:moveTo>
                      <a:cubicBezTo>
                        <a:pt x="9525" y="598170"/>
                        <a:pt x="12700" y="600075"/>
                        <a:pt x="15875" y="601980"/>
                      </a:cubicBezTo>
                      <a:cubicBezTo>
                        <a:pt x="22860" y="605790"/>
                        <a:pt x="32385" y="610870"/>
                        <a:pt x="43180" y="615950"/>
                      </a:cubicBezTo>
                      <a:cubicBezTo>
                        <a:pt x="51435" y="619760"/>
                        <a:pt x="60325" y="624205"/>
                        <a:pt x="69850" y="628015"/>
                      </a:cubicBezTo>
                      <a:cubicBezTo>
                        <a:pt x="82550" y="633730"/>
                        <a:pt x="95885" y="638810"/>
                        <a:pt x="109855" y="643255"/>
                      </a:cubicBezTo>
                      <a:cubicBezTo>
                        <a:pt x="120014" y="646430"/>
                        <a:pt x="130810" y="649605"/>
                        <a:pt x="140970" y="652780"/>
                      </a:cubicBezTo>
                      <a:cubicBezTo>
                        <a:pt x="168275" y="660400"/>
                        <a:pt x="193675" y="664845"/>
                        <a:pt x="209550" y="667385"/>
                      </a:cubicBezTo>
                      <a:cubicBezTo>
                        <a:pt x="219710" y="669290"/>
                        <a:pt x="226060" y="669925"/>
                        <a:pt x="226695" y="669925"/>
                      </a:cubicBezTo>
                      <a:cubicBezTo>
                        <a:pt x="236855" y="640715"/>
                        <a:pt x="246380" y="610870"/>
                        <a:pt x="255905" y="581025"/>
                      </a:cubicBezTo>
                      <a:cubicBezTo>
                        <a:pt x="177164" y="288925"/>
                        <a:pt x="276860" y="77470"/>
                        <a:pt x="317500" y="8255"/>
                      </a:cubicBezTo>
                      <a:cubicBezTo>
                        <a:pt x="316230" y="7620"/>
                        <a:pt x="314960" y="7620"/>
                        <a:pt x="313689" y="6985"/>
                      </a:cubicBezTo>
                      <a:cubicBezTo>
                        <a:pt x="312420" y="6350"/>
                        <a:pt x="311150" y="6350"/>
                        <a:pt x="309245" y="5715"/>
                      </a:cubicBezTo>
                      <a:cubicBezTo>
                        <a:pt x="307975" y="5080"/>
                        <a:pt x="306705" y="5080"/>
                        <a:pt x="304800" y="4445"/>
                      </a:cubicBezTo>
                      <a:cubicBezTo>
                        <a:pt x="301625" y="3810"/>
                        <a:pt x="299085" y="3175"/>
                        <a:pt x="296545" y="2540"/>
                      </a:cubicBezTo>
                      <a:cubicBezTo>
                        <a:pt x="295910" y="2540"/>
                        <a:pt x="295275" y="2540"/>
                        <a:pt x="294639" y="1905"/>
                      </a:cubicBezTo>
                      <a:cubicBezTo>
                        <a:pt x="291464" y="1270"/>
                        <a:pt x="288289" y="635"/>
                        <a:pt x="285750" y="635"/>
                      </a:cubicBezTo>
                      <a:cubicBezTo>
                        <a:pt x="285750" y="635"/>
                        <a:pt x="285114" y="635"/>
                        <a:pt x="285114" y="635"/>
                      </a:cubicBezTo>
                      <a:cubicBezTo>
                        <a:pt x="281939" y="0"/>
                        <a:pt x="279400" y="0"/>
                        <a:pt x="276225" y="0"/>
                      </a:cubicBezTo>
                      <a:cubicBezTo>
                        <a:pt x="276225" y="0"/>
                        <a:pt x="276225" y="0"/>
                        <a:pt x="276225" y="0"/>
                      </a:cubicBezTo>
                      <a:lnTo>
                        <a:pt x="276225" y="0"/>
                      </a:lnTo>
                      <a:lnTo>
                        <a:pt x="276225" y="0"/>
                      </a:lnTo>
                      <a:cubicBezTo>
                        <a:pt x="266700" y="0"/>
                        <a:pt x="259714" y="1905"/>
                        <a:pt x="257810" y="6985"/>
                      </a:cubicBezTo>
                      <a:cubicBezTo>
                        <a:pt x="252730" y="15875"/>
                        <a:pt x="247014" y="24765"/>
                        <a:pt x="241935" y="34925"/>
                      </a:cubicBezTo>
                      <a:cubicBezTo>
                        <a:pt x="234314" y="47625"/>
                        <a:pt x="227330" y="61595"/>
                        <a:pt x="219075" y="76835"/>
                      </a:cubicBezTo>
                      <a:cubicBezTo>
                        <a:pt x="175895" y="158115"/>
                        <a:pt x="127000" y="262890"/>
                        <a:pt x="81914" y="373380"/>
                      </a:cubicBezTo>
                      <a:cubicBezTo>
                        <a:pt x="80645" y="377190"/>
                        <a:pt x="79375" y="380365"/>
                        <a:pt x="77470" y="383540"/>
                      </a:cubicBezTo>
                      <a:cubicBezTo>
                        <a:pt x="76835" y="385445"/>
                        <a:pt x="76200" y="386715"/>
                        <a:pt x="75564" y="388620"/>
                      </a:cubicBezTo>
                      <a:cubicBezTo>
                        <a:pt x="69850" y="403225"/>
                        <a:pt x="64135" y="417830"/>
                        <a:pt x="58420" y="432435"/>
                      </a:cubicBezTo>
                      <a:cubicBezTo>
                        <a:pt x="46989" y="461645"/>
                        <a:pt x="35560" y="491490"/>
                        <a:pt x="24764" y="520700"/>
                      </a:cubicBezTo>
                      <a:cubicBezTo>
                        <a:pt x="15875" y="544830"/>
                        <a:pt x="7620" y="568960"/>
                        <a:pt x="0" y="593090"/>
                      </a:cubicBezTo>
                      <a:lnTo>
                        <a:pt x="0" y="593090"/>
                      </a:lnTo>
                      <a:lnTo>
                        <a:pt x="0" y="593090"/>
                      </a:lnTo>
                      <a:cubicBezTo>
                        <a:pt x="1270" y="593725"/>
                        <a:pt x="3810" y="594995"/>
                        <a:pt x="6985" y="596900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1" name="任意形状 850"/>
                <p:cNvSpPr/>
                <p:nvPr/>
              </p:nvSpPr>
              <p:spPr>
                <a:xfrm>
                  <a:off x="9906634" y="3383279"/>
                  <a:ext cx="147955" cy="368300"/>
                </a:xfrm>
                <a:custGeom>
                  <a:avLst/>
                  <a:gdLst>
                    <a:gd name="connsiteX0" fmla="*/ 61595 w 147955"/>
                    <a:gd name="connsiteY0" fmla="*/ 0 h 368300"/>
                    <a:gd name="connsiteX1" fmla="*/ 0 w 147955"/>
                    <a:gd name="connsiteY1" fmla="*/ 368300 h 368300"/>
                    <a:gd name="connsiteX2" fmla="*/ 147955 w 147955"/>
                    <a:gd name="connsiteY2" fmla="*/ 23495 h 368300"/>
                    <a:gd name="connsiteX3" fmla="*/ 61595 w 147955"/>
                    <a:gd name="connsiteY3" fmla="*/ 0 h 36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955" h="368300">
                      <a:moveTo>
                        <a:pt x="61595" y="0"/>
                      </a:moveTo>
                      <a:cubicBezTo>
                        <a:pt x="104775" y="104775"/>
                        <a:pt x="0" y="368300"/>
                        <a:pt x="0" y="368300"/>
                      </a:cubicBezTo>
                      <a:cubicBezTo>
                        <a:pt x="72390" y="228600"/>
                        <a:pt x="147955" y="23495"/>
                        <a:pt x="147955" y="23495"/>
                      </a:cubicBezTo>
                      <a:cubicBezTo>
                        <a:pt x="113030" y="21590"/>
                        <a:pt x="61595" y="0"/>
                        <a:pt x="61595" y="0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2" name="任意形状 851"/>
                <p:cNvSpPr/>
                <p:nvPr/>
              </p:nvSpPr>
              <p:spPr>
                <a:xfrm>
                  <a:off x="9754450" y="3973195"/>
                  <a:ext cx="30264" cy="49687"/>
                </a:xfrm>
                <a:custGeom>
                  <a:avLst/>
                  <a:gdLst>
                    <a:gd name="connsiteX0" fmla="*/ 30265 w 30264"/>
                    <a:gd name="connsiteY0" fmla="*/ 6985 h 49687"/>
                    <a:gd name="connsiteX1" fmla="*/ 3594 w 30264"/>
                    <a:gd name="connsiteY1" fmla="*/ 49530 h 49687"/>
                    <a:gd name="connsiteX2" fmla="*/ 8040 w 30264"/>
                    <a:gd name="connsiteY2" fmla="*/ 0 h 49687"/>
                    <a:gd name="connsiteX3" fmla="*/ 30265 w 30264"/>
                    <a:gd name="connsiteY3" fmla="*/ 6985 h 49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264" h="49687">
                      <a:moveTo>
                        <a:pt x="30265" y="6985"/>
                      </a:moveTo>
                      <a:cubicBezTo>
                        <a:pt x="30265" y="6985"/>
                        <a:pt x="14390" y="52705"/>
                        <a:pt x="3594" y="49530"/>
                      </a:cubicBezTo>
                      <a:cubicBezTo>
                        <a:pt x="-6565" y="45720"/>
                        <a:pt x="8040" y="0"/>
                        <a:pt x="8040" y="0"/>
                      </a:cubicBezTo>
                      <a:lnTo>
                        <a:pt x="30265" y="6985"/>
                      </a:lnTo>
                      <a:close/>
                    </a:path>
                  </a:pathLst>
                </a:custGeom>
                <a:solidFill>
                  <a:srgbClr val="E8B95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" name="图形 6"/>
              <p:cNvGrpSpPr/>
              <p:nvPr/>
            </p:nvGrpSpPr>
            <p:grpSpPr>
              <a:xfrm>
                <a:off x="9754814" y="2554572"/>
                <a:ext cx="526859" cy="1468310"/>
                <a:chOff x="9754814" y="2554572"/>
                <a:chExt cx="526859" cy="1468310"/>
              </a:xfrm>
              <a:noFill/>
            </p:grpSpPr>
            <p:sp>
              <p:nvSpPr>
                <p:cNvPr id="812" name="任意形状 811"/>
                <p:cNvSpPr/>
                <p:nvPr/>
              </p:nvSpPr>
              <p:spPr>
                <a:xfrm>
                  <a:off x="9758560" y="3316604"/>
                  <a:ext cx="125214" cy="659765"/>
                </a:xfrm>
                <a:custGeom>
                  <a:avLst/>
                  <a:gdLst>
                    <a:gd name="connsiteX0" fmla="*/ 125215 w 125214"/>
                    <a:gd name="connsiteY0" fmla="*/ 0 h 659765"/>
                    <a:gd name="connsiteX1" fmla="*/ 755 w 125214"/>
                    <a:gd name="connsiteY1" fmla="*/ 654685 h 659765"/>
                    <a:gd name="connsiteX2" fmla="*/ 15360 w 125214"/>
                    <a:gd name="connsiteY2" fmla="*/ 659765 h 659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214" h="659765">
                      <a:moveTo>
                        <a:pt x="125215" y="0"/>
                      </a:moveTo>
                      <a:cubicBezTo>
                        <a:pt x="125215" y="0"/>
                        <a:pt x="-11310" y="396875"/>
                        <a:pt x="755" y="654685"/>
                      </a:cubicBezTo>
                      <a:lnTo>
                        <a:pt x="15360" y="659765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3" name="任意形状 812"/>
                <p:cNvSpPr/>
                <p:nvPr/>
              </p:nvSpPr>
              <p:spPr>
                <a:xfrm>
                  <a:off x="10175240" y="2554572"/>
                  <a:ext cx="79375" cy="86392"/>
                </a:xfrm>
                <a:custGeom>
                  <a:avLst/>
                  <a:gdLst>
                    <a:gd name="connsiteX0" fmla="*/ 0 w 79375"/>
                    <a:gd name="connsiteY0" fmla="*/ 86392 h 86392"/>
                    <a:gd name="connsiteX1" fmla="*/ 33655 w 79375"/>
                    <a:gd name="connsiteY1" fmla="*/ 18448 h 86392"/>
                    <a:gd name="connsiteX2" fmla="*/ 79375 w 79375"/>
                    <a:gd name="connsiteY2" fmla="*/ 2573 h 86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375" h="86392">
                      <a:moveTo>
                        <a:pt x="0" y="86392"/>
                      </a:moveTo>
                      <a:lnTo>
                        <a:pt x="33655" y="18448"/>
                      </a:lnTo>
                      <a:cubicBezTo>
                        <a:pt x="33655" y="18448"/>
                        <a:pt x="46990" y="-8222"/>
                        <a:pt x="79375" y="2573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4" name="任意形状 813"/>
                <p:cNvSpPr/>
                <p:nvPr/>
              </p:nvSpPr>
              <p:spPr>
                <a:xfrm>
                  <a:off x="9875512" y="2641195"/>
                  <a:ext cx="402310" cy="745259"/>
                </a:xfrm>
                <a:custGeom>
                  <a:avLst/>
                  <a:gdLst>
                    <a:gd name="connsiteX0" fmla="*/ 106688 w 402310"/>
                    <a:gd name="connsiteY0" fmla="*/ 720495 h 745259"/>
                    <a:gd name="connsiteX1" fmla="*/ 222893 w 402310"/>
                    <a:gd name="connsiteY1" fmla="*/ 745259 h 745259"/>
                    <a:gd name="connsiteX2" fmla="*/ 401963 w 402310"/>
                    <a:gd name="connsiteY2" fmla="*/ 47394 h 745259"/>
                    <a:gd name="connsiteX3" fmla="*/ 281948 w 402310"/>
                    <a:gd name="connsiteY3" fmla="*/ 6754 h 745259"/>
                    <a:gd name="connsiteX4" fmla="*/ 7 w 402310"/>
                    <a:gd name="connsiteY4" fmla="*/ 669695 h 745259"/>
                    <a:gd name="connsiteX5" fmla="*/ 106688 w 402310"/>
                    <a:gd name="connsiteY5" fmla="*/ 720495 h 74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2310" h="745259">
                      <a:moveTo>
                        <a:pt x="106688" y="720495"/>
                      </a:moveTo>
                      <a:cubicBezTo>
                        <a:pt x="173998" y="743354"/>
                        <a:pt x="222893" y="745259"/>
                        <a:pt x="222893" y="745259"/>
                      </a:cubicBezTo>
                      <a:cubicBezTo>
                        <a:pt x="311157" y="512849"/>
                        <a:pt x="382278" y="212494"/>
                        <a:pt x="401963" y="47394"/>
                      </a:cubicBezTo>
                      <a:cubicBezTo>
                        <a:pt x="409582" y="24534"/>
                        <a:pt x="289568" y="-16106"/>
                        <a:pt x="281948" y="6754"/>
                      </a:cubicBezTo>
                      <a:cubicBezTo>
                        <a:pt x="197493" y="149629"/>
                        <a:pt x="70493" y="431569"/>
                        <a:pt x="7" y="669695"/>
                      </a:cubicBezTo>
                      <a:cubicBezTo>
                        <a:pt x="-627" y="669059"/>
                        <a:pt x="39378" y="697634"/>
                        <a:pt x="106688" y="720495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5" name="任意形状 814"/>
                <p:cNvSpPr/>
                <p:nvPr/>
              </p:nvSpPr>
              <p:spPr>
                <a:xfrm>
                  <a:off x="9773919" y="3385184"/>
                  <a:ext cx="313690" cy="595630"/>
                </a:xfrm>
                <a:custGeom>
                  <a:avLst/>
                  <a:gdLst>
                    <a:gd name="connsiteX0" fmla="*/ 313690 w 313690"/>
                    <a:gd name="connsiteY0" fmla="*/ 0 h 595630"/>
                    <a:gd name="connsiteX1" fmla="*/ 14605 w 313690"/>
                    <a:gd name="connsiteY1" fmla="*/ 595630 h 595630"/>
                    <a:gd name="connsiteX2" fmla="*/ 0 w 313690"/>
                    <a:gd name="connsiteY2" fmla="*/ 590550 h 59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3690" h="595630">
                      <a:moveTo>
                        <a:pt x="313690" y="0"/>
                      </a:moveTo>
                      <a:cubicBezTo>
                        <a:pt x="313690" y="0"/>
                        <a:pt x="180975" y="398145"/>
                        <a:pt x="14605" y="595630"/>
                      </a:cubicBezTo>
                      <a:lnTo>
                        <a:pt x="0" y="59055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6" name="任意形状 815"/>
                <p:cNvSpPr/>
                <p:nvPr/>
              </p:nvSpPr>
              <p:spPr>
                <a:xfrm>
                  <a:off x="10254615" y="2557779"/>
                  <a:ext cx="27058" cy="114300"/>
                </a:xfrm>
                <a:custGeom>
                  <a:avLst/>
                  <a:gdLst>
                    <a:gd name="connsiteX0" fmla="*/ 12065 w 27058"/>
                    <a:gd name="connsiteY0" fmla="*/ 114300 h 114300"/>
                    <a:gd name="connsiteX1" fmla="*/ 26670 w 27058"/>
                    <a:gd name="connsiteY1" fmla="*/ 40005 h 114300"/>
                    <a:gd name="connsiteX2" fmla="*/ 0 w 27058"/>
                    <a:gd name="connsiteY2" fmla="*/ 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058" h="114300">
                      <a:moveTo>
                        <a:pt x="12065" y="114300"/>
                      </a:moveTo>
                      <a:lnTo>
                        <a:pt x="26670" y="40005"/>
                      </a:lnTo>
                      <a:cubicBezTo>
                        <a:pt x="26670" y="40005"/>
                        <a:pt x="32385" y="10795"/>
                        <a:pt x="0" y="0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7" name="任意形状 816"/>
                <p:cNvSpPr/>
                <p:nvPr/>
              </p:nvSpPr>
              <p:spPr>
                <a:xfrm>
                  <a:off x="9911114" y="2664662"/>
                  <a:ext cx="229835" cy="496367"/>
                </a:xfrm>
                <a:custGeom>
                  <a:avLst/>
                  <a:gdLst>
                    <a:gd name="connsiteX0" fmla="*/ 229836 w 229835"/>
                    <a:gd name="connsiteY0" fmla="*/ 10592 h 496367"/>
                    <a:gd name="connsiteX1" fmla="*/ 111091 w 229835"/>
                    <a:gd name="connsiteY1" fmla="*/ 89967 h 496367"/>
                    <a:gd name="connsiteX2" fmla="*/ 12030 w 229835"/>
                    <a:gd name="connsiteY2" fmla="*/ 496367 h 496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9835" h="496367">
                      <a:moveTo>
                        <a:pt x="229836" y="10592"/>
                      </a:moveTo>
                      <a:cubicBezTo>
                        <a:pt x="229836" y="10592"/>
                        <a:pt x="168876" y="-42748"/>
                        <a:pt x="111091" y="89967"/>
                      </a:cubicBezTo>
                      <a:cubicBezTo>
                        <a:pt x="53941" y="222682"/>
                        <a:pt x="-31784" y="432232"/>
                        <a:pt x="12030" y="496367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8" name="任意形状 817"/>
                <p:cNvSpPr/>
                <p:nvPr/>
              </p:nvSpPr>
              <p:spPr>
                <a:xfrm>
                  <a:off x="9889490" y="3263265"/>
                  <a:ext cx="108584" cy="50800"/>
                </a:xfrm>
                <a:custGeom>
                  <a:avLst/>
                  <a:gdLst>
                    <a:gd name="connsiteX0" fmla="*/ 0 w 108584"/>
                    <a:gd name="connsiteY0" fmla="*/ 0 h 50800"/>
                    <a:gd name="connsiteX1" fmla="*/ 108585 w 108584"/>
                    <a:gd name="connsiteY1" fmla="*/ 5080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584" h="50800">
                      <a:moveTo>
                        <a:pt x="0" y="0"/>
                      </a:moveTo>
                      <a:cubicBezTo>
                        <a:pt x="0" y="0"/>
                        <a:pt x="48895" y="31115"/>
                        <a:pt x="108585" y="5080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9" name="任意形状 818"/>
                <p:cNvSpPr/>
                <p:nvPr/>
              </p:nvSpPr>
              <p:spPr>
                <a:xfrm>
                  <a:off x="9899015" y="3234054"/>
                  <a:ext cx="109219" cy="50165"/>
                </a:xfrm>
                <a:custGeom>
                  <a:avLst/>
                  <a:gdLst>
                    <a:gd name="connsiteX0" fmla="*/ 0 w 109219"/>
                    <a:gd name="connsiteY0" fmla="*/ 0 h 50165"/>
                    <a:gd name="connsiteX1" fmla="*/ 109220 w 109219"/>
                    <a:gd name="connsiteY1" fmla="*/ 50165 h 50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219" h="50165">
                      <a:moveTo>
                        <a:pt x="0" y="0"/>
                      </a:moveTo>
                      <a:cubicBezTo>
                        <a:pt x="0" y="0"/>
                        <a:pt x="53340" y="31115"/>
                        <a:pt x="109220" y="50165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0" name="任意形状 819"/>
                <p:cNvSpPr/>
                <p:nvPr/>
              </p:nvSpPr>
              <p:spPr>
                <a:xfrm>
                  <a:off x="9998075" y="3314700"/>
                  <a:ext cx="117475" cy="25400"/>
                </a:xfrm>
                <a:custGeom>
                  <a:avLst/>
                  <a:gdLst>
                    <a:gd name="connsiteX0" fmla="*/ 117475 w 117475"/>
                    <a:gd name="connsiteY0" fmla="*/ 25400 h 25400"/>
                    <a:gd name="connsiteX1" fmla="*/ 0 w 117475"/>
                    <a:gd name="connsiteY1" fmla="*/ 0 h 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7475" h="25400">
                      <a:moveTo>
                        <a:pt x="117475" y="25400"/>
                      </a:moveTo>
                      <a:cubicBezTo>
                        <a:pt x="117475" y="25400"/>
                        <a:pt x="59690" y="20320"/>
                        <a:pt x="0" y="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1" name="任意形状 820"/>
                <p:cNvSpPr/>
                <p:nvPr/>
              </p:nvSpPr>
              <p:spPr>
                <a:xfrm>
                  <a:off x="10008234" y="3284220"/>
                  <a:ext cx="117475" cy="26670"/>
                </a:xfrm>
                <a:custGeom>
                  <a:avLst/>
                  <a:gdLst>
                    <a:gd name="connsiteX0" fmla="*/ 117475 w 117475"/>
                    <a:gd name="connsiteY0" fmla="*/ 26670 h 26670"/>
                    <a:gd name="connsiteX1" fmla="*/ 0 w 117475"/>
                    <a:gd name="connsiteY1" fmla="*/ 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7475" h="26670">
                      <a:moveTo>
                        <a:pt x="117475" y="26670"/>
                      </a:moveTo>
                      <a:cubicBezTo>
                        <a:pt x="117475" y="26670"/>
                        <a:pt x="56515" y="19050"/>
                        <a:pt x="0" y="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2" name="任意形状 821"/>
                <p:cNvSpPr/>
                <p:nvPr/>
              </p:nvSpPr>
              <p:spPr>
                <a:xfrm>
                  <a:off x="9754814" y="3972559"/>
                  <a:ext cx="8310" cy="49530"/>
                </a:xfrm>
                <a:custGeom>
                  <a:avLst/>
                  <a:gdLst>
                    <a:gd name="connsiteX0" fmla="*/ 8311 w 8310"/>
                    <a:gd name="connsiteY0" fmla="*/ 0 h 49530"/>
                    <a:gd name="connsiteX1" fmla="*/ 3866 w 8310"/>
                    <a:gd name="connsiteY1" fmla="*/ 49530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10" h="49530">
                      <a:moveTo>
                        <a:pt x="8311" y="0"/>
                      </a:moveTo>
                      <a:cubicBezTo>
                        <a:pt x="8311" y="0"/>
                        <a:pt x="-6929" y="46355"/>
                        <a:pt x="3866" y="49530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3" name="任意形状 822"/>
                <p:cNvSpPr/>
                <p:nvPr/>
              </p:nvSpPr>
              <p:spPr>
                <a:xfrm>
                  <a:off x="9758044" y="3980179"/>
                  <a:ext cx="26670" cy="42703"/>
                </a:xfrm>
                <a:custGeom>
                  <a:avLst/>
                  <a:gdLst>
                    <a:gd name="connsiteX0" fmla="*/ 26670 w 26670"/>
                    <a:gd name="connsiteY0" fmla="*/ 0 h 42703"/>
                    <a:gd name="connsiteX1" fmla="*/ 0 w 26670"/>
                    <a:gd name="connsiteY1" fmla="*/ 42545 h 42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670" h="42703">
                      <a:moveTo>
                        <a:pt x="26670" y="0"/>
                      </a:moveTo>
                      <a:cubicBezTo>
                        <a:pt x="26670" y="0"/>
                        <a:pt x="10795" y="45720"/>
                        <a:pt x="0" y="42545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4" name="任意形状 823"/>
                <p:cNvSpPr/>
                <p:nvPr/>
              </p:nvSpPr>
              <p:spPr>
                <a:xfrm>
                  <a:off x="9974580" y="2713080"/>
                  <a:ext cx="143509" cy="316504"/>
                </a:xfrm>
                <a:custGeom>
                  <a:avLst/>
                  <a:gdLst>
                    <a:gd name="connsiteX0" fmla="*/ 0 w 143509"/>
                    <a:gd name="connsiteY0" fmla="*/ 316504 h 316504"/>
                    <a:gd name="connsiteX1" fmla="*/ 143510 w 143509"/>
                    <a:gd name="connsiteY1" fmla="*/ 4084 h 316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3509" h="316504">
                      <a:moveTo>
                        <a:pt x="0" y="316504"/>
                      </a:moveTo>
                      <a:cubicBezTo>
                        <a:pt x="54610" y="188234"/>
                        <a:pt x="89535" y="-32746"/>
                        <a:pt x="143510" y="4084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1" name="任意形状 120"/>
            <p:cNvSpPr/>
            <p:nvPr/>
          </p:nvSpPr>
          <p:spPr>
            <a:xfrm>
              <a:off x="11399894" y="2066029"/>
              <a:ext cx="680980" cy="767340"/>
            </a:xfrm>
            <a:custGeom>
              <a:avLst/>
              <a:gdLst>
                <a:gd name="connsiteX0" fmla="*/ 680980 w 680980"/>
                <a:gd name="connsiteY0" fmla="*/ 550805 h 767340"/>
                <a:gd name="connsiteX1" fmla="*/ 680980 w 680980"/>
                <a:gd name="connsiteY1" fmla="*/ 550805 h 767340"/>
                <a:gd name="connsiteX2" fmla="*/ 680980 w 680980"/>
                <a:gd name="connsiteY2" fmla="*/ 550805 h 767340"/>
                <a:gd name="connsiteX3" fmla="*/ 680980 w 680980"/>
                <a:gd name="connsiteY3" fmla="*/ 548265 h 767340"/>
                <a:gd name="connsiteX4" fmla="*/ 680345 w 680980"/>
                <a:gd name="connsiteY4" fmla="*/ 546995 h 767340"/>
                <a:gd name="connsiteX5" fmla="*/ 679710 w 680980"/>
                <a:gd name="connsiteY5" fmla="*/ 545725 h 767340"/>
                <a:gd name="connsiteX6" fmla="*/ 587635 w 680980"/>
                <a:gd name="connsiteY6" fmla="*/ 379355 h 767340"/>
                <a:gd name="connsiteX7" fmla="*/ 584460 w 680980"/>
                <a:gd name="connsiteY7" fmla="*/ 376180 h 767340"/>
                <a:gd name="connsiteX8" fmla="*/ 442855 w 680980"/>
                <a:gd name="connsiteY8" fmla="*/ 121545 h 767340"/>
                <a:gd name="connsiteX9" fmla="*/ 442220 w 680980"/>
                <a:gd name="connsiteY9" fmla="*/ 115830 h 767340"/>
                <a:gd name="connsiteX10" fmla="*/ 379990 w 680980"/>
                <a:gd name="connsiteY10" fmla="*/ 3435 h 767340"/>
                <a:gd name="connsiteX11" fmla="*/ 370465 w 680980"/>
                <a:gd name="connsiteY11" fmla="*/ 895 h 767340"/>
                <a:gd name="connsiteX12" fmla="*/ 186950 w 680980"/>
                <a:gd name="connsiteY12" fmla="*/ 102495 h 767340"/>
                <a:gd name="connsiteX13" fmla="*/ 3435 w 680980"/>
                <a:gd name="connsiteY13" fmla="*/ 204095 h 767340"/>
                <a:gd name="connsiteX14" fmla="*/ 895 w 680980"/>
                <a:gd name="connsiteY14" fmla="*/ 213620 h 767340"/>
                <a:gd name="connsiteX15" fmla="*/ 63125 w 680980"/>
                <a:gd name="connsiteY15" fmla="*/ 326015 h 767340"/>
                <a:gd name="connsiteX16" fmla="*/ 66935 w 680980"/>
                <a:gd name="connsiteY16" fmla="*/ 329190 h 767340"/>
                <a:gd name="connsiteX17" fmla="*/ 207905 w 680980"/>
                <a:gd name="connsiteY17" fmla="*/ 585095 h 767340"/>
                <a:gd name="connsiteX18" fmla="*/ 208540 w 680980"/>
                <a:gd name="connsiteY18" fmla="*/ 589540 h 767340"/>
                <a:gd name="connsiteX19" fmla="*/ 300615 w 680980"/>
                <a:gd name="connsiteY19" fmla="*/ 755910 h 767340"/>
                <a:gd name="connsiteX20" fmla="*/ 300615 w 680980"/>
                <a:gd name="connsiteY20" fmla="*/ 755910 h 767340"/>
                <a:gd name="connsiteX21" fmla="*/ 302520 w 680980"/>
                <a:gd name="connsiteY21" fmla="*/ 757815 h 767340"/>
                <a:gd name="connsiteX22" fmla="*/ 303790 w 680980"/>
                <a:gd name="connsiteY22" fmla="*/ 758450 h 767340"/>
                <a:gd name="connsiteX23" fmla="*/ 305060 w 680980"/>
                <a:gd name="connsiteY23" fmla="*/ 759085 h 767340"/>
                <a:gd name="connsiteX24" fmla="*/ 333000 w 680980"/>
                <a:gd name="connsiteY24" fmla="*/ 767340 h 767340"/>
                <a:gd name="connsiteX25" fmla="*/ 334270 w 680980"/>
                <a:gd name="connsiteY25" fmla="*/ 767340 h 767340"/>
                <a:gd name="connsiteX26" fmla="*/ 338715 w 680980"/>
                <a:gd name="connsiteY26" fmla="*/ 766705 h 767340"/>
                <a:gd name="connsiteX27" fmla="*/ 504450 w 680980"/>
                <a:gd name="connsiteY27" fmla="*/ 675265 h 767340"/>
                <a:gd name="connsiteX28" fmla="*/ 670185 w 680980"/>
                <a:gd name="connsiteY28" fmla="*/ 583825 h 767340"/>
                <a:gd name="connsiteX29" fmla="*/ 673360 w 680980"/>
                <a:gd name="connsiteY29" fmla="*/ 579380 h 767340"/>
                <a:gd name="connsiteX30" fmla="*/ 680980 w 680980"/>
                <a:gd name="connsiteY30" fmla="*/ 550805 h 767340"/>
                <a:gd name="connsiteX31" fmla="*/ 680980 w 680980"/>
                <a:gd name="connsiteY31" fmla="*/ 550805 h 76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0980" h="767340">
                  <a:moveTo>
                    <a:pt x="680980" y="550805"/>
                  </a:moveTo>
                  <a:lnTo>
                    <a:pt x="680980" y="550805"/>
                  </a:lnTo>
                  <a:cubicBezTo>
                    <a:pt x="680980" y="550805"/>
                    <a:pt x="680980" y="550805"/>
                    <a:pt x="680980" y="550805"/>
                  </a:cubicBezTo>
                  <a:cubicBezTo>
                    <a:pt x="680980" y="549535"/>
                    <a:pt x="680980" y="548900"/>
                    <a:pt x="680980" y="548265"/>
                  </a:cubicBezTo>
                  <a:cubicBezTo>
                    <a:pt x="680980" y="547630"/>
                    <a:pt x="680980" y="547630"/>
                    <a:pt x="680345" y="546995"/>
                  </a:cubicBezTo>
                  <a:cubicBezTo>
                    <a:pt x="680345" y="546360"/>
                    <a:pt x="680345" y="546360"/>
                    <a:pt x="679710" y="545725"/>
                  </a:cubicBezTo>
                  <a:lnTo>
                    <a:pt x="587635" y="379355"/>
                  </a:lnTo>
                  <a:cubicBezTo>
                    <a:pt x="587000" y="378085"/>
                    <a:pt x="585730" y="376815"/>
                    <a:pt x="584460" y="376180"/>
                  </a:cubicBezTo>
                  <a:cubicBezTo>
                    <a:pt x="395865" y="292360"/>
                    <a:pt x="440950" y="128530"/>
                    <a:pt x="442855" y="121545"/>
                  </a:cubicBezTo>
                  <a:cubicBezTo>
                    <a:pt x="443490" y="119640"/>
                    <a:pt x="442855" y="117735"/>
                    <a:pt x="442220" y="115830"/>
                  </a:cubicBezTo>
                  <a:lnTo>
                    <a:pt x="379990" y="3435"/>
                  </a:lnTo>
                  <a:cubicBezTo>
                    <a:pt x="378085" y="260"/>
                    <a:pt x="373640" y="-1010"/>
                    <a:pt x="370465" y="895"/>
                  </a:cubicBezTo>
                  <a:lnTo>
                    <a:pt x="186950" y="102495"/>
                  </a:lnTo>
                  <a:lnTo>
                    <a:pt x="3435" y="204095"/>
                  </a:lnTo>
                  <a:cubicBezTo>
                    <a:pt x="260" y="206000"/>
                    <a:pt x="-1010" y="210445"/>
                    <a:pt x="895" y="213620"/>
                  </a:cubicBezTo>
                  <a:lnTo>
                    <a:pt x="63125" y="326015"/>
                  </a:lnTo>
                  <a:cubicBezTo>
                    <a:pt x="63760" y="327285"/>
                    <a:pt x="65665" y="328555"/>
                    <a:pt x="66935" y="329190"/>
                  </a:cubicBezTo>
                  <a:cubicBezTo>
                    <a:pt x="73285" y="331095"/>
                    <a:pt x="226320" y="384435"/>
                    <a:pt x="207905" y="585095"/>
                  </a:cubicBezTo>
                  <a:cubicBezTo>
                    <a:pt x="207905" y="586365"/>
                    <a:pt x="207905" y="588270"/>
                    <a:pt x="208540" y="589540"/>
                  </a:cubicBezTo>
                  <a:lnTo>
                    <a:pt x="300615" y="755910"/>
                  </a:lnTo>
                  <a:cubicBezTo>
                    <a:pt x="300615" y="755910"/>
                    <a:pt x="300615" y="755910"/>
                    <a:pt x="300615" y="755910"/>
                  </a:cubicBezTo>
                  <a:cubicBezTo>
                    <a:pt x="301250" y="756545"/>
                    <a:pt x="301885" y="757180"/>
                    <a:pt x="302520" y="757815"/>
                  </a:cubicBezTo>
                  <a:cubicBezTo>
                    <a:pt x="302520" y="757815"/>
                    <a:pt x="303155" y="758450"/>
                    <a:pt x="303790" y="758450"/>
                  </a:cubicBezTo>
                  <a:cubicBezTo>
                    <a:pt x="304425" y="758450"/>
                    <a:pt x="304425" y="759085"/>
                    <a:pt x="305060" y="759085"/>
                  </a:cubicBezTo>
                  <a:lnTo>
                    <a:pt x="333000" y="767340"/>
                  </a:lnTo>
                  <a:cubicBezTo>
                    <a:pt x="333635" y="767340"/>
                    <a:pt x="333635" y="767340"/>
                    <a:pt x="334270" y="767340"/>
                  </a:cubicBezTo>
                  <a:cubicBezTo>
                    <a:pt x="335540" y="767340"/>
                    <a:pt x="337445" y="767340"/>
                    <a:pt x="338715" y="766705"/>
                  </a:cubicBezTo>
                  <a:lnTo>
                    <a:pt x="504450" y="675265"/>
                  </a:lnTo>
                  <a:lnTo>
                    <a:pt x="670185" y="583825"/>
                  </a:lnTo>
                  <a:cubicBezTo>
                    <a:pt x="672090" y="583190"/>
                    <a:pt x="673360" y="581285"/>
                    <a:pt x="673360" y="579380"/>
                  </a:cubicBezTo>
                  <a:lnTo>
                    <a:pt x="680980" y="550805"/>
                  </a:lnTo>
                  <a:cubicBezTo>
                    <a:pt x="680980" y="550805"/>
                    <a:pt x="680980" y="550805"/>
                    <a:pt x="680980" y="550805"/>
                  </a:cubicBezTo>
                  <a:close/>
                </a:path>
              </a:pathLst>
            </a:custGeom>
            <a:solidFill>
              <a:srgbClr val="051A28">
                <a:alpha val="2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形状 121"/>
            <p:cNvSpPr/>
            <p:nvPr/>
          </p:nvSpPr>
          <p:spPr>
            <a:xfrm>
              <a:off x="1782543" y="2708914"/>
              <a:ext cx="510974" cy="504183"/>
            </a:xfrm>
            <a:custGeom>
              <a:avLst/>
              <a:gdLst>
                <a:gd name="connsiteX0" fmla="*/ 380267 w 510974"/>
                <a:gd name="connsiteY0" fmla="*/ 122551 h 504183"/>
                <a:gd name="connsiteX1" fmla="*/ 380267 w 510974"/>
                <a:gd name="connsiteY1" fmla="*/ 122551 h 504183"/>
                <a:gd name="connsiteX2" fmla="*/ 177702 w 510974"/>
                <a:gd name="connsiteY2" fmla="*/ 631 h 504183"/>
                <a:gd name="connsiteX3" fmla="*/ 51337 w 510974"/>
                <a:gd name="connsiteY3" fmla="*/ 55876 h 504183"/>
                <a:gd name="connsiteX4" fmla="*/ 131982 w 510974"/>
                <a:gd name="connsiteY4" fmla="*/ 382266 h 504183"/>
                <a:gd name="connsiteX5" fmla="*/ 333277 w 510974"/>
                <a:gd name="connsiteY5" fmla="*/ 503551 h 504183"/>
                <a:gd name="connsiteX6" fmla="*/ 385347 w 510974"/>
                <a:gd name="connsiteY6" fmla="*/ 497836 h 504183"/>
                <a:gd name="connsiteX7" fmla="*/ 458372 w 510974"/>
                <a:gd name="connsiteY7" fmla="*/ 447036 h 504183"/>
                <a:gd name="connsiteX8" fmla="*/ 509807 w 510974"/>
                <a:gd name="connsiteY8" fmla="*/ 319401 h 504183"/>
                <a:gd name="connsiteX9" fmla="*/ 380267 w 510974"/>
                <a:gd name="connsiteY9" fmla="*/ 122551 h 50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974" h="504183">
                  <a:moveTo>
                    <a:pt x="380267" y="122551"/>
                  </a:moveTo>
                  <a:lnTo>
                    <a:pt x="380267" y="122551"/>
                  </a:lnTo>
                  <a:cubicBezTo>
                    <a:pt x="300257" y="45716"/>
                    <a:pt x="234217" y="5711"/>
                    <a:pt x="177702" y="631"/>
                  </a:cubicBezTo>
                  <a:cubicBezTo>
                    <a:pt x="117377" y="-5084"/>
                    <a:pt x="76737" y="29206"/>
                    <a:pt x="51337" y="55876"/>
                  </a:cubicBezTo>
                  <a:cubicBezTo>
                    <a:pt x="-10258" y="120011"/>
                    <a:pt x="-48993" y="208911"/>
                    <a:pt x="131982" y="382266"/>
                  </a:cubicBezTo>
                  <a:cubicBezTo>
                    <a:pt x="211357" y="458466"/>
                    <a:pt x="277397" y="498471"/>
                    <a:pt x="333277" y="503551"/>
                  </a:cubicBezTo>
                  <a:cubicBezTo>
                    <a:pt x="352962" y="505456"/>
                    <a:pt x="370107" y="502916"/>
                    <a:pt x="385347" y="497836"/>
                  </a:cubicBezTo>
                  <a:cubicBezTo>
                    <a:pt x="416462" y="487676"/>
                    <a:pt x="439957" y="466721"/>
                    <a:pt x="458372" y="447036"/>
                  </a:cubicBezTo>
                  <a:cubicBezTo>
                    <a:pt x="486312" y="417826"/>
                    <a:pt x="517427" y="377186"/>
                    <a:pt x="509807" y="319401"/>
                  </a:cubicBezTo>
                  <a:cubicBezTo>
                    <a:pt x="502187" y="263521"/>
                    <a:pt x="459642" y="199386"/>
                    <a:pt x="380267" y="122551"/>
                  </a:cubicBezTo>
                  <a:close/>
                </a:path>
              </a:pathLst>
            </a:custGeom>
            <a:solidFill>
              <a:srgbClr val="051A28">
                <a:alpha val="2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23" name="图形 6"/>
            <p:cNvGrpSpPr/>
            <p:nvPr/>
          </p:nvGrpSpPr>
          <p:grpSpPr>
            <a:xfrm>
              <a:off x="11308715" y="2108200"/>
              <a:ext cx="649604" cy="734060"/>
              <a:chOff x="11308715" y="2108200"/>
              <a:chExt cx="649604" cy="734060"/>
            </a:xfrm>
          </p:grpSpPr>
          <p:grpSp>
            <p:nvGrpSpPr>
              <p:cNvPr id="788" name="图形 6"/>
              <p:cNvGrpSpPr/>
              <p:nvPr/>
            </p:nvGrpSpPr>
            <p:grpSpPr>
              <a:xfrm>
                <a:off x="11309350" y="2108835"/>
                <a:ext cx="648969" cy="733425"/>
                <a:chOff x="11309350" y="2108835"/>
                <a:chExt cx="648969" cy="733425"/>
              </a:xfrm>
            </p:grpSpPr>
            <p:sp>
              <p:nvSpPr>
                <p:cNvPr id="801" name="任意形状 800"/>
                <p:cNvSpPr/>
                <p:nvPr/>
              </p:nvSpPr>
              <p:spPr>
                <a:xfrm>
                  <a:off x="11585575" y="2207895"/>
                  <a:ext cx="252730" cy="457834"/>
                </a:xfrm>
                <a:custGeom>
                  <a:avLst/>
                  <a:gdLst>
                    <a:gd name="connsiteX0" fmla="*/ 0 w 252730"/>
                    <a:gd name="connsiteY0" fmla="*/ 0 h 457834"/>
                    <a:gd name="connsiteX1" fmla="*/ 252730 w 252730"/>
                    <a:gd name="connsiteY1" fmla="*/ 457835 h 457834"/>
                    <a:gd name="connsiteX2" fmla="*/ 252730 w 252730"/>
                    <a:gd name="connsiteY2" fmla="*/ 457835 h 457834"/>
                    <a:gd name="connsiteX3" fmla="*/ 146050 w 252730"/>
                    <a:gd name="connsiteY3" fmla="*/ 264160 h 457834"/>
                    <a:gd name="connsiteX4" fmla="*/ 0 w 252730"/>
                    <a:gd name="connsiteY4" fmla="*/ 0 h 457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730" h="457834">
                      <a:moveTo>
                        <a:pt x="0" y="0"/>
                      </a:moveTo>
                      <a:lnTo>
                        <a:pt x="252730" y="457835"/>
                      </a:lnTo>
                      <a:lnTo>
                        <a:pt x="252730" y="457835"/>
                      </a:lnTo>
                      <a:lnTo>
                        <a:pt x="146050" y="264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2" name="任意形状 801"/>
                <p:cNvSpPr/>
                <p:nvPr/>
              </p:nvSpPr>
              <p:spPr>
                <a:xfrm>
                  <a:off x="11400790" y="2108835"/>
                  <a:ext cx="468629" cy="371679"/>
                </a:xfrm>
                <a:custGeom>
                  <a:avLst/>
                  <a:gdLst>
                    <a:gd name="connsiteX0" fmla="*/ 120015 w 468629"/>
                    <a:gd name="connsiteY0" fmla="*/ 134620 h 371679"/>
                    <a:gd name="connsiteX1" fmla="*/ 140335 w 468629"/>
                    <a:gd name="connsiteY1" fmla="*/ 123825 h 371679"/>
                    <a:gd name="connsiteX2" fmla="*/ 184785 w 468629"/>
                    <a:gd name="connsiteY2" fmla="*/ 99060 h 371679"/>
                    <a:gd name="connsiteX3" fmla="*/ 184785 w 468629"/>
                    <a:gd name="connsiteY3" fmla="*/ 99060 h 371679"/>
                    <a:gd name="connsiteX4" fmla="*/ 330835 w 468629"/>
                    <a:gd name="connsiteY4" fmla="*/ 363220 h 371679"/>
                    <a:gd name="connsiteX5" fmla="*/ 468630 w 468629"/>
                    <a:gd name="connsiteY5" fmla="*/ 367665 h 371679"/>
                    <a:gd name="connsiteX6" fmla="*/ 467360 w 468629"/>
                    <a:gd name="connsiteY6" fmla="*/ 365760 h 371679"/>
                    <a:gd name="connsiteX7" fmla="*/ 325755 w 468629"/>
                    <a:gd name="connsiteY7" fmla="*/ 109855 h 371679"/>
                    <a:gd name="connsiteX8" fmla="*/ 264795 w 468629"/>
                    <a:gd name="connsiteY8" fmla="*/ 0 h 371679"/>
                    <a:gd name="connsiteX9" fmla="*/ 0 w 468629"/>
                    <a:gd name="connsiteY9" fmla="*/ 146685 h 371679"/>
                    <a:gd name="connsiteX10" fmla="*/ 32385 w 468629"/>
                    <a:gd name="connsiteY10" fmla="*/ 183515 h 371679"/>
                    <a:gd name="connsiteX11" fmla="*/ 120015 w 468629"/>
                    <a:gd name="connsiteY11" fmla="*/ 134620 h 371679"/>
                    <a:gd name="connsiteX12" fmla="*/ 205105 w 468629"/>
                    <a:gd name="connsiteY12" fmla="*/ 66040 h 371679"/>
                    <a:gd name="connsiteX13" fmla="*/ 257810 w 468629"/>
                    <a:gd name="connsiteY13" fmla="*/ 36830 h 371679"/>
                    <a:gd name="connsiteX14" fmla="*/ 289560 w 468629"/>
                    <a:gd name="connsiteY14" fmla="*/ 93980 h 371679"/>
                    <a:gd name="connsiteX15" fmla="*/ 305435 w 468629"/>
                    <a:gd name="connsiteY15" fmla="*/ 254000 h 371679"/>
                    <a:gd name="connsiteX16" fmla="*/ 254635 w 468629"/>
                    <a:gd name="connsiteY16" fmla="*/ 96520 h 371679"/>
                    <a:gd name="connsiteX17" fmla="*/ 242570 w 468629"/>
                    <a:gd name="connsiteY17" fmla="*/ 74295 h 371679"/>
                    <a:gd name="connsiteX18" fmla="*/ 205105 w 468629"/>
                    <a:gd name="connsiteY18" fmla="*/ 66040 h 37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8629" h="371679">
                      <a:moveTo>
                        <a:pt x="120015" y="134620"/>
                      </a:moveTo>
                      <a:lnTo>
                        <a:pt x="140335" y="123825"/>
                      </a:lnTo>
                      <a:lnTo>
                        <a:pt x="184785" y="99060"/>
                      </a:lnTo>
                      <a:lnTo>
                        <a:pt x="184785" y="99060"/>
                      </a:lnTo>
                      <a:lnTo>
                        <a:pt x="330835" y="363220"/>
                      </a:lnTo>
                      <a:cubicBezTo>
                        <a:pt x="374015" y="372110"/>
                        <a:pt x="420370" y="374650"/>
                        <a:pt x="468630" y="367665"/>
                      </a:cubicBezTo>
                      <a:lnTo>
                        <a:pt x="467360" y="365760"/>
                      </a:lnTo>
                      <a:cubicBezTo>
                        <a:pt x="275590" y="280670"/>
                        <a:pt x="325755" y="109855"/>
                        <a:pt x="325755" y="109855"/>
                      </a:cubicBezTo>
                      <a:lnTo>
                        <a:pt x="264795" y="0"/>
                      </a:lnTo>
                      <a:lnTo>
                        <a:pt x="0" y="146685"/>
                      </a:lnTo>
                      <a:cubicBezTo>
                        <a:pt x="8890" y="157480"/>
                        <a:pt x="20320" y="170180"/>
                        <a:pt x="32385" y="183515"/>
                      </a:cubicBezTo>
                      <a:lnTo>
                        <a:pt x="120015" y="134620"/>
                      </a:lnTo>
                      <a:close/>
                      <a:moveTo>
                        <a:pt x="205105" y="66040"/>
                      </a:moveTo>
                      <a:lnTo>
                        <a:pt x="257810" y="36830"/>
                      </a:lnTo>
                      <a:lnTo>
                        <a:pt x="289560" y="93980"/>
                      </a:lnTo>
                      <a:cubicBezTo>
                        <a:pt x="289560" y="93980"/>
                        <a:pt x="262255" y="156210"/>
                        <a:pt x="305435" y="254000"/>
                      </a:cubicBezTo>
                      <a:cubicBezTo>
                        <a:pt x="305435" y="254000"/>
                        <a:pt x="239395" y="148590"/>
                        <a:pt x="254635" y="96520"/>
                      </a:cubicBezTo>
                      <a:lnTo>
                        <a:pt x="242570" y="74295"/>
                      </a:lnTo>
                      <a:cubicBezTo>
                        <a:pt x="241935" y="74295"/>
                        <a:pt x="224155" y="55880"/>
                        <a:pt x="205105" y="6604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3" name="任意形状 802"/>
                <p:cNvSpPr/>
                <p:nvPr/>
              </p:nvSpPr>
              <p:spPr>
                <a:xfrm rot="-1737233">
                  <a:off x="11645777" y="2205370"/>
                  <a:ext cx="22859" cy="523234"/>
                </a:xfrm>
                <a:custGeom>
                  <a:avLst/>
                  <a:gdLst>
                    <a:gd name="connsiteX0" fmla="*/ 0 w 22859"/>
                    <a:gd name="connsiteY0" fmla="*/ 0 h 523234"/>
                    <a:gd name="connsiteX1" fmla="*/ 22860 w 22859"/>
                    <a:gd name="connsiteY1" fmla="*/ 0 h 523234"/>
                    <a:gd name="connsiteX2" fmla="*/ 22860 w 22859"/>
                    <a:gd name="connsiteY2" fmla="*/ 523234 h 523234"/>
                    <a:gd name="connsiteX3" fmla="*/ 0 w 22859"/>
                    <a:gd name="connsiteY3" fmla="*/ 523234 h 52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59" h="523234">
                      <a:moveTo>
                        <a:pt x="0" y="0"/>
                      </a:moveTo>
                      <a:lnTo>
                        <a:pt x="22860" y="0"/>
                      </a:lnTo>
                      <a:lnTo>
                        <a:pt x="22860" y="523234"/>
                      </a:lnTo>
                      <a:lnTo>
                        <a:pt x="0" y="523234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4" name="任意形状 803"/>
                <p:cNvSpPr/>
                <p:nvPr/>
              </p:nvSpPr>
              <p:spPr>
                <a:xfrm>
                  <a:off x="11568307" y="2468253"/>
                  <a:ext cx="61839" cy="61708"/>
                </a:xfrm>
                <a:custGeom>
                  <a:avLst/>
                  <a:gdLst>
                    <a:gd name="connsiteX0" fmla="*/ 15998 w 61839"/>
                    <a:gd name="connsiteY0" fmla="*/ 3801 h 61708"/>
                    <a:gd name="connsiteX1" fmla="*/ 3933 w 61839"/>
                    <a:gd name="connsiteY1" fmla="*/ 45711 h 61708"/>
                    <a:gd name="connsiteX2" fmla="*/ 45842 w 61839"/>
                    <a:gd name="connsiteY2" fmla="*/ 57776 h 61708"/>
                    <a:gd name="connsiteX3" fmla="*/ 57908 w 61839"/>
                    <a:gd name="connsiteY3" fmla="*/ 15866 h 61708"/>
                    <a:gd name="connsiteX4" fmla="*/ 15998 w 61839"/>
                    <a:gd name="connsiteY4" fmla="*/ 3801 h 6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39" h="61708">
                      <a:moveTo>
                        <a:pt x="15998" y="3801"/>
                      </a:moveTo>
                      <a:cubicBezTo>
                        <a:pt x="758" y="12056"/>
                        <a:pt x="-4323" y="31106"/>
                        <a:pt x="3933" y="45711"/>
                      </a:cubicBezTo>
                      <a:cubicBezTo>
                        <a:pt x="12187" y="60951"/>
                        <a:pt x="31237" y="66031"/>
                        <a:pt x="45842" y="57776"/>
                      </a:cubicBezTo>
                      <a:cubicBezTo>
                        <a:pt x="61083" y="49521"/>
                        <a:pt x="66162" y="30471"/>
                        <a:pt x="57908" y="15866"/>
                      </a:cubicBezTo>
                      <a:cubicBezTo>
                        <a:pt x="49652" y="1261"/>
                        <a:pt x="30602" y="-4454"/>
                        <a:pt x="15998" y="3801"/>
                      </a:cubicBezTo>
                      <a:close/>
                    </a:path>
                  </a:pathLst>
                </a:custGeom>
                <a:solidFill>
                  <a:srgbClr val="F0CE78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5" name="任意形状 804"/>
                <p:cNvSpPr/>
                <p:nvPr/>
              </p:nvSpPr>
              <p:spPr>
                <a:xfrm>
                  <a:off x="11417300" y="2243454"/>
                  <a:ext cx="356869" cy="514985"/>
                </a:xfrm>
                <a:custGeom>
                  <a:avLst/>
                  <a:gdLst>
                    <a:gd name="connsiteX0" fmla="*/ 16510 w 356869"/>
                    <a:gd name="connsiteY0" fmla="*/ 48260 h 514985"/>
                    <a:gd name="connsiteX1" fmla="*/ 0 w 356869"/>
                    <a:gd name="connsiteY1" fmla="*/ 57150 h 514985"/>
                    <a:gd name="connsiteX2" fmla="*/ 253365 w 356869"/>
                    <a:gd name="connsiteY2" fmla="*/ 514985 h 514985"/>
                    <a:gd name="connsiteX3" fmla="*/ 356870 w 356869"/>
                    <a:gd name="connsiteY3" fmla="*/ 457835 h 514985"/>
                    <a:gd name="connsiteX4" fmla="*/ 103505 w 356869"/>
                    <a:gd name="connsiteY4" fmla="*/ 0 h 514985"/>
                    <a:gd name="connsiteX5" fmla="*/ 16510 w 356869"/>
                    <a:gd name="connsiteY5" fmla="*/ 48260 h 514985"/>
                    <a:gd name="connsiteX6" fmla="*/ 196850 w 356869"/>
                    <a:gd name="connsiteY6" fmla="*/ 282575 h 514985"/>
                    <a:gd name="connsiteX7" fmla="*/ 154940 w 356869"/>
                    <a:gd name="connsiteY7" fmla="*/ 270510 h 514985"/>
                    <a:gd name="connsiteX8" fmla="*/ 167005 w 356869"/>
                    <a:gd name="connsiteY8" fmla="*/ 228600 h 514985"/>
                    <a:gd name="connsiteX9" fmla="*/ 208915 w 356869"/>
                    <a:gd name="connsiteY9" fmla="*/ 240665 h 514985"/>
                    <a:gd name="connsiteX10" fmla="*/ 196850 w 356869"/>
                    <a:gd name="connsiteY10" fmla="*/ 282575 h 51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6869" h="514985">
                      <a:moveTo>
                        <a:pt x="16510" y="48260"/>
                      </a:moveTo>
                      <a:lnTo>
                        <a:pt x="0" y="57150"/>
                      </a:lnTo>
                      <a:lnTo>
                        <a:pt x="253365" y="514985"/>
                      </a:lnTo>
                      <a:lnTo>
                        <a:pt x="356870" y="457835"/>
                      </a:lnTo>
                      <a:lnTo>
                        <a:pt x="103505" y="0"/>
                      </a:lnTo>
                      <a:lnTo>
                        <a:pt x="16510" y="48260"/>
                      </a:lnTo>
                      <a:close/>
                      <a:moveTo>
                        <a:pt x="196850" y="282575"/>
                      </a:moveTo>
                      <a:cubicBezTo>
                        <a:pt x="181610" y="290830"/>
                        <a:pt x="163195" y="285750"/>
                        <a:pt x="154940" y="270510"/>
                      </a:cubicBezTo>
                      <a:cubicBezTo>
                        <a:pt x="146685" y="255270"/>
                        <a:pt x="152400" y="236855"/>
                        <a:pt x="167005" y="228600"/>
                      </a:cubicBezTo>
                      <a:cubicBezTo>
                        <a:pt x="182245" y="220345"/>
                        <a:pt x="200660" y="226060"/>
                        <a:pt x="208915" y="240665"/>
                      </a:cubicBezTo>
                      <a:cubicBezTo>
                        <a:pt x="217170" y="255905"/>
                        <a:pt x="211455" y="274320"/>
                        <a:pt x="196850" y="28257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6" name="任意形状 805"/>
                <p:cNvSpPr/>
                <p:nvPr/>
              </p:nvSpPr>
              <p:spPr>
                <a:xfrm rot="-1737233">
                  <a:off x="11664218" y="2187510"/>
                  <a:ext cx="50799" cy="523234"/>
                </a:xfrm>
                <a:custGeom>
                  <a:avLst/>
                  <a:gdLst>
                    <a:gd name="connsiteX0" fmla="*/ 0 w 50799"/>
                    <a:gd name="connsiteY0" fmla="*/ 0 h 523234"/>
                    <a:gd name="connsiteX1" fmla="*/ 50800 w 50799"/>
                    <a:gd name="connsiteY1" fmla="*/ 0 h 523234"/>
                    <a:gd name="connsiteX2" fmla="*/ 50800 w 50799"/>
                    <a:gd name="connsiteY2" fmla="*/ 523234 h 523234"/>
                    <a:gd name="connsiteX3" fmla="*/ 0 w 50799"/>
                    <a:gd name="connsiteY3" fmla="*/ 523234 h 52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799" h="523234">
                      <a:moveTo>
                        <a:pt x="0" y="0"/>
                      </a:moveTo>
                      <a:lnTo>
                        <a:pt x="50800" y="0"/>
                      </a:lnTo>
                      <a:lnTo>
                        <a:pt x="50800" y="523234"/>
                      </a:lnTo>
                      <a:lnTo>
                        <a:pt x="0" y="52323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7" name="任意形状 806"/>
                <p:cNvSpPr/>
                <p:nvPr/>
              </p:nvSpPr>
              <p:spPr>
                <a:xfrm>
                  <a:off x="11309350" y="2254885"/>
                  <a:ext cx="648969" cy="579119"/>
                </a:xfrm>
                <a:custGeom>
                  <a:avLst/>
                  <a:gdLst>
                    <a:gd name="connsiteX0" fmla="*/ 648970 w 648969"/>
                    <a:gd name="connsiteY0" fmla="*/ 381635 h 579119"/>
                    <a:gd name="connsiteX1" fmla="*/ 560705 w 648969"/>
                    <a:gd name="connsiteY1" fmla="*/ 221615 h 579119"/>
                    <a:gd name="connsiteX2" fmla="*/ 422910 w 648969"/>
                    <a:gd name="connsiteY2" fmla="*/ 217170 h 579119"/>
                    <a:gd name="connsiteX3" fmla="*/ 530225 w 648969"/>
                    <a:gd name="connsiteY3" fmla="*/ 410845 h 579119"/>
                    <a:gd name="connsiteX4" fmla="*/ 530225 w 648969"/>
                    <a:gd name="connsiteY4" fmla="*/ 410845 h 579119"/>
                    <a:gd name="connsiteX5" fmla="*/ 485775 w 648969"/>
                    <a:gd name="connsiteY5" fmla="*/ 435610 h 579119"/>
                    <a:gd name="connsiteX6" fmla="*/ 465455 w 648969"/>
                    <a:gd name="connsiteY6" fmla="*/ 446405 h 579119"/>
                    <a:gd name="connsiteX7" fmla="*/ 361950 w 648969"/>
                    <a:gd name="connsiteY7" fmla="*/ 503555 h 579119"/>
                    <a:gd name="connsiteX8" fmla="*/ 361950 w 648969"/>
                    <a:gd name="connsiteY8" fmla="*/ 503555 h 579119"/>
                    <a:gd name="connsiteX9" fmla="*/ 108585 w 648969"/>
                    <a:gd name="connsiteY9" fmla="*/ 45720 h 579119"/>
                    <a:gd name="connsiteX10" fmla="*/ 108585 w 648969"/>
                    <a:gd name="connsiteY10" fmla="*/ 45720 h 579119"/>
                    <a:gd name="connsiteX11" fmla="*/ 125095 w 648969"/>
                    <a:gd name="connsiteY11" fmla="*/ 36830 h 579119"/>
                    <a:gd name="connsiteX12" fmla="*/ 92710 w 648969"/>
                    <a:gd name="connsiteY12" fmla="*/ 0 h 579119"/>
                    <a:gd name="connsiteX13" fmla="*/ 0 w 648969"/>
                    <a:gd name="connsiteY13" fmla="*/ 51435 h 579119"/>
                    <a:gd name="connsiteX14" fmla="*/ 60960 w 648969"/>
                    <a:gd name="connsiteY14" fmla="*/ 161290 h 579119"/>
                    <a:gd name="connsiteX15" fmla="*/ 202565 w 648969"/>
                    <a:gd name="connsiteY15" fmla="*/ 417195 h 579119"/>
                    <a:gd name="connsiteX16" fmla="*/ 292100 w 648969"/>
                    <a:gd name="connsiteY16" fmla="*/ 579120 h 579119"/>
                    <a:gd name="connsiteX17" fmla="*/ 292100 w 648969"/>
                    <a:gd name="connsiteY17" fmla="*/ 579120 h 579119"/>
                    <a:gd name="connsiteX18" fmla="*/ 470535 w 648969"/>
                    <a:gd name="connsiteY18" fmla="*/ 480060 h 579119"/>
                    <a:gd name="connsiteX19" fmla="*/ 648970 w 648969"/>
                    <a:gd name="connsiteY19" fmla="*/ 381635 h 57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48969" h="579119">
                      <a:moveTo>
                        <a:pt x="648970" y="381635"/>
                      </a:moveTo>
                      <a:lnTo>
                        <a:pt x="560705" y="221615"/>
                      </a:lnTo>
                      <a:cubicBezTo>
                        <a:pt x="512445" y="228600"/>
                        <a:pt x="466090" y="226060"/>
                        <a:pt x="422910" y="217170"/>
                      </a:cubicBezTo>
                      <a:lnTo>
                        <a:pt x="530225" y="410845"/>
                      </a:lnTo>
                      <a:lnTo>
                        <a:pt x="530225" y="410845"/>
                      </a:lnTo>
                      <a:lnTo>
                        <a:pt x="485775" y="435610"/>
                      </a:lnTo>
                      <a:lnTo>
                        <a:pt x="465455" y="446405"/>
                      </a:lnTo>
                      <a:lnTo>
                        <a:pt x="361950" y="503555"/>
                      </a:lnTo>
                      <a:lnTo>
                        <a:pt x="361950" y="503555"/>
                      </a:lnTo>
                      <a:lnTo>
                        <a:pt x="108585" y="45720"/>
                      </a:lnTo>
                      <a:lnTo>
                        <a:pt x="108585" y="45720"/>
                      </a:lnTo>
                      <a:lnTo>
                        <a:pt x="125095" y="36830"/>
                      </a:lnTo>
                      <a:cubicBezTo>
                        <a:pt x="112395" y="23495"/>
                        <a:pt x="101600" y="11430"/>
                        <a:pt x="92710" y="0"/>
                      </a:cubicBezTo>
                      <a:lnTo>
                        <a:pt x="0" y="51435"/>
                      </a:lnTo>
                      <a:lnTo>
                        <a:pt x="60960" y="161290"/>
                      </a:lnTo>
                      <a:cubicBezTo>
                        <a:pt x="60960" y="161290"/>
                        <a:pt x="221615" y="213995"/>
                        <a:pt x="202565" y="417195"/>
                      </a:cubicBezTo>
                      <a:lnTo>
                        <a:pt x="292100" y="579120"/>
                      </a:lnTo>
                      <a:lnTo>
                        <a:pt x="292100" y="579120"/>
                      </a:lnTo>
                      <a:lnTo>
                        <a:pt x="470535" y="480060"/>
                      </a:lnTo>
                      <a:lnTo>
                        <a:pt x="648970" y="381635"/>
                      </a:ln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8" name="任意形状 807"/>
                <p:cNvSpPr/>
                <p:nvPr/>
              </p:nvSpPr>
              <p:spPr>
                <a:xfrm>
                  <a:off x="11605894" y="2145664"/>
                  <a:ext cx="100330" cy="217170"/>
                </a:xfrm>
                <a:custGeom>
                  <a:avLst/>
                  <a:gdLst>
                    <a:gd name="connsiteX0" fmla="*/ 100330 w 100330"/>
                    <a:gd name="connsiteY0" fmla="*/ 217170 h 217170"/>
                    <a:gd name="connsiteX1" fmla="*/ 84455 w 100330"/>
                    <a:gd name="connsiteY1" fmla="*/ 57150 h 217170"/>
                    <a:gd name="connsiteX2" fmla="*/ 52705 w 100330"/>
                    <a:gd name="connsiteY2" fmla="*/ 0 h 217170"/>
                    <a:gd name="connsiteX3" fmla="*/ 0 w 100330"/>
                    <a:gd name="connsiteY3" fmla="*/ 29210 h 217170"/>
                    <a:gd name="connsiteX4" fmla="*/ 36830 w 100330"/>
                    <a:gd name="connsiteY4" fmla="*/ 37465 h 217170"/>
                    <a:gd name="connsiteX5" fmla="*/ 48895 w 100330"/>
                    <a:gd name="connsiteY5" fmla="*/ 59690 h 217170"/>
                    <a:gd name="connsiteX6" fmla="*/ 100330 w 100330"/>
                    <a:gd name="connsiteY6" fmla="*/ 21717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30" h="217170">
                      <a:moveTo>
                        <a:pt x="100330" y="217170"/>
                      </a:moveTo>
                      <a:cubicBezTo>
                        <a:pt x="57150" y="119380"/>
                        <a:pt x="84455" y="57150"/>
                        <a:pt x="84455" y="57150"/>
                      </a:cubicBezTo>
                      <a:lnTo>
                        <a:pt x="52705" y="0"/>
                      </a:lnTo>
                      <a:lnTo>
                        <a:pt x="0" y="29210"/>
                      </a:lnTo>
                      <a:cubicBezTo>
                        <a:pt x="19050" y="18415"/>
                        <a:pt x="36830" y="37465"/>
                        <a:pt x="36830" y="37465"/>
                      </a:cubicBezTo>
                      <a:lnTo>
                        <a:pt x="48895" y="59690"/>
                      </a:lnTo>
                      <a:cubicBezTo>
                        <a:pt x="34290" y="111760"/>
                        <a:pt x="100330" y="217170"/>
                        <a:pt x="100330" y="217170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9" name="任意形状 808"/>
                <p:cNvSpPr/>
                <p:nvPr/>
              </p:nvSpPr>
              <p:spPr>
                <a:xfrm>
                  <a:off x="11600815" y="2636520"/>
                  <a:ext cx="357504" cy="205739"/>
                </a:xfrm>
                <a:custGeom>
                  <a:avLst/>
                  <a:gdLst>
                    <a:gd name="connsiteX0" fmla="*/ 0 w 357504"/>
                    <a:gd name="connsiteY0" fmla="*/ 198120 h 205739"/>
                    <a:gd name="connsiteX1" fmla="*/ 27305 w 357504"/>
                    <a:gd name="connsiteY1" fmla="*/ 205740 h 205739"/>
                    <a:gd name="connsiteX2" fmla="*/ 349250 w 357504"/>
                    <a:gd name="connsiteY2" fmla="*/ 27940 h 205739"/>
                    <a:gd name="connsiteX3" fmla="*/ 357505 w 357504"/>
                    <a:gd name="connsiteY3" fmla="*/ 0 h 205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504" h="205739">
                      <a:moveTo>
                        <a:pt x="0" y="198120"/>
                      </a:moveTo>
                      <a:lnTo>
                        <a:pt x="27305" y="205740"/>
                      </a:lnTo>
                      <a:lnTo>
                        <a:pt x="349250" y="27940"/>
                      </a:lnTo>
                      <a:lnTo>
                        <a:pt x="357505" y="0"/>
                      </a:ln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" name="图形 6"/>
              <p:cNvGrpSpPr/>
              <p:nvPr/>
            </p:nvGrpSpPr>
            <p:grpSpPr>
              <a:xfrm>
                <a:off x="11308715" y="2108200"/>
                <a:ext cx="649604" cy="734060"/>
                <a:chOff x="11308715" y="2108200"/>
                <a:chExt cx="649604" cy="734060"/>
              </a:xfrm>
              <a:noFill/>
            </p:grpSpPr>
            <p:sp>
              <p:nvSpPr>
                <p:cNvPr id="790" name="任意形状 789"/>
                <p:cNvSpPr/>
                <p:nvPr/>
              </p:nvSpPr>
              <p:spPr>
                <a:xfrm>
                  <a:off x="11308715" y="2207260"/>
                  <a:ext cx="470534" cy="627379"/>
                </a:xfrm>
                <a:custGeom>
                  <a:avLst/>
                  <a:gdLst>
                    <a:gd name="connsiteX0" fmla="*/ 178435 w 470534"/>
                    <a:gd name="connsiteY0" fmla="*/ 0 h 627379"/>
                    <a:gd name="connsiteX1" fmla="*/ 0 w 470534"/>
                    <a:gd name="connsiteY1" fmla="*/ 99060 h 627379"/>
                    <a:gd name="connsiteX2" fmla="*/ 60960 w 470534"/>
                    <a:gd name="connsiteY2" fmla="*/ 208915 h 627379"/>
                    <a:gd name="connsiteX3" fmla="*/ 202565 w 470534"/>
                    <a:gd name="connsiteY3" fmla="*/ 465455 h 627379"/>
                    <a:gd name="connsiteX4" fmla="*/ 292100 w 470534"/>
                    <a:gd name="connsiteY4" fmla="*/ 627380 h 627379"/>
                    <a:gd name="connsiteX5" fmla="*/ 470535 w 470534"/>
                    <a:gd name="connsiteY5" fmla="*/ 528320 h 62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534" h="627379">
                      <a:moveTo>
                        <a:pt x="178435" y="0"/>
                      </a:moveTo>
                      <a:lnTo>
                        <a:pt x="0" y="99060"/>
                      </a:lnTo>
                      <a:lnTo>
                        <a:pt x="60960" y="208915"/>
                      </a:lnTo>
                      <a:cubicBezTo>
                        <a:pt x="60960" y="208915"/>
                        <a:pt x="221615" y="261620"/>
                        <a:pt x="202565" y="465455"/>
                      </a:cubicBezTo>
                      <a:lnTo>
                        <a:pt x="292100" y="627380"/>
                      </a:lnTo>
                      <a:lnTo>
                        <a:pt x="470535" y="52832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1" name="任意形状 790"/>
                <p:cNvSpPr/>
                <p:nvPr/>
              </p:nvSpPr>
              <p:spPr>
                <a:xfrm>
                  <a:off x="11487150" y="2108200"/>
                  <a:ext cx="470534" cy="627379"/>
                </a:xfrm>
                <a:custGeom>
                  <a:avLst/>
                  <a:gdLst>
                    <a:gd name="connsiteX0" fmla="*/ 0 w 470534"/>
                    <a:gd name="connsiteY0" fmla="*/ 99060 h 627379"/>
                    <a:gd name="connsiteX1" fmla="*/ 178435 w 470534"/>
                    <a:gd name="connsiteY1" fmla="*/ 0 h 627379"/>
                    <a:gd name="connsiteX2" fmla="*/ 239395 w 470534"/>
                    <a:gd name="connsiteY2" fmla="*/ 109855 h 627379"/>
                    <a:gd name="connsiteX3" fmla="*/ 381000 w 470534"/>
                    <a:gd name="connsiteY3" fmla="*/ 366395 h 627379"/>
                    <a:gd name="connsiteX4" fmla="*/ 470535 w 470534"/>
                    <a:gd name="connsiteY4" fmla="*/ 528320 h 627379"/>
                    <a:gd name="connsiteX5" fmla="*/ 292100 w 470534"/>
                    <a:gd name="connsiteY5" fmla="*/ 627380 h 62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534" h="627379">
                      <a:moveTo>
                        <a:pt x="0" y="99060"/>
                      </a:moveTo>
                      <a:lnTo>
                        <a:pt x="178435" y="0"/>
                      </a:lnTo>
                      <a:lnTo>
                        <a:pt x="239395" y="109855"/>
                      </a:lnTo>
                      <a:cubicBezTo>
                        <a:pt x="239395" y="109855"/>
                        <a:pt x="189230" y="280670"/>
                        <a:pt x="381000" y="366395"/>
                      </a:cubicBezTo>
                      <a:lnTo>
                        <a:pt x="470535" y="528320"/>
                      </a:lnTo>
                      <a:lnTo>
                        <a:pt x="292100" y="62738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2" name="任意形状 791"/>
                <p:cNvSpPr/>
                <p:nvPr/>
              </p:nvSpPr>
              <p:spPr>
                <a:xfrm>
                  <a:off x="11417300" y="2243454"/>
                  <a:ext cx="356869" cy="514985"/>
                </a:xfrm>
                <a:custGeom>
                  <a:avLst/>
                  <a:gdLst>
                    <a:gd name="connsiteX0" fmla="*/ 356870 w 356869"/>
                    <a:gd name="connsiteY0" fmla="*/ 457835 h 514985"/>
                    <a:gd name="connsiteX1" fmla="*/ 253365 w 356869"/>
                    <a:gd name="connsiteY1" fmla="*/ 514985 h 514985"/>
                    <a:gd name="connsiteX2" fmla="*/ 0 w 356869"/>
                    <a:gd name="connsiteY2" fmla="*/ 57150 h 514985"/>
                    <a:gd name="connsiteX3" fmla="*/ 103505 w 356869"/>
                    <a:gd name="connsiteY3" fmla="*/ 0 h 51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869" h="514985">
                      <a:moveTo>
                        <a:pt x="356870" y="457835"/>
                      </a:moveTo>
                      <a:lnTo>
                        <a:pt x="253365" y="514985"/>
                      </a:lnTo>
                      <a:lnTo>
                        <a:pt x="0" y="57150"/>
                      </a:lnTo>
                      <a:lnTo>
                        <a:pt x="103505" y="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3" name="任意形状 792"/>
                <p:cNvSpPr/>
                <p:nvPr/>
              </p:nvSpPr>
              <p:spPr>
                <a:xfrm>
                  <a:off x="11520805" y="2232660"/>
                  <a:ext cx="273050" cy="468629"/>
                </a:xfrm>
                <a:custGeom>
                  <a:avLst/>
                  <a:gdLst>
                    <a:gd name="connsiteX0" fmla="*/ 253364 w 273050"/>
                    <a:gd name="connsiteY0" fmla="*/ 468630 h 468629"/>
                    <a:gd name="connsiteX1" fmla="*/ 273050 w 273050"/>
                    <a:gd name="connsiteY1" fmla="*/ 457835 h 468629"/>
                    <a:gd name="connsiteX2" fmla="*/ 19685 w 273050"/>
                    <a:gd name="connsiteY2" fmla="*/ 0 h 468629"/>
                    <a:gd name="connsiteX3" fmla="*/ 0 w 273050"/>
                    <a:gd name="connsiteY3" fmla="*/ 10795 h 468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050" h="468629">
                      <a:moveTo>
                        <a:pt x="253364" y="468630"/>
                      </a:moveTo>
                      <a:lnTo>
                        <a:pt x="273050" y="457835"/>
                      </a:lnTo>
                      <a:lnTo>
                        <a:pt x="19685" y="0"/>
                      </a:lnTo>
                      <a:lnTo>
                        <a:pt x="0" y="10795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4" name="任意形状 793"/>
                <p:cNvSpPr/>
                <p:nvPr/>
              </p:nvSpPr>
              <p:spPr>
                <a:xfrm>
                  <a:off x="11568307" y="2468253"/>
                  <a:ext cx="61839" cy="61708"/>
                </a:xfrm>
                <a:custGeom>
                  <a:avLst/>
                  <a:gdLst>
                    <a:gd name="connsiteX0" fmla="*/ 57908 w 61839"/>
                    <a:gd name="connsiteY0" fmla="*/ 15866 h 61708"/>
                    <a:gd name="connsiteX1" fmla="*/ 45842 w 61839"/>
                    <a:gd name="connsiteY1" fmla="*/ 57776 h 61708"/>
                    <a:gd name="connsiteX2" fmla="*/ 3933 w 61839"/>
                    <a:gd name="connsiteY2" fmla="*/ 45711 h 61708"/>
                    <a:gd name="connsiteX3" fmla="*/ 15998 w 61839"/>
                    <a:gd name="connsiteY3" fmla="*/ 3801 h 61708"/>
                    <a:gd name="connsiteX4" fmla="*/ 57908 w 61839"/>
                    <a:gd name="connsiteY4" fmla="*/ 15866 h 6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39" h="61708">
                      <a:moveTo>
                        <a:pt x="57908" y="15866"/>
                      </a:moveTo>
                      <a:cubicBezTo>
                        <a:pt x="66162" y="31106"/>
                        <a:pt x="61083" y="49521"/>
                        <a:pt x="45842" y="57776"/>
                      </a:cubicBezTo>
                      <a:cubicBezTo>
                        <a:pt x="30602" y="66031"/>
                        <a:pt x="12187" y="60951"/>
                        <a:pt x="3933" y="45711"/>
                      </a:cubicBezTo>
                      <a:cubicBezTo>
                        <a:pt x="-4323" y="30471"/>
                        <a:pt x="758" y="12056"/>
                        <a:pt x="15998" y="3801"/>
                      </a:cubicBezTo>
                      <a:cubicBezTo>
                        <a:pt x="30602" y="-4454"/>
                        <a:pt x="49652" y="1261"/>
                        <a:pt x="57908" y="15866"/>
                      </a:cubicBezTo>
                      <a:close/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5" name="任意形状 794"/>
                <p:cNvSpPr/>
                <p:nvPr/>
              </p:nvSpPr>
              <p:spPr>
                <a:xfrm>
                  <a:off x="11594465" y="2484755"/>
                  <a:ext cx="8889" cy="29209"/>
                </a:xfrm>
                <a:custGeom>
                  <a:avLst/>
                  <a:gdLst>
                    <a:gd name="connsiteX0" fmla="*/ 8890 w 8889"/>
                    <a:gd name="connsiteY0" fmla="*/ 0 h 29209"/>
                    <a:gd name="connsiteX1" fmla="*/ 0 w 8889"/>
                    <a:gd name="connsiteY1" fmla="*/ 29210 h 2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89" h="29209">
                      <a:moveTo>
                        <a:pt x="8890" y="0"/>
                      </a:moveTo>
                      <a:lnTo>
                        <a:pt x="0" y="29210"/>
                      </a:lnTo>
                    </a:path>
                  </a:pathLst>
                </a:custGeom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6" name="任意形状 795"/>
                <p:cNvSpPr/>
                <p:nvPr/>
              </p:nvSpPr>
              <p:spPr>
                <a:xfrm>
                  <a:off x="11584305" y="2494915"/>
                  <a:ext cx="29210" cy="8890"/>
                </a:xfrm>
                <a:custGeom>
                  <a:avLst/>
                  <a:gdLst>
                    <a:gd name="connsiteX0" fmla="*/ 29210 w 29210"/>
                    <a:gd name="connsiteY0" fmla="*/ 8890 h 8890"/>
                    <a:gd name="connsiteX1" fmla="*/ 0 w 29210"/>
                    <a:gd name="connsiteY1" fmla="*/ 0 h 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210" h="8890">
                      <a:moveTo>
                        <a:pt x="29210" y="8890"/>
                      </a:moveTo>
                      <a:lnTo>
                        <a:pt x="0" y="0"/>
                      </a:lnTo>
                    </a:path>
                  </a:pathLst>
                </a:custGeom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7" name="任意形状 796"/>
                <p:cNvSpPr/>
                <p:nvPr/>
              </p:nvSpPr>
              <p:spPr>
                <a:xfrm>
                  <a:off x="11600815" y="2753360"/>
                  <a:ext cx="188594" cy="88900"/>
                </a:xfrm>
                <a:custGeom>
                  <a:avLst/>
                  <a:gdLst>
                    <a:gd name="connsiteX0" fmla="*/ 0 w 188594"/>
                    <a:gd name="connsiteY0" fmla="*/ 81280 h 88900"/>
                    <a:gd name="connsiteX1" fmla="*/ 27305 w 188594"/>
                    <a:gd name="connsiteY1" fmla="*/ 88900 h 88900"/>
                    <a:gd name="connsiteX2" fmla="*/ 188595 w 188594"/>
                    <a:gd name="connsiteY2" fmla="*/ 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594" h="88900">
                      <a:moveTo>
                        <a:pt x="0" y="81280"/>
                      </a:moveTo>
                      <a:lnTo>
                        <a:pt x="27305" y="88900"/>
                      </a:lnTo>
                      <a:lnTo>
                        <a:pt x="188595" y="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8" name="任意形状 797"/>
                <p:cNvSpPr/>
                <p:nvPr/>
              </p:nvSpPr>
              <p:spPr>
                <a:xfrm>
                  <a:off x="11789409" y="2636520"/>
                  <a:ext cx="168909" cy="116839"/>
                </a:xfrm>
                <a:custGeom>
                  <a:avLst/>
                  <a:gdLst>
                    <a:gd name="connsiteX0" fmla="*/ 168910 w 168909"/>
                    <a:gd name="connsiteY0" fmla="*/ 0 h 116839"/>
                    <a:gd name="connsiteX1" fmla="*/ 160655 w 168909"/>
                    <a:gd name="connsiteY1" fmla="*/ 27940 h 116839"/>
                    <a:gd name="connsiteX2" fmla="*/ 0 w 168909"/>
                    <a:gd name="connsiteY2" fmla="*/ 116840 h 11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909" h="116839">
                      <a:moveTo>
                        <a:pt x="168910" y="0"/>
                      </a:moveTo>
                      <a:lnTo>
                        <a:pt x="160655" y="27940"/>
                      </a:lnTo>
                      <a:lnTo>
                        <a:pt x="0" y="11684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9" name="任意形状 798"/>
                <p:cNvSpPr/>
                <p:nvPr/>
              </p:nvSpPr>
              <p:spPr>
                <a:xfrm>
                  <a:off x="11520805" y="2243455"/>
                  <a:ext cx="253365" cy="457834"/>
                </a:xfrm>
                <a:custGeom>
                  <a:avLst/>
                  <a:gdLst>
                    <a:gd name="connsiteX0" fmla="*/ 0 w 253365"/>
                    <a:gd name="connsiteY0" fmla="*/ 0 h 457834"/>
                    <a:gd name="connsiteX1" fmla="*/ 253365 w 253365"/>
                    <a:gd name="connsiteY1" fmla="*/ 457835 h 457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3365" h="457834">
                      <a:moveTo>
                        <a:pt x="0" y="0"/>
                      </a:moveTo>
                      <a:lnTo>
                        <a:pt x="253365" y="457835"/>
                      </a:lnTo>
                    </a:path>
                  </a:pathLst>
                </a:custGeom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0" name="任意形状 799"/>
                <p:cNvSpPr/>
                <p:nvPr/>
              </p:nvSpPr>
              <p:spPr>
                <a:xfrm>
                  <a:off x="11540490" y="2207895"/>
                  <a:ext cx="298450" cy="482600"/>
                </a:xfrm>
                <a:custGeom>
                  <a:avLst/>
                  <a:gdLst>
                    <a:gd name="connsiteX0" fmla="*/ 0 w 298450"/>
                    <a:gd name="connsiteY0" fmla="*/ 24765 h 482600"/>
                    <a:gd name="connsiteX1" fmla="*/ 45085 w 298450"/>
                    <a:gd name="connsiteY1" fmla="*/ 0 h 482600"/>
                    <a:gd name="connsiteX2" fmla="*/ 298450 w 298450"/>
                    <a:gd name="connsiteY2" fmla="*/ 457835 h 482600"/>
                    <a:gd name="connsiteX3" fmla="*/ 253365 w 298450"/>
                    <a:gd name="connsiteY3" fmla="*/ 482600 h 48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450" h="482600">
                      <a:moveTo>
                        <a:pt x="0" y="24765"/>
                      </a:moveTo>
                      <a:lnTo>
                        <a:pt x="45085" y="0"/>
                      </a:lnTo>
                      <a:lnTo>
                        <a:pt x="298450" y="457835"/>
                      </a:lnTo>
                      <a:lnTo>
                        <a:pt x="253365" y="48260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4" name="图形 6"/>
            <p:cNvGrpSpPr/>
            <p:nvPr/>
          </p:nvGrpSpPr>
          <p:grpSpPr>
            <a:xfrm>
              <a:off x="1890934" y="2715652"/>
              <a:ext cx="483671" cy="476582"/>
              <a:chOff x="1890934" y="2715652"/>
              <a:chExt cx="483671" cy="476582"/>
            </a:xfrm>
          </p:grpSpPr>
          <p:grpSp>
            <p:nvGrpSpPr>
              <p:cNvPr id="778" name="图形 6"/>
              <p:cNvGrpSpPr/>
              <p:nvPr/>
            </p:nvGrpSpPr>
            <p:grpSpPr>
              <a:xfrm>
                <a:off x="1890934" y="2715652"/>
                <a:ext cx="483591" cy="476582"/>
                <a:chOff x="1890934" y="2715652"/>
                <a:chExt cx="483591" cy="476582"/>
              </a:xfrm>
            </p:grpSpPr>
            <p:sp>
              <p:nvSpPr>
                <p:cNvPr id="783" name="任意形状 782"/>
                <p:cNvSpPr/>
                <p:nvPr/>
              </p:nvSpPr>
              <p:spPr>
                <a:xfrm>
                  <a:off x="2172970" y="2863850"/>
                  <a:ext cx="192404" cy="151108"/>
                </a:xfrm>
                <a:custGeom>
                  <a:avLst/>
                  <a:gdLst>
                    <a:gd name="connsiteX0" fmla="*/ 0 w 192404"/>
                    <a:gd name="connsiteY0" fmla="*/ 146685 h 151108"/>
                    <a:gd name="connsiteX1" fmla="*/ 192405 w 192404"/>
                    <a:gd name="connsiteY1" fmla="*/ 123825 h 151108"/>
                    <a:gd name="connsiteX2" fmla="*/ 107315 w 192404"/>
                    <a:gd name="connsiteY2" fmla="*/ 0 h 151108"/>
                    <a:gd name="connsiteX3" fmla="*/ 8890 w 192404"/>
                    <a:gd name="connsiteY3" fmla="*/ 137160 h 151108"/>
                    <a:gd name="connsiteX4" fmla="*/ 0 w 192404"/>
                    <a:gd name="connsiteY4" fmla="*/ 146685 h 151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4" h="151108">
                      <a:moveTo>
                        <a:pt x="0" y="146685"/>
                      </a:moveTo>
                      <a:cubicBezTo>
                        <a:pt x="57150" y="156210"/>
                        <a:pt x="121285" y="151130"/>
                        <a:pt x="192405" y="123825"/>
                      </a:cubicBezTo>
                      <a:cubicBezTo>
                        <a:pt x="179705" y="88900"/>
                        <a:pt x="153035" y="48260"/>
                        <a:pt x="107315" y="0"/>
                      </a:cubicBezTo>
                      <a:cubicBezTo>
                        <a:pt x="107315" y="0"/>
                        <a:pt x="68580" y="74930"/>
                        <a:pt x="8890" y="137160"/>
                      </a:cubicBezTo>
                      <a:cubicBezTo>
                        <a:pt x="6350" y="140970"/>
                        <a:pt x="3175" y="143510"/>
                        <a:pt x="0" y="146685"/>
                      </a:cubicBezTo>
                      <a:close/>
                    </a:path>
                  </a:pathLst>
                </a:custGeom>
                <a:solidFill>
                  <a:srgbClr val="86B5D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4" name="任意形状 783"/>
                <p:cNvSpPr/>
                <p:nvPr/>
              </p:nvSpPr>
              <p:spPr>
                <a:xfrm>
                  <a:off x="1897379" y="2715652"/>
                  <a:ext cx="382270" cy="294882"/>
                </a:xfrm>
                <a:custGeom>
                  <a:avLst/>
                  <a:gdLst>
                    <a:gd name="connsiteX0" fmla="*/ 41275 w 382270"/>
                    <a:gd name="connsiteY0" fmla="*/ 52313 h 294882"/>
                    <a:gd name="connsiteX1" fmla="*/ 0 w 382270"/>
                    <a:gd name="connsiteY1" fmla="*/ 113908 h 294882"/>
                    <a:gd name="connsiteX2" fmla="*/ 274955 w 382270"/>
                    <a:gd name="connsiteY2" fmla="*/ 294883 h 294882"/>
                    <a:gd name="connsiteX3" fmla="*/ 283845 w 382270"/>
                    <a:gd name="connsiteY3" fmla="*/ 285358 h 294882"/>
                    <a:gd name="connsiteX4" fmla="*/ 382270 w 382270"/>
                    <a:gd name="connsiteY4" fmla="*/ 148198 h 294882"/>
                    <a:gd name="connsiteX5" fmla="*/ 351790 w 382270"/>
                    <a:gd name="connsiteY5" fmla="*/ 117083 h 294882"/>
                    <a:gd name="connsiteX6" fmla="*/ 41275 w 382270"/>
                    <a:gd name="connsiteY6" fmla="*/ 52313 h 294882"/>
                    <a:gd name="connsiteX7" fmla="*/ 350520 w 382270"/>
                    <a:gd name="connsiteY7" fmla="*/ 148198 h 294882"/>
                    <a:gd name="connsiteX8" fmla="*/ 52070 w 382270"/>
                    <a:gd name="connsiteY8" fmla="*/ 75808 h 294882"/>
                    <a:gd name="connsiteX9" fmla="*/ 350520 w 382270"/>
                    <a:gd name="connsiteY9" fmla="*/ 148198 h 29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270" h="294882">
                      <a:moveTo>
                        <a:pt x="41275" y="52313"/>
                      </a:moveTo>
                      <a:cubicBezTo>
                        <a:pt x="23495" y="71363"/>
                        <a:pt x="8255" y="91048"/>
                        <a:pt x="0" y="113908"/>
                      </a:cubicBezTo>
                      <a:cubicBezTo>
                        <a:pt x="51435" y="180583"/>
                        <a:pt x="144780" y="273928"/>
                        <a:pt x="274955" y="294883"/>
                      </a:cubicBezTo>
                      <a:cubicBezTo>
                        <a:pt x="278130" y="291708"/>
                        <a:pt x="281305" y="288533"/>
                        <a:pt x="283845" y="285358"/>
                      </a:cubicBezTo>
                      <a:cubicBezTo>
                        <a:pt x="343535" y="223128"/>
                        <a:pt x="382270" y="148198"/>
                        <a:pt x="382270" y="148198"/>
                      </a:cubicBezTo>
                      <a:cubicBezTo>
                        <a:pt x="372745" y="138038"/>
                        <a:pt x="362585" y="127878"/>
                        <a:pt x="351790" y="117083"/>
                      </a:cubicBezTo>
                      <a:cubicBezTo>
                        <a:pt x="187325" y="-40397"/>
                        <a:pt x="105410" y="-14362"/>
                        <a:pt x="41275" y="52313"/>
                      </a:cubicBezTo>
                      <a:close/>
                      <a:moveTo>
                        <a:pt x="350520" y="148198"/>
                      </a:moveTo>
                      <a:cubicBezTo>
                        <a:pt x="350520" y="148198"/>
                        <a:pt x="175260" y="5323"/>
                        <a:pt x="52070" y="75808"/>
                      </a:cubicBezTo>
                      <a:cubicBezTo>
                        <a:pt x="52070" y="76443"/>
                        <a:pt x="149225" y="-68972"/>
                        <a:pt x="350520" y="148198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5" name="任意形状 784"/>
                <p:cNvSpPr/>
                <p:nvPr/>
              </p:nvSpPr>
              <p:spPr>
                <a:xfrm>
                  <a:off x="2049145" y="2988310"/>
                  <a:ext cx="325381" cy="203924"/>
                </a:xfrm>
                <a:custGeom>
                  <a:avLst/>
                  <a:gdLst>
                    <a:gd name="connsiteX0" fmla="*/ 123825 w 325381"/>
                    <a:gd name="connsiteY0" fmla="*/ 22225 h 203924"/>
                    <a:gd name="connsiteX1" fmla="*/ 0 w 325381"/>
                    <a:gd name="connsiteY1" fmla="*/ 116840 h 203924"/>
                    <a:gd name="connsiteX2" fmla="*/ 276225 w 325381"/>
                    <a:gd name="connsiteY2" fmla="*/ 150495 h 203924"/>
                    <a:gd name="connsiteX3" fmla="*/ 316230 w 325381"/>
                    <a:gd name="connsiteY3" fmla="*/ 0 h 203924"/>
                    <a:gd name="connsiteX4" fmla="*/ 123825 w 325381"/>
                    <a:gd name="connsiteY4" fmla="*/ 22225 h 203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381" h="203924">
                      <a:moveTo>
                        <a:pt x="123825" y="22225"/>
                      </a:moveTo>
                      <a:cubicBezTo>
                        <a:pt x="67310" y="78105"/>
                        <a:pt x="2540" y="114935"/>
                        <a:pt x="0" y="116840"/>
                      </a:cubicBezTo>
                      <a:cubicBezTo>
                        <a:pt x="143510" y="241935"/>
                        <a:pt x="216535" y="212725"/>
                        <a:pt x="276225" y="150495"/>
                      </a:cubicBezTo>
                      <a:cubicBezTo>
                        <a:pt x="314960" y="109855"/>
                        <a:pt x="339725" y="64770"/>
                        <a:pt x="316230" y="0"/>
                      </a:cubicBezTo>
                      <a:cubicBezTo>
                        <a:pt x="245110" y="27305"/>
                        <a:pt x="180975" y="31750"/>
                        <a:pt x="123825" y="22225"/>
                      </a:cubicBezTo>
                      <a:close/>
                    </a:path>
                  </a:pathLst>
                </a:custGeom>
                <a:solidFill>
                  <a:srgbClr val="6FA4B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6" name="任意形状 785"/>
                <p:cNvSpPr/>
                <p:nvPr/>
              </p:nvSpPr>
              <p:spPr>
                <a:xfrm>
                  <a:off x="1890934" y="2829560"/>
                  <a:ext cx="282035" cy="275589"/>
                </a:xfrm>
                <a:custGeom>
                  <a:avLst/>
                  <a:gdLst>
                    <a:gd name="connsiteX0" fmla="*/ 7080 w 282035"/>
                    <a:gd name="connsiteY0" fmla="*/ 0 h 275589"/>
                    <a:gd name="connsiteX1" fmla="*/ 125825 w 282035"/>
                    <a:gd name="connsiteY1" fmla="*/ 246380 h 275589"/>
                    <a:gd name="connsiteX2" fmla="*/ 158210 w 282035"/>
                    <a:gd name="connsiteY2" fmla="*/ 275590 h 275589"/>
                    <a:gd name="connsiteX3" fmla="*/ 282035 w 282035"/>
                    <a:gd name="connsiteY3" fmla="*/ 180975 h 275589"/>
                    <a:gd name="connsiteX4" fmla="*/ 7080 w 282035"/>
                    <a:gd name="connsiteY4" fmla="*/ 0 h 275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035" h="275589">
                      <a:moveTo>
                        <a:pt x="7080" y="0"/>
                      </a:moveTo>
                      <a:cubicBezTo>
                        <a:pt x="-13875" y="57785"/>
                        <a:pt x="7715" y="132715"/>
                        <a:pt x="125825" y="246380"/>
                      </a:cubicBezTo>
                      <a:cubicBezTo>
                        <a:pt x="136620" y="257175"/>
                        <a:pt x="147415" y="266700"/>
                        <a:pt x="158210" y="275590"/>
                      </a:cubicBezTo>
                      <a:cubicBezTo>
                        <a:pt x="160750" y="274320"/>
                        <a:pt x="225520" y="236855"/>
                        <a:pt x="282035" y="180975"/>
                      </a:cubicBezTo>
                      <a:cubicBezTo>
                        <a:pt x="151860" y="160020"/>
                        <a:pt x="58515" y="66675"/>
                        <a:pt x="7080" y="0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7" name="任意形状 786"/>
                <p:cNvSpPr/>
                <p:nvPr/>
              </p:nvSpPr>
              <p:spPr>
                <a:xfrm>
                  <a:off x="1949450" y="2744553"/>
                  <a:ext cx="298450" cy="119931"/>
                </a:xfrm>
                <a:custGeom>
                  <a:avLst/>
                  <a:gdLst>
                    <a:gd name="connsiteX0" fmla="*/ 0 w 298450"/>
                    <a:gd name="connsiteY0" fmla="*/ 47542 h 119931"/>
                    <a:gd name="connsiteX1" fmla="*/ 298450 w 298450"/>
                    <a:gd name="connsiteY1" fmla="*/ 119932 h 119931"/>
                    <a:gd name="connsiteX2" fmla="*/ 0 w 298450"/>
                    <a:gd name="connsiteY2" fmla="*/ 47542 h 119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8450" h="119931">
                      <a:moveTo>
                        <a:pt x="0" y="47542"/>
                      </a:moveTo>
                      <a:cubicBezTo>
                        <a:pt x="123190" y="-23578"/>
                        <a:pt x="298450" y="119932"/>
                        <a:pt x="298450" y="119932"/>
                      </a:cubicBezTo>
                      <a:cubicBezTo>
                        <a:pt x="97155" y="-97873"/>
                        <a:pt x="0" y="47542"/>
                        <a:pt x="0" y="47542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79" name="图形 6"/>
              <p:cNvGrpSpPr/>
              <p:nvPr/>
            </p:nvGrpSpPr>
            <p:grpSpPr>
              <a:xfrm>
                <a:off x="1891097" y="2715712"/>
                <a:ext cx="483508" cy="476455"/>
                <a:chOff x="1891097" y="2715712"/>
                <a:chExt cx="483508" cy="476455"/>
              </a:xfrm>
              <a:noFill/>
            </p:grpSpPr>
            <p:sp>
              <p:nvSpPr>
                <p:cNvPr id="780" name="任意形状 779"/>
                <p:cNvSpPr/>
                <p:nvPr/>
              </p:nvSpPr>
              <p:spPr>
                <a:xfrm>
                  <a:off x="1891097" y="2715712"/>
                  <a:ext cx="483508" cy="476455"/>
                </a:xfrm>
                <a:custGeom>
                  <a:avLst/>
                  <a:gdLst>
                    <a:gd name="connsiteX0" fmla="*/ 358708 w 483508"/>
                    <a:gd name="connsiteY0" fmla="*/ 117658 h 476455"/>
                    <a:gd name="connsiteX1" fmla="*/ 434273 w 483508"/>
                    <a:gd name="connsiteY1" fmla="*/ 423093 h 476455"/>
                    <a:gd name="connsiteX2" fmla="*/ 126298 w 483508"/>
                    <a:gd name="connsiteY2" fmla="*/ 360228 h 476455"/>
                    <a:gd name="connsiteX3" fmla="*/ 48193 w 483508"/>
                    <a:gd name="connsiteY3" fmla="*/ 52253 h 476455"/>
                    <a:gd name="connsiteX4" fmla="*/ 358708 w 483508"/>
                    <a:gd name="connsiteY4" fmla="*/ 117658 h 47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3508" h="476455">
                      <a:moveTo>
                        <a:pt x="358708" y="117658"/>
                      </a:moveTo>
                      <a:cubicBezTo>
                        <a:pt x="523808" y="275773"/>
                        <a:pt x="498408" y="356418"/>
                        <a:pt x="434273" y="423093"/>
                      </a:cubicBezTo>
                      <a:cubicBezTo>
                        <a:pt x="370138" y="489768"/>
                        <a:pt x="290763" y="518343"/>
                        <a:pt x="126298" y="360228"/>
                      </a:cubicBezTo>
                      <a:cubicBezTo>
                        <a:pt x="-38802" y="202113"/>
                        <a:pt x="-15942" y="119563"/>
                        <a:pt x="48193" y="52253"/>
                      </a:cubicBezTo>
                      <a:cubicBezTo>
                        <a:pt x="112328" y="-14422"/>
                        <a:pt x="193608" y="-40457"/>
                        <a:pt x="358708" y="117658"/>
                      </a:cubicBezTo>
                      <a:close/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1" name="任意形状 780"/>
                <p:cNvSpPr/>
                <p:nvPr/>
              </p:nvSpPr>
              <p:spPr>
                <a:xfrm>
                  <a:off x="2049145" y="3001645"/>
                  <a:ext cx="133350" cy="103504"/>
                </a:xfrm>
                <a:custGeom>
                  <a:avLst/>
                  <a:gdLst>
                    <a:gd name="connsiteX0" fmla="*/ 0 w 133350"/>
                    <a:gd name="connsiteY0" fmla="*/ 103505 h 103504"/>
                    <a:gd name="connsiteX1" fmla="*/ 133350 w 133350"/>
                    <a:gd name="connsiteY1" fmla="*/ 0 h 103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350" h="103504">
                      <a:moveTo>
                        <a:pt x="0" y="103505"/>
                      </a:moveTo>
                      <a:cubicBezTo>
                        <a:pt x="0" y="103505"/>
                        <a:pt x="73660" y="62230"/>
                        <a:pt x="133350" y="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2" name="任意形状 781"/>
                <p:cNvSpPr/>
                <p:nvPr/>
              </p:nvSpPr>
              <p:spPr>
                <a:xfrm>
                  <a:off x="2181860" y="2864485"/>
                  <a:ext cx="98425" cy="137160"/>
                </a:xfrm>
                <a:custGeom>
                  <a:avLst/>
                  <a:gdLst>
                    <a:gd name="connsiteX0" fmla="*/ 98425 w 98425"/>
                    <a:gd name="connsiteY0" fmla="*/ 0 h 137160"/>
                    <a:gd name="connsiteX1" fmla="*/ 0 w 98425"/>
                    <a:gd name="connsiteY1" fmla="*/ 137160 h 13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8425" h="137160">
                      <a:moveTo>
                        <a:pt x="98425" y="0"/>
                      </a:moveTo>
                      <a:cubicBezTo>
                        <a:pt x="98425" y="0"/>
                        <a:pt x="59690" y="74930"/>
                        <a:pt x="0" y="13716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5" name="图形 6"/>
            <p:cNvGrpSpPr/>
            <p:nvPr/>
          </p:nvGrpSpPr>
          <p:grpSpPr>
            <a:xfrm>
              <a:off x="10591923" y="3304540"/>
              <a:ext cx="1108036" cy="629284"/>
              <a:chOff x="10591923" y="3304540"/>
              <a:chExt cx="1108036" cy="629284"/>
            </a:xfrm>
          </p:grpSpPr>
          <p:grpSp>
            <p:nvGrpSpPr>
              <p:cNvPr id="767" name="图形 6"/>
              <p:cNvGrpSpPr/>
              <p:nvPr/>
            </p:nvGrpSpPr>
            <p:grpSpPr>
              <a:xfrm>
                <a:off x="10591923" y="3304540"/>
                <a:ext cx="1108036" cy="629284"/>
                <a:chOff x="10591923" y="3304540"/>
                <a:chExt cx="1108036" cy="629284"/>
              </a:xfrm>
            </p:grpSpPr>
            <p:sp>
              <p:nvSpPr>
                <p:cNvPr id="772" name="任意形状 771"/>
                <p:cNvSpPr/>
                <p:nvPr/>
              </p:nvSpPr>
              <p:spPr>
                <a:xfrm>
                  <a:off x="10591923" y="3749675"/>
                  <a:ext cx="242445" cy="182879"/>
                </a:xfrm>
                <a:custGeom>
                  <a:avLst/>
                  <a:gdLst>
                    <a:gd name="connsiteX0" fmla="*/ 242446 w 242445"/>
                    <a:gd name="connsiteY0" fmla="*/ 155575 h 182879"/>
                    <a:gd name="connsiteX1" fmla="*/ 21466 w 242445"/>
                    <a:gd name="connsiteY1" fmla="*/ 180975 h 182879"/>
                    <a:gd name="connsiteX2" fmla="*/ 2416 w 242445"/>
                    <a:gd name="connsiteY2" fmla="*/ 182880 h 182879"/>
                    <a:gd name="connsiteX3" fmla="*/ 511 w 242445"/>
                    <a:gd name="connsiteY3" fmla="*/ 179070 h 182879"/>
                    <a:gd name="connsiteX4" fmla="*/ 162436 w 242445"/>
                    <a:gd name="connsiteY4" fmla="*/ 0 h 182879"/>
                    <a:gd name="connsiteX5" fmla="*/ 192282 w 242445"/>
                    <a:gd name="connsiteY5" fmla="*/ 30480 h 182879"/>
                    <a:gd name="connsiteX6" fmla="*/ 201171 w 242445"/>
                    <a:gd name="connsiteY6" fmla="*/ 41910 h 182879"/>
                    <a:gd name="connsiteX7" fmla="*/ 221491 w 242445"/>
                    <a:gd name="connsiteY7" fmla="*/ 76200 h 182879"/>
                    <a:gd name="connsiteX8" fmla="*/ 236732 w 242445"/>
                    <a:gd name="connsiteY8" fmla="*/ 120650 h 182879"/>
                    <a:gd name="connsiteX9" fmla="*/ 242446 w 242445"/>
                    <a:gd name="connsiteY9" fmla="*/ 155575 h 18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445" h="182879">
                      <a:moveTo>
                        <a:pt x="242446" y="155575"/>
                      </a:moveTo>
                      <a:lnTo>
                        <a:pt x="21466" y="180975"/>
                      </a:lnTo>
                      <a:lnTo>
                        <a:pt x="2416" y="182880"/>
                      </a:lnTo>
                      <a:cubicBezTo>
                        <a:pt x="511" y="182880"/>
                        <a:pt x="-759" y="180975"/>
                        <a:pt x="511" y="179070"/>
                      </a:cubicBezTo>
                      <a:lnTo>
                        <a:pt x="162436" y="0"/>
                      </a:lnTo>
                      <a:cubicBezTo>
                        <a:pt x="173232" y="9525"/>
                        <a:pt x="183391" y="19685"/>
                        <a:pt x="192282" y="30480"/>
                      </a:cubicBezTo>
                      <a:cubicBezTo>
                        <a:pt x="195457" y="34290"/>
                        <a:pt x="197996" y="38100"/>
                        <a:pt x="201171" y="41910"/>
                      </a:cubicBezTo>
                      <a:cubicBezTo>
                        <a:pt x="208791" y="52705"/>
                        <a:pt x="215776" y="64135"/>
                        <a:pt x="221491" y="76200"/>
                      </a:cubicBezTo>
                      <a:cubicBezTo>
                        <a:pt x="227841" y="90170"/>
                        <a:pt x="233557" y="104775"/>
                        <a:pt x="236732" y="120650"/>
                      </a:cubicBezTo>
                      <a:cubicBezTo>
                        <a:pt x="239907" y="132715"/>
                        <a:pt x="241811" y="144145"/>
                        <a:pt x="242446" y="155575"/>
                      </a:cubicBezTo>
                      <a:close/>
                    </a:path>
                  </a:pathLst>
                </a:custGeom>
                <a:solidFill>
                  <a:srgbClr val="F0E4C5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3" name="任意形状 772"/>
                <p:cNvSpPr/>
                <p:nvPr/>
              </p:nvSpPr>
              <p:spPr>
                <a:xfrm>
                  <a:off x="10754994" y="3304540"/>
                  <a:ext cx="944965" cy="600709"/>
                </a:xfrm>
                <a:custGeom>
                  <a:avLst/>
                  <a:gdLst>
                    <a:gd name="connsiteX0" fmla="*/ 944880 w 944965"/>
                    <a:gd name="connsiteY0" fmla="*/ 154940 h 600709"/>
                    <a:gd name="connsiteX1" fmla="*/ 79375 w 944965"/>
                    <a:gd name="connsiteY1" fmla="*/ 600710 h 600709"/>
                    <a:gd name="connsiteX2" fmla="*/ 73661 w 944965"/>
                    <a:gd name="connsiteY2" fmla="*/ 566420 h 600709"/>
                    <a:gd name="connsiteX3" fmla="*/ 58420 w 944965"/>
                    <a:gd name="connsiteY3" fmla="*/ 521970 h 600709"/>
                    <a:gd name="connsiteX4" fmla="*/ 29845 w 944965"/>
                    <a:gd name="connsiteY4" fmla="*/ 476250 h 600709"/>
                    <a:gd name="connsiteX5" fmla="*/ 0 w 944965"/>
                    <a:gd name="connsiteY5" fmla="*/ 445770 h 600709"/>
                    <a:gd name="connsiteX6" fmla="*/ 865505 w 944965"/>
                    <a:gd name="connsiteY6" fmla="*/ 0 h 600709"/>
                    <a:gd name="connsiteX7" fmla="*/ 885825 w 944965"/>
                    <a:gd name="connsiteY7" fmla="*/ 21590 h 600709"/>
                    <a:gd name="connsiteX8" fmla="*/ 915670 w 944965"/>
                    <a:gd name="connsiteY8" fmla="*/ 71755 h 600709"/>
                    <a:gd name="connsiteX9" fmla="*/ 944880 w 944965"/>
                    <a:gd name="connsiteY9" fmla="*/ 154940 h 60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4965" h="600709">
                      <a:moveTo>
                        <a:pt x="944880" y="154940"/>
                      </a:moveTo>
                      <a:lnTo>
                        <a:pt x="79375" y="600710"/>
                      </a:lnTo>
                      <a:cubicBezTo>
                        <a:pt x="78740" y="589280"/>
                        <a:pt x="76836" y="577850"/>
                        <a:pt x="73661" y="566420"/>
                      </a:cubicBezTo>
                      <a:cubicBezTo>
                        <a:pt x="69850" y="551180"/>
                        <a:pt x="64770" y="536575"/>
                        <a:pt x="58420" y="521970"/>
                      </a:cubicBezTo>
                      <a:cubicBezTo>
                        <a:pt x="50800" y="505460"/>
                        <a:pt x="41275" y="490220"/>
                        <a:pt x="29845" y="476250"/>
                      </a:cubicBezTo>
                      <a:cubicBezTo>
                        <a:pt x="20955" y="465455"/>
                        <a:pt x="10795" y="454660"/>
                        <a:pt x="0" y="445770"/>
                      </a:cubicBezTo>
                      <a:lnTo>
                        <a:pt x="865505" y="0"/>
                      </a:lnTo>
                      <a:cubicBezTo>
                        <a:pt x="865505" y="0"/>
                        <a:pt x="872490" y="3175"/>
                        <a:pt x="885825" y="21590"/>
                      </a:cubicBezTo>
                      <a:cubicBezTo>
                        <a:pt x="893445" y="32385"/>
                        <a:pt x="903605" y="48260"/>
                        <a:pt x="915670" y="71755"/>
                      </a:cubicBezTo>
                      <a:cubicBezTo>
                        <a:pt x="948055" y="135890"/>
                        <a:pt x="944880" y="154940"/>
                        <a:pt x="944880" y="154940"/>
                      </a:cubicBezTo>
                      <a:close/>
                    </a:path>
                  </a:pathLst>
                </a:custGeom>
                <a:solidFill>
                  <a:srgbClr val="86B5D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4" name="任意形状 773"/>
                <p:cNvSpPr/>
                <p:nvPr/>
              </p:nvSpPr>
              <p:spPr>
                <a:xfrm>
                  <a:off x="10754994" y="3305175"/>
                  <a:ext cx="885825" cy="600709"/>
                </a:xfrm>
                <a:custGeom>
                  <a:avLst/>
                  <a:gdLst>
                    <a:gd name="connsiteX0" fmla="*/ 168911 w 885825"/>
                    <a:gd name="connsiteY0" fmla="*/ 554355 h 600709"/>
                    <a:gd name="connsiteX1" fmla="*/ 79375 w 885825"/>
                    <a:gd name="connsiteY1" fmla="*/ 600710 h 600709"/>
                    <a:gd name="connsiteX2" fmla="*/ 73661 w 885825"/>
                    <a:gd name="connsiteY2" fmla="*/ 566420 h 600709"/>
                    <a:gd name="connsiteX3" fmla="*/ 58420 w 885825"/>
                    <a:gd name="connsiteY3" fmla="*/ 521970 h 600709"/>
                    <a:gd name="connsiteX4" fmla="*/ 29845 w 885825"/>
                    <a:gd name="connsiteY4" fmla="*/ 476250 h 600709"/>
                    <a:gd name="connsiteX5" fmla="*/ 0 w 885825"/>
                    <a:gd name="connsiteY5" fmla="*/ 445770 h 600709"/>
                    <a:gd name="connsiteX6" fmla="*/ 865505 w 885825"/>
                    <a:gd name="connsiteY6" fmla="*/ 0 h 600709"/>
                    <a:gd name="connsiteX7" fmla="*/ 885825 w 885825"/>
                    <a:gd name="connsiteY7" fmla="*/ 21590 h 600709"/>
                    <a:gd name="connsiteX8" fmla="*/ 168911 w 885825"/>
                    <a:gd name="connsiteY8" fmla="*/ 554355 h 60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825" h="600709">
                      <a:moveTo>
                        <a:pt x="168911" y="554355"/>
                      </a:moveTo>
                      <a:lnTo>
                        <a:pt x="79375" y="600710"/>
                      </a:lnTo>
                      <a:cubicBezTo>
                        <a:pt x="78740" y="589280"/>
                        <a:pt x="76836" y="577850"/>
                        <a:pt x="73661" y="566420"/>
                      </a:cubicBezTo>
                      <a:cubicBezTo>
                        <a:pt x="69850" y="551180"/>
                        <a:pt x="64770" y="536575"/>
                        <a:pt x="58420" y="521970"/>
                      </a:cubicBezTo>
                      <a:cubicBezTo>
                        <a:pt x="50800" y="505460"/>
                        <a:pt x="41275" y="490220"/>
                        <a:pt x="29845" y="476250"/>
                      </a:cubicBezTo>
                      <a:cubicBezTo>
                        <a:pt x="20955" y="465455"/>
                        <a:pt x="10795" y="454660"/>
                        <a:pt x="0" y="445770"/>
                      </a:cubicBezTo>
                      <a:lnTo>
                        <a:pt x="865505" y="0"/>
                      </a:lnTo>
                      <a:cubicBezTo>
                        <a:pt x="865505" y="0"/>
                        <a:pt x="872490" y="3175"/>
                        <a:pt x="885825" y="21590"/>
                      </a:cubicBezTo>
                      <a:cubicBezTo>
                        <a:pt x="790575" y="64135"/>
                        <a:pt x="266065" y="337820"/>
                        <a:pt x="168911" y="554355"/>
                      </a:cubicBezTo>
                      <a:close/>
                    </a:path>
                  </a:pathLst>
                </a:custGeom>
                <a:solidFill>
                  <a:srgbClr val="6FA4B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5" name="任意形状 774"/>
                <p:cNvSpPr/>
                <p:nvPr/>
              </p:nvSpPr>
              <p:spPr>
                <a:xfrm>
                  <a:off x="10591923" y="3750309"/>
                  <a:ext cx="201170" cy="182880"/>
                </a:xfrm>
                <a:custGeom>
                  <a:avLst/>
                  <a:gdLst>
                    <a:gd name="connsiteX0" fmla="*/ 21466 w 201170"/>
                    <a:gd name="connsiteY0" fmla="*/ 180975 h 182880"/>
                    <a:gd name="connsiteX1" fmla="*/ 2416 w 201170"/>
                    <a:gd name="connsiteY1" fmla="*/ 182880 h 182880"/>
                    <a:gd name="connsiteX2" fmla="*/ 511 w 201170"/>
                    <a:gd name="connsiteY2" fmla="*/ 179070 h 182880"/>
                    <a:gd name="connsiteX3" fmla="*/ 162436 w 201170"/>
                    <a:gd name="connsiteY3" fmla="*/ 0 h 182880"/>
                    <a:gd name="connsiteX4" fmla="*/ 192282 w 201170"/>
                    <a:gd name="connsiteY4" fmla="*/ 30480 h 182880"/>
                    <a:gd name="connsiteX5" fmla="*/ 201171 w 201170"/>
                    <a:gd name="connsiteY5" fmla="*/ 41910 h 182880"/>
                    <a:gd name="connsiteX6" fmla="*/ 21466 w 201170"/>
                    <a:gd name="connsiteY6" fmla="*/ 180975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170" h="182880">
                      <a:moveTo>
                        <a:pt x="21466" y="180975"/>
                      </a:moveTo>
                      <a:lnTo>
                        <a:pt x="2416" y="182880"/>
                      </a:lnTo>
                      <a:cubicBezTo>
                        <a:pt x="511" y="182880"/>
                        <a:pt x="-759" y="180975"/>
                        <a:pt x="511" y="179070"/>
                      </a:cubicBezTo>
                      <a:lnTo>
                        <a:pt x="162436" y="0"/>
                      </a:lnTo>
                      <a:cubicBezTo>
                        <a:pt x="173232" y="9525"/>
                        <a:pt x="183391" y="19685"/>
                        <a:pt x="192282" y="30480"/>
                      </a:cubicBezTo>
                      <a:cubicBezTo>
                        <a:pt x="195457" y="34290"/>
                        <a:pt x="197996" y="38100"/>
                        <a:pt x="201171" y="41910"/>
                      </a:cubicBezTo>
                      <a:cubicBezTo>
                        <a:pt x="161801" y="62230"/>
                        <a:pt x="46232" y="127000"/>
                        <a:pt x="21466" y="180975"/>
                      </a:cubicBezTo>
                      <a:close/>
                    </a:path>
                  </a:pathLst>
                </a:custGeom>
                <a:solidFill>
                  <a:srgbClr val="E8D1A4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6" name="任意形状 775"/>
                <p:cNvSpPr/>
                <p:nvPr/>
              </p:nvSpPr>
              <p:spPr>
                <a:xfrm>
                  <a:off x="10591958" y="3896359"/>
                  <a:ext cx="55085" cy="37465"/>
                </a:xfrm>
                <a:custGeom>
                  <a:avLst/>
                  <a:gdLst>
                    <a:gd name="connsiteX0" fmla="*/ 39211 w 55085"/>
                    <a:gd name="connsiteY0" fmla="*/ 2540 h 37465"/>
                    <a:gd name="connsiteX1" fmla="*/ 30956 w 55085"/>
                    <a:gd name="connsiteY1" fmla="*/ 0 h 37465"/>
                    <a:gd name="connsiteX2" fmla="*/ 476 w 55085"/>
                    <a:gd name="connsiteY2" fmla="*/ 33655 h 37465"/>
                    <a:gd name="connsiteX3" fmla="*/ 476 w 55085"/>
                    <a:gd name="connsiteY3" fmla="*/ 36195 h 37465"/>
                    <a:gd name="connsiteX4" fmla="*/ 2381 w 55085"/>
                    <a:gd name="connsiteY4" fmla="*/ 37465 h 37465"/>
                    <a:gd name="connsiteX5" fmla="*/ 48101 w 55085"/>
                    <a:gd name="connsiteY5" fmla="*/ 32385 h 37465"/>
                    <a:gd name="connsiteX6" fmla="*/ 55086 w 55085"/>
                    <a:gd name="connsiteY6" fmla="*/ 8255 h 37465"/>
                    <a:gd name="connsiteX7" fmla="*/ 39211 w 55085"/>
                    <a:gd name="connsiteY7" fmla="*/ 2540 h 37465"/>
                    <a:gd name="connsiteX8" fmla="*/ 39211 w 55085"/>
                    <a:gd name="connsiteY8" fmla="*/ 2540 h 3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085" h="37465">
                      <a:moveTo>
                        <a:pt x="39211" y="2540"/>
                      </a:moveTo>
                      <a:lnTo>
                        <a:pt x="30956" y="0"/>
                      </a:lnTo>
                      <a:lnTo>
                        <a:pt x="476" y="33655"/>
                      </a:lnTo>
                      <a:cubicBezTo>
                        <a:pt x="-159" y="34290"/>
                        <a:pt x="-159" y="35560"/>
                        <a:pt x="476" y="36195"/>
                      </a:cubicBezTo>
                      <a:cubicBezTo>
                        <a:pt x="1111" y="36830"/>
                        <a:pt x="1747" y="37465"/>
                        <a:pt x="2381" y="37465"/>
                      </a:cubicBezTo>
                      <a:lnTo>
                        <a:pt x="48101" y="32385"/>
                      </a:lnTo>
                      <a:lnTo>
                        <a:pt x="55086" y="8255"/>
                      </a:lnTo>
                      <a:lnTo>
                        <a:pt x="39211" y="2540"/>
                      </a:lnTo>
                      <a:lnTo>
                        <a:pt x="39211" y="2540"/>
                      </a:lnTo>
                      <a:close/>
                    </a:path>
                  </a:pathLst>
                </a:custGeom>
                <a:solidFill>
                  <a:srgbClr val="6FA4B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7" name="任意形状 776"/>
                <p:cNvSpPr/>
                <p:nvPr/>
              </p:nvSpPr>
              <p:spPr>
                <a:xfrm>
                  <a:off x="11135994" y="3388995"/>
                  <a:ext cx="539750" cy="337820"/>
                </a:xfrm>
                <a:custGeom>
                  <a:avLst/>
                  <a:gdLst>
                    <a:gd name="connsiteX0" fmla="*/ 520065 w 539750"/>
                    <a:gd name="connsiteY0" fmla="*/ 0 h 337820"/>
                    <a:gd name="connsiteX1" fmla="*/ 539750 w 539750"/>
                    <a:gd name="connsiteY1" fmla="*/ 59690 h 337820"/>
                    <a:gd name="connsiteX2" fmla="*/ 0 w 539750"/>
                    <a:gd name="connsiteY2" fmla="*/ 337820 h 337820"/>
                    <a:gd name="connsiteX3" fmla="*/ 520065 w 539750"/>
                    <a:gd name="connsiteY3" fmla="*/ 0 h 33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9750" h="337820">
                      <a:moveTo>
                        <a:pt x="520065" y="0"/>
                      </a:moveTo>
                      <a:cubicBezTo>
                        <a:pt x="520065" y="0"/>
                        <a:pt x="539750" y="33020"/>
                        <a:pt x="539750" y="59690"/>
                      </a:cubicBezTo>
                      <a:lnTo>
                        <a:pt x="0" y="337820"/>
                      </a:lnTo>
                      <a:cubicBezTo>
                        <a:pt x="0" y="337820"/>
                        <a:pt x="519430" y="57785"/>
                        <a:pt x="520065" y="0"/>
                      </a:cubicBezTo>
                      <a:close/>
                    </a:path>
                  </a:pathLst>
                </a:custGeom>
                <a:solidFill>
                  <a:srgbClr val="ACCCD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8" name="图形 6"/>
              <p:cNvGrpSpPr/>
              <p:nvPr/>
            </p:nvGrpSpPr>
            <p:grpSpPr>
              <a:xfrm>
                <a:off x="10592171" y="3304540"/>
                <a:ext cx="1107202" cy="628650"/>
                <a:chOff x="10592171" y="3304540"/>
                <a:chExt cx="1107202" cy="628650"/>
              </a:xfrm>
              <a:noFill/>
            </p:grpSpPr>
            <p:sp>
              <p:nvSpPr>
                <p:cNvPr id="769" name="任意形状 768"/>
                <p:cNvSpPr/>
                <p:nvPr/>
              </p:nvSpPr>
              <p:spPr>
                <a:xfrm>
                  <a:off x="10592171" y="3304540"/>
                  <a:ext cx="1107202" cy="628650"/>
                </a:xfrm>
                <a:custGeom>
                  <a:avLst/>
                  <a:gdLst>
                    <a:gd name="connsiteX0" fmla="*/ 1077858 w 1107202"/>
                    <a:gd name="connsiteY0" fmla="*/ 71755 h 628650"/>
                    <a:gd name="connsiteX1" fmla="*/ 1107068 w 1107202"/>
                    <a:gd name="connsiteY1" fmla="*/ 154305 h 628650"/>
                    <a:gd name="connsiteX2" fmla="*/ 242198 w 1107202"/>
                    <a:gd name="connsiteY2" fmla="*/ 600710 h 628650"/>
                    <a:gd name="connsiteX3" fmla="*/ 2168 w 1107202"/>
                    <a:gd name="connsiteY3" fmla="*/ 628650 h 628650"/>
                    <a:gd name="connsiteX4" fmla="*/ 263 w 1107202"/>
                    <a:gd name="connsiteY4" fmla="*/ 627380 h 628650"/>
                    <a:gd name="connsiteX5" fmla="*/ 898 w 1107202"/>
                    <a:gd name="connsiteY5" fmla="*/ 624840 h 628650"/>
                    <a:gd name="connsiteX6" fmla="*/ 162823 w 1107202"/>
                    <a:gd name="connsiteY6" fmla="*/ 445770 h 628650"/>
                    <a:gd name="connsiteX7" fmla="*/ 1028328 w 1107202"/>
                    <a:gd name="connsiteY7" fmla="*/ 0 h 628650"/>
                    <a:gd name="connsiteX8" fmla="*/ 1077858 w 1107202"/>
                    <a:gd name="connsiteY8" fmla="*/ 71755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7202" h="628650">
                      <a:moveTo>
                        <a:pt x="1077858" y="71755"/>
                      </a:moveTo>
                      <a:cubicBezTo>
                        <a:pt x="1110878" y="135255"/>
                        <a:pt x="1107068" y="154305"/>
                        <a:pt x="1107068" y="154305"/>
                      </a:cubicBezTo>
                      <a:lnTo>
                        <a:pt x="242198" y="600710"/>
                      </a:lnTo>
                      <a:lnTo>
                        <a:pt x="2168" y="628650"/>
                      </a:lnTo>
                      <a:cubicBezTo>
                        <a:pt x="898" y="628650"/>
                        <a:pt x="263" y="628015"/>
                        <a:pt x="263" y="627380"/>
                      </a:cubicBezTo>
                      <a:cubicBezTo>
                        <a:pt x="-372" y="626745"/>
                        <a:pt x="263" y="625475"/>
                        <a:pt x="898" y="624840"/>
                      </a:cubicBezTo>
                      <a:lnTo>
                        <a:pt x="162823" y="445770"/>
                      </a:lnTo>
                      <a:lnTo>
                        <a:pt x="1028328" y="0"/>
                      </a:lnTo>
                      <a:cubicBezTo>
                        <a:pt x="1027693" y="0"/>
                        <a:pt x="1045473" y="8255"/>
                        <a:pt x="1077858" y="71755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0" name="任意形状 769"/>
                <p:cNvSpPr/>
                <p:nvPr/>
              </p:nvSpPr>
              <p:spPr>
                <a:xfrm>
                  <a:off x="10622915" y="3896359"/>
                  <a:ext cx="24129" cy="31750"/>
                </a:xfrm>
                <a:custGeom>
                  <a:avLst/>
                  <a:gdLst>
                    <a:gd name="connsiteX0" fmla="*/ 17145 w 24129"/>
                    <a:gd name="connsiteY0" fmla="*/ 31750 h 31750"/>
                    <a:gd name="connsiteX1" fmla="*/ 24130 w 24129"/>
                    <a:gd name="connsiteY1" fmla="*/ 7620 h 31750"/>
                    <a:gd name="connsiteX2" fmla="*/ 0 w 24129"/>
                    <a:gd name="connsiteY2" fmla="*/ 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29" h="31750">
                      <a:moveTo>
                        <a:pt x="17145" y="31750"/>
                      </a:moveTo>
                      <a:lnTo>
                        <a:pt x="24130" y="76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1" name="任意形状 770"/>
                <p:cNvSpPr/>
                <p:nvPr/>
              </p:nvSpPr>
              <p:spPr>
                <a:xfrm>
                  <a:off x="10754994" y="3750309"/>
                  <a:ext cx="79375" cy="154940"/>
                </a:xfrm>
                <a:custGeom>
                  <a:avLst/>
                  <a:gdLst>
                    <a:gd name="connsiteX0" fmla="*/ 79375 w 79375"/>
                    <a:gd name="connsiteY0" fmla="*/ 154940 h 154940"/>
                    <a:gd name="connsiteX1" fmla="*/ 79375 w 79375"/>
                    <a:gd name="connsiteY1" fmla="*/ 154940 h 154940"/>
                    <a:gd name="connsiteX2" fmla="*/ 73661 w 79375"/>
                    <a:gd name="connsiteY2" fmla="*/ 120650 h 154940"/>
                    <a:gd name="connsiteX3" fmla="*/ 58420 w 79375"/>
                    <a:gd name="connsiteY3" fmla="*/ 76200 h 154940"/>
                    <a:gd name="connsiteX4" fmla="*/ 29845 w 79375"/>
                    <a:gd name="connsiteY4" fmla="*/ 30480 h 154940"/>
                    <a:gd name="connsiteX5" fmla="*/ 0 w 79375"/>
                    <a:gd name="connsiteY5" fmla="*/ 0 h 154940"/>
                    <a:gd name="connsiteX6" fmla="*/ 0 w 79375"/>
                    <a:gd name="connsiteY6" fmla="*/ 0 h 154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375" h="154940">
                      <a:moveTo>
                        <a:pt x="79375" y="154940"/>
                      </a:moveTo>
                      <a:lnTo>
                        <a:pt x="79375" y="154940"/>
                      </a:lnTo>
                      <a:cubicBezTo>
                        <a:pt x="78740" y="143510"/>
                        <a:pt x="76836" y="132080"/>
                        <a:pt x="73661" y="120650"/>
                      </a:cubicBezTo>
                      <a:cubicBezTo>
                        <a:pt x="69850" y="105410"/>
                        <a:pt x="64770" y="90805"/>
                        <a:pt x="58420" y="76200"/>
                      </a:cubicBezTo>
                      <a:cubicBezTo>
                        <a:pt x="50800" y="59690"/>
                        <a:pt x="41275" y="44450"/>
                        <a:pt x="29845" y="30480"/>
                      </a:cubicBezTo>
                      <a:cubicBezTo>
                        <a:pt x="20955" y="19685"/>
                        <a:pt x="10795" y="889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6" name="图形 6"/>
            <p:cNvGrpSpPr/>
            <p:nvPr/>
          </p:nvGrpSpPr>
          <p:grpSpPr>
            <a:xfrm>
              <a:off x="2263775" y="1018232"/>
              <a:ext cx="531495" cy="1146868"/>
              <a:chOff x="2263775" y="1018232"/>
              <a:chExt cx="531495" cy="1146868"/>
            </a:xfrm>
          </p:grpSpPr>
          <p:grpSp>
            <p:nvGrpSpPr>
              <p:cNvPr id="756" name="图形 6"/>
              <p:cNvGrpSpPr/>
              <p:nvPr/>
            </p:nvGrpSpPr>
            <p:grpSpPr>
              <a:xfrm>
                <a:off x="2263775" y="1018232"/>
                <a:ext cx="531495" cy="1146855"/>
                <a:chOff x="2263775" y="1018232"/>
                <a:chExt cx="531495" cy="1146855"/>
              </a:xfrm>
            </p:grpSpPr>
            <p:sp>
              <p:nvSpPr>
                <p:cNvPr id="761" name="任意形状 760"/>
                <p:cNvSpPr/>
                <p:nvPr/>
              </p:nvSpPr>
              <p:spPr>
                <a:xfrm>
                  <a:off x="2628264" y="1018867"/>
                  <a:ext cx="167005" cy="243512"/>
                </a:xfrm>
                <a:custGeom>
                  <a:avLst/>
                  <a:gdLst>
                    <a:gd name="connsiteX0" fmla="*/ 161290 w 167005"/>
                    <a:gd name="connsiteY0" fmla="*/ 243512 h 243512"/>
                    <a:gd name="connsiteX1" fmla="*/ 166370 w 167005"/>
                    <a:gd name="connsiteY1" fmla="*/ 21262 h 243512"/>
                    <a:gd name="connsiteX2" fmla="*/ 167005 w 167005"/>
                    <a:gd name="connsiteY2" fmla="*/ 2212 h 243512"/>
                    <a:gd name="connsiteX3" fmla="*/ 163195 w 167005"/>
                    <a:gd name="connsiteY3" fmla="*/ 942 h 243512"/>
                    <a:gd name="connsiteX4" fmla="*/ 0 w 167005"/>
                    <a:gd name="connsiteY4" fmla="*/ 178742 h 243512"/>
                    <a:gd name="connsiteX5" fmla="*/ 33020 w 167005"/>
                    <a:gd name="connsiteY5" fmla="*/ 206047 h 243512"/>
                    <a:gd name="connsiteX6" fmla="*/ 45085 w 167005"/>
                    <a:gd name="connsiteY6" fmla="*/ 213667 h 243512"/>
                    <a:gd name="connsiteX7" fmla="*/ 81280 w 167005"/>
                    <a:gd name="connsiteY7" fmla="*/ 230812 h 243512"/>
                    <a:gd name="connsiteX8" fmla="*/ 126365 w 167005"/>
                    <a:gd name="connsiteY8" fmla="*/ 242242 h 243512"/>
                    <a:gd name="connsiteX9" fmla="*/ 161290 w 167005"/>
                    <a:gd name="connsiteY9" fmla="*/ 243512 h 243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005" h="243512">
                      <a:moveTo>
                        <a:pt x="161290" y="243512"/>
                      </a:moveTo>
                      <a:lnTo>
                        <a:pt x="166370" y="21262"/>
                      </a:lnTo>
                      <a:lnTo>
                        <a:pt x="167005" y="2212"/>
                      </a:lnTo>
                      <a:cubicBezTo>
                        <a:pt x="167005" y="307"/>
                        <a:pt x="164465" y="-963"/>
                        <a:pt x="163195" y="942"/>
                      </a:cubicBezTo>
                      <a:lnTo>
                        <a:pt x="0" y="178742"/>
                      </a:lnTo>
                      <a:cubicBezTo>
                        <a:pt x="10160" y="188902"/>
                        <a:pt x="21590" y="197792"/>
                        <a:pt x="33020" y="206047"/>
                      </a:cubicBezTo>
                      <a:cubicBezTo>
                        <a:pt x="36830" y="208587"/>
                        <a:pt x="41275" y="211127"/>
                        <a:pt x="45085" y="213667"/>
                      </a:cubicBezTo>
                      <a:cubicBezTo>
                        <a:pt x="56515" y="220652"/>
                        <a:pt x="68580" y="225732"/>
                        <a:pt x="81280" y="230812"/>
                      </a:cubicBezTo>
                      <a:cubicBezTo>
                        <a:pt x="95885" y="235892"/>
                        <a:pt x="111125" y="239702"/>
                        <a:pt x="126365" y="242242"/>
                      </a:cubicBezTo>
                      <a:cubicBezTo>
                        <a:pt x="137795" y="242877"/>
                        <a:pt x="149225" y="243512"/>
                        <a:pt x="161290" y="243512"/>
                      </a:cubicBezTo>
                      <a:close/>
                    </a:path>
                  </a:pathLst>
                </a:custGeom>
                <a:solidFill>
                  <a:srgbClr val="F0E4C5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2" name="任意形状 761"/>
                <p:cNvSpPr/>
                <p:nvPr/>
              </p:nvSpPr>
              <p:spPr>
                <a:xfrm>
                  <a:off x="2263775" y="1195705"/>
                  <a:ext cx="525145" cy="969383"/>
                </a:xfrm>
                <a:custGeom>
                  <a:avLst/>
                  <a:gdLst>
                    <a:gd name="connsiteX0" fmla="*/ 161290 w 525145"/>
                    <a:gd name="connsiteY0" fmla="*/ 969010 h 969383"/>
                    <a:gd name="connsiteX1" fmla="*/ 525145 w 525145"/>
                    <a:gd name="connsiteY1" fmla="*/ 66040 h 969383"/>
                    <a:gd name="connsiteX2" fmla="*/ 490220 w 525145"/>
                    <a:gd name="connsiteY2" fmla="*/ 63500 h 969383"/>
                    <a:gd name="connsiteX3" fmla="*/ 445135 w 525145"/>
                    <a:gd name="connsiteY3" fmla="*/ 52070 h 969383"/>
                    <a:gd name="connsiteX4" fmla="*/ 396875 w 525145"/>
                    <a:gd name="connsiteY4" fmla="*/ 27305 h 969383"/>
                    <a:gd name="connsiteX5" fmla="*/ 363855 w 525145"/>
                    <a:gd name="connsiteY5" fmla="*/ 0 h 969383"/>
                    <a:gd name="connsiteX6" fmla="*/ 0 w 525145"/>
                    <a:gd name="connsiteY6" fmla="*/ 902970 h 969383"/>
                    <a:gd name="connsiteX7" fmla="*/ 23495 w 525145"/>
                    <a:gd name="connsiteY7" fmla="*/ 921385 h 969383"/>
                    <a:gd name="connsiteX8" fmla="*/ 76200 w 525145"/>
                    <a:gd name="connsiteY8" fmla="*/ 946785 h 969383"/>
                    <a:gd name="connsiteX9" fmla="*/ 161290 w 525145"/>
                    <a:gd name="connsiteY9" fmla="*/ 969010 h 969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5145" h="969383">
                      <a:moveTo>
                        <a:pt x="161290" y="969010"/>
                      </a:moveTo>
                      <a:lnTo>
                        <a:pt x="525145" y="66040"/>
                      </a:lnTo>
                      <a:cubicBezTo>
                        <a:pt x="513715" y="66040"/>
                        <a:pt x="501650" y="65405"/>
                        <a:pt x="490220" y="63500"/>
                      </a:cubicBezTo>
                      <a:cubicBezTo>
                        <a:pt x="474980" y="61595"/>
                        <a:pt x="459740" y="57150"/>
                        <a:pt x="445135" y="52070"/>
                      </a:cubicBezTo>
                      <a:cubicBezTo>
                        <a:pt x="427990" y="45720"/>
                        <a:pt x="412115" y="37465"/>
                        <a:pt x="396875" y="27305"/>
                      </a:cubicBezTo>
                      <a:cubicBezTo>
                        <a:pt x="384810" y="19685"/>
                        <a:pt x="374015" y="10160"/>
                        <a:pt x="363855" y="0"/>
                      </a:cubicBezTo>
                      <a:lnTo>
                        <a:pt x="0" y="902970"/>
                      </a:lnTo>
                      <a:cubicBezTo>
                        <a:pt x="0" y="902970"/>
                        <a:pt x="3810" y="909320"/>
                        <a:pt x="23495" y="921385"/>
                      </a:cubicBezTo>
                      <a:cubicBezTo>
                        <a:pt x="34925" y="928370"/>
                        <a:pt x="52070" y="936625"/>
                        <a:pt x="76200" y="946785"/>
                      </a:cubicBezTo>
                      <a:cubicBezTo>
                        <a:pt x="142240" y="974090"/>
                        <a:pt x="161290" y="969010"/>
                        <a:pt x="161290" y="96901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3" name="任意形状 762"/>
                <p:cNvSpPr/>
                <p:nvPr/>
              </p:nvSpPr>
              <p:spPr>
                <a:xfrm>
                  <a:off x="2263775" y="1195705"/>
                  <a:ext cx="525145" cy="921384"/>
                </a:xfrm>
                <a:custGeom>
                  <a:avLst/>
                  <a:gdLst>
                    <a:gd name="connsiteX0" fmla="*/ 487680 w 525145"/>
                    <a:gd name="connsiteY0" fmla="*/ 159385 h 921384"/>
                    <a:gd name="connsiteX1" fmla="*/ 525145 w 525145"/>
                    <a:gd name="connsiteY1" fmla="*/ 66040 h 921384"/>
                    <a:gd name="connsiteX2" fmla="*/ 490220 w 525145"/>
                    <a:gd name="connsiteY2" fmla="*/ 63500 h 921384"/>
                    <a:gd name="connsiteX3" fmla="*/ 445135 w 525145"/>
                    <a:gd name="connsiteY3" fmla="*/ 52070 h 921384"/>
                    <a:gd name="connsiteX4" fmla="*/ 396875 w 525145"/>
                    <a:gd name="connsiteY4" fmla="*/ 27305 h 921384"/>
                    <a:gd name="connsiteX5" fmla="*/ 363855 w 525145"/>
                    <a:gd name="connsiteY5" fmla="*/ 0 h 921384"/>
                    <a:gd name="connsiteX6" fmla="*/ 0 w 525145"/>
                    <a:gd name="connsiteY6" fmla="*/ 902970 h 921384"/>
                    <a:gd name="connsiteX7" fmla="*/ 23495 w 525145"/>
                    <a:gd name="connsiteY7" fmla="*/ 921385 h 921384"/>
                    <a:gd name="connsiteX8" fmla="*/ 487680 w 525145"/>
                    <a:gd name="connsiteY8" fmla="*/ 159385 h 92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5145" h="921384">
                      <a:moveTo>
                        <a:pt x="487680" y="159385"/>
                      </a:moveTo>
                      <a:lnTo>
                        <a:pt x="525145" y="66040"/>
                      </a:lnTo>
                      <a:cubicBezTo>
                        <a:pt x="513715" y="66040"/>
                        <a:pt x="501650" y="65405"/>
                        <a:pt x="490220" y="63500"/>
                      </a:cubicBezTo>
                      <a:cubicBezTo>
                        <a:pt x="474980" y="61595"/>
                        <a:pt x="459740" y="57150"/>
                        <a:pt x="445135" y="52070"/>
                      </a:cubicBezTo>
                      <a:cubicBezTo>
                        <a:pt x="427990" y="45720"/>
                        <a:pt x="412115" y="37465"/>
                        <a:pt x="396875" y="27305"/>
                      </a:cubicBezTo>
                      <a:cubicBezTo>
                        <a:pt x="384810" y="19685"/>
                        <a:pt x="374015" y="10160"/>
                        <a:pt x="363855" y="0"/>
                      </a:cubicBezTo>
                      <a:lnTo>
                        <a:pt x="0" y="902970"/>
                      </a:lnTo>
                      <a:cubicBezTo>
                        <a:pt x="0" y="902970"/>
                        <a:pt x="3810" y="909320"/>
                        <a:pt x="23495" y="921385"/>
                      </a:cubicBezTo>
                      <a:cubicBezTo>
                        <a:pt x="57785" y="824230"/>
                        <a:pt x="281305" y="276225"/>
                        <a:pt x="487680" y="159385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4" name="任意形状 763"/>
                <p:cNvSpPr/>
                <p:nvPr/>
              </p:nvSpPr>
              <p:spPr>
                <a:xfrm>
                  <a:off x="2628264" y="1018232"/>
                  <a:ext cx="167005" cy="213667"/>
                </a:xfrm>
                <a:custGeom>
                  <a:avLst/>
                  <a:gdLst>
                    <a:gd name="connsiteX0" fmla="*/ 166370 w 167005"/>
                    <a:gd name="connsiteY0" fmla="*/ 21262 h 213667"/>
                    <a:gd name="connsiteX1" fmla="*/ 167005 w 167005"/>
                    <a:gd name="connsiteY1" fmla="*/ 2212 h 213667"/>
                    <a:gd name="connsiteX2" fmla="*/ 163195 w 167005"/>
                    <a:gd name="connsiteY2" fmla="*/ 942 h 213667"/>
                    <a:gd name="connsiteX3" fmla="*/ 0 w 167005"/>
                    <a:gd name="connsiteY3" fmla="*/ 178742 h 213667"/>
                    <a:gd name="connsiteX4" fmla="*/ 33020 w 167005"/>
                    <a:gd name="connsiteY4" fmla="*/ 206047 h 213667"/>
                    <a:gd name="connsiteX5" fmla="*/ 45085 w 167005"/>
                    <a:gd name="connsiteY5" fmla="*/ 213667 h 213667"/>
                    <a:gd name="connsiteX6" fmla="*/ 166370 w 167005"/>
                    <a:gd name="connsiteY6" fmla="*/ 21262 h 21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005" h="213667">
                      <a:moveTo>
                        <a:pt x="166370" y="21262"/>
                      </a:moveTo>
                      <a:lnTo>
                        <a:pt x="167005" y="2212"/>
                      </a:lnTo>
                      <a:cubicBezTo>
                        <a:pt x="167005" y="307"/>
                        <a:pt x="164465" y="-963"/>
                        <a:pt x="163195" y="942"/>
                      </a:cubicBezTo>
                      <a:lnTo>
                        <a:pt x="0" y="178742"/>
                      </a:lnTo>
                      <a:cubicBezTo>
                        <a:pt x="10160" y="188902"/>
                        <a:pt x="21590" y="197792"/>
                        <a:pt x="33020" y="206047"/>
                      </a:cubicBezTo>
                      <a:cubicBezTo>
                        <a:pt x="36830" y="208587"/>
                        <a:pt x="41275" y="211127"/>
                        <a:pt x="45085" y="213667"/>
                      </a:cubicBezTo>
                      <a:cubicBezTo>
                        <a:pt x="61595" y="172392"/>
                        <a:pt x="115570" y="50472"/>
                        <a:pt x="166370" y="21262"/>
                      </a:cubicBezTo>
                      <a:close/>
                    </a:path>
                  </a:pathLst>
                </a:custGeom>
                <a:solidFill>
                  <a:srgbClr val="E8D1A4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5" name="任意形状 764"/>
                <p:cNvSpPr/>
                <p:nvPr/>
              </p:nvSpPr>
              <p:spPr>
                <a:xfrm>
                  <a:off x="2760345" y="1018539"/>
                  <a:ext cx="34289" cy="57150"/>
                </a:xfrm>
                <a:custGeom>
                  <a:avLst/>
                  <a:gdLst>
                    <a:gd name="connsiteX0" fmla="*/ 3810 w 34289"/>
                    <a:gd name="connsiteY0" fmla="*/ 41910 h 57150"/>
                    <a:gd name="connsiteX1" fmla="*/ 0 w 34289"/>
                    <a:gd name="connsiteY1" fmla="*/ 33655 h 57150"/>
                    <a:gd name="connsiteX2" fmla="*/ 30480 w 34289"/>
                    <a:gd name="connsiteY2" fmla="*/ 635 h 57150"/>
                    <a:gd name="connsiteX3" fmla="*/ 33020 w 34289"/>
                    <a:gd name="connsiteY3" fmla="*/ 0 h 57150"/>
                    <a:gd name="connsiteX4" fmla="*/ 34290 w 34289"/>
                    <a:gd name="connsiteY4" fmla="*/ 1905 h 57150"/>
                    <a:gd name="connsiteX5" fmla="*/ 33655 w 34289"/>
                    <a:gd name="connsiteY5" fmla="*/ 48260 h 57150"/>
                    <a:gd name="connsiteX6" fmla="*/ 10160 w 34289"/>
                    <a:gd name="connsiteY6" fmla="*/ 57150 h 57150"/>
                    <a:gd name="connsiteX7" fmla="*/ 3810 w 34289"/>
                    <a:gd name="connsiteY7" fmla="*/ 41910 h 57150"/>
                    <a:gd name="connsiteX8" fmla="*/ 3810 w 34289"/>
                    <a:gd name="connsiteY8" fmla="*/ 419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9" h="57150">
                      <a:moveTo>
                        <a:pt x="3810" y="41910"/>
                      </a:moveTo>
                      <a:lnTo>
                        <a:pt x="0" y="33655"/>
                      </a:lnTo>
                      <a:lnTo>
                        <a:pt x="30480" y="635"/>
                      </a:lnTo>
                      <a:cubicBezTo>
                        <a:pt x="31115" y="0"/>
                        <a:pt x="32385" y="0"/>
                        <a:pt x="33020" y="0"/>
                      </a:cubicBezTo>
                      <a:cubicBezTo>
                        <a:pt x="33655" y="0"/>
                        <a:pt x="34290" y="1270"/>
                        <a:pt x="34290" y="1905"/>
                      </a:cubicBezTo>
                      <a:lnTo>
                        <a:pt x="33655" y="48260"/>
                      </a:lnTo>
                      <a:lnTo>
                        <a:pt x="10160" y="57150"/>
                      </a:lnTo>
                      <a:lnTo>
                        <a:pt x="3810" y="41910"/>
                      </a:lnTo>
                      <a:lnTo>
                        <a:pt x="3810" y="41910"/>
                      </a:ln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6" name="任意形状 765"/>
                <p:cNvSpPr/>
                <p:nvPr/>
              </p:nvSpPr>
              <p:spPr>
                <a:xfrm>
                  <a:off x="2350770" y="1578610"/>
                  <a:ext cx="288289" cy="563637"/>
                </a:xfrm>
                <a:custGeom>
                  <a:avLst/>
                  <a:gdLst>
                    <a:gd name="connsiteX0" fmla="*/ 0 w 288289"/>
                    <a:gd name="connsiteY0" fmla="*/ 549275 h 563637"/>
                    <a:gd name="connsiteX1" fmla="*/ 60960 w 288289"/>
                    <a:gd name="connsiteY1" fmla="*/ 563245 h 563637"/>
                    <a:gd name="connsiteX2" fmla="*/ 288290 w 288289"/>
                    <a:gd name="connsiteY2" fmla="*/ 0 h 563637"/>
                    <a:gd name="connsiteX3" fmla="*/ 0 w 288289"/>
                    <a:gd name="connsiteY3" fmla="*/ 549275 h 56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289" h="563637">
                      <a:moveTo>
                        <a:pt x="0" y="549275"/>
                      </a:moveTo>
                      <a:cubicBezTo>
                        <a:pt x="0" y="549275"/>
                        <a:pt x="34290" y="566420"/>
                        <a:pt x="60960" y="563245"/>
                      </a:cubicBezTo>
                      <a:lnTo>
                        <a:pt x="288290" y="0"/>
                      </a:lnTo>
                      <a:cubicBezTo>
                        <a:pt x="288290" y="0"/>
                        <a:pt x="57785" y="543560"/>
                        <a:pt x="0" y="549275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" name="图形 6"/>
              <p:cNvGrpSpPr/>
              <p:nvPr/>
            </p:nvGrpSpPr>
            <p:grpSpPr>
              <a:xfrm>
                <a:off x="2263775" y="1018539"/>
                <a:ext cx="530860" cy="1146561"/>
                <a:chOff x="2263775" y="1018539"/>
                <a:chExt cx="530860" cy="1146561"/>
              </a:xfrm>
              <a:noFill/>
            </p:grpSpPr>
            <p:sp>
              <p:nvSpPr>
                <p:cNvPr id="758" name="任意形状 757"/>
                <p:cNvSpPr/>
                <p:nvPr/>
              </p:nvSpPr>
              <p:spPr>
                <a:xfrm>
                  <a:off x="2263775" y="1018539"/>
                  <a:ext cx="530860" cy="1146561"/>
                </a:xfrm>
                <a:custGeom>
                  <a:avLst/>
                  <a:gdLst>
                    <a:gd name="connsiteX0" fmla="*/ 76200 w 530860"/>
                    <a:gd name="connsiteY0" fmla="*/ 1124585 h 1146561"/>
                    <a:gd name="connsiteX1" fmla="*/ 161290 w 530860"/>
                    <a:gd name="connsiteY1" fmla="*/ 1146175 h 1146561"/>
                    <a:gd name="connsiteX2" fmla="*/ 525145 w 530860"/>
                    <a:gd name="connsiteY2" fmla="*/ 243205 h 1146561"/>
                    <a:gd name="connsiteX3" fmla="*/ 530860 w 530860"/>
                    <a:gd name="connsiteY3" fmla="*/ 1905 h 1146561"/>
                    <a:gd name="connsiteX4" fmla="*/ 529590 w 530860"/>
                    <a:gd name="connsiteY4" fmla="*/ 0 h 1146561"/>
                    <a:gd name="connsiteX5" fmla="*/ 527050 w 530860"/>
                    <a:gd name="connsiteY5" fmla="*/ 635 h 1146561"/>
                    <a:gd name="connsiteX6" fmla="*/ 363855 w 530860"/>
                    <a:gd name="connsiteY6" fmla="*/ 178435 h 1146561"/>
                    <a:gd name="connsiteX7" fmla="*/ 0 w 530860"/>
                    <a:gd name="connsiteY7" fmla="*/ 1081405 h 1146561"/>
                    <a:gd name="connsiteX8" fmla="*/ 76200 w 530860"/>
                    <a:gd name="connsiteY8" fmla="*/ 1124585 h 1146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0860" h="1146561">
                      <a:moveTo>
                        <a:pt x="76200" y="1124585"/>
                      </a:moveTo>
                      <a:cubicBezTo>
                        <a:pt x="142875" y="1151255"/>
                        <a:pt x="161290" y="1146175"/>
                        <a:pt x="161290" y="1146175"/>
                      </a:cubicBezTo>
                      <a:lnTo>
                        <a:pt x="525145" y="243205"/>
                      </a:lnTo>
                      <a:lnTo>
                        <a:pt x="530860" y="1905"/>
                      </a:lnTo>
                      <a:cubicBezTo>
                        <a:pt x="530860" y="635"/>
                        <a:pt x="530225" y="0"/>
                        <a:pt x="529590" y="0"/>
                      </a:cubicBezTo>
                      <a:cubicBezTo>
                        <a:pt x="528955" y="0"/>
                        <a:pt x="527685" y="0"/>
                        <a:pt x="527050" y="635"/>
                      </a:cubicBezTo>
                      <a:lnTo>
                        <a:pt x="363855" y="178435"/>
                      </a:lnTo>
                      <a:lnTo>
                        <a:pt x="0" y="1081405"/>
                      </a:lnTo>
                      <a:cubicBezTo>
                        <a:pt x="0" y="1081405"/>
                        <a:pt x="9525" y="1097915"/>
                        <a:pt x="76200" y="1124585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9" name="任意形状 758"/>
                <p:cNvSpPr/>
                <p:nvPr/>
              </p:nvSpPr>
              <p:spPr>
                <a:xfrm>
                  <a:off x="2760345" y="1052194"/>
                  <a:ext cx="33654" cy="23494"/>
                </a:xfrm>
                <a:custGeom>
                  <a:avLst/>
                  <a:gdLst>
                    <a:gd name="connsiteX0" fmla="*/ 33655 w 33654"/>
                    <a:gd name="connsiteY0" fmla="*/ 13970 h 23494"/>
                    <a:gd name="connsiteX1" fmla="*/ 10160 w 33654"/>
                    <a:gd name="connsiteY1" fmla="*/ 23495 h 23494"/>
                    <a:gd name="connsiteX2" fmla="*/ 0 w 33654"/>
                    <a:gd name="connsiteY2" fmla="*/ 0 h 23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54" h="23494">
                      <a:moveTo>
                        <a:pt x="33655" y="13970"/>
                      </a:moveTo>
                      <a:lnTo>
                        <a:pt x="10160" y="2349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0" name="任意形状 759"/>
                <p:cNvSpPr/>
                <p:nvPr/>
              </p:nvSpPr>
              <p:spPr>
                <a:xfrm>
                  <a:off x="2627629" y="1196975"/>
                  <a:ext cx="161925" cy="65405"/>
                </a:xfrm>
                <a:custGeom>
                  <a:avLst/>
                  <a:gdLst>
                    <a:gd name="connsiteX0" fmla="*/ 161925 w 161925"/>
                    <a:gd name="connsiteY0" fmla="*/ 65405 h 65405"/>
                    <a:gd name="connsiteX1" fmla="*/ 161925 w 161925"/>
                    <a:gd name="connsiteY1" fmla="*/ 65405 h 65405"/>
                    <a:gd name="connsiteX2" fmla="*/ 127000 w 161925"/>
                    <a:gd name="connsiteY2" fmla="*/ 62865 h 65405"/>
                    <a:gd name="connsiteX3" fmla="*/ 81280 w 161925"/>
                    <a:gd name="connsiteY3" fmla="*/ 51435 h 65405"/>
                    <a:gd name="connsiteX4" fmla="*/ 33020 w 161925"/>
                    <a:gd name="connsiteY4" fmla="*/ 27305 h 65405"/>
                    <a:gd name="connsiteX5" fmla="*/ 0 w 161925"/>
                    <a:gd name="connsiteY5" fmla="*/ 0 h 65405"/>
                    <a:gd name="connsiteX6" fmla="*/ 0 w 161925"/>
                    <a:gd name="connsiteY6" fmla="*/ 0 h 65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925" h="65405">
                      <a:moveTo>
                        <a:pt x="161925" y="65405"/>
                      </a:moveTo>
                      <a:lnTo>
                        <a:pt x="161925" y="65405"/>
                      </a:lnTo>
                      <a:cubicBezTo>
                        <a:pt x="150495" y="65405"/>
                        <a:pt x="138430" y="64770"/>
                        <a:pt x="127000" y="62865"/>
                      </a:cubicBezTo>
                      <a:cubicBezTo>
                        <a:pt x="111760" y="60960"/>
                        <a:pt x="96520" y="56515"/>
                        <a:pt x="81280" y="51435"/>
                      </a:cubicBezTo>
                      <a:cubicBezTo>
                        <a:pt x="64135" y="45085"/>
                        <a:pt x="48260" y="36830"/>
                        <a:pt x="33020" y="27305"/>
                      </a:cubicBezTo>
                      <a:cubicBezTo>
                        <a:pt x="20955" y="19685"/>
                        <a:pt x="10160" y="1016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7" name="任意形状 126"/>
            <p:cNvSpPr/>
            <p:nvPr/>
          </p:nvSpPr>
          <p:spPr>
            <a:xfrm>
              <a:off x="8867777" y="4951193"/>
              <a:ext cx="504183" cy="510974"/>
            </a:xfrm>
            <a:custGeom>
              <a:avLst/>
              <a:gdLst>
                <a:gd name="connsiteX0" fmla="*/ 381632 w 504183"/>
                <a:gd name="connsiteY0" fmla="*/ 380267 h 510974"/>
                <a:gd name="connsiteX1" fmla="*/ 381632 w 504183"/>
                <a:gd name="connsiteY1" fmla="*/ 380267 h 510974"/>
                <a:gd name="connsiteX2" fmla="*/ 503553 w 504183"/>
                <a:gd name="connsiteY2" fmla="*/ 177702 h 510974"/>
                <a:gd name="connsiteX3" fmla="*/ 448307 w 504183"/>
                <a:gd name="connsiteY3" fmla="*/ 51337 h 510974"/>
                <a:gd name="connsiteX4" fmla="*/ 121917 w 504183"/>
                <a:gd name="connsiteY4" fmla="*/ 131982 h 510974"/>
                <a:gd name="connsiteX5" fmla="*/ 632 w 504183"/>
                <a:gd name="connsiteY5" fmla="*/ 333277 h 510974"/>
                <a:gd name="connsiteX6" fmla="*/ 6347 w 504183"/>
                <a:gd name="connsiteY6" fmla="*/ 385347 h 510974"/>
                <a:gd name="connsiteX7" fmla="*/ 57147 w 504183"/>
                <a:gd name="connsiteY7" fmla="*/ 458372 h 510974"/>
                <a:gd name="connsiteX8" fmla="*/ 184782 w 504183"/>
                <a:gd name="connsiteY8" fmla="*/ 509807 h 510974"/>
                <a:gd name="connsiteX9" fmla="*/ 381632 w 504183"/>
                <a:gd name="connsiteY9" fmla="*/ 380267 h 51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183" h="510974">
                  <a:moveTo>
                    <a:pt x="381632" y="380267"/>
                  </a:moveTo>
                  <a:lnTo>
                    <a:pt x="381632" y="380267"/>
                  </a:lnTo>
                  <a:cubicBezTo>
                    <a:pt x="458467" y="300257"/>
                    <a:pt x="498472" y="234217"/>
                    <a:pt x="503553" y="177702"/>
                  </a:cubicBezTo>
                  <a:cubicBezTo>
                    <a:pt x="509267" y="117377"/>
                    <a:pt x="474978" y="76737"/>
                    <a:pt x="448307" y="51337"/>
                  </a:cubicBezTo>
                  <a:cubicBezTo>
                    <a:pt x="384172" y="-10258"/>
                    <a:pt x="295272" y="-48993"/>
                    <a:pt x="121917" y="131982"/>
                  </a:cubicBezTo>
                  <a:cubicBezTo>
                    <a:pt x="45717" y="211357"/>
                    <a:pt x="5713" y="277397"/>
                    <a:pt x="632" y="333277"/>
                  </a:cubicBezTo>
                  <a:cubicBezTo>
                    <a:pt x="-1272" y="352962"/>
                    <a:pt x="1267" y="370107"/>
                    <a:pt x="6347" y="385347"/>
                  </a:cubicBezTo>
                  <a:cubicBezTo>
                    <a:pt x="16507" y="416462"/>
                    <a:pt x="37463" y="439957"/>
                    <a:pt x="57147" y="458372"/>
                  </a:cubicBezTo>
                  <a:cubicBezTo>
                    <a:pt x="86357" y="486312"/>
                    <a:pt x="126997" y="517427"/>
                    <a:pt x="184782" y="509807"/>
                  </a:cubicBezTo>
                  <a:cubicBezTo>
                    <a:pt x="241297" y="502187"/>
                    <a:pt x="305432" y="460277"/>
                    <a:pt x="381632" y="380267"/>
                  </a:cubicBezTo>
                  <a:close/>
                </a:path>
              </a:pathLst>
            </a:custGeom>
            <a:solidFill>
              <a:srgbClr val="051A28">
                <a:alpha val="2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28" name="图形 6"/>
            <p:cNvGrpSpPr/>
            <p:nvPr/>
          </p:nvGrpSpPr>
          <p:grpSpPr>
            <a:xfrm>
              <a:off x="8785770" y="4934490"/>
              <a:ext cx="477217" cy="483670"/>
              <a:chOff x="8785770" y="4934490"/>
              <a:chExt cx="477217" cy="483670"/>
            </a:xfrm>
          </p:grpSpPr>
          <p:grpSp>
            <p:nvGrpSpPr>
              <p:cNvPr id="746" name="图形 6"/>
              <p:cNvGrpSpPr/>
              <p:nvPr/>
            </p:nvGrpSpPr>
            <p:grpSpPr>
              <a:xfrm>
                <a:off x="8785770" y="4934490"/>
                <a:ext cx="477217" cy="483591"/>
                <a:chOff x="8785770" y="4934490"/>
                <a:chExt cx="477217" cy="483591"/>
              </a:xfrm>
            </p:grpSpPr>
            <p:sp>
              <p:nvSpPr>
                <p:cNvPr id="751" name="任意形状 750"/>
                <p:cNvSpPr/>
                <p:nvPr/>
              </p:nvSpPr>
              <p:spPr>
                <a:xfrm>
                  <a:off x="8963046" y="5216525"/>
                  <a:ext cx="151109" cy="192404"/>
                </a:xfrm>
                <a:custGeom>
                  <a:avLst/>
                  <a:gdLst>
                    <a:gd name="connsiteX0" fmla="*/ 4424 w 151109"/>
                    <a:gd name="connsiteY0" fmla="*/ 0 h 192404"/>
                    <a:gd name="connsiteX1" fmla="*/ 27284 w 151109"/>
                    <a:gd name="connsiteY1" fmla="*/ 192405 h 192404"/>
                    <a:gd name="connsiteX2" fmla="*/ 151109 w 151109"/>
                    <a:gd name="connsiteY2" fmla="*/ 107315 h 192404"/>
                    <a:gd name="connsiteX3" fmla="*/ 13949 w 151109"/>
                    <a:gd name="connsiteY3" fmla="*/ 8890 h 192404"/>
                    <a:gd name="connsiteX4" fmla="*/ 4424 w 151109"/>
                    <a:gd name="connsiteY4" fmla="*/ 0 h 192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109" h="192404">
                      <a:moveTo>
                        <a:pt x="4424" y="0"/>
                      </a:moveTo>
                      <a:cubicBezTo>
                        <a:pt x="-5101" y="57150"/>
                        <a:pt x="-21" y="121285"/>
                        <a:pt x="27284" y="192405"/>
                      </a:cubicBezTo>
                      <a:cubicBezTo>
                        <a:pt x="62209" y="179705"/>
                        <a:pt x="102849" y="153035"/>
                        <a:pt x="151109" y="107315"/>
                      </a:cubicBezTo>
                      <a:cubicBezTo>
                        <a:pt x="151109" y="107315"/>
                        <a:pt x="76179" y="68580"/>
                        <a:pt x="13949" y="8890"/>
                      </a:cubicBezTo>
                      <a:cubicBezTo>
                        <a:pt x="10774" y="6350"/>
                        <a:pt x="7599" y="3175"/>
                        <a:pt x="4424" y="0"/>
                      </a:cubicBezTo>
                      <a:close/>
                    </a:path>
                  </a:pathLst>
                </a:custGeom>
                <a:solidFill>
                  <a:srgbClr val="86B5D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2" name="任意形状 751"/>
                <p:cNvSpPr/>
                <p:nvPr/>
              </p:nvSpPr>
              <p:spPr>
                <a:xfrm>
                  <a:off x="8968105" y="4941570"/>
                  <a:ext cx="294882" cy="382270"/>
                </a:xfrm>
                <a:custGeom>
                  <a:avLst/>
                  <a:gdLst>
                    <a:gd name="connsiteX0" fmla="*/ 242570 w 294882"/>
                    <a:gd name="connsiteY0" fmla="*/ 41275 h 382270"/>
                    <a:gd name="connsiteX1" fmla="*/ 180975 w 294882"/>
                    <a:gd name="connsiteY1" fmla="*/ 0 h 382270"/>
                    <a:gd name="connsiteX2" fmla="*/ 0 w 294882"/>
                    <a:gd name="connsiteY2" fmla="*/ 274955 h 382270"/>
                    <a:gd name="connsiteX3" fmla="*/ 9525 w 294882"/>
                    <a:gd name="connsiteY3" fmla="*/ 283845 h 382270"/>
                    <a:gd name="connsiteX4" fmla="*/ 146685 w 294882"/>
                    <a:gd name="connsiteY4" fmla="*/ 382270 h 382270"/>
                    <a:gd name="connsiteX5" fmla="*/ 177800 w 294882"/>
                    <a:gd name="connsiteY5" fmla="*/ 351790 h 382270"/>
                    <a:gd name="connsiteX6" fmla="*/ 242570 w 294882"/>
                    <a:gd name="connsiteY6" fmla="*/ 41275 h 382270"/>
                    <a:gd name="connsiteX7" fmla="*/ 146050 w 294882"/>
                    <a:gd name="connsiteY7" fmla="*/ 350520 h 382270"/>
                    <a:gd name="connsiteX8" fmla="*/ 218439 w 294882"/>
                    <a:gd name="connsiteY8" fmla="*/ 52070 h 382270"/>
                    <a:gd name="connsiteX9" fmla="*/ 146050 w 294882"/>
                    <a:gd name="connsiteY9" fmla="*/ 350520 h 382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4882" h="382270">
                      <a:moveTo>
                        <a:pt x="242570" y="41275"/>
                      </a:moveTo>
                      <a:cubicBezTo>
                        <a:pt x="223520" y="23495"/>
                        <a:pt x="203835" y="8255"/>
                        <a:pt x="180975" y="0"/>
                      </a:cubicBezTo>
                      <a:cubicBezTo>
                        <a:pt x="114300" y="51435"/>
                        <a:pt x="20955" y="144780"/>
                        <a:pt x="0" y="274955"/>
                      </a:cubicBezTo>
                      <a:cubicBezTo>
                        <a:pt x="3175" y="278130"/>
                        <a:pt x="6350" y="281305"/>
                        <a:pt x="9525" y="283845"/>
                      </a:cubicBezTo>
                      <a:cubicBezTo>
                        <a:pt x="71755" y="343535"/>
                        <a:pt x="146685" y="382270"/>
                        <a:pt x="146685" y="382270"/>
                      </a:cubicBezTo>
                      <a:cubicBezTo>
                        <a:pt x="156845" y="372745"/>
                        <a:pt x="167005" y="362585"/>
                        <a:pt x="177800" y="351790"/>
                      </a:cubicBezTo>
                      <a:cubicBezTo>
                        <a:pt x="335280" y="186690"/>
                        <a:pt x="309245" y="105410"/>
                        <a:pt x="242570" y="41275"/>
                      </a:cubicBezTo>
                      <a:close/>
                      <a:moveTo>
                        <a:pt x="146050" y="350520"/>
                      </a:moveTo>
                      <a:cubicBezTo>
                        <a:pt x="146050" y="350520"/>
                        <a:pt x="288925" y="175260"/>
                        <a:pt x="218439" y="52070"/>
                      </a:cubicBezTo>
                      <a:cubicBezTo>
                        <a:pt x="218439" y="52070"/>
                        <a:pt x="363220" y="148590"/>
                        <a:pt x="146050" y="35052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3" name="任意形状 752"/>
                <p:cNvSpPr/>
                <p:nvPr/>
              </p:nvSpPr>
              <p:spPr>
                <a:xfrm>
                  <a:off x="8785770" y="5092700"/>
                  <a:ext cx="203924" cy="325381"/>
                </a:xfrm>
                <a:custGeom>
                  <a:avLst/>
                  <a:gdLst>
                    <a:gd name="connsiteX0" fmla="*/ 181699 w 203924"/>
                    <a:gd name="connsiteY0" fmla="*/ 123825 h 325381"/>
                    <a:gd name="connsiteX1" fmla="*/ 87085 w 203924"/>
                    <a:gd name="connsiteY1" fmla="*/ 0 h 325381"/>
                    <a:gd name="connsiteX2" fmla="*/ 53429 w 203924"/>
                    <a:gd name="connsiteY2" fmla="*/ 276225 h 325381"/>
                    <a:gd name="connsiteX3" fmla="*/ 203924 w 203924"/>
                    <a:gd name="connsiteY3" fmla="*/ 316230 h 325381"/>
                    <a:gd name="connsiteX4" fmla="*/ 181699 w 203924"/>
                    <a:gd name="connsiteY4" fmla="*/ 123825 h 32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24" h="325381">
                      <a:moveTo>
                        <a:pt x="181699" y="123825"/>
                      </a:moveTo>
                      <a:cubicBezTo>
                        <a:pt x="125820" y="67310"/>
                        <a:pt x="88989" y="2540"/>
                        <a:pt x="87085" y="0"/>
                      </a:cubicBezTo>
                      <a:cubicBezTo>
                        <a:pt x="-38011" y="143510"/>
                        <a:pt x="-8801" y="216535"/>
                        <a:pt x="53429" y="276225"/>
                      </a:cubicBezTo>
                      <a:cubicBezTo>
                        <a:pt x="94070" y="314960"/>
                        <a:pt x="139154" y="339725"/>
                        <a:pt x="203924" y="316230"/>
                      </a:cubicBezTo>
                      <a:cubicBezTo>
                        <a:pt x="177254" y="245745"/>
                        <a:pt x="172810" y="180975"/>
                        <a:pt x="181699" y="123825"/>
                      </a:cubicBezTo>
                      <a:close/>
                    </a:path>
                  </a:pathLst>
                </a:custGeom>
                <a:solidFill>
                  <a:srgbClr val="6FA4B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4" name="任意形状 753"/>
                <p:cNvSpPr/>
                <p:nvPr/>
              </p:nvSpPr>
              <p:spPr>
                <a:xfrm>
                  <a:off x="8873490" y="4934490"/>
                  <a:ext cx="275590" cy="282034"/>
                </a:xfrm>
                <a:custGeom>
                  <a:avLst/>
                  <a:gdLst>
                    <a:gd name="connsiteX0" fmla="*/ 275590 w 275590"/>
                    <a:gd name="connsiteY0" fmla="*/ 7080 h 282034"/>
                    <a:gd name="connsiteX1" fmla="*/ 29210 w 275590"/>
                    <a:gd name="connsiteY1" fmla="*/ 125825 h 282034"/>
                    <a:gd name="connsiteX2" fmla="*/ 0 w 275590"/>
                    <a:gd name="connsiteY2" fmla="*/ 158210 h 282034"/>
                    <a:gd name="connsiteX3" fmla="*/ 94615 w 275590"/>
                    <a:gd name="connsiteY3" fmla="*/ 282035 h 282034"/>
                    <a:gd name="connsiteX4" fmla="*/ 275590 w 275590"/>
                    <a:gd name="connsiteY4" fmla="*/ 7080 h 282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590" h="282034">
                      <a:moveTo>
                        <a:pt x="275590" y="7080"/>
                      </a:moveTo>
                      <a:cubicBezTo>
                        <a:pt x="217805" y="-13875"/>
                        <a:pt x="142875" y="7715"/>
                        <a:pt x="29210" y="125825"/>
                      </a:cubicBezTo>
                      <a:cubicBezTo>
                        <a:pt x="18415" y="136620"/>
                        <a:pt x="8890" y="147415"/>
                        <a:pt x="0" y="158210"/>
                      </a:cubicBezTo>
                      <a:cubicBezTo>
                        <a:pt x="1270" y="160750"/>
                        <a:pt x="38735" y="225520"/>
                        <a:pt x="94615" y="282035"/>
                      </a:cubicBezTo>
                      <a:cubicBezTo>
                        <a:pt x="115570" y="152495"/>
                        <a:pt x="208915" y="58515"/>
                        <a:pt x="275590" y="7080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5" name="任意形状 754"/>
                <p:cNvSpPr/>
                <p:nvPr/>
              </p:nvSpPr>
              <p:spPr>
                <a:xfrm>
                  <a:off x="9114155" y="4993640"/>
                  <a:ext cx="119664" cy="298450"/>
                </a:xfrm>
                <a:custGeom>
                  <a:avLst/>
                  <a:gdLst>
                    <a:gd name="connsiteX0" fmla="*/ 72389 w 119664"/>
                    <a:gd name="connsiteY0" fmla="*/ 0 h 298450"/>
                    <a:gd name="connsiteX1" fmla="*/ 0 w 119664"/>
                    <a:gd name="connsiteY1" fmla="*/ 298450 h 298450"/>
                    <a:gd name="connsiteX2" fmla="*/ 72389 w 119664"/>
                    <a:gd name="connsiteY2" fmla="*/ 0 h 298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664" h="298450">
                      <a:moveTo>
                        <a:pt x="72389" y="0"/>
                      </a:moveTo>
                      <a:cubicBezTo>
                        <a:pt x="143510" y="123190"/>
                        <a:pt x="0" y="298450"/>
                        <a:pt x="0" y="298450"/>
                      </a:cubicBezTo>
                      <a:cubicBezTo>
                        <a:pt x="217170" y="96520"/>
                        <a:pt x="72389" y="0"/>
                        <a:pt x="72389" y="0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7" name="图形 6"/>
              <p:cNvGrpSpPr/>
              <p:nvPr/>
            </p:nvGrpSpPr>
            <p:grpSpPr>
              <a:xfrm>
                <a:off x="8786472" y="4934652"/>
                <a:ext cx="476455" cy="483508"/>
                <a:chOff x="8786472" y="4934652"/>
                <a:chExt cx="476455" cy="483508"/>
              </a:xfrm>
              <a:noFill/>
            </p:grpSpPr>
            <p:sp>
              <p:nvSpPr>
                <p:cNvPr id="748" name="任意形状 747"/>
                <p:cNvSpPr/>
                <p:nvPr/>
              </p:nvSpPr>
              <p:spPr>
                <a:xfrm>
                  <a:off x="8786472" y="4934652"/>
                  <a:ext cx="476455" cy="483508"/>
                </a:xfrm>
                <a:custGeom>
                  <a:avLst/>
                  <a:gdLst>
                    <a:gd name="connsiteX0" fmla="*/ 358798 w 476455"/>
                    <a:gd name="connsiteY0" fmla="*/ 358708 h 483508"/>
                    <a:gd name="connsiteX1" fmla="*/ 53363 w 476455"/>
                    <a:gd name="connsiteY1" fmla="*/ 434273 h 483508"/>
                    <a:gd name="connsiteX2" fmla="*/ 116228 w 476455"/>
                    <a:gd name="connsiteY2" fmla="*/ 126298 h 483508"/>
                    <a:gd name="connsiteX3" fmla="*/ 424203 w 476455"/>
                    <a:gd name="connsiteY3" fmla="*/ 48193 h 483508"/>
                    <a:gd name="connsiteX4" fmla="*/ 358798 w 476455"/>
                    <a:gd name="connsiteY4" fmla="*/ 358708 h 48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455" h="483508">
                      <a:moveTo>
                        <a:pt x="358798" y="358708"/>
                      </a:moveTo>
                      <a:cubicBezTo>
                        <a:pt x="200683" y="523808"/>
                        <a:pt x="120038" y="498408"/>
                        <a:pt x="53363" y="434273"/>
                      </a:cubicBezTo>
                      <a:cubicBezTo>
                        <a:pt x="-13312" y="370138"/>
                        <a:pt x="-41887" y="290763"/>
                        <a:pt x="116228" y="126298"/>
                      </a:cubicBezTo>
                      <a:cubicBezTo>
                        <a:pt x="274343" y="-38802"/>
                        <a:pt x="356893" y="-15942"/>
                        <a:pt x="424203" y="48193"/>
                      </a:cubicBezTo>
                      <a:cubicBezTo>
                        <a:pt x="490878" y="112328"/>
                        <a:pt x="516913" y="193608"/>
                        <a:pt x="358798" y="358708"/>
                      </a:cubicBezTo>
                      <a:close/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9" name="任意形状 748"/>
                <p:cNvSpPr/>
                <p:nvPr/>
              </p:nvSpPr>
              <p:spPr>
                <a:xfrm>
                  <a:off x="8873490" y="5092700"/>
                  <a:ext cx="103504" cy="133350"/>
                </a:xfrm>
                <a:custGeom>
                  <a:avLst/>
                  <a:gdLst>
                    <a:gd name="connsiteX0" fmla="*/ 0 w 103504"/>
                    <a:gd name="connsiteY0" fmla="*/ 0 h 133350"/>
                    <a:gd name="connsiteX1" fmla="*/ 103505 w 103504"/>
                    <a:gd name="connsiteY1" fmla="*/ 13335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504" h="133350">
                      <a:moveTo>
                        <a:pt x="0" y="0"/>
                      </a:moveTo>
                      <a:cubicBezTo>
                        <a:pt x="0" y="0"/>
                        <a:pt x="41275" y="73660"/>
                        <a:pt x="103505" y="13335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0" name="任意形状 749"/>
                <p:cNvSpPr/>
                <p:nvPr/>
              </p:nvSpPr>
              <p:spPr>
                <a:xfrm>
                  <a:off x="8976994" y="5225415"/>
                  <a:ext cx="137160" cy="98425"/>
                </a:xfrm>
                <a:custGeom>
                  <a:avLst/>
                  <a:gdLst>
                    <a:gd name="connsiteX0" fmla="*/ 137161 w 137160"/>
                    <a:gd name="connsiteY0" fmla="*/ 98425 h 98425"/>
                    <a:gd name="connsiteX1" fmla="*/ 0 w 137160"/>
                    <a:gd name="connsiteY1" fmla="*/ 0 h 9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160" h="98425">
                      <a:moveTo>
                        <a:pt x="137161" y="98425"/>
                      </a:moveTo>
                      <a:cubicBezTo>
                        <a:pt x="137161" y="98425"/>
                        <a:pt x="62230" y="59690"/>
                        <a:pt x="0" y="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9" name="图形 6"/>
            <p:cNvGrpSpPr/>
            <p:nvPr/>
          </p:nvGrpSpPr>
          <p:grpSpPr>
            <a:xfrm>
              <a:off x="-745750" y="-793058"/>
              <a:ext cx="13441192" cy="8529450"/>
              <a:chOff x="-745750" y="-793058"/>
              <a:chExt cx="13441192" cy="8529450"/>
            </a:xfrm>
          </p:grpSpPr>
          <p:sp>
            <p:nvSpPr>
              <p:cNvPr id="130" name="任意形状 129"/>
              <p:cNvSpPr/>
              <p:nvPr/>
            </p:nvSpPr>
            <p:spPr>
              <a:xfrm>
                <a:off x="3508692" y="6263440"/>
                <a:ext cx="1270086" cy="775534"/>
              </a:xfrm>
              <a:custGeom>
                <a:avLst/>
                <a:gdLst>
                  <a:gd name="connsiteX0" fmla="*/ 1233487 w 1270086"/>
                  <a:gd name="connsiteY0" fmla="*/ 79574 h 775534"/>
                  <a:gd name="connsiteX1" fmla="*/ 1233487 w 1270086"/>
                  <a:gd name="connsiteY1" fmla="*/ 79574 h 775534"/>
                  <a:gd name="connsiteX2" fmla="*/ 1176973 w 1270086"/>
                  <a:gd name="connsiteY2" fmla="*/ 2104 h 775534"/>
                  <a:gd name="connsiteX3" fmla="*/ 1168083 w 1270086"/>
                  <a:gd name="connsiteY3" fmla="*/ 834 h 775534"/>
                  <a:gd name="connsiteX4" fmla="*/ 1085533 w 1270086"/>
                  <a:gd name="connsiteY4" fmla="*/ 47189 h 775534"/>
                  <a:gd name="connsiteX5" fmla="*/ 1082992 w 1270086"/>
                  <a:gd name="connsiteY5" fmla="*/ 45284 h 775534"/>
                  <a:gd name="connsiteX6" fmla="*/ 1074737 w 1270086"/>
                  <a:gd name="connsiteY6" fmla="*/ 44649 h 775534"/>
                  <a:gd name="connsiteX7" fmla="*/ 1009333 w 1270086"/>
                  <a:gd name="connsiteY7" fmla="*/ 81479 h 775534"/>
                  <a:gd name="connsiteX8" fmla="*/ 115253 w 1270086"/>
                  <a:gd name="connsiteY8" fmla="*/ 583129 h 775534"/>
                  <a:gd name="connsiteX9" fmla="*/ 112712 w 1270086"/>
                  <a:gd name="connsiteY9" fmla="*/ 585669 h 775534"/>
                  <a:gd name="connsiteX10" fmla="*/ 953 w 1270086"/>
                  <a:gd name="connsiteY10" fmla="*/ 764104 h 775534"/>
                  <a:gd name="connsiteX11" fmla="*/ 953 w 1270086"/>
                  <a:gd name="connsiteY11" fmla="*/ 771724 h 775534"/>
                  <a:gd name="connsiteX12" fmla="*/ 6032 w 1270086"/>
                  <a:gd name="connsiteY12" fmla="*/ 775534 h 775534"/>
                  <a:gd name="connsiteX13" fmla="*/ 7303 w 1270086"/>
                  <a:gd name="connsiteY13" fmla="*/ 775534 h 775534"/>
                  <a:gd name="connsiteX14" fmla="*/ 218123 w 1270086"/>
                  <a:gd name="connsiteY14" fmla="*/ 773629 h 775534"/>
                  <a:gd name="connsiteX15" fmla="*/ 221298 w 1270086"/>
                  <a:gd name="connsiteY15" fmla="*/ 772994 h 775534"/>
                  <a:gd name="connsiteX16" fmla="*/ 1115378 w 1270086"/>
                  <a:gd name="connsiteY16" fmla="*/ 271344 h 775534"/>
                  <a:gd name="connsiteX17" fmla="*/ 1180783 w 1270086"/>
                  <a:gd name="connsiteY17" fmla="*/ 234514 h 775534"/>
                  <a:gd name="connsiteX18" fmla="*/ 1184592 w 1270086"/>
                  <a:gd name="connsiteY18" fmla="*/ 227529 h 775534"/>
                  <a:gd name="connsiteX19" fmla="*/ 1183958 w 1270086"/>
                  <a:gd name="connsiteY19" fmla="*/ 224354 h 775534"/>
                  <a:gd name="connsiteX20" fmla="*/ 1266508 w 1270086"/>
                  <a:gd name="connsiteY20" fmla="*/ 177999 h 775534"/>
                  <a:gd name="connsiteX21" fmla="*/ 1269683 w 1270086"/>
                  <a:gd name="connsiteY21" fmla="*/ 169744 h 775534"/>
                  <a:gd name="connsiteX22" fmla="*/ 1233487 w 1270086"/>
                  <a:gd name="connsiteY22" fmla="*/ 79574 h 77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70086" h="775534">
                    <a:moveTo>
                      <a:pt x="1233487" y="79574"/>
                    </a:moveTo>
                    <a:cubicBezTo>
                      <a:pt x="1233487" y="79574"/>
                      <a:pt x="1233487" y="79574"/>
                      <a:pt x="1233487" y="79574"/>
                    </a:cubicBezTo>
                    <a:cubicBezTo>
                      <a:pt x="1207453" y="33219"/>
                      <a:pt x="1177608" y="3374"/>
                      <a:pt x="1176973" y="2104"/>
                    </a:cubicBezTo>
                    <a:cubicBezTo>
                      <a:pt x="1174433" y="-436"/>
                      <a:pt x="1171258" y="-436"/>
                      <a:pt x="1168083" y="834"/>
                    </a:cubicBezTo>
                    <a:lnTo>
                      <a:pt x="1085533" y="47189"/>
                    </a:lnTo>
                    <a:cubicBezTo>
                      <a:pt x="1084262" y="45919"/>
                      <a:pt x="1082992" y="45284"/>
                      <a:pt x="1082992" y="45284"/>
                    </a:cubicBezTo>
                    <a:cubicBezTo>
                      <a:pt x="1080453" y="43379"/>
                      <a:pt x="1077278" y="43379"/>
                      <a:pt x="1074737" y="44649"/>
                    </a:cubicBezTo>
                    <a:lnTo>
                      <a:pt x="1009333" y="81479"/>
                    </a:lnTo>
                    <a:lnTo>
                      <a:pt x="115253" y="583129"/>
                    </a:lnTo>
                    <a:cubicBezTo>
                      <a:pt x="113982" y="583765"/>
                      <a:pt x="113348" y="584399"/>
                      <a:pt x="112712" y="585669"/>
                    </a:cubicBezTo>
                    <a:lnTo>
                      <a:pt x="953" y="764104"/>
                    </a:lnTo>
                    <a:cubicBezTo>
                      <a:pt x="-318" y="766644"/>
                      <a:pt x="-318" y="769184"/>
                      <a:pt x="953" y="771724"/>
                    </a:cubicBezTo>
                    <a:cubicBezTo>
                      <a:pt x="2223" y="773629"/>
                      <a:pt x="4128" y="774899"/>
                      <a:pt x="6032" y="775534"/>
                    </a:cubicBezTo>
                    <a:cubicBezTo>
                      <a:pt x="6667" y="775534"/>
                      <a:pt x="6667" y="775534"/>
                      <a:pt x="7303" y="775534"/>
                    </a:cubicBezTo>
                    <a:lnTo>
                      <a:pt x="218123" y="773629"/>
                    </a:lnTo>
                    <a:cubicBezTo>
                      <a:pt x="219392" y="773629"/>
                      <a:pt x="220662" y="772994"/>
                      <a:pt x="221298" y="772994"/>
                    </a:cubicBezTo>
                    <a:lnTo>
                      <a:pt x="1115378" y="271344"/>
                    </a:lnTo>
                    <a:lnTo>
                      <a:pt x="1180783" y="234514"/>
                    </a:lnTo>
                    <a:cubicBezTo>
                      <a:pt x="1183323" y="233244"/>
                      <a:pt x="1184592" y="230069"/>
                      <a:pt x="1184592" y="227529"/>
                    </a:cubicBezTo>
                    <a:cubicBezTo>
                      <a:pt x="1184592" y="227529"/>
                      <a:pt x="1184592" y="226259"/>
                      <a:pt x="1183958" y="224354"/>
                    </a:cubicBezTo>
                    <a:lnTo>
                      <a:pt x="1266508" y="177999"/>
                    </a:lnTo>
                    <a:cubicBezTo>
                      <a:pt x="1269048" y="176729"/>
                      <a:pt x="1270953" y="172919"/>
                      <a:pt x="1269683" y="169744"/>
                    </a:cubicBezTo>
                    <a:cubicBezTo>
                      <a:pt x="1269683" y="166569"/>
                      <a:pt x="1259523" y="125294"/>
                      <a:pt x="1233487" y="79574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形状 130"/>
              <p:cNvSpPr/>
              <p:nvPr/>
            </p:nvSpPr>
            <p:spPr>
              <a:xfrm>
                <a:off x="3401290" y="-154304"/>
                <a:ext cx="798848" cy="1075304"/>
              </a:xfrm>
              <a:custGeom>
                <a:avLst/>
                <a:gdLst>
                  <a:gd name="connsiteX0" fmla="*/ 798599 w 798848"/>
                  <a:gd name="connsiteY0" fmla="*/ 108585 h 1075304"/>
                  <a:gd name="connsiteX1" fmla="*/ 730019 w 798848"/>
                  <a:gd name="connsiteY1" fmla="*/ 43180 h 1075304"/>
                  <a:gd name="connsiteX2" fmla="*/ 645564 w 798848"/>
                  <a:gd name="connsiteY2" fmla="*/ 0 h 1075304"/>
                  <a:gd name="connsiteX3" fmla="*/ 639849 w 798848"/>
                  <a:gd name="connsiteY3" fmla="*/ 3175 h 1075304"/>
                  <a:gd name="connsiteX4" fmla="*/ 63904 w 798848"/>
                  <a:gd name="connsiteY4" fmla="*/ 820420 h 1075304"/>
                  <a:gd name="connsiteX5" fmla="*/ 62634 w 798848"/>
                  <a:gd name="connsiteY5" fmla="*/ 822960 h 1075304"/>
                  <a:gd name="connsiteX6" fmla="*/ 11834 w 798848"/>
                  <a:gd name="connsiteY6" fmla="*/ 1018540 h 1075304"/>
                  <a:gd name="connsiteX7" fmla="*/ 11834 w 798848"/>
                  <a:gd name="connsiteY7" fmla="*/ 1018540 h 1075304"/>
                  <a:gd name="connsiteX8" fmla="*/ 404 w 798848"/>
                  <a:gd name="connsiteY8" fmla="*/ 1062990 h 1075304"/>
                  <a:gd name="connsiteX9" fmla="*/ 3579 w 798848"/>
                  <a:gd name="connsiteY9" fmla="*/ 1073150 h 1075304"/>
                  <a:gd name="connsiteX10" fmla="*/ 8024 w 798848"/>
                  <a:gd name="connsiteY10" fmla="*/ 1075055 h 1075304"/>
                  <a:gd name="connsiteX11" fmla="*/ 14374 w 798848"/>
                  <a:gd name="connsiteY11" fmla="*/ 1073785 h 1075304"/>
                  <a:gd name="connsiteX12" fmla="*/ 53109 w 798848"/>
                  <a:gd name="connsiteY12" fmla="*/ 1047115 h 1075304"/>
                  <a:gd name="connsiteX13" fmla="*/ 53109 w 798848"/>
                  <a:gd name="connsiteY13" fmla="*/ 1047115 h 1075304"/>
                  <a:gd name="connsiteX14" fmla="*/ 219479 w 798848"/>
                  <a:gd name="connsiteY14" fmla="*/ 934085 h 1075304"/>
                  <a:gd name="connsiteX15" fmla="*/ 221384 w 798848"/>
                  <a:gd name="connsiteY15" fmla="*/ 932180 h 1075304"/>
                  <a:gd name="connsiteX16" fmla="*/ 797329 w 798848"/>
                  <a:gd name="connsiteY16" fmla="*/ 114935 h 1075304"/>
                  <a:gd name="connsiteX17" fmla="*/ 798599 w 798848"/>
                  <a:gd name="connsiteY17" fmla="*/ 108585 h 107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8848" h="1075304">
                    <a:moveTo>
                      <a:pt x="798599" y="108585"/>
                    </a:moveTo>
                    <a:cubicBezTo>
                      <a:pt x="797964" y="106680"/>
                      <a:pt x="789709" y="85725"/>
                      <a:pt x="730019" y="43180"/>
                    </a:cubicBezTo>
                    <a:cubicBezTo>
                      <a:pt x="669694" y="635"/>
                      <a:pt x="648104" y="0"/>
                      <a:pt x="645564" y="0"/>
                    </a:cubicBezTo>
                    <a:cubicBezTo>
                      <a:pt x="643024" y="0"/>
                      <a:pt x="641119" y="1270"/>
                      <a:pt x="639849" y="3175"/>
                    </a:cubicBezTo>
                    <a:lnTo>
                      <a:pt x="63904" y="820420"/>
                    </a:lnTo>
                    <a:cubicBezTo>
                      <a:pt x="63269" y="821055"/>
                      <a:pt x="63269" y="821690"/>
                      <a:pt x="62634" y="822960"/>
                    </a:cubicBezTo>
                    <a:lnTo>
                      <a:pt x="11834" y="1018540"/>
                    </a:lnTo>
                    <a:cubicBezTo>
                      <a:pt x="11834" y="1018540"/>
                      <a:pt x="11834" y="1018540"/>
                      <a:pt x="11834" y="1018540"/>
                    </a:cubicBezTo>
                    <a:lnTo>
                      <a:pt x="404" y="1062990"/>
                    </a:lnTo>
                    <a:cubicBezTo>
                      <a:pt x="-866" y="1066800"/>
                      <a:pt x="1039" y="1070610"/>
                      <a:pt x="3579" y="1073150"/>
                    </a:cubicBezTo>
                    <a:cubicBezTo>
                      <a:pt x="4849" y="1074420"/>
                      <a:pt x="6119" y="1075055"/>
                      <a:pt x="8024" y="1075055"/>
                    </a:cubicBezTo>
                    <a:cubicBezTo>
                      <a:pt x="10564" y="1075690"/>
                      <a:pt x="12469" y="1075055"/>
                      <a:pt x="14374" y="1073785"/>
                    </a:cubicBezTo>
                    <a:lnTo>
                      <a:pt x="53109" y="1047115"/>
                    </a:lnTo>
                    <a:cubicBezTo>
                      <a:pt x="53109" y="1047115"/>
                      <a:pt x="53109" y="1047115"/>
                      <a:pt x="53109" y="1047115"/>
                    </a:cubicBezTo>
                    <a:lnTo>
                      <a:pt x="219479" y="934085"/>
                    </a:lnTo>
                    <a:cubicBezTo>
                      <a:pt x="220114" y="933450"/>
                      <a:pt x="220749" y="932815"/>
                      <a:pt x="221384" y="932180"/>
                    </a:cubicBezTo>
                    <a:lnTo>
                      <a:pt x="797329" y="114935"/>
                    </a:lnTo>
                    <a:cubicBezTo>
                      <a:pt x="798599" y="113030"/>
                      <a:pt x="799234" y="110490"/>
                      <a:pt x="798599" y="108585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32" name="图形 6"/>
              <p:cNvGrpSpPr/>
              <p:nvPr/>
            </p:nvGrpSpPr>
            <p:grpSpPr>
              <a:xfrm>
                <a:off x="3528695" y="6199504"/>
                <a:ext cx="1223009" cy="741045"/>
                <a:chOff x="3528695" y="6199504"/>
                <a:chExt cx="1223009" cy="741045"/>
              </a:xfrm>
            </p:grpSpPr>
            <p:grpSp>
              <p:nvGrpSpPr>
                <p:cNvPr id="718" name="图形 6"/>
                <p:cNvGrpSpPr/>
                <p:nvPr/>
              </p:nvGrpSpPr>
              <p:grpSpPr>
                <a:xfrm>
                  <a:off x="3528695" y="6200140"/>
                  <a:ext cx="1222375" cy="740409"/>
                  <a:chOff x="3528695" y="6200140"/>
                  <a:chExt cx="1222375" cy="740409"/>
                </a:xfrm>
              </p:grpSpPr>
              <p:sp>
                <p:nvSpPr>
                  <p:cNvPr id="735" name="任意形状 734"/>
                  <p:cNvSpPr/>
                  <p:nvPr/>
                </p:nvSpPr>
                <p:spPr>
                  <a:xfrm>
                    <a:off x="3663950" y="6293484"/>
                    <a:ext cx="940494" cy="643890"/>
                  </a:xfrm>
                  <a:custGeom>
                    <a:avLst/>
                    <a:gdLst>
                      <a:gd name="connsiteX0" fmla="*/ 865505 w 940494"/>
                      <a:gd name="connsiteY0" fmla="*/ 5080 h 643890"/>
                      <a:gd name="connsiteX1" fmla="*/ 861060 w 940494"/>
                      <a:gd name="connsiteY1" fmla="*/ 0 h 643890"/>
                      <a:gd name="connsiteX2" fmla="*/ 0 w 940494"/>
                      <a:gd name="connsiteY2" fmla="*/ 482600 h 643890"/>
                      <a:gd name="connsiteX3" fmla="*/ 0 w 940494"/>
                      <a:gd name="connsiteY3" fmla="*/ 482600 h 643890"/>
                      <a:gd name="connsiteX4" fmla="*/ 33655 w 940494"/>
                      <a:gd name="connsiteY4" fmla="*/ 495300 h 643890"/>
                      <a:gd name="connsiteX5" fmla="*/ 21590 w 940494"/>
                      <a:gd name="connsiteY5" fmla="*/ 558165 h 643890"/>
                      <a:gd name="connsiteX6" fmla="*/ 81915 w 940494"/>
                      <a:gd name="connsiteY6" fmla="*/ 581025 h 643890"/>
                      <a:gd name="connsiteX7" fmla="*/ 69850 w 940494"/>
                      <a:gd name="connsiteY7" fmla="*/ 643890 h 643890"/>
                      <a:gd name="connsiteX8" fmla="*/ 940435 w 940494"/>
                      <a:gd name="connsiteY8" fmla="*/ 154940 h 643890"/>
                      <a:gd name="connsiteX9" fmla="*/ 903605 w 940494"/>
                      <a:gd name="connsiteY9" fmla="*/ 62230 h 643890"/>
                      <a:gd name="connsiteX10" fmla="*/ 865505 w 940494"/>
                      <a:gd name="connsiteY10" fmla="*/ 5080 h 64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0494" h="643890">
                        <a:moveTo>
                          <a:pt x="865505" y="5080"/>
                        </a:moveTo>
                        <a:lnTo>
                          <a:pt x="861060" y="0"/>
                        </a:lnTo>
                        <a:lnTo>
                          <a:pt x="0" y="482600"/>
                        </a:lnTo>
                        <a:lnTo>
                          <a:pt x="0" y="482600"/>
                        </a:lnTo>
                        <a:lnTo>
                          <a:pt x="33655" y="495300"/>
                        </a:lnTo>
                        <a:lnTo>
                          <a:pt x="21590" y="558165"/>
                        </a:lnTo>
                        <a:lnTo>
                          <a:pt x="81915" y="581025"/>
                        </a:lnTo>
                        <a:lnTo>
                          <a:pt x="69850" y="643890"/>
                        </a:lnTo>
                        <a:lnTo>
                          <a:pt x="940435" y="154940"/>
                        </a:lnTo>
                        <a:cubicBezTo>
                          <a:pt x="940435" y="154940"/>
                          <a:pt x="943610" y="133350"/>
                          <a:pt x="903605" y="62230"/>
                        </a:cubicBezTo>
                        <a:cubicBezTo>
                          <a:pt x="888365" y="35560"/>
                          <a:pt x="875030" y="17145"/>
                          <a:pt x="865505" y="5080"/>
                        </a:cubicBez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6" name="任意形状 735"/>
                  <p:cNvSpPr/>
                  <p:nvPr/>
                </p:nvSpPr>
                <p:spPr>
                  <a:xfrm>
                    <a:off x="4530090" y="6268720"/>
                    <a:ext cx="139064" cy="181609"/>
                  </a:xfrm>
                  <a:custGeom>
                    <a:avLst/>
                    <a:gdLst>
                      <a:gd name="connsiteX0" fmla="*/ 104140 w 139064"/>
                      <a:gd name="connsiteY0" fmla="*/ 51435 h 181609"/>
                      <a:gd name="connsiteX1" fmla="*/ 76835 w 139064"/>
                      <a:gd name="connsiteY1" fmla="*/ 10160 h 181609"/>
                      <a:gd name="connsiteX2" fmla="*/ 68580 w 139064"/>
                      <a:gd name="connsiteY2" fmla="*/ 0 h 181609"/>
                      <a:gd name="connsiteX3" fmla="*/ 5080 w 139064"/>
                      <a:gd name="connsiteY3" fmla="*/ 35560 h 181609"/>
                      <a:gd name="connsiteX4" fmla="*/ 0 w 139064"/>
                      <a:gd name="connsiteY4" fmla="*/ 29845 h 181609"/>
                      <a:gd name="connsiteX5" fmla="*/ 38735 w 139064"/>
                      <a:gd name="connsiteY5" fmla="*/ 88900 h 181609"/>
                      <a:gd name="connsiteX6" fmla="*/ 75565 w 139064"/>
                      <a:gd name="connsiteY6" fmla="*/ 181610 h 181609"/>
                      <a:gd name="connsiteX7" fmla="*/ 139065 w 139064"/>
                      <a:gd name="connsiteY7" fmla="*/ 146050 h 181609"/>
                      <a:gd name="connsiteX8" fmla="*/ 137795 w 139064"/>
                      <a:gd name="connsiteY8" fmla="*/ 138430 h 181609"/>
                      <a:gd name="connsiteX9" fmla="*/ 104140 w 139064"/>
                      <a:gd name="connsiteY9" fmla="*/ 51435 h 18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9064" h="181609">
                        <a:moveTo>
                          <a:pt x="104140" y="51435"/>
                        </a:moveTo>
                        <a:cubicBezTo>
                          <a:pt x="95250" y="34925"/>
                          <a:pt x="85725" y="21590"/>
                          <a:pt x="76835" y="10160"/>
                        </a:cubicBezTo>
                        <a:lnTo>
                          <a:pt x="68580" y="0"/>
                        </a:lnTo>
                        <a:lnTo>
                          <a:pt x="5080" y="35560"/>
                        </a:lnTo>
                        <a:lnTo>
                          <a:pt x="0" y="29845"/>
                        </a:lnTo>
                        <a:cubicBezTo>
                          <a:pt x="9525" y="41910"/>
                          <a:pt x="22225" y="60325"/>
                          <a:pt x="38735" y="88900"/>
                        </a:cubicBezTo>
                        <a:cubicBezTo>
                          <a:pt x="78105" y="159385"/>
                          <a:pt x="75565" y="181610"/>
                          <a:pt x="75565" y="181610"/>
                        </a:cubicBezTo>
                        <a:lnTo>
                          <a:pt x="139065" y="146050"/>
                        </a:lnTo>
                        <a:cubicBezTo>
                          <a:pt x="139065" y="146050"/>
                          <a:pt x="138430" y="143510"/>
                          <a:pt x="137795" y="138430"/>
                        </a:cubicBezTo>
                        <a:cubicBezTo>
                          <a:pt x="133985" y="123190"/>
                          <a:pt x="125730" y="90170"/>
                          <a:pt x="104140" y="5143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" name="任意形状 736"/>
                  <p:cNvSpPr/>
                  <p:nvPr/>
                </p:nvSpPr>
                <p:spPr>
                  <a:xfrm>
                    <a:off x="4606290" y="6235065"/>
                    <a:ext cx="144779" cy="170814"/>
                  </a:xfrm>
                  <a:custGeom>
                    <a:avLst/>
                    <a:gdLst>
                      <a:gd name="connsiteX0" fmla="*/ 0 w 144779"/>
                      <a:gd name="connsiteY0" fmla="*/ 43815 h 170814"/>
                      <a:gd name="connsiteX1" fmla="*/ 27305 w 144779"/>
                      <a:gd name="connsiteY1" fmla="*/ 85090 h 170814"/>
                      <a:gd name="connsiteX2" fmla="*/ 60325 w 144779"/>
                      <a:gd name="connsiteY2" fmla="*/ 170815 h 170814"/>
                      <a:gd name="connsiteX3" fmla="*/ 144780 w 144779"/>
                      <a:gd name="connsiteY3" fmla="*/ 123190 h 170814"/>
                      <a:gd name="connsiteX4" fmla="*/ 109855 w 144779"/>
                      <a:gd name="connsiteY4" fmla="*/ 38100 h 170814"/>
                      <a:gd name="connsiteX5" fmla="*/ 85090 w 144779"/>
                      <a:gd name="connsiteY5" fmla="*/ 0 h 170814"/>
                      <a:gd name="connsiteX6" fmla="*/ 2540 w 144779"/>
                      <a:gd name="connsiteY6" fmla="*/ 46355 h 170814"/>
                      <a:gd name="connsiteX7" fmla="*/ 0 w 144779"/>
                      <a:gd name="connsiteY7" fmla="*/ 43815 h 170814"/>
                      <a:gd name="connsiteX8" fmla="*/ 125730 w 144779"/>
                      <a:gd name="connsiteY8" fmla="*/ 115570 h 170814"/>
                      <a:gd name="connsiteX9" fmla="*/ 71755 w 144779"/>
                      <a:gd name="connsiteY9" fmla="*/ 145415 h 170814"/>
                      <a:gd name="connsiteX10" fmla="*/ 113665 w 144779"/>
                      <a:gd name="connsiteY10" fmla="*/ 85090 h 170814"/>
                      <a:gd name="connsiteX11" fmla="*/ 125730 w 144779"/>
                      <a:gd name="connsiteY11" fmla="*/ 115570 h 170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4779" h="170814">
                        <a:moveTo>
                          <a:pt x="0" y="43815"/>
                        </a:moveTo>
                        <a:cubicBezTo>
                          <a:pt x="8890" y="55245"/>
                          <a:pt x="18415" y="68580"/>
                          <a:pt x="27305" y="85090"/>
                        </a:cubicBezTo>
                        <a:cubicBezTo>
                          <a:pt x="48895" y="123825"/>
                          <a:pt x="57150" y="156845"/>
                          <a:pt x="60325" y="170815"/>
                        </a:cubicBezTo>
                        <a:lnTo>
                          <a:pt x="144780" y="123190"/>
                        </a:lnTo>
                        <a:cubicBezTo>
                          <a:pt x="144780" y="123190"/>
                          <a:pt x="134620" y="83185"/>
                          <a:pt x="109855" y="38100"/>
                        </a:cubicBezTo>
                        <a:cubicBezTo>
                          <a:pt x="101600" y="23495"/>
                          <a:pt x="93345" y="10795"/>
                          <a:pt x="85090" y="0"/>
                        </a:cubicBezTo>
                        <a:lnTo>
                          <a:pt x="2540" y="46355"/>
                        </a:lnTo>
                        <a:lnTo>
                          <a:pt x="0" y="43815"/>
                        </a:lnTo>
                        <a:close/>
                        <a:moveTo>
                          <a:pt x="125730" y="115570"/>
                        </a:moveTo>
                        <a:lnTo>
                          <a:pt x="71755" y="145415"/>
                        </a:lnTo>
                        <a:cubicBezTo>
                          <a:pt x="106045" y="121920"/>
                          <a:pt x="113665" y="85090"/>
                          <a:pt x="113665" y="85090"/>
                        </a:cubicBezTo>
                        <a:cubicBezTo>
                          <a:pt x="123825" y="102235"/>
                          <a:pt x="125730" y="115570"/>
                          <a:pt x="125730" y="115570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8" name="任意形状 737"/>
                  <p:cNvSpPr/>
                  <p:nvPr/>
                </p:nvSpPr>
                <p:spPr>
                  <a:xfrm>
                    <a:off x="3528695" y="6894194"/>
                    <a:ext cx="64770" cy="46355"/>
                  </a:xfrm>
                  <a:custGeom>
                    <a:avLst/>
                    <a:gdLst>
                      <a:gd name="connsiteX0" fmla="*/ 46990 w 64770"/>
                      <a:gd name="connsiteY0" fmla="*/ 5080 h 46355"/>
                      <a:gd name="connsiteX1" fmla="*/ 32385 w 64770"/>
                      <a:gd name="connsiteY1" fmla="*/ 636 h 46355"/>
                      <a:gd name="connsiteX2" fmla="*/ 29210 w 64770"/>
                      <a:gd name="connsiteY2" fmla="*/ 0 h 46355"/>
                      <a:gd name="connsiteX3" fmla="*/ 0 w 64770"/>
                      <a:gd name="connsiteY3" fmla="*/ 46355 h 46355"/>
                      <a:gd name="connsiteX4" fmla="*/ 54610 w 64770"/>
                      <a:gd name="connsiteY4" fmla="*/ 45720 h 46355"/>
                      <a:gd name="connsiteX5" fmla="*/ 64770 w 64770"/>
                      <a:gd name="connsiteY5" fmla="*/ 10161 h 46355"/>
                      <a:gd name="connsiteX6" fmla="*/ 46990 w 64770"/>
                      <a:gd name="connsiteY6" fmla="*/ 5080 h 46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70" h="46355">
                        <a:moveTo>
                          <a:pt x="46990" y="5080"/>
                        </a:moveTo>
                        <a:lnTo>
                          <a:pt x="32385" y="636"/>
                        </a:lnTo>
                        <a:lnTo>
                          <a:pt x="29210" y="0"/>
                        </a:lnTo>
                        <a:lnTo>
                          <a:pt x="0" y="46355"/>
                        </a:lnTo>
                        <a:lnTo>
                          <a:pt x="54610" y="45720"/>
                        </a:lnTo>
                        <a:lnTo>
                          <a:pt x="64770" y="10161"/>
                        </a:lnTo>
                        <a:lnTo>
                          <a:pt x="46990" y="5080"/>
                        </a:lnTo>
                        <a:close/>
                      </a:path>
                    </a:pathLst>
                  </a:custGeom>
                  <a:solidFill>
                    <a:srgbClr val="051A2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9" name="任意形状 738"/>
                  <p:cNvSpPr/>
                  <p:nvPr/>
                </p:nvSpPr>
                <p:spPr>
                  <a:xfrm>
                    <a:off x="3575684" y="6776719"/>
                    <a:ext cx="170815" cy="163195"/>
                  </a:xfrm>
                  <a:custGeom>
                    <a:avLst/>
                    <a:gdLst>
                      <a:gd name="connsiteX0" fmla="*/ 109855 w 170815"/>
                      <a:gd name="connsiteY0" fmla="*/ 75565 h 163195"/>
                      <a:gd name="connsiteX1" fmla="*/ 121920 w 170815"/>
                      <a:gd name="connsiteY1" fmla="*/ 12700 h 163195"/>
                      <a:gd name="connsiteX2" fmla="*/ 88265 w 170815"/>
                      <a:gd name="connsiteY2" fmla="*/ 0 h 163195"/>
                      <a:gd name="connsiteX3" fmla="*/ 0 w 170815"/>
                      <a:gd name="connsiteY3" fmla="*/ 122555 h 163195"/>
                      <a:gd name="connsiteX4" fmla="*/ 17780 w 170815"/>
                      <a:gd name="connsiteY4" fmla="*/ 127636 h 163195"/>
                      <a:gd name="connsiteX5" fmla="*/ 17780 w 170815"/>
                      <a:gd name="connsiteY5" fmla="*/ 127636 h 163195"/>
                      <a:gd name="connsiteX6" fmla="*/ 17780 w 170815"/>
                      <a:gd name="connsiteY6" fmla="*/ 127636 h 163195"/>
                      <a:gd name="connsiteX7" fmla="*/ 8255 w 170815"/>
                      <a:gd name="connsiteY7" fmla="*/ 163195 h 163195"/>
                      <a:gd name="connsiteX8" fmla="*/ 158750 w 170815"/>
                      <a:gd name="connsiteY8" fmla="*/ 161925 h 163195"/>
                      <a:gd name="connsiteX9" fmla="*/ 170815 w 170815"/>
                      <a:gd name="connsiteY9" fmla="*/ 99061 h 163195"/>
                      <a:gd name="connsiteX10" fmla="*/ 109855 w 170815"/>
                      <a:gd name="connsiteY10" fmla="*/ 75565 h 163195"/>
                      <a:gd name="connsiteX11" fmla="*/ 146685 w 170815"/>
                      <a:gd name="connsiteY11" fmla="*/ 147955 h 163195"/>
                      <a:gd name="connsiteX12" fmla="*/ 28575 w 170815"/>
                      <a:gd name="connsiteY12" fmla="*/ 151130 h 163195"/>
                      <a:gd name="connsiteX13" fmla="*/ 156210 w 170815"/>
                      <a:gd name="connsiteY13" fmla="*/ 106045 h 163195"/>
                      <a:gd name="connsiteX14" fmla="*/ 146685 w 170815"/>
                      <a:gd name="connsiteY14" fmla="*/ 147955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70815" h="163195">
                        <a:moveTo>
                          <a:pt x="109855" y="75565"/>
                        </a:moveTo>
                        <a:lnTo>
                          <a:pt x="121920" y="12700"/>
                        </a:lnTo>
                        <a:lnTo>
                          <a:pt x="88265" y="0"/>
                        </a:lnTo>
                        <a:lnTo>
                          <a:pt x="0" y="122555"/>
                        </a:lnTo>
                        <a:lnTo>
                          <a:pt x="17780" y="127636"/>
                        </a:lnTo>
                        <a:lnTo>
                          <a:pt x="17780" y="127636"/>
                        </a:lnTo>
                        <a:lnTo>
                          <a:pt x="17780" y="127636"/>
                        </a:lnTo>
                        <a:lnTo>
                          <a:pt x="8255" y="163195"/>
                        </a:lnTo>
                        <a:lnTo>
                          <a:pt x="158750" y="161925"/>
                        </a:lnTo>
                        <a:lnTo>
                          <a:pt x="170815" y="99061"/>
                        </a:lnTo>
                        <a:lnTo>
                          <a:pt x="109855" y="75565"/>
                        </a:lnTo>
                        <a:close/>
                        <a:moveTo>
                          <a:pt x="146685" y="147955"/>
                        </a:moveTo>
                        <a:lnTo>
                          <a:pt x="28575" y="151130"/>
                        </a:lnTo>
                        <a:cubicBezTo>
                          <a:pt x="121285" y="141605"/>
                          <a:pt x="156210" y="106045"/>
                          <a:pt x="156210" y="106045"/>
                        </a:cubicBezTo>
                        <a:lnTo>
                          <a:pt x="146685" y="147955"/>
                        </a:lnTo>
                        <a:close/>
                      </a:path>
                    </a:pathLst>
                  </a:custGeom>
                  <a:solidFill>
                    <a:srgbClr val="F0E4C5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0" name="任意形状 739"/>
                  <p:cNvSpPr/>
                  <p:nvPr/>
                </p:nvSpPr>
                <p:spPr>
                  <a:xfrm>
                    <a:off x="3637279" y="6277609"/>
                    <a:ext cx="887729" cy="498475"/>
                  </a:xfrm>
                  <a:custGeom>
                    <a:avLst/>
                    <a:gdLst>
                      <a:gd name="connsiteX0" fmla="*/ 26670 w 887729"/>
                      <a:gd name="connsiteY0" fmla="*/ 498475 h 498475"/>
                      <a:gd name="connsiteX1" fmla="*/ 887730 w 887729"/>
                      <a:gd name="connsiteY1" fmla="*/ 15240 h 498475"/>
                      <a:gd name="connsiteX2" fmla="*/ 870585 w 887729"/>
                      <a:gd name="connsiteY2" fmla="*/ 0 h 498475"/>
                      <a:gd name="connsiteX3" fmla="*/ 0 w 887729"/>
                      <a:gd name="connsiteY3" fmla="*/ 488950 h 498475"/>
                      <a:gd name="connsiteX4" fmla="*/ 26670 w 887729"/>
                      <a:gd name="connsiteY4" fmla="*/ 498475 h 498475"/>
                      <a:gd name="connsiteX5" fmla="*/ 26670 w 887729"/>
                      <a:gd name="connsiteY5" fmla="*/ 498475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87729" h="498475">
                        <a:moveTo>
                          <a:pt x="26670" y="498475"/>
                        </a:moveTo>
                        <a:lnTo>
                          <a:pt x="887730" y="15240"/>
                        </a:lnTo>
                        <a:cubicBezTo>
                          <a:pt x="876300" y="2540"/>
                          <a:pt x="870585" y="0"/>
                          <a:pt x="870585" y="0"/>
                        </a:cubicBezTo>
                        <a:lnTo>
                          <a:pt x="0" y="488950"/>
                        </a:lnTo>
                        <a:lnTo>
                          <a:pt x="26670" y="498475"/>
                        </a:lnTo>
                        <a:lnTo>
                          <a:pt x="26670" y="498475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1" name="任意形状 740"/>
                  <p:cNvSpPr/>
                  <p:nvPr/>
                </p:nvSpPr>
                <p:spPr>
                  <a:xfrm>
                    <a:off x="4508500" y="6242050"/>
                    <a:ext cx="97790" cy="62229"/>
                  </a:xfrm>
                  <a:custGeom>
                    <a:avLst/>
                    <a:gdLst>
                      <a:gd name="connsiteX0" fmla="*/ 20955 w 97790"/>
                      <a:gd name="connsiteY0" fmla="*/ 56515 h 62229"/>
                      <a:gd name="connsiteX1" fmla="*/ 26035 w 97790"/>
                      <a:gd name="connsiteY1" fmla="*/ 62230 h 62229"/>
                      <a:gd name="connsiteX2" fmla="*/ 89535 w 97790"/>
                      <a:gd name="connsiteY2" fmla="*/ 26670 h 62229"/>
                      <a:gd name="connsiteX3" fmla="*/ 97790 w 97790"/>
                      <a:gd name="connsiteY3" fmla="*/ 36830 h 62229"/>
                      <a:gd name="connsiteX4" fmla="*/ 69215 w 97790"/>
                      <a:gd name="connsiteY4" fmla="*/ 5080 h 62229"/>
                      <a:gd name="connsiteX5" fmla="*/ 63500 w 97790"/>
                      <a:gd name="connsiteY5" fmla="*/ 0 h 62229"/>
                      <a:gd name="connsiteX6" fmla="*/ 0 w 97790"/>
                      <a:gd name="connsiteY6" fmla="*/ 35560 h 62229"/>
                      <a:gd name="connsiteX7" fmla="*/ 17145 w 97790"/>
                      <a:gd name="connsiteY7" fmla="*/ 50800 h 62229"/>
                      <a:gd name="connsiteX8" fmla="*/ 20955 w 97790"/>
                      <a:gd name="connsiteY8" fmla="*/ 56515 h 62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790" h="62229">
                        <a:moveTo>
                          <a:pt x="20955" y="56515"/>
                        </a:moveTo>
                        <a:lnTo>
                          <a:pt x="26035" y="62230"/>
                        </a:lnTo>
                        <a:lnTo>
                          <a:pt x="89535" y="26670"/>
                        </a:lnTo>
                        <a:lnTo>
                          <a:pt x="97790" y="36830"/>
                        </a:lnTo>
                        <a:cubicBezTo>
                          <a:pt x="85725" y="21590"/>
                          <a:pt x="75565" y="10795"/>
                          <a:pt x="69215" y="5080"/>
                        </a:cubicBezTo>
                        <a:cubicBezTo>
                          <a:pt x="65405" y="1905"/>
                          <a:pt x="63500" y="0"/>
                          <a:pt x="63500" y="0"/>
                        </a:cubicBezTo>
                        <a:lnTo>
                          <a:pt x="0" y="35560"/>
                        </a:lnTo>
                        <a:cubicBezTo>
                          <a:pt x="0" y="35560"/>
                          <a:pt x="5715" y="38100"/>
                          <a:pt x="17145" y="50800"/>
                        </a:cubicBezTo>
                        <a:lnTo>
                          <a:pt x="20955" y="5651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2" name="任意形状 741"/>
                  <p:cNvSpPr/>
                  <p:nvPr/>
                </p:nvSpPr>
                <p:spPr>
                  <a:xfrm>
                    <a:off x="4577715" y="6200140"/>
                    <a:ext cx="113664" cy="81914"/>
                  </a:xfrm>
                  <a:custGeom>
                    <a:avLst/>
                    <a:gdLst>
                      <a:gd name="connsiteX0" fmla="*/ 31115 w 113664"/>
                      <a:gd name="connsiteY0" fmla="*/ 81915 h 81914"/>
                      <a:gd name="connsiteX1" fmla="*/ 113665 w 113664"/>
                      <a:gd name="connsiteY1" fmla="*/ 35560 h 81914"/>
                      <a:gd name="connsiteX2" fmla="*/ 84455 w 113664"/>
                      <a:gd name="connsiteY2" fmla="*/ 0 h 81914"/>
                      <a:gd name="connsiteX3" fmla="*/ 0 w 113664"/>
                      <a:gd name="connsiteY3" fmla="*/ 47625 h 81914"/>
                      <a:gd name="connsiteX4" fmla="*/ 28575 w 113664"/>
                      <a:gd name="connsiteY4" fmla="*/ 79375 h 81914"/>
                      <a:gd name="connsiteX5" fmla="*/ 31115 w 113664"/>
                      <a:gd name="connsiteY5" fmla="*/ 81915 h 8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3664" h="81914">
                        <a:moveTo>
                          <a:pt x="31115" y="81915"/>
                        </a:moveTo>
                        <a:lnTo>
                          <a:pt x="113665" y="35560"/>
                        </a:lnTo>
                        <a:cubicBezTo>
                          <a:pt x="97155" y="13335"/>
                          <a:pt x="84455" y="0"/>
                          <a:pt x="84455" y="0"/>
                        </a:cubicBezTo>
                        <a:lnTo>
                          <a:pt x="0" y="47625"/>
                        </a:lnTo>
                        <a:cubicBezTo>
                          <a:pt x="6350" y="53340"/>
                          <a:pt x="16510" y="64135"/>
                          <a:pt x="28575" y="79375"/>
                        </a:cubicBezTo>
                        <a:lnTo>
                          <a:pt x="31115" y="81915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3" name="任意形状 742"/>
                  <p:cNvSpPr/>
                  <p:nvPr/>
                </p:nvSpPr>
                <p:spPr>
                  <a:xfrm>
                    <a:off x="3557904" y="6766559"/>
                    <a:ext cx="106045" cy="132715"/>
                  </a:xfrm>
                  <a:custGeom>
                    <a:avLst/>
                    <a:gdLst>
                      <a:gd name="connsiteX0" fmla="*/ 17780 w 106045"/>
                      <a:gd name="connsiteY0" fmla="*/ 132715 h 132715"/>
                      <a:gd name="connsiteX1" fmla="*/ 106045 w 106045"/>
                      <a:gd name="connsiteY1" fmla="*/ 10160 h 132715"/>
                      <a:gd name="connsiteX2" fmla="*/ 79375 w 106045"/>
                      <a:gd name="connsiteY2" fmla="*/ 0 h 132715"/>
                      <a:gd name="connsiteX3" fmla="*/ 0 w 106045"/>
                      <a:gd name="connsiteY3" fmla="*/ 127635 h 132715"/>
                      <a:gd name="connsiteX4" fmla="*/ 17780 w 106045"/>
                      <a:gd name="connsiteY4" fmla="*/ 132715 h 13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45" h="132715">
                        <a:moveTo>
                          <a:pt x="17780" y="132715"/>
                        </a:moveTo>
                        <a:lnTo>
                          <a:pt x="106045" y="10160"/>
                        </a:lnTo>
                        <a:lnTo>
                          <a:pt x="79375" y="0"/>
                        </a:lnTo>
                        <a:lnTo>
                          <a:pt x="0" y="127635"/>
                        </a:lnTo>
                        <a:lnTo>
                          <a:pt x="17780" y="132715"/>
                        </a:lnTo>
                        <a:close/>
                      </a:path>
                    </a:pathLst>
                  </a:custGeom>
                  <a:solidFill>
                    <a:srgbClr val="E8D1A4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4" name="任意形状 743"/>
                  <p:cNvSpPr/>
                  <p:nvPr/>
                </p:nvSpPr>
                <p:spPr>
                  <a:xfrm>
                    <a:off x="4678045" y="6320782"/>
                    <a:ext cx="53975" cy="59697"/>
                  </a:xfrm>
                  <a:custGeom>
                    <a:avLst/>
                    <a:gdLst>
                      <a:gd name="connsiteX0" fmla="*/ 0 w 53975"/>
                      <a:gd name="connsiteY0" fmla="*/ 59698 h 59697"/>
                      <a:gd name="connsiteX1" fmla="*/ 53975 w 53975"/>
                      <a:gd name="connsiteY1" fmla="*/ 29853 h 59697"/>
                      <a:gd name="connsiteX2" fmla="*/ 42545 w 53975"/>
                      <a:gd name="connsiteY2" fmla="*/ 8 h 59697"/>
                      <a:gd name="connsiteX3" fmla="*/ 0 w 53975"/>
                      <a:gd name="connsiteY3" fmla="*/ 59698 h 59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975" h="59697">
                        <a:moveTo>
                          <a:pt x="0" y="59698"/>
                        </a:moveTo>
                        <a:lnTo>
                          <a:pt x="53975" y="29853"/>
                        </a:lnTo>
                        <a:cubicBezTo>
                          <a:pt x="53975" y="29853"/>
                          <a:pt x="52070" y="16518"/>
                          <a:pt x="42545" y="8"/>
                        </a:cubicBezTo>
                        <a:cubicBezTo>
                          <a:pt x="42545" y="-627"/>
                          <a:pt x="34290" y="36838"/>
                          <a:pt x="0" y="59698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5" name="任意形状 744"/>
                  <p:cNvSpPr/>
                  <p:nvPr/>
                </p:nvSpPr>
                <p:spPr>
                  <a:xfrm>
                    <a:off x="3604259" y="6884026"/>
                    <a:ext cx="127000" cy="44458"/>
                  </a:xfrm>
                  <a:custGeom>
                    <a:avLst/>
                    <a:gdLst>
                      <a:gd name="connsiteX0" fmla="*/ 0 w 127000"/>
                      <a:gd name="connsiteY0" fmla="*/ 44458 h 44458"/>
                      <a:gd name="connsiteX1" fmla="*/ 118110 w 127000"/>
                      <a:gd name="connsiteY1" fmla="*/ 41283 h 44458"/>
                      <a:gd name="connsiteX2" fmla="*/ 127000 w 127000"/>
                      <a:gd name="connsiteY2" fmla="*/ 8 h 44458"/>
                      <a:gd name="connsiteX3" fmla="*/ 0 w 127000"/>
                      <a:gd name="connsiteY3" fmla="*/ 44458 h 44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000" h="44458">
                        <a:moveTo>
                          <a:pt x="0" y="44458"/>
                        </a:moveTo>
                        <a:lnTo>
                          <a:pt x="118110" y="41283"/>
                        </a:lnTo>
                        <a:lnTo>
                          <a:pt x="127000" y="8"/>
                        </a:lnTo>
                        <a:cubicBezTo>
                          <a:pt x="127000" y="-626"/>
                          <a:pt x="92075" y="34933"/>
                          <a:pt x="0" y="44458"/>
                        </a:cubicBezTo>
                        <a:close/>
                      </a:path>
                    </a:pathLst>
                  </a:custGeom>
                  <a:solidFill>
                    <a:srgbClr val="F0E8D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19" name="图形 6"/>
                <p:cNvGrpSpPr/>
                <p:nvPr/>
              </p:nvGrpSpPr>
              <p:grpSpPr>
                <a:xfrm>
                  <a:off x="3529329" y="6199504"/>
                  <a:ext cx="1222375" cy="741045"/>
                  <a:chOff x="3529329" y="6199504"/>
                  <a:chExt cx="1222375" cy="741045"/>
                </a:xfrm>
                <a:noFill/>
              </p:grpSpPr>
              <p:sp>
                <p:nvSpPr>
                  <p:cNvPr id="720" name="任意形状 719"/>
                  <p:cNvSpPr/>
                  <p:nvPr/>
                </p:nvSpPr>
                <p:spPr>
                  <a:xfrm>
                    <a:off x="3637279" y="6766559"/>
                    <a:ext cx="60325" cy="85725"/>
                  </a:xfrm>
                  <a:custGeom>
                    <a:avLst/>
                    <a:gdLst>
                      <a:gd name="connsiteX0" fmla="*/ 0 w 60325"/>
                      <a:gd name="connsiteY0" fmla="*/ 0 h 85725"/>
                      <a:gd name="connsiteX1" fmla="*/ 60325 w 60325"/>
                      <a:gd name="connsiteY1" fmla="*/ 22860 h 85725"/>
                      <a:gd name="connsiteX2" fmla="*/ 48260 w 60325"/>
                      <a:gd name="connsiteY2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0325" h="85725">
                        <a:moveTo>
                          <a:pt x="0" y="0"/>
                        </a:moveTo>
                        <a:lnTo>
                          <a:pt x="60325" y="22860"/>
                        </a:lnTo>
                        <a:lnTo>
                          <a:pt x="48260" y="8572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1" name="任意形状 720"/>
                  <p:cNvSpPr/>
                  <p:nvPr/>
                </p:nvSpPr>
                <p:spPr>
                  <a:xfrm>
                    <a:off x="4508500" y="6242050"/>
                    <a:ext cx="125729" cy="78104"/>
                  </a:xfrm>
                  <a:custGeom>
                    <a:avLst/>
                    <a:gdLst>
                      <a:gd name="connsiteX0" fmla="*/ 0 w 125729"/>
                      <a:gd name="connsiteY0" fmla="*/ 35560 h 78104"/>
                      <a:gd name="connsiteX1" fmla="*/ 63500 w 125729"/>
                      <a:gd name="connsiteY1" fmla="*/ 0 h 78104"/>
                      <a:gd name="connsiteX2" fmla="*/ 125730 w 125729"/>
                      <a:gd name="connsiteY2" fmla="*/ 78105 h 78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729" h="78104">
                        <a:moveTo>
                          <a:pt x="0" y="35560"/>
                        </a:moveTo>
                        <a:lnTo>
                          <a:pt x="63500" y="0"/>
                        </a:lnTo>
                        <a:cubicBezTo>
                          <a:pt x="63500" y="0"/>
                          <a:pt x="96520" y="26035"/>
                          <a:pt x="125730" y="7810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2" name="任意形状 721"/>
                  <p:cNvSpPr/>
                  <p:nvPr/>
                </p:nvSpPr>
                <p:spPr>
                  <a:xfrm>
                    <a:off x="4577715" y="6199504"/>
                    <a:ext cx="138429" cy="74295"/>
                  </a:xfrm>
                  <a:custGeom>
                    <a:avLst/>
                    <a:gdLst>
                      <a:gd name="connsiteX0" fmla="*/ 0 w 138429"/>
                      <a:gd name="connsiteY0" fmla="*/ 47625 h 74295"/>
                      <a:gd name="connsiteX1" fmla="*/ 84455 w 138429"/>
                      <a:gd name="connsiteY1" fmla="*/ 0 h 74295"/>
                      <a:gd name="connsiteX2" fmla="*/ 138430 w 138429"/>
                      <a:gd name="connsiteY2" fmla="*/ 74295 h 7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429" h="74295">
                        <a:moveTo>
                          <a:pt x="0" y="47625"/>
                        </a:moveTo>
                        <a:lnTo>
                          <a:pt x="84455" y="0"/>
                        </a:lnTo>
                        <a:cubicBezTo>
                          <a:pt x="84455" y="0"/>
                          <a:pt x="113665" y="29210"/>
                          <a:pt x="138430" y="7429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3" name="任意形状 722"/>
                  <p:cNvSpPr/>
                  <p:nvPr/>
                </p:nvSpPr>
                <p:spPr>
                  <a:xfrm>
                    <a:off x="3529329" y="6277609"/>
                    <a:ext cx="1075723" cy="662940"/>
                  </a:xfrm>
                  <a:custGeom>
                    <a:avLst/>
                    <a:gdLst>
                      <a:gd name="connsiteX0" fmla="*/ 1038860 w 1075723"/>
                      <a:gd name="connsiteY0" fmla="*/ 79375 h 662940"/>
                      <a:gd name="connsiteX1" fmla="*/ 1075690 w 1075723"/>
                      <a:gd name="connsiteY1" fmla="*/ 172085 h 662940"/>
                      <a:gd name="connsiteX2" fmla="*/ 205105 w 1075723"/>
                      <a:gd name="connsiteY2" fmla="*/ 661035 h 662940"/>
                      <a:gd name="connsiteX3" fmla="*/ 0 w 1075723"/>
                      <a:gd name="connsiteY3" fmla="*/ 662940 h 662940"/>
                      <a:gd name="connsiteX4" fmla="*/ 108585 w 1075723"/>
                      <a:gd name="connsiteY4" fmla="*/ 488950 h 662940"/>
                      <a:gd name="connsiteX5" fmla="*/ 979170 w 1075723"/>
                      <a:gd name="connsiteY5" fmla="*/ 0 h 662940"/>
                      <a:gd name="connsiteX6" fmla="*/ 1038860 w 1075723"/>
                      <a:gd name="connsiteY6" fmla="*/ 79375 h 66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5723" h="662940">
                        <a:moveTo>
                          <a:pt x="1038860" y="79375"/>
                        </a:moveTo>
                        <a:cubicBezTo>
                          <a:pt x="1078230" y="149860"/>
                          <a:pt x="1075690" y="172085"/>
                          <a:pt x="1075690" y="172085"/>
                        </a:cubicBezTo>
                        <a:lnTo>
                          <a:pt x="205105" y="661035"/>
                        </a:lnTo>
                        <a:lnTo>
                          <a:pt x="0" y="662940"/>
                        </a:lnTo>
                        <a:lnTo>
                          <a:pt x="108585" y="488950"/>
                        </a:lnTo>
                        <a:lnTo>
                          <a:pt x="979170" y="0"/>
                        </a:lnTo>
                        <a:cubicBezTo>
                          <a:pt x="979170" y="0"/>
                          <a:pt x="998855" y="8890"/>
                          <a:pt x="1038860" y="7937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4" name="任意形状 723"/>
                  <p:cNvSpPr/>
                  <p:nvPr/>
                </p:nvSpPr>
                <p:spPr>
                  <a:xfrm>
                    <a:off x="3557904" y="6894194"/>
                    <a:ext cx="35560" cy="45720"/>
                  </a:xfrm>
                  <a:custGeom>
                    <a:avLst/>
                    <a:gdLst>
                      <a:gd name="connsiteX0" fmla="*/ 25400 w 35560"/>
                      <a:gd name="connsiteY0" fmla="*/ 45720 h 45720"/>
                      <a:gd name="connsiteX1" fmla="*/ 35560 w 35560"/>
                      <a:gd name="connsiteY1" fmla="*/ 10161 h 45720"/>
                      <a:gd name="connsiteX2" fmla="*/ 0 w 35560"/>
                      <a:gd name="connsiteY2" fmla="*/ 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5560" h="45720">
                        <a:moveTo>
                          <a:pt x="25400" y="45720"/>
                        </a:moveTo>
                        <a:lnTo>
                          <a:pt x="35560" y="1016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5" name="任意形状 724"/>
                  <p:cNvSpPr/>
                  <p:nvPr/>
                </p:nvSpPr>
                <p:spPr>
                  <a:xfrm>
                    <a:off x="3685540" y="6852284"/>
                    <a:ext cx="60325" cy="86359"/>
                  </a:xfrm>
                  <a:custGeom>
                    <a:avLst/>
                    <a:gdLst>
                      <a:gd name="connsiteX0" fmla="*/ 48260 w 60325"/>
                      <a:gd name="connsiteY0" fmla="*/ 86360 h 86359"/>
                      <a:gd name="connsiteX1" fmla="*/ 60325 w 60325"/>
                      <a:gd name="connsiteY1" fmla="*/ 22860 h 86359"/>
                      <a:gd name="connsiteX2" fmla="*/ 0 w 60325"/>
                      <a:gd name="connsiteY2" fmla="*/ 0 h 8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0325" h="86359">
                        <a:moveTo>
                          <a:pt x="48260" y="86360"/>
                        </a:moveTo>
                        <a:lnTo>
                          <a:pt x="60325" y="2286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6" name="任意形状 725"/>
                  <p:cNvSpPr/>
                  <p:nvPr/>
                </p:nvSpPr>
                <p:spPr>
                  <a:xfrm>
                    <a:off x="4605020" y="6320154"/>
                    <a:ext cx="63500" cy="129540"/>
                  </a:xfrm>
                  <a:custGeom>
                    <a:avLst/>
                    <a:gdLst>
                      <a:gd name="connsiteX0" fmla="*/ 0 w 63500"/>
                      <a:gd name="connsiteY0" fmla="*/ 129540 h 129540"/>
                      <a:gd name="connsiteX1" fmla="*/ 63500 w 63500"/>
                      <a:gd name="connsiteY1" fmla="*/ 93980 h 129540"/>
                      <a:gd name="connsiteX2" fmla="*/ 29210 w 63500"/>
                      <a:gd name="connsiteY2" fmla="*/ 0 h 129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00" h="129540">
                        <a:moveTo>
                          <a:pt x="0" y="129540"/>
                        </a:moveTo>
                        <a:lnTo>
                          <a:pt x="63500" y="93980"/>
                        </a:lnTo>
                        <a:cubicBezTo>
                          <a:pt x="63500" y="93980"/>
                          <a:pt x="58420" y="52070"/>
                          <a:pt x="2921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7" name="任意形状 726"/>
                  <p:cNvSpPr/>
                  <p:nvPr/>
                </p:nvSpPr>
                <p:spPr>
                  <a:xfrm>
                    <a:off x="4667250" y="6273165"/>
                    <a:ext cx="84454" cy="132714"/>
                  </a:xfrm>
                  <a:custGeom>
                    <a:avLst/>
                    <a:gdLst>
                      <a:gd name="connsiteX0" fmla="*/ 0 w 84454"/>
                      <a:gd name="connsiteY0" fmla="*/ 132715 h 132714"/>
                      <a:gd name="connsiteX1" fmla="*/ 84455 w 84454"/>
                      <a:gd name="connsiteY1" fmla="*/ 85090 h 132714"/>
                      <a:gd name="connsiteX2" fmla="*/ 49530 w 84454"/>
                      <a:gd name="connsiteY2" fmla="*/ 0 h 132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4454" h="132714">
                        <a:moveTo>
                          <a:pt x="0" y="132715"/>
                        </a:moveTo>
                        <a:lnTo>
                          <a:pt x="84455" y="85090"/>
                        </a:lnTo>
                        <a:cubicBezTo>
                          <a:pt x="84455" y="85090"/>
                          <a:pt x="74295" y="45085"/>
                          <a:pt x="4953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8" name="任意形状 727"/>
                  <p:cNvSpPr/>
                  <p:nvPr/>
                </p:nvSpPr>
                <p:spPr>
                  <a:xfrm>
                    <a:off x="3737610" y="6332855"/>
                    <a:ext cx="773429" cy="433704"/>
                  </a:xfrm>
                  <a:custGeom>
                    <a:avLst/>
                    <a:gdLst>
                      <a:gd name="connsiteX0" fmla="*/ 0 w 773429"/>
                      <a:gd name="connsiteY0" fmla="*/ 433705 h 433704"/>
                      <a:gd name="connsiteX1" fmla="*/ 773430 w 773429"/>
                      <a:gd name="connsiteY1" fmla="*/ 0 h 433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3429" h="433704">
                        <a:moveTo>
                          <a:pt x="0" y="433705"/>
                        </a:moveTo>
                        <a:lnTo>
                          <a:pt x="77343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9" name="任意形状 728"/>
                  <p:cNvSpPr/>
                  <p:nvPr/>
                </p:nvSpPr>
                <p:spPr>
                  <a:xfrm>
                    <a:off x="3785870" y="6418580"/>
                    <a:ext cx="773429" cy="433704"/>
                  </a:xfrm>
                  <a:custGeom>
                    <a:avLst/>
                    <a:gdLst>
                      <a:gd name="connsiteX0" fmla="*/ 0 w 773429"/>
                      <a:gd name="connsiteY0" fmla="*/ 433705 h 433704"/>
                      <a:gd name="connsiteX1" fmla="*/ 773430 w 773429"/>
                      <a:gd name="connsiteY1" fmla="*/ 0 h 433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3429" h="433704">
                        <a:moveTo>
                          <a:pt x="0" y="433705"/>
                        </a:moveTo>
                        <a:lnTo>
                          <a:pt x="77343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0" name="任意形状 729"/>
                  <p:cNvSpPr/>
                  <p:nvPr/>
                </p:nvSpPr>
                <p:spPr>
                  <a:xfrm>
                    <a:off x="4548505" y="6271895"/>
                    <a:ext cx="24130" cy="13334"/>
                  </a:xfrm>
                  <a:custGeom>
                    <a:avLst/>
                    <a:gdLst>
                      <a:gd name="connsiteX0" fmla="*/ 24130 w 24130"/>
                      <a:gd name="connsiteY0" fmla="*/ 0 h 13334"/>
                      <a:gd name="connsiteX1" fmla="*/ 0 w 24130"/>
                      <a:gd name="connsiteY1" fmla="*/ 13335 h 13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130" h="13334">
                        <a:moveTo>
                          <a:pt x="24130" y="0"/>
                        </a:moveTo>
                        <a:lnTo>
                          <a:pt x="0" y="1333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1" name="任意形状 730"/>
                  <p:cNvSpPr/>
                  <p:nvPr/>
                </p:nvSpPr>
                <p:spPr>
                  <a:xfrm>
                    <a:off x="4570730" y="6300470"/>
                    <a:ext cx="24765" cy="13969"/>
                  </a:xfrm>
                  <a:custGeom>
                    <a:avLst/>
                    <a:gdLst>
                      <a:gd name="connsiteX0" fmla="*/ 24765 w 24765"/>
                      <a:gd name="connsiteY0" fmla="*/ 0 h 13969"/>
                      <a:gd name="connsiteX1" fmla="*/ 0 w 24765"/>
                      <a:gd name="connsiteY1" fmla="*/ 13970 h 1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5" h="13969">
                        <a:moveTo>
                          <a:pt x="24765" y="0"/>
                        </a:moveTo>
                        <a:lnTo>
                          <a:pt x="0" y="1397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2" name="任意形状 731"/>
                  <p:cNvSpPr/>
                  <p:nvPr/>
                </p:nvSpPr>
                <p:spPr>
                  <a:xfrm>
                    <a:off x="4590415" y="6330950"/>
                    <a:ext cx="24130" cy="13970"/>
                  </a:xfrm>
                  <a:custGeom>
                    <a:avLst/>
                    <a:gdLst>
                      <a:gd name="connsiteX0" fmla="*/ 24130 w 24130"/>
                      <a:gd name="connsiteY0" fmla="*/ 0 h 13970"/>
                      <a:gd name="connsiteX1" fmla="*/ 0 w 24130"/>
                      <a:gd name="connsiteY1" fmla="*/ 1397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130" h="13970">
                        <a:moveTo>
                          <a:pt x="24130" y="0"/>
                        </a:moveTo>
                        <a:lnTo>
                          <a:pt x="0" y="1397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3" name="任意形状 732"/>
                  <p:cNvSpPr/>
                  <p:nvPr/>
                </p:nvSpPr>
                <p:spPr>
                  <a:xfrm>
                    <a:off x="4618990" y="6397625"/>
                    <a:ext cx="24764" cy="13970"/>
                  </a:xfrm>
                  <a:custGeom>
                    <a:avLst/>
                    <a:gdLst>
                      <a:gd name="connsiteX0" fmla="*/ 24765 w 24764"/>
                      <a:gd name="connsiteY0" fmla="*/ 0 h 13970"/>
                      <a:gd name="connsiteX1" fmla="*/ 0 w 24764"/>
                      <a:gd name="connsiteY1" fmla="*/ 1397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4" h="13970">
                        <a:moveTo>
                          <a:pt x="24765" y="0"/>
                        </a:moveTo>
                        <a:lnTo>
                          <a:pt x="0" y="1397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4" name="任意形状 733"/>
                  <p:cNvSpPr/>
                  <p:nvPr/>
                </p:nvSpPr>
                <p:spPr>
                  <a:xfrm>
                    <a:off x="4606290" y="6363335"/>
                    <a:ext cx="24130" cy="13969"/>
                  </a:xfrm>
                  <a:custGeom>
                    <a:avLst/>
                    <a:gdLst>
                      <a:gd name="connsiteX0" fmla="*/ 24130 w 24130"/>
                      <a:gd name="connsiteY0" fmla="*/ 0 h 13969"/>
                      <a:gd name="connsiteX1" fmla="*/ 0 w 24130"/>
                      <a:gd name="connsiteY1" fmla="*/ 13970 h 1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130" h="13969">
                        <a:moveTo>
                          <a:pt x="24130" y="0"/>
                        </a:moveTo>
                        <a:lnTo>
                          <a:pt x="0" y="1397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3" name="图形 6"/>
              <p:cNvGrpSpPr/>
              <p:nvPr/>
            </p:nvGrpSpPr>
            <p:grpSpPr>
              <a:xfrm>
                <a:off x="3479040" y="-105410"/>
                <a:ext cx="764664" cy="1032986"/>
                <a:chOff x="3479040" y="-105410"/>
                <a:chExt cx="764664" cy="1032986"/>
              </a:xfrm>
            </p:grpSpPr>
            <p:grpSp>
              <p:nvGrpSpPr>
                <p:cNvPr id="707" name="图形 6"/>
                <p:cNvGrpSpPr/>
                <p:nvPr/>
              </p:nvGrpSpPr>
              <p:grpSpPr>
                <a:xfrm>
                  <a:off x="3479040" y="-105410"/>
                  <a:ext cx="764664" cy="1032986"/>
                  <a:chOff x="3479040" y="-105410"/>
                  <a:chExt cx="764664" cy="1032986"/>
                </a:xfrm>
              </p:grpSpPr>
              <p:sp>
                <p:nvSpPr>
                  <p:cNvPr id="712" name="任意形状 711"/>
                  <p:cNvSpPr/>
                  <p:nvPr/>
                </p:nvSpPr>
                <p:spPr>
                  <a:xfrm>
                    <a:off x="3479040" y="690880"/>
                    <a:ext cx="203324" cy="236631"/>
                  </a:xfrm>
                  <a:custGeom>
                    <a:avLst/>
                    <a:gdLst>
                      <a:gd name="connsiteX0" fmla="*/ 203325 w 203324"/>
                      <a:gd name="connsiteY0" fmla="*/ 100330 h 236631"/>
                      <a:gd name="connsiteX1" fmla="*/ 19175 w 203324"/>
                      <a:gd name="connsiteY1" fmla="*/ 225425 h 236631"/>
                      <a:gd name="connsiteX2" fmla="*/ 3300 w 203324"/>
                      <a:gd name="connsiteY2" fmla="*/ 236220 h 236631"/>
                      <a:gd name="connsiteX3" fmla="*/ 125 w 203324"/>
                      <a:gd name="connsiteY3" fmla="*/ 233680 h 236631"/>
                      <a:gd name="connsiteX4" fmla="*/ 61084 w 203324"/>
                      <a:gd name="connsiteY4" fmla="*/ 0 h 236631"/>
                      <a:gd name="connsiteX5" fmla="*/ 101725 w 203324"/>
                      <a:gd name="connsiteY5" fmla="*/ 13335 h 236631"/>
                      <a:gd name="connsiteX6" fmla="*/ 114425 w 203324"/>
                      <a:gd name="connsiteY6" fmla="*/ 19685 h 236631"/>
                      <a:gd name="connsiteX7" fmla="*/ 148080 w 203324"/>
                      <a:gd name="connsiteY7" fmla="*/ 40640 h 236631"/>
                      <a:gd name="connsiteX8" fmla="*/ 182369 w 203324"/>
                      <a:gd name="connsiteY8" fmla="*/ 72390 h 236631"/>
                      <a:gd name="connsiteX9" fmla="*/ 203325 w 203324"/>
                      <a:gd name="connsiteY9" fmla="*/ 100330 h 236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3324" h="236631">
                        <a:moveTo>
                          <a:pt x="203325" y="100330"/>
                        </a:moveTo>
                        <a:lnTo>
                          <a:pt x="19175" y="225425"/>
                        </a:lnTo>
                        <a:lnTo>
                          <a:pt x="3300" y="236220"/>
                        </a:lnTo>
                        <a:cubicBezTo>
                          <a:pt x="1394" y="237490"/>
                          <a:pt x="-511" y="235585"/>
                          <a:pt x="125" y="233680"/>
                        </a:cubicBezTo>
                        <a:lnTo>
                          <a:pt x="61084" y="0"/>
                        </a:lnTo>
                        <a:cubicBezTo>
                          <a:pt x="75055" y="3175"/>
                          <a:pt x="89025" y="7620"/>
                          <a:pt x="101725" y="13335"/>
                        </a:cubicBezTo>
                        <a:cubicBezTo>
                          <a:pt x="106169" y="15240"/>
                          <a:pt x="110614" y="17145"/>
                          <a:pt x="114425" y="19685"/>
                        </a:cubicBezTo>
                        <a:cubicBezTo>
                          <a:pt x="126489" y="25400"/>
                          <a:pt x="137919" y="33020"/>
                          <a:pt x="148080" y="40640"/>
                        </a:cubicBezTo>
                        <a:cubicBezTo>
                          <a:pt x="160780" y="50165"/>
                          <a:pt x="172209" y="60960"/>
                          <a:pt x="182369" y="72390"/>
                        </a:cubicBezTo>
                        <a:cubicBezTo>
                          <a:pt x="190625" y="80645"/>
                          <a:pt x="197609" y="90170"/>
                          <a:pt x="203325" y="100330"/>
                        </a:cubicBezTo>
                        <a:close/>
                      </a:path>
                    </a:pathLst>
                  </a:custGeom>
                  <a:solidFill>
                    <a:srgbClr val="F0E4C5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3" name="任意形状 712"/>
                  <p:cNvSpPr/>
                  <p:nvPr/>
                </p:nvSpPr>
                <p:spPr>
                  <a:xfrm>
                    <a:off x="3540125" y="-104775"/>
                    <a:ext cx="703579" cy="895984"/>
                  </a:xfrm>
                  <a:custGeom>
                    <a:avLst/>
                    <a:gdLst>
                      <a:gd name="connsiteX0" fmla="*/ 703580 w 703579"/>
                      <a:gd name="connsiteY0" fmla="*/ 100330 h 895984"/>
                      <a:gd name="connsiteX1" fmla="*/ 142875 w 703579"/>
                      <a:gd name="connsiteY1" fmla="*/ 895985 h 895984"/>
                      <a:gd name="connsiteX2" fmla="*/ 121920 w 703579"/>
                      <a:gd name="connsiteY2" fmla="*/ 868045 h 895984"/>
                      <a:gd name="connsiteX3" fmla="*/ 87630 w 703579"/>
                      <a:gd name="connsiteY3" fmla="*/ 836295 h 895984"/>
                      <a:gd name="connsiteX4" fmla="*/ 40640 w 703579"/>
                      <a:gd name="connsiteY4" fmla="*/ 808990 h 895984"/>
                      <a:gd name="connsiteX5" fmla="*/ 0 w 703579"/>
                      <a:gd name="connsiteY5" fmla="*/ 795655 h 895984"/>
                      <a:gd name="connsiteX6" fmla="*/ 560705 w 703579"/>
                      <a:gd name="connsiteY6" fmla="*/ 0 h 895984"/>
                      <a:gd name="connsiteX7" fmla="*/ 588645 w 703579"/>
                      <a:gd name="connsiteY7" fmla="*/ 9525 h 895984"/>
                      <a:gd name="connsiteX8" fmla="*/ 638810 w 703579"/>
                      <a:gd name="connsiteY8" fmla="*/ 40005 h 895984"/>
                      <a:gd name="connsiteX9" fmla="*/ 703580 w 703579"/>
                      <a:gd name="connsiteY9" fmla="*/ 100330 h 895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3579" h="895984">
                        <a:moveTo>
                          <a:pt x="703580" y="100330"/>
                        </a:moveTo>
                        <a:lnTo>
                          <a:pt x="142875" y="895985"/>
                        </a:lnTo>
                        <a:cubicBezTo>
                          <a:pt x="136525" y="885825"/>
                          <a:pt x="129540" y="876935"/>
                          <a:pt x="121920" y="868045"/>
                        </a:cubicBezTo>
                        <a:cubicBezTo>
                          <a:pt x="111760" y="855980"/>
                          <a:pt x="100330" y="845820"/>
                          <a:pt x="87630" y="836295"/>
                        </a:cubicBezTo>
                        <a:cubicBezTo>
                          <a:pt x="73025" y="825500"/>
                          <a:pt x="57785" y="815975"/>
                          <a:pt x="40640" y="808990"/>
                        </a:cubicBezTo>
                        <a:cubicBezTo>
                          <a:pt x="27305" y="803275"/>
                          <a:pt x="13970" y="798830"/>
                          <a:pt x="0" y="795655"/>
                        </a:cubicBezTo>
                        <a:lnTo>
                          <a:pt x="560705" y="0"/>
                        </a:lnTo>
                        <a:cubicBezTo>
                          <a:pt x="560705" y="0"/>
                          <a:pt x="568325" y="0"/>
                          <a:pt x="588645" y="9525"/>
                        </a:cubicBezTo>
                        <a:cubicBezTo>
                          <a:pt x="600710" y="15240"/>
                          <a:pt x="617220" y="24765"/>
                          <a:pt x="638810" y="40005"/>
                        </a:cubicBezTo>
                        <a:cubicBezTo>
                          <a:pt x="697230" y="81280"/>
                          <a:pt x="703580" y="100330"/>
                          <a:pt x="703580" y="100330"/>
                        </a:cubicBezTo>
                        <a:close/>
                      </a:path>
                    </a:pathLst>
                  </a:custGeom>
                  <a:solidFill>
                    <a:srgbClr val="B0DD69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4" name="任意形状 713"/>
                  <p:cNvSpPr/>
                  <p:nvPr/>
                </p:nvSpPr>
                <p:spPr>
                  <a:xfrm>
                    <a:off x="3540125" y="-105410"/>
                    <a:ext cx="588645" cy="895985"/>
                  </a:xfrm>
                  <a:custGeom>
                    <a:avLst/>
                    <a:gdLst>
                      <a:gd name="connsiteX0" fmla="*/ 200660 w 588645"/>
                      <a:gd name="connsiteY0" fmla="*/ 814070 h 895985"/>
                      <a:gd name="connsiteX1" fmla="*/ 142875 w 588645"/>
                      <a:gd name="connsiteY1" fmla="*/ 895985 h 895985"/>
                      <a:gd name="connsiteX2" fmla="*/ 121920 w 588645"/>
                      <a:gd name="connsiteY2" fmla="*/ 868045 h 895985"/>
                      <a:gd name="connsiteX3" fmla="*/ 87630 w 588645"/>
                      <a:gd name="connsiteY3" fmla="*/ 836295 h 895985"/>
                      <a:gd name="connsiteX4" fmla="*/ 40640 w 588645"/>
                      <a:gd name="connsiteY4" fmla="*/ 808990 h 895985"/>
                      <a:gd name="connsiteX5" fmla="*/ 0 w 588645"/>
                      <a:gd name="connsiteY5" fmla="*/ 795655 h 895985"/>
                      <a:gd name="connsiteX6" fmla="*/ 560705 w 588645"/>
                      <a:gd name="connsiteY6" fmla="*/ 0 h 895985"/>
                      <a:gd name="connsiteX7" fmla="*/ 588645 w 588645"/>
                      <a:gd name="connsiteY7" fmla="*/ 9525 h 895985"/>
                      <a:gd name="connsiteX8" fmla="*/ 200660 w 588645"/>
                      <a:gd name="connsiteY8" fmla="*/ 814070 h 89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8645" h="895985">
                        <a:moveTo>
                          <a:pt x="200660" y="814070"/>
                        </a:moveTo>
                        <a:lnTo>
                          <a:pt x="142875" y="895985"/>
                        </a:lnTo>
                        <a:cubicBezTo>
                          <a:pt x="136525" y="885825"/>
                          <a:pt x="129540" y="876935"/>
                          <a:pt x="121920" y="868045"/>
                        </a:cubicBezTo>
                        <a:cubicBezTo>
                          <a:pt x="111760" y="855980"/>
                          <a:pt x="100330" y="845820"/>
                          <a:pt x="87630" y="836295"/>
                        </a:cubicBezTo>
                        <a:cubicBezTo>
                          <a:pt x="73025" y="825500"/>
                          <a:pt x="57785" y="815975"/>
                          <a:pt x="40640" y="808990"/>
                        </a:cubicBezTo>
                        <a:cubicBezTo>
                          <a:pt x="27305" y="803275"/>
                          <a:pt x="13970" y="798830"/>
                          <a:pt x="0" y="795655"/>
                        </a:cubicBezTo>
                        <a:lnTo>
                          <a:pt x="560705" y="0"/>
                        </a:lnTo>
                        <a:cubicBezTo>
                          <a:pt x="560705" y="0"/>
                          <a:pt x="568325" y="0"/>
                          <a:pt x="588645" y="9525"/>
                        </a:cubicBezTo>
                        <a:cubicBezTo>
                          <a:pt x="525145" y="92710"/>
                          <a:pt x="186690" y="577850"/>
                          <a:pt x="200660" y="814070"/>
                        </a:cubicBezTo>
                        <a:close/>
                      </a:path>
                    </a:pathLst>
                  </a:custGeom>
                  <a:solidFill>
                    <a:srgbClr val="A1CC5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5" name="任意形状 714"/>
                  <p:cNvSpPr/>
                  <p:nvPr/>
                </p:nvSpPr>
                <p:spPr>
                  <a:xfrm>
                    <a:off x="3479675" y="690880"/>
                    <a:ext cx="114424" cy="236631"/>
                  </a:xfrm>
                  <a:custGeom>
                    <a:avLst/>
                    <a:gdLst>
                      <a:gd name="connsiteX0" fmla="*/ 19175 w 114424"/>
                      <a:gd name="connsiteY0" fmla="*/ 225425 h 236631"/>
                      <a:gd name="connsiteX1" fmla="*/ 3300 w 114424"/>
                      <a:gd name="connsiteY1" fmla="*/ 236220 h 236631"/>
                      <a:gd name="connsiteX2" fmla="*/ 125 w 114424"/>
                      <a:gd name="connsiteY2" fmla="*/ 233680 h 236631"/>
                      <a:gd name="connsiteX3" fmla="*/ 61084 w 114424"/>
                      <a:gd name="connsiteY3" fmla="*/ 0 h 236631"/>
                      <a:gd name="connsiteX4" fmla="*/ 101725 w 114424"/>
                      <a:gd name="connsiteY4" fmla="*/ 13335 h 236631"/>
                      <a:gd name="connsiteX5" fmla="*/ 114425 w 114424"/>
                      <a:gd name="connsiteY5" fmla="*/ 19685 h 236631"/>
                      <a:gd name="connsiteX6" fmla="*/ 19175 w 114424"/>
                      <a:gd name="connsiteY6" fmla="*/ 225425 h 236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424" h="236631">
                        <a:moveTo>
                          <a:pt x="19175" y="225425"/>
                        </a:moveTo>
                        <a:lnTo>
                          <a:pt x="3300" y="236220"/>
                        </a:lnTo>
                        <a:cubicBezTo>
                          <a:pt x="1395" y="237490"/>
                          <a:pt x="-510" y="235585"/>
                          <a:pt x="125" y="233680"/>
                        </a:cubicBezTo>
                        <a:lnTo>
                          <a:pt x="61084" y="0"/>
                        </a:lnTo>
                        <a:cubicBezTo>
                          <a:pt x="75054" y="3175"/>
                          <a:pt x="89025" y="7620"/>
                          <a:pt x="101725" y="13335"/>
                        </a:cubicBezTo>
                        <a:cubicBezTo>
                          <a:pt x="106170" y="15240"/>
                          <a:pt x="110615" y="17145"/>
                          <a:pt x="114425" y="19685"/>
                        </a:cubicBezTo>
                        <a:cubicBezTo>
                          <a:pt x="88390" y="55245"/>
                          <a:pt x="16000" y="166370"/>
                          <a:pt x="19175" y="225425"/>
                        </a:cubicBezTo>
                        <a:close/>
                      </a:path>
                    </a:pathLst>
                  </a:custGeom>
                  <a:solidFill>
                    <a:srgbClr val="E8D1A4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6" name="任意形状 715"/>
                  <p:cNvSpPr/>
                  <p:nvPr/>
                </p:nvSpPr>
                <p:spPr>
                  <a:xfrm>
                    <a:off x="3479165" y="876935"/>
                    <a:ext cx="41275" cy="50641"/>
                  </a:xfrm>
                  <a:custGeom>
                    <a:avLst/>
                    <a:gdLst>
                      <a:gd name="connsiteX0" fmla="*/ 20320 w 41275"/>
                      <a:gd name="connsiteY0" fmla="*/ 2540 h 50641"/>
                      <a:gd name="connsiteX1" fmla="*/ 11430 w 41275"/>
                      <a:gd name="connsiteY1" fmla="*/ 3810 h 50641"/>
                      <a:gd name="connsiteX2" fmla="*/ 0 w 41275"/>
                      <a:gd name="connsiteY2" fmla="*/ 47625 h 50641"/>
                      <a:gd name="connsiteX3" fmla="*/ 635 w 41275"/>
                      <a:gd name="connsiteY3" fmla="*/ 50165 h 50641"/>
                      <a:gd name="connsiteX4" fmla="*/ 3175 w 41275"/>
                      <a:gd name="connsiteY4" fmla="*/ 50165 h 50641"/>
                      <a:gd name="connsiteX5" fmla="*/ 41275 w 41275"/>
                      <a:gd name="connsiteY5" fmla="*/ 24130 h 50641"/>
                      <a:gd name="connsiteX6" fmla="*/ 36195 w 41275"/>
                      <a:gd name="connsiteY6" fmla="*/ 0 h 50641"/>
                      <a:gd name="connsiteX7" fmla="*/ 20320 w 41275"/>
                      <a:gd name="connsiteY7" fmla="*/ 2540 h 50641"/>
                      <a:gd name="connsiteX8" fmla="*/ 20320 w 41275"/>
                      <a:gd name="connsiteY8" fmla="*/ 2540 h 50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75" h="50641">
                        <a:moveTo>
                          <a:pt x="20320" y="2540"/>
                        </a:moveTo>
                        <a:lnTo>
                          <a:pt x="11430" y="3810"/>
                        </a:lnTo>
                        <a:lnTo>
                          <a:pt x="0" y="47625"/>
                        </a:lnTo>
                        <a:cubicBezTo>
                          <a:pt x="0" y="48895"/>
                          <a:pt x="0" y="49530"/>
                          <a:pt x="635" y="50165"/>
                        </a:cubicBezTo>
                        <a:cubicBezTo>
                          <a:pt x="1270" y="50800"/>
                          <a:pt x="2540" y="50800"/>
                          <a:pt x="3175" y="50165"/>
                        </a:cubicBezTo>
                        <a:lnTo>
                          <a:pt x="41275" y="24130"/>
                        </a:lnTo>
                        <a:lnTo>
                          <a:pt x="36195" y="0"/>
                        </a:lnTo>
                        <a:lnTo>
                          <a:pt x="20320" y="2540"/>
                        </a:lnTo>
                        <a:lnTo>
                          <a:pt x="20320" y="2540"/>
                        </a:lnTo>
                        <a:close/>
                      </a:path>
                    </a:pathLst>
                  </a:custGeom>
                  <a:solidFill>
                    <a:srgbClr val="A1CC5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7" name="任意形状 716"/>
                  <p:cNvSpPr/>
                  <p:nvPr/>
                </p:nvSpPr>
                <p:spPr>
                  <a:xfrm>
                    <a:off x="3867150" y="-46990"/>
                    <a:ext cx="349884" cy="540384"/>
                  </a:xfrm>
                  <a:custGeom>
                    <a:avLst/>
                    <a:gdLst>
                      <a:gd name="connsiteX0" fmla="*/ 305435 w 349884"/>
                      <a:gd name="connsiteY0" fmla="*/ 0 h 540384"/>
                      <a:gd name="connsiteX1" fmla="*/ 349885 w 349884"/>
                      <a:gd name="connsiteY1" fmla="*/ 43815 h 540384"/>
                      <a:gd name="connsiteX2" fmla="*/ 0 w 349884"/>
                      <a:gd name="connsiteY2" fmla="*/ 540385 h 540384"/>
                      <a:gd name="connsiteX3" fmla="*/ 305435 w 349884"/>
                      <a:gd name="connsiteY3" fmla="*/ 0 h 540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9884" h="540384">
                        <a:moveTo>
                          <a:pt x="305435" y="0"/>
                        </a:moveTo>
                        <a:cubicBezTo>
                          <a:pt x="305435" y="0"/>
                          <a:pt x="338455" y="19685"/>
                          <a:pt x="349885" y="43815"/>
                        </a:cubicBezTo>
                        <a:lnTo>
                          <a:pt x="0" y="540385"/>
                        </a:lnTo>
                        <a:cubicBezTo>
                          <a:pt x="0" y="540385"/>
                          <a:pt x="331470" y="51435"/>
                          <a:pt x="305435" y="0"/>
                        </a:cubicBezTo>
                        <a:close/>
                      </a:path>
                    </a:pathLst>
                  </a:custGeom>
                  <a:solidFill>
                    <a:srgbClr val="C2EA8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08" name="图形 6"/>
                <p:cNvGrpSpPr/>
                <p:nvPr/>
              </p:nvGrpSpPr>
              <p:grpSpPr>
                <a:xfrm>
                  <a:off x="3479537" y="-104775"/>
                  <a:ext cx="764167" cy="1032351"/>
                  <a:chOff x="3479537" y="-104775"/>
                  <a:chExt cx="764167" cy="1032351"/>
                </a:xfrm>
                <a:noFill/>
              </p:grpSpPr>
              <p:sp>
                <p:nvSpPr>
                  <p:cNvPr id="709" name="任意形状 708"/>
                  <p:cNvSpPr/>
                  <p:nvPr/>
                </p:nvSpPr>
                <p:spPr>
                  <a:xfrm>
                    <a:off x="3479537" y="-104775"/>
                    <a:ext cx="764167" cy="1032351"/>
                  </a:xfrm>
                  <a:custGeom>
                    <a:avLst/>
                    <a:gdLst>
                      <a:gd name="connsiteX0" fmla="*/ 699398 w 764167"/>
                      <a:gd name="connsiteY0" fmla="*/ 40641 h 1032351"/>
                      <a:gd name="connsiteX1" fmla="*/ 764168 w 764167"/>
                      <a:gd name="connsiteY1" fmla="*/ 100331 h 1032351"/>
                      <a:gd name="connsiteX2" fmla="*/ 203463 w 764167"/>
                      <a:gd name="connsiteY2" fmla="*/ 895986 h 1032351"/>
                      <a:gd name="connsiteX3" fmla="*/ 3438 w 764167"/>
                      <a:gd name="connsiteY3" fmla="*/ 1031876 h 1032351"/>
                      <a:gd name="connsiteX4" fmla="*/ 898 w 764167"/>
                      <a:gd name="connsiteY4" fmla="*/ 1031876 h 1032351"/>
                      <a:gd name="connsiteX5" fmla="*/ 263 w 764167"/>
                      <a:gd name="connsiteY5" fmla="*/ 1029336 h 1032351"/>
                      <a:gd name="connsiteX6" fmla="*/ 60588 w 764167"/>
                      <a:gd name="connsiteY6" fmla="*/ 795656 h 1032351"/>
                      <a:gd name="connsiteX7" fmla="*/ 621293 w 764167"/>
                      <a:gd name="connsiteY7" fmla="*/ 1 h 1032351"/>
                      <a:gd name="connsiteX8" fmla="*/ 699398 w 764167"/>
                      <a:gd name="connsiteY8" fmla="*/ 40641 h 103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4167" h="1032351">
                        <a:moveTo>
                          <a:pt x="699398" y="40641"/>
                        </a:moveTo>
                        <a:cubicBezTo>
                          <a:pt x="757818" y="81916"/>
                          <a:pt x="764168" y="100331"/>
                          <a:pt x="764168" y="100331"/>
                        </a:cubicBezTo>
                        <a:lnTo>
                          <a:pt x="203463" y="895986"/>
                        </a:lnTo>
                        <a:lnTo>
                          <a:pt x="3438" y="1031876"/>
                        </a:lnTo>
                        <a:cubicBezTo>
                          <a:pt x="2803" y="1032511"/>
                          <a:pt x="1533" y="1032511"/>
                          <a:pt x="898" y="1031876"/>
                        </a:cubicBezTo>
                        <a:cubicBezTo>
                          <a:pt x="263" y="1031241"/>
                          <a:pt x="-372" y="1030606"/>
                          <a:pt x="263" y="1029336"/>
                        </a:cubicBezTo>
                        <a:lnTo>
                          <a:pt x="60588" y="795656"/>
                        </a:lnTo>
                        <a:lnTo>
                          <a:pt x="621293" y="1"/>
                        </a:lnTo>
                        <a:cubicBezTo>
                          <a:pt x="621293" y="1"/>
                          <a:pt x="640978" y="-634"/>
                          <a:pt x="699398" y="40641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0" name="任意形状 709"/>
                  <p:cNvSpPr/>
                  <p:nvPr/>
                </p:nvSpPr>
                <p:spPr>
                  <a:xfrm>
                    <a:off x="3490595" y="876300"/>
                    <a:ext cx="29845" cy="24764"/>
                  </a:xfrm>
                  <a:custGeom>
                    <a:avLst/>
                    <a:gdLst>
                      <a:gd name="connsiteX0" fmla="*/ 29845 w 29845"/>
                      <a:gd name="connsiteY0" fmla="*/ 24765 h 24764"/>
                      <a:gd name="connsiteX1" fmla="*/ 25400 w 29845"/>
                      <a:gd name="connsiteY1" fmla="*/ 0 h 24764"/>
                      <a:gd name="connsiteX2" fmla="*/ 0 w 29845"/>
                      <a:gd name="connsiteY2" fmla="*/ 4445 h 24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845" h="24764">
                        <a:moveTo>
                          <a:pt x="29845" y="24765"/>
                        </a:moveTo>
                        <a:lnTo>
                          <a:pt x="25400" y="0"/>
                        </a:lnTo>
                        <a:lnTo>
                          <a:pt x="0" y="444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1" name="任意形状 710"/>
                  <p:cNvSpPr/>
                  <p:nvPr/>
                </p:nvSpPr>
                <p:spPr>
                  <a:xfrm>
                    <a:off x="3539490" y="690880"/>
                    <a:ext cx="142875" cy="100329"/>
                  </a:xfrm>
                  <a:custGeom>
                    <a:avLst/>
                    <a:gdLst>
                      <a:gd name="connsiteX0" fmla="*/ 142875 w 142875"/>
                      <a:gd name="connsiteY0" fmla="*/ 100330 h 100329"/>
                      <a:gd name="connsiteX1" fmla="*/ 142875 w 142875"/>
                      <a:gd name="connsiteY1" fmla="*/ 100330 h 100329"/>
                      <a:gd name="connsiteX2" fmla="*/ 121920 w 142875"/>
                      <a:gd name="connsiteY2" fmla="*/ 72390 h 100329"/>
                      <a:gd name="connsiteX3" fmla="*/ 87630 w 142875"/>
                      <a:gd name="connsiteY3" fmla="*/ 40640 h 100329"/>
                      <a:gd name="connsiteX4" fmla="*/ 40640 w 142875"/>
                      <a:gd name="connsiteY4" fmla="*/ 13335 h 100329"/>
                      <a:gd name="connsiteX5" fmla="*/ 0 w 142875"/>
                      <a:gd name="connsiteY5" fmla="*/ 0 h 100329"/>
                      <a:gd name="connsiteX6" fmla="*/ 0 w 142875"/>
                      <a:gd name="connsiteY6" fmla="*/ 0 h 1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2875" h="100329">
                        <a:moveTo>
                          <a:pt x="142875" y="100330"/>
                        </a:moveTo>
                        <a:lnTo>
                          <a:pt x="142875" y="100330"/>
                        </a:lnTo>
                        <a:cubicBezTo>
                          <a:pt x="136525" y="90170"/>
                          <a:pt x="129540" y="81280"/>
                          <a:pt x="121920" y="72390"/>
                        </a:cubicBezTo>
                        <a:cubicBezTo>
                          <a:pt x="111760" y="60325"/>
                          <a:pt x="100330" y="49530"/>
                          <a:pt x="87630" y="40640"/>
                        </a:cubicBezTo>
                        <a:cubicBezTo>
                          <a:pt x="73025" y="29845"/>
                          <a:pt x="57785" y="20320"/>
                          <a:pt x="40640" y="13335"/>
                        </a:cubicBezTo>
                        <a:cubicBezTo>
                          <a:pt x="27305" y="7620"/>
                          <a:pt x="13970" y="3175"/>
                          <a:pt x="0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34" name="任意形状 133"/>
              <p:cNvSpPr/>
              <p:nvPr/>
            </p:nvSpPr>
            <p:spPr>
              <a:xfrm>
                <a:off x="-438150" y="3395836"/>
                <a:ext cx="3980756" cy="4299728"/>
              </a:xfrm>
              <a:custGeom>
                <a:avLst/>
                <a:gdLst>
                  <a:gd name="connsiteX0" fmla="*/ 3834765 w 3980756"/>
                  <a:gd name="connsiteY0" fmla="*/ 2382028 h 4299728"/>
                  <a:gd name="connsiteX1" fmla="*/ 3827780 w 3980756"/>
                  <a:gd name="connsiteY1" fmla="*/ 2369328 h 4299728"/>
                  <a:gd name="connsiteX2" fmla="*/ 3826510 w 3980756"/>
                  <a:gd name="connsiteY2" fmla="*/ 2367423 h 4299728"/>
                  <a:gd name="connsiteX3" fmla="*/ 3702685 w 3980756"/>
                  <a:gd name="connsiteY3" fmla="*/ 2190893 h 4299728"/>
                  <a:gd name="connsiteX4" fmla="*/ 3519805 w 3980756"/>
                  <a:gd name="connsiteY4" fmla="*/ 1981343 h 4299728"/>
                  <a:gd name="connsiteX5" fmla="*/ 2731770 w 3980756"/>
                  <a:gd name="connsiteY5" fmla="*/ 895493 h 4299728"/>
                  <a:gd name="connsiteX6" fmla="*/ 2594610 w 3980756"/>
                  <a:gd name="connsiteY6" fmla="*/ 629428 h 4299728"/>
                  <a:gd name="connsiteX7" fmla="*/ 2425065 w 3980756"/>
                  <a:gd name="connsiteY7" fmla="*/ 301133 h 4299728"/>
                  <a:gd name="connsiteX8" fmla="*/ 2418080 w 3980756"/>
                  <a:gd name="connsiteY8" fmla="*/ 297323 h 4299728"/>
                  <a:gd name="connsiteX9" fmla="*/ 2252980 w 3980756"/>
                  <a:gd name="connsiteY9" fmla="*/ 317008 h 4299728"/>
                  <a:gd name="connsiteX10" fmla="*/ 2207895 w 3980756"/>
                  <a:gd name="connsiteY10" fmla="*/ 240173 h 4299728"/>
                  <a:gd name="connsiteX11" fmla="*/ 2200910 w 3980756"/>
                  <a:gd name="connsiteY11" fmla="*/ 236998 h 4299728"/>
                  <a:gd name="connsiteX12" fmla="*/ 1653540 w 3980756"/>
                  <a:gd name="connsiteY12" fmla="*/ 347488 h 4299728"/>
                  <a:gd name="connsiteX13" fmla="*/ 1419860 w 3980756"/>
                  <a:gd name="connsiteY13" fmla="*/ 49673 h 4299728"/>
                  <a:gd name="connsiteX14" fmla="*/ 1171575 w 3980756"/>
                  <a:gd name="connsiteY14" fmla="*/ 2683 h 4299728"/>
                  <a:gd name="connsiteX15" fmla="*/ 1170940 w 3980756"/>
                  <a:gd name="connsiteY15" fmla="*/ 2683 h 4299728"/>
                  <a:gd name="connsiteX16" fmla="*/ 1059180 w 3980756"/>
                  <a:gd name="connsiteY16" fmla="*/ 24908 h 4299728"/>
                  <a:gd name="connsiteX17" fmla="*/ 953770 w 3980756"/>
                  <a:gd name="connsiteY17" fmla="*/ 66818 h 4299728"/>
                  <a:gd name="connsiteX18" fmla="*/ 950595 w 3980756"/>
                  <a:gd name="connsiteY18" fmla="*/ 68723 h 4299728"/>
                  <a:gd name="connsiteX19" fmla="*/ 768985 w 3980756"/>
                  <a:gd name="connsiteY19" fmla="*/ 241443 h 4299728"/>
                  <a:gd name="connsiteX20" fmla="*/ 734060 w 3980756"/>
                  <a:gd name="connsiteY20" fmla="*/ 618633 h 4299728"/>
                  <a:gd name="connsiteX21" fmla="*/ 213995 w 3980756"/>
                  <a:gd name="connsiteY21" fmla="*/ 822468 h 4299728"/>
                  <a:gd name="connsiteX22" fmla="*/ 210185 w 3980756"/>
                  <a:gd name="connsiteY22" fmla="*/ 828818 h 4299728"/>
                  <a:gd name="connsiteX23" fmla="*/ 213360 w 3980756"/>
                  <a:gd name="connsiteY23" fmla="*/ 917718 h 4299728"/>
                  <a:gd name="connsiteX24" fmla="*/ 63500 w 3980756"/>
                  <a:gd name="connsiteY24" fmla="*/ 990743 h 4299728"/>
                  <a:gd name="connsiteX25" fmla="*/ 59690 w 3980756"/>
                  <a:gd name="connsiteY25" fmla="*/ 997728 h 4299728"/>
                  <a:gd name="connsiteX26" fmla="*/ 95250 w 3980756"/>
                  <a:gd name="connsiteY26" fmla="*/ 1365393 h 4299728"/>
                  <a:gd name="connsiteX27" fmla="*/ 118110 w 3980756"/>
                  <a:gd name="connsiteY27" fmla="*/ 1600978 h 4299728"/>
                  <a:gd name="connsiteX28" fmla="*/ 118110 w 3980756"/>
                  <a:gd name="connsiteY28" fmla="*/ 1600978 h 4299728"/>
                  <a:gd name="connsiteX29" fmla="*/ 50165 w 3980756"/>
                  <a:gd name="connsiteY29" fmla="*/ 3003058 h 4299728"/>
                  <a:gd name="connsiteX30" fmla="*/ 9525 w 3980756"/>
                  <a:gd name="connsiteY30" fmla="*/ 3278013 h 4299728"/>
                  <a:gd name="connsiteX31" fmla="*/ 635 w 3980756"/>
                  <a:gd name="connsiteY31" fmla="*/ 3493913 h 4299728"/>
                  <a:gd name="connsiteX32" fmla="*/ 0 w 3980756"/>
                  <a:gd name="connsiteY32" fmla="*/ 3496453 h 4299728"/>
                  <a:gd name="connsiteX33" fmla="*/ 1270 w 3980756"/>
                  <a:gd name="connsiteY33" fmla="*/ 3511058 h 4299728"/>
                  <a:gd name="connsiteX34" fmla="*/ 266700 w 3980756"/>
                  <a:gd name="connsiteY34" fmla="*/ 4137803 h 4299728"/>
                  <a:gd name="connsiteX35" fmla="*/ 758190 w 3980756"/>
                  <a:gd name="connsiteY35" fmla="*/ 4299728 h 4299728"/>
                  <a:gd name="connsiteX36" fmla="*/ 1155065 w 3980756"/>
                  <a:gd name="connsiteY36" fmla="*/ 4236863 h 4299728"/>
                  <a:gd name="connsiteX37" fmla="*/ 1365885 w 3980756"/>
                  <a:gd name="connsiteY37" fmla="*/ 4252738 h 4299728"/>
                  <a:gd name="connsiteX38" fmla="*/ 2256155 w 3980756"/>
                  <a:gd name="connsiteY38" fmla="*/ 4093988 h 4299728"/>
                  <a:gd name="connsiteX39" fmla="*/ 3258820 w 3980756"/>
                  <a:gd name="connsiteY39" fmla="*/ 3617738 h 4299728"/>
                  <a:gd name="connsiteX40" fmla="*/ 3952240 w 3980756"/>
                  <a:gd name="connsiteY40" fmla="*/ 3053223 h 4299728"/>
                  <a:gd name="connsiteX41" fmla="*/ 3834765 w 3980756"/>
                  <a:gd name="connsiteY41" fmla="*/ 2382028 h 429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80756" h="4299728">
                    <a:moveTo>
                      <a:pt x="3834765" y="2382028"/>
                    </a:moveTo>
                    <a:cubicBezTo>
                      <a:pt x="3830955" y="2374408"/>
                      <a:pt x="3828415" y="2369963"/>
                      <a:pt x="3827780" y="2369328"/>
                    </a:cubicBezTo>
                    <a:cubicBezTo>
                      <a:pt x="3827145" y="2368693"/>
                      <a:pt x="3826510" y="2368058"/>
                      <a:pt x="3826510" y="2367423"/>
                    </a:cubicBezTo>
                    <a:cubicBezTo>
                      <a:pt x="3790950" y="2308368"/>
                      <a:pt x="3749675" y="2249313"/>
                      <a:pt x="3702685" y="2190893"/>
                    </a:cubicBezTo>
                    <a:cubicBezTo>
                      <a:pt x="3651885" y="2128028"/>
                      <a:pt x="3590290" y="2060083"/>
                      <a:pt x="3519805" y="1981343"/>
                    </a:cubicBezTo>
                    <a:cubicBezTo>
                      <a:pt x="3298190" y="1736868"/>
                      <a:pt x="2997835" y="1404763"/>
                      <a:pt x="2731770" y="895493"/>
                    </a:cubicBezTo>
                    <a:cubicBezTo>
                      <a:pt x="2687320" y="809133"/>
                      <a:pt x="2641600" y="720868"/>
                      <a:pt x="2594610" y="629428"/>
                    </a:cubicBezTo>
                    <a:cubicBezTo>
                      <a:pt x="2540000" y="523383"/>
                      <a:pt x="2483485" y="414163"/>
                      <a:pt x="2425065" y="301133"/>
                    </a:cubicBezTo>
                    <a:cubicBezTo>
                      <a:pt x="2423795" y="298593"/>
                      <a:pt x="2421255" y="297323"/>
                      <a:pt x="2418080" y="297323"/>
                    </a:cubicBezTo>
                    <a:cubicBezTo>
                      <a:pt x="2417445" y="297323"/>
                      <a:pt x="2349500" y="303038"/>
                      <a:pt x="2252980" y="317008"/>
                    </a:cubicBezTo>
                    <a:cubicBezTo>
                      <a:pt x="2226945" y="269383"/>
                      <a:pt x="2208530" y="241443"/>
                      <a:pt x="2207895" y="240173"/>
                    </a:cubicBezTo>
                    <a:cubicBezTo>
                      <a:pt x="2206625" y="237633"/>
                      <a:pt x="2203450" y="236998"/>
                      <a:pt x="2200910" y="236998"/>
                    </a:cubicBezTo>
                    <a:cubicBezTo>
                      <a:pt x="2198370" y="237633"/>
                      <a:pt x="2002790" y="262398"/>
                      <a:pt x="1653540" y="347488"/>
                    </a:cubicBezTo>
                    <a:cubicBezTo>
                      <a:pt x="1642110" y="311928"/>
                      <a:pt x="1577340" y="136033"/>
                      <a:pt x="1419860" y="49673"/>
                    </a:cubicBezTo>
                    <a:cubicBezTo>
                      <a:pt x="1346200" y="9033"/>
                      <a:pt x="1263015" y="-6842"/>
                      <a:pt x="1171575" y="2683"/>
                    </a:cubicBezTo>
                    <a:cubicBezTo>
                      <a:pt x="1171575" y="2683"/>
                      <a:pt x="1171575" y="2683"/>
                      <a:pt x="1170940" y="2683"/>
                    </a:cubicBezTo>
                    <a:cubicBezTo>
                      <a:pt x="1134745" y="6493"/>
                      <a:pt x="1097280" y="13478"/>
                      <a:pt x="1059180" y="24908"/>
                    </a:cubicBezTo>
                    <a:cubicBezTo>
                      <a:pt x="1021080" y="36338"/>
                      <a:pt x="986155" y="50308"/>
                      <a:pt x="953770" y="66818"/>
                    </a:cubicBezTo>
                    <a:cubicBezTo>
                      <a:pt x="952500" y="66818"/>
                      <a:pt x="951230" y="67453"/>
                      <a:pt x="950595" y="68723"/>
                    </a:cubicBezTo>
                    <a:cubicBezTo>
                      <a:pt x="869950" y="110633"/>
                      <a:pt x="808990" y="168418"/>
                      <a:pt x="768985" y="241443"/>
                    </a:cubicBezTo>
                    <a:cubicBezTo>
                      <a:pt x="683260" y="399558"/>
                      <a:pt x="724535" y="582438"/>
                      <a:pt x="734060" y="618633"/>
                    </a:cubicBezTo>
                    <a:cubicBezTo>
                      <a:pt x="394335" y="736743"/>
                      <a:pt x="216535" y="821198"/>
                      <a:pt x="213995" y="822468"/>
                    </a:cubicBezTo>
                    <a:cubicBezTo>
                      <a:pt x="211455" y="823738"/>
                      <a:pt x="210185" y="826278"/>
                      <a:pt x="210185" y="828818"/>
                    </a:cubicBezTo>
                    <a:cubicBezTo>
                      <a:pt x="210185" y="830723"/>
                      <a:pt x="209550" y="863743"/>
                      <a:pt x="213360" y="917718"/>
                    </a:cubicBezTo>
                    <a:cubicBezTo>
                      <a:pt x="124460" y="958358"/>
                      <a:pt x="64135" y="990108"/>
                      <a:pt x="63500" y="990743"/>
                    </a:cubicBezTo>
                    <a:cubicBezTo>
                      <a:pt x="60960" y="992013"/>
                      <a:pt x="59690" y="995188"/>
                      <a:pt x="59690" y="997728"/>
                    </a:cubicBezTo>
                    <a:cubicBezTo>
                      <a:pt x="72390" y="1124093"/>
                      <a:pt x="83820" y="1246648"/>
                      <a:pt x="95250" y="1365393"/>
                    </a:cubicBezTo>
                    <a:cubicBezTo>
                      <a:pt x="102870" y="1445403"/>
                      <a:pt x="110490" y="1524143"/>
                      <a:pt x="118110" y="1600978"/>
                    </a:cubicBezTo>
                    <a:cubicBezTo>
                      <a:pt x="118110" y="1600978"/>
                      <a:pt x="118110" y="1600978"/>
                      <a:pt x="118110" y="1600978"/>
                    </a:cubicBezTo>
                    <a:cubicBezTo>
                      <a:pt x="181610" y="2203593"/>
                      <a:pt x="105410" y="2665873"/>
                      <a:pt x="50165" y="3003058"/>
                    </a:cubicBezTo>
                    <a:cubicBezTo>
                      <a:pt x="33020" y="3107833"/>
                      <a:pt x="18415" y="3198003"/>
                      <a:pt x="9525" y="3278013"/>
                    </a:cubicBezTo>
                    <a:cubicBezTo>
                      <a:pt x="1270" y="3352943"/>
                      <a:pt x="-1270" y="3424698"/>
                      <a:pt x="635" y="3493913"/>
                    </a:cubicBezTo>
                    <a:cubicBezTo>
                      <a:pt x="635" y="3494548"/>
                      <a:pt x="0" y="3495183"/>
                      <a:pt x="0" y="3496453"/>
                    </a:cubicBezTo>
                    <a:cubicBezTo>
                      <a:pt x="0" y="3497088"/>
                      <a:pt x="0" y="3502168"/>
                      <a:pt x="1270" y="3511058"/>
                    </a:cubicBezTo>
                    <a:cubicBezTo>
                      <a:pt x="12700" y="3784108"/>
                      <a:pt x="103505" y="4001913"/>
                      <a:pt x="266700" y="4137803"/>
                    </a:cubicBezTo>
                    <a:cubicBezTo>
                      <a:pt x="395605" y="4245753"/>
                      <a:pt x="561975" y="4299728"/>
                      <a:pt x="758190" y="4299728"/>
                    </a:cubicBezTo>
                    <a:cubicBezTo>
                      <a:pt x="879475" y="4299728"/>
                      <a:pt x="1012825" y="4278773"/>
                      <a:pt x="1155065" y="4236863"/>
                    </a:cubicBezTo>
                    <a:cubicBezTo>
                      <a:pt x="1220470" y="4247658"/>
                      <a:pt x="1290320" y="4252738"/>
                      <a:pt x="1365885" y="4252738"/>
                    </a:cubicBezTo>
                    <a:cubicBezTo>
                      <a:pt x="1604645" y="4252738"/>
                      <a:pt x="1896745" y="4200033"/>
                      <a:pt x="2256155" y="4093988"/>
                    </a:cubicBezTo>
                    <a:cubicBezTo>
                      <a:pt x="2729865" y="3954288"/>
                      <a:pt x="3054350" y="3801253"/>
                      <a:pt x="3258820" y="3617738"/>
                    </a:cubicBezTo>
                    <a:cubicBezTo>
                      <a:pt x="3630930" y="3507883"/>
                      <a:pt x="3870960" y="3312938"/>
                      <a:pt x="3952240" y="3053223"/>
                    </a:cubicBezTo>
                    <a:cubicBezTo>
                      <a:pt x="4015105" y="2850658"/>
                      <a:pt x="3973195" y="2618248"/>
                      <a:pt x="3834765" y="2382028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形状 134"/>
              <p:cNvSpPr/>
              <p:nvPr/>
            </p:nvSpPr>
            <p:spPr>
              <a:xfrm>
                <a:off x="10149507" y="-454992"/>
                <a:ext cx="2232054" cy="2232054"/>
              </a:xfrm>
              <a:custGeom>
                <a:avLst/>
                <a:gdLst>
                  <a:gd name="connsiteX0" fmla="*/ 1248107 w 2232054"/>
                  <a:gd name="connsiteY0" fmla="*/ 7952 h 2232054"/>
                  <a:gd name="connsiteX1" fmla="*/ 7952 w 2232054"/>
                  <a:gd name="connsiteY1" fmla="*/ 983947 h 2232054"/>
                  <a:gd name="connsiteX2" fmla="*/ 983948 w 2232054"/>
                  <a:gd name="connsiteY2" fmla="*/ 2224102 h 2232054"/>
                  <a:gd name="connsiteX3" fmla="*/ 2224102 w 2232054"/>
                  <a:gd name="connsiteY3" fmla="*/ 1248107 h 2232054"/>
                  <a:gd name="connsiteX4" fmla="*/ 1248107 w 2232054"/>
                  <a:gd name="connsiteY4" fmla="*/ 7952 h 223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054" h="2232054">
                    <a:moveTo>
                      <a:pt x="1248107" y="7952"/>
                    </a:moveTo>
                    <a:cubicBezTo>
                      <a:pt x="637237" y="-65073"/>
                      <a:pt x="80977" y="373077"/>
                      <a:pt x="7952" y="983947"/>
                    </a:cubicBezTo>
                    <a:cubicBezTo>
                      <a:pt x="-65073" y="1594817"/>
                      <a:pt x="373077" y="2151077"/>
                      <a:pt x="983948" y="2224102"/>
                    </a:cubicBezTo>
                    <a:cubicBezTo>
                      <a:pt x="1594817" y="2297127"/>
                      <a:pt x="2151077" y="1858977"/>
                      <a:pt x="2224102" y="1248107"/>
                    </a:cubicBezTo>
                    <a:cubicBezTo>
                      <a:pt x="2297127" y="637237"/>
                      <a:pt x="1858977" y="80977"/>
                      <a:pt x="1248107" y="7952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形状 135"/>
              <p:cNvSpPr/>
              <p:nvPr/>
            </p:nvSpPr>
            <p:spPr>
              <a:xfrm>
                <a:off x="8150563" y="-239545"/>
                <a:ext cx="1498308" cy="1668930"/>
              </a:xfrm>
              <a:custGeom>
                <a:avLst/>
                <a:gdLst>
                  <a:gd name="connsiteX0" fmla="*/ 1431586 w 1498308"/>
                  <a:gd name="connsiteY0" fmla="*/ 381150 h 1668930"/>
                  <a:gd name="connsiteX1" fmla="*/ 1089956 w 1498308"/>
                  <a:gd name="connsiteY1" fmla="*/ 285900 h 1668930"/>
                  <a:gd name="connsiteX2" fmla="*/ 1088052 w 1498308"/>
                  <a:gd name="connsiteY2" fmla="*/ 295425 h 1668930"/>
                  <a:gd name="connsiteX3" fmla="*/ 1221402 w 1498308"/>
                  <a:gd name="connsiteY3" fmla="*/ 494180 h 1668930"/>
                  <a:gd name="connsiteX4" fmla="*/ 1187111 w 1498308"/>
                  <a:gd name="connsiteY4" fmla="*/ 515770 h 1668930"/>
                  <a:gd name="connsiteX5" fmla="*/ 940096 w 1498308"/>
                  <a:gd name="connsiteY5" fmla="*/ 316380 h 1668930"/>
                  <a:gd name="connsiteX6" fmla="*/ 972481 w 1498308"/>
                  <a:gd name="connsiteY6" fmla="*/ 233830 h 1668930"/>
                  <a:gd name="connsiteX7" fmla="*/ 1022646 w 1498308"/>
                  <a:gd name="connsiteY7" fmla="*/ 237005 h 1668930"/>
                  <a:gd name="connsiteX8" fmla="*/ 1029631 w 1498308"/>
                  <a:gd name="connsiteY8" fmla="*/ 232560 h 1668930"/>
                  <a:gd name="connsiteX9" fmla="*/ 1042967 w 1498308"/>
                  <a:gd name="connsiteY9" fmla="*/ 198905 h 1668930"/>
                  <a:gd name="connsiteX10" fmla="*/ 1042967 w 1498308"/>
                  <a:gd name="connsiteY10" fmla="*/ 193825 h 1668930"/>
                  <a:gd name="connsiteX11" fmla="*/ 973117 w 1498308"/>
                  <a:gd name="connsiteY11" fmla="*/ 146835 h 1668930"/>
                  <a:gd name="connsiteX12" fmla="*/ 889931 w 1498308"/>
                  <a:gd name="connsiteY12" fmla="*/ 133500 h 1668930"/>
                  <a:gd name="connsiteX13" fmla="*/ 886756 w 1498308"/>
                  <a:gd name="connsiteY13" fmla="*/ 137310 h 1668930"/>
                  <a:gd name="connsiteX14" fmla="*/ 873421 w 1498308"/>
                  <a:gd name="connsiteY14" fmla="*/ 170965 h 1668930"/>
                  <a:gd name="connsiteX15" fmla="*/ 875327 w 1498308"/>
                  <a:gd name="connsiteY15" fmla="*/ 179220 h 1668930"/>
                  <a:gd name="connsiteX16" fmla="*/ 914061 w 1498308"/>
                  <a:gd name="connsiteY16" fmla="*/ 211605 h 1668930"/>
                  <a:gd name="connsiteX17" fmla="*/ 881677 w 1498308"/>
                  <a:gd name="connsiteY17" fmla="*/ 294155 h 1668930"/>
                  <a:gd name="connsiteX18" fmla="*/ 564811 w 1498308"/>
                  <a:gd name="connsiteY18" fmla="*/ 270025 h 1668930"/>
                  <a:gd name="connsiteX19" fmla="*/ 554652 w 1498308"/>
                  <a:gd name="connsiteY19" fmla="*/ 231290 h 1668930"/>
                  <a:gd name="connsiteX20" fmla="*/ 788331 w 1498308"/>
                  <a:gd name="connsiteY20" fmla="*/ 177950 h 1668930"/>
                  <a:gd name="connsiteX21" fmla="*/ 793411 w 1498308"/>
                  <a:gd name="connsiteY21" fmla="*/ 169695 h 1668930"/>
                  <a:gd name="connsiteX22" fmla="*/ 479721 w 1498308"/>
                  <a:gd name="connsiteY22" fmla="*/ 5230 h 1668930"/>
                  <a:gd name="connsiteX23" fmla="*/ 232071 w 1498308"/>
                  <a:gd name="connsiteY23" fmla="*/ 270025 h 1668930"/>
                  <a:gd name="connsiteX24" fmla="*/ 234611 w 1498308"/>
                  <a:gd name="connsiteY24" fmla="*/ 275740 h 1668930"/>
                  <a:gd name="connsiteX25" fmla="*/ 239692 w 1498308"/>
                  <a:gd name="connsiteY25" fmla="*/ 277645 h 1668930"/>
                  <a:gd name="connsiteX26" fmla="*/ 240327 w 1498308"/>
                  <a:gd name="connsiteY26" fmla="*/ 277645 h 1668930"/>
                  <a:gd name="connsiteX27" fmla="*/ 458131 w 1498308"/>
                  <a:gd name="connsiteY27" fmla="*/ 249070 h 1668930"/>
                  <a:gd name="connsiteX28" fmla="*/ 465752 w 1498308"/>
                  <a:gd name="connsiteY28" fmla="*/ 297330 h 1668930"/>
                  <a:gd name="connsiteX29" fmla="*/ 424477 w 1498308"/>
                  <a:gd name="connsiteY29" fmla="*/ 313205 h 1668930"/>
                  <a:gd name="connsiteX30" fmla="*/ 85386 w 1498308"/>
                  <a:gd name="connsiteY30" fmla="*/ 663090 h 1668930"/>
                  <a:gd name="connsiteX31" fmla="*/ 68877 w 1498308"/>
                  <a:gd name="connsiteY31" fmla="*/ 1084730 h 1668930"/>
                  <a:gd name="connsiteX32" fmla="*/ 26967 w 1498308"/>
                  <a:gd name="connsiteY32" fmla="*/ 1344445 h 1668930"/>
                  <a:gd name="connsiteX33" fmla="*/ 122217 w 1498308"/>
                  <a:gd name="connsiteY33" fmla="*/ 1377465 h 1668930"/>
                  <a:gd name="connsiteX34" fmla="*/ 233342 w 1498308"/>
                  <a:gd name="connsiteY34" fmla="*/ 1355240 h 1668930"/>
                  <a:gd name="connsiteX35" fmla="*/ 442892 w 1498308"/>
                  <a:gd name="connsiteY35" fmla="*/ 1489860 h 1668930"/>
                  <a:gd name="connsiteX36" fmla="*/ 677842 w 1498308"/>
                  <a:gd name="connsiteY36" fmla="*/ 1534945 h 1668930"/>
                  <a:gd name="connsiteX37" fmla="*/ 688002 w 1498308"/>
                  <a:gd name="connsiteY37" fmla="*/ 1534945 h 1668930"/>
                  <a:gd name="connsiteX38" fmla="*/ 846117 w 1498308"/>
                  <a:gd name="connsiteY38" fmla="*/ 1668930 h 1668930"/>
                  <a:gd name="connsiteX39" fmla="*/ 846752 w 1498308"/>
                  <a:gd name="connsiteY39" fmla="*/ 1668930 h 1668930"/>
                  <a:gd name="connsiteX40" fmla="*/ 993436 w 1498308"/>
                  <a:gd name="connsiteY40" fmla="*/ 1451125 h 1668930"/>
                  <a:gd name="connsiteX41" fmla="*/ 1270296 w 1498308"/>
                  <a:gd name="connsiteY41" fmla="*/ 1132355 h 1668930"/>
                  <a:gd name="connsiteX42" fmla="*/ 1242992 w 1498308"/>
                  <a:gd name="connsiteY42" fmla="*/ 604670 h 1668930"/>
                  <a:gd name="connsiteX43" fmla="*/ 1281727 w 1498308"/>
                  <a:gd name="connsiteY43" fmla="*/ 574825 h 1668930"/>
                  <a:gd name="connsiteX44" fmla="*/ 1420792 w 1498308"/>
                  <a:gd name="connsiteY44" fmla="*/ 745005 h 1668930"/>
                  <a:gd name="connsiteX45" fmla="*/ 1425871 w 1498308"/>
                  <a:gd name="connsiteY45" fmla="*/ 747545 h 1668930"/>
                  <a:gd name="connsiteX46" fmla="*/ 1425871 w 1498308"/>
                  <a:gd name="connsiteY46" fmla="*/ 747545 h 1668930"/>
                  <a:gd name="connsiteX47" fmla="*/ 1430952 w 1498308"/>
                  <a:gd name="connsiteY47" fmla="*/ 745005 h 1668930"/>
                  <a:gd name="connsiteX48" fmla="*/ 1431586 w 1498308"/>
                  <a:gd name="connsiteY48" fmla="*/ 381150 h 166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498308" h="1668930">
                    <a:moveTo>
                      <a:pt x="1431586" y="381150"/>
                    </a:moveTo>
                    <a:cubicBezTo>
                      <a:pt x="1262677" y="167155"/>
                      <a:pt x="1091861" y="284630"/>
                      <a:pt x="1089956" y="285900"/>
                    </a:cubicBezTo>
                    <a:cubicBezTo>
                      <a:pt x="1086781" y="287805"/>
                      <a:pt x="1086146" y="292250"/>
                      <a:pt x="1088052" y="295425"/>
                    </a:cubicBezTo>
                    <a:cubicBezTo>
                      <a:pt x="1133136" y="367815"/>
                      <a:pt x="1178856" y="435125"/>
                      <a:pt x="1221402" y="494180"/>
                    </a:cubicBezTo>
                    <a:lnTo>
                      <a:pt x="1187111" y="515770"/>
                    </a:lnTo>
                    <a:cubicBezTo>
                      <a:pt x="1124881" y="431950"/>
                      <a:pt x="1041061" y="362100"/>
                      <a:pt x="940096" y="316380"/>
                    </a:cubicBezTo>
                    <a:lnTo>
                      <a:pt x="972481" y="233830"/>
                    </a:lnTo>
                    <a:lnTo>
                      <a:pt x="1022646" y="237005"/>
                    </a:lnTo>
                    <a:cubicBezTo>
                      <a:pt x="1026456" y="237005"/>
                      <a:pt x="1028361" y="235100"/>
                      <a:pt x="1029631" y="232560"/>
                    </a:cubicBezTo>
                    <a:lnTo>
                      <a:pt x="1042967" y="198905"/>
                    </a:lnTo>
                    <a:cubicBezTo>
                      <a:pt x="1043602" y="197000"/>
                      <a:pt x="1043602" y="195730"/>
                      <a:pt x="1042967" y="193825"/>
                    </a:cubicBezTo>
                    <a:cubicBezTo>
                      <a:pt x="1042331" y="191285"/>
                      <a:pt x="1033442" y="170965"/>
                      <a:pt x="973117" y="146835"/>
                    </a:cubicBezTo>
                    <a:cubicBezTo>
                      <a:pt x="912792" y="122705"/>
                      <a:pt x="892471" y="132230"/>
                      <a:pt x="889931" y="133500"/>
                    </a:cubicBezTo>
                    <a:cubicBezTo>
                      <a:pt x="888661" y="134135"/>
                      <a:pt x="887392" y="135405"/>
                      <a:pt x="886756" y="137310"/>
                    </a:cubicBezTo>
                    <a:lnTo>
                      <a:pt x="873421" y="170965"/>
                    </a:lnTo>
                    <a:cubicBezTo>
                      <a:pt x="872152" y="174140"/>
                      <a:pt x="873421" y="177315"/>
                      <a:pt x="875327" y="179220"/>
                    </a:cubicBezTo>
                    <a:lnTo>
                      <a:pt x="914061" y="211605"/>
                    </a:lnTo>
                    <a:lnTo>
                      <a:pt x="881677" y="294155"/>
                    </a:lnTo>
                    <a:cubicBezTo>
                      <a:pt x="778806" y="259230"/>
                      <a:pt x="670221" y="250975"/>
                      <a:pt x="564811" y="270025"/>
                    </a:cubicBezTo>
                    <a:lnTo>
                      <a:pt x="554652" y="231290"/>
                    </a:lnTo>
                    <a:cubicBezTo>
                      <a:pt x="626406" y="217320"/>
                      <a:pt x="705781" y="200175"/>
                      <a:pt x="788331" y="177950"/>
                    </a:cubicBezTo>
                    <a:cubicBezTo>
                      <a:pt x="792142" y="176680"/>
                      <a:pt x="794046" y="173505"/>
                      <a:pt x="793411" y="169695"/>
                    </a:cubicBezTo>
                    <a:cubicBezTo>
                      <a:pt x="792777" y="167790"/>
                      <a:pt x="748961" y="-34775"/>
                      <a:pt x="479721" y="5230"/>
                    </a:cubicBezTo>
                    <a:cubicBezTo>
                      <a:pt x="240961" y="40790"/>
                      <a:pt x="232071" y="268120"/>
                      <a:pt x="232071" y="270025"/>
                    </a:cubicBezTo>
                    <a:cubicBezTo>
                      <a:pt x="232071" y="271930"/>
                      <a:pt x="232706" y="273835"/>
                      <a:pt x="234611" y="275740"/>
                    </a:cubicBezTo>
                    <a:cubicBezTo>
                      <a:pt x="235881" y="277010"/>
                      <a:pt x="237786" y="277645"/>
                      <a:pt x="239692" y="277645"/>
                    </a:cubicBezTo>
                    <a:cubicBezTo>
                      <a:pt x="239692" y="277645"/>
                      <a:pt x="240327" y="277645"/>
                      <a:pt x="240327" y="277645"/>
                    </a:cubicBezTo>
                    <a:cubicBezTo>
                      <a:pt x="241596" y="277645"/>
                      <a:pt x="328592" y="270025"/>
                      <a:pt x="458131" y="249070"/>
                    </a:cubicBezTo>
                    <a:lnTo>
                      <a:pt x="465752" y="297330"/>
                    </a:lnTo>
                    <a:cubicBezTo>
                      <a:pt x="451781" y="302410"/>
                      <a:pt x="437811" y="307490"/>
                      <a:pt x="424477" y="313205"/>
                    </a:cubicBezTo>
                    <a:cubicBezTo>
                      <a:pt x="268267" y="380515"/>
                      <a:pt x="147617" y="504975"/>
                      <a:pt x="85386" y="663090"/>
                    </a:cubicBezTo>
                    <a:cubicBezTo>
                      <a:pt x="31411" y="799615"/>
                      <a:pt x="26331" y="946935"/>
                      <a:pt x="68877" y="1084730"/>
                    </a:cubicBezTo>
                    <a:cubicBezTo>
                      <a:pt x="25061" y="1157755"/>
                      <a:pt x="-35898" y="1285390"/>
                      <a:pt x="26967" y="1344445"/>
                    </a:cubicBezTo>
                    <a:cubicBezTo>
                      <a:pt x="53636" y="1368575"/>
                      <a:pt x="87927" y="1377465"/>
                      <a:pt x="122217" y="1377465"/>
                    </a:cubicBezTo>
                    <a:cubicBezTo>
                      <a:pt x="162856" y="1377465"/>
                      <a:pt x="204131" y="1366035"/>
                      <a:pt x="233342" y="1355240"/>
                    </a:cubicBezTo>
                    <a:cubicBezTo>
                      <a:pt x="292396" y="1413025"/>
                      <a:pt x="363517" y="1458745"/>
                      <a:pt x="442892" y="1489860"/>
                    </a:cubicBezTo>
                    <a:cubicBezTo>
                      <a:pt x="519092" y="1519705"/>
                      <a:pt x="598467" y="1534945"/>
                      <a:pt x="677842" y="1534945"/>
                    </a:cubicBezTo>
                    <a:cubicBezTo>
                      <a:pt x="681017" y="1534945"/>
                      <a:pt x="684827" y="1534945"/>
                      <a:pt x="688002" y="1534945"/>
                    </a:cubicBezTo>
                    <a:cubicBezTo>
                      <a:pt x="714036" y="1586380"/>
                      <a:pt x="767377" y="1668295"/>
                      <a:pt x="846117" y="1668930"/>
                    </a:cubicBezTo>
                    <a:cubicBezTo>
                      <a:pt x="846117" y="1668930"/>
                      <a:pt x="846117" y="1668930"/>
                      <a:pt x="846752" y="1668930"/>
                    </a:cubicBezTo>
                    <a:cubicBezTo>
                      <a:pt x="933111" y="1668930"/>
                      <a:pt x="975656" y="1534310"/>
                      <a:pt x="993436" y="1451125"/>
                    </a:cubicBezTo>
                    <a:cubicBezTo>
                      <a:pt x="1119167" y="1380005"/>
                      <a:pt x="1216321" y="1268880"/>
                      <a:pt x="1270296" y="1132355"/>
                    </a:cubicBezTo>
                    <a:cubicBezTo>
                      <a:pt x="1340781" y="953920"/>
                      <a:pt x="1324906" y="762785"/>
                      <a:pt x="1242992" y="604670"/>
                    </a:cubicBezTo>
                    <a:lnTo>
                      <a:pt x="1281727" y="574825"/>
                    </a:lnTo>
                    <a:cubicBezTo>
                      <a:pt x="1361102" y="678965"/>
                      <a:pt x="1419521" y="743735"/>
                      <a:pt x="1420792" y="745005"/>
                    </a:cubicBezTo>
                    <a:cubicBezTo>
                      <a:pt x="1422061" y="746275"/>
                      <a:pt x="1423967" y="747545"/>
                      <a:pt x="1425871" y="747545"/>
                    </a:cubicBezTo>
                    <a:cubicBezTo>
                      <a:pt x="1425871" y="747545"/>
                      <a:pt x="1425871" y="747545"/>
                      <a:pt x="1425871" y="747545"/>
                    </a:cubicBezTo>
                    <a:cubicBezTo>
                      <a:pt x="1427777" y="747545"/>
                      <a:pt x="1429681" y="746910"/>
                      <a:pt x="1430952" y="745005"/>
                    </a:cubicBezTo>
                    <a:cubicBezTo>
                      <a:pt x="1432221" y="742465"/>
                      <a:pt x="1581446" y="570380"/>
                      <a:pt x="1431586" y="381150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形状 136"/>
              <p:cNvSpPr/>
              <p:nvPr/>
            </p:nvSpPr>
            <p:spPr>
              <a:xfrm>
                <a:off x="-745750" y="-363483"/>
                <a:ext cx="3012065" cy="3313058"/>
              </a:xfrm>
              <a:custGeom>
                <a:avLst/>
                <a:gdLst>
                  <a:gd name="connsiteX0" fmla="*/ 3008890 w 3012065"/>
                  <a:gd name="connsiteY0" fmla="*/ 923553 h 3313058"/>
                  <a:gd name="connsiteX1" fmla="*/ 1348365 w 3012065"/>
                  <a:gd name="connsiteY1" fmla="*/ 898 h 3313058"/>
                  <a:gd name="connsiteX2" fmla="*/ 1342650 w 3012065"/>
                  <a:gd name="connsiteY2" fmla="*/ 263 h 3313058"/>
                  <a:gd name="connsiteX3" fmla="*/ 1338205 w 3012065"/>
                  <a:gd name="connsiteY3" fmla="*/ 3438 h 3313058"/>
                  <a:gd name="connsiteX4" fmla="*/ 1314075 w 3012065"/>
                  <a:gd name="connsiteY4" fmla="*/ 46618 h 3313058"/>
                  <a:gd name="connsiteX5" fmla="*/ 1281055 w 3012065"/>
                  <a:gd name="connsiteY5" fmla="*/ 28203 h 3313058"/>
                  <a:gd name="connsiteX6" fmla="*/ 1275340 w 3012065"/>
                  <a:gd name="connsiteY6" fmla="*/ 27568 h 3313058"/>
                  <a:gd name="connsiteX7" fmla="*/ 1270895 w 3012065"/>
                  <a:gd name="connsiteY7" fmla="*/ 30743 h 3313058"/>
                  <a:gd name="connsiteX8" fmla="*/ 1148975 w 3012065"/>
                  <a:gd name="connsiteY8" fmla="*/ 252358 h 3313058"/>
                  <a:gd name="connsiteX9" fmla="*/ 1093095 w 3012065"/>
                  <a:gd name="connsiteY9" fmla="*/ 221243 h 3313058"/>
                  <a:gd name="connsiteX10" fmla="*/ 1087380 w 3012065"/>
                  <a:gd name="connsiteY10" fmla="*/ 220608 h 3313058"/>
                  <a:gd name="connsiteX11" fmla="*/ 1082935 w 3012065"/>
                  <a:gd name="connsiteY11" fmla="*/ 223783 h 3313058"/>
                  <a:gd name="connsiteX12" fmla="*/ 1063250 w 3012065"/>
                  <a:gd name="connsiteY12" fmla="*/ 258708 h 3313058"/>
                  <a:gd name="connsiteX13" fmla="*/ 1065790 w 3012065"/>
                  <a:gd name="connsiteY13" fmla="*/ 268233 h 3313058"/>
                  <a:gd name="connsiteX14" fmla="*/ 1121670 w 3012065"/>
                  <a:gd name="connsiteY14" fmla="*/ 299348 h 3313058"/>
                  <a:gd name="connsiteX15" fmla="*/ 1115320 w 3012065"/>
                  <a:gd name="connsiteY15" fmla="*/ 310778 h 3313058"/>
                  <a:gd name="connsiteX16" fmla="*/ 1059440 w 3012065"/>
                  <a:gd name="connsiteY16" fmla="*/ 279663 h 3313058"/>
                  <a:gd name="connsiteX17" fmla="*/ 1053725 w 3012065"/>
                  <a:gd name="connsiteY17" fmla="*/ 279028 h 3313058"/>
                  <a:gd name="connsiteX18" fmla="*/ 1049280 w 3012065"/>
                  <a:gd name="connsiteY18" fmla="*/ 282203 h 3313058"/>
                  <a:gd name="connsiteX19" fmla="*/ 1029595 w 3012065"/>
                  <a:gd name="connsiteY19" fmla="*/ 317128 h 3313058"/>
                  <a:gd name="connsiteX20" fmla="*/ 1032135 w 3012065"/>
                  <a:gd name="connsiteY20" fmla="*/ 326653 h 3313058"/>
                  <a:gd name="connsiteX21" fmla="*/ 1088015 w 3012065"/>
                  <a:gd name="connsiteY21" fmla="*/ 357768 h 3313058"/>
                  <a:gd name="connsiteX22" fmla="*/ 988320 w 3012065"/>
                  <a:gd name="connsiteY22" fmla="*/ 541283 h 3313058"/>
                  <a:gd name="connsiteX23" fmla="*/ 932440 w 3012065"/>
                  <a:gd name="connsiteY23" fmla="*/ 510168 h 3313058"/>
                  <a:gd name="connsiteX24" fmla="*/ 922915 w 3012065"/>
                  <a:gd name="connsiteY24" fmla="*/ 512708 h 3313058"/>
                  <a:gd name="connsiteX25" fmla="*/ 903230 w 3012065"/>
                  <a:gd name="connsiteY25" fmla="*/ 547633 h 3313058"/>
                  <a:gd name="connsiteX26" fmla="*/ 902595 w 3012065"/>
                  <a:gd name="connsiteY26" fmla="*/ 553348 h 3313058"/>
                  <a:gd name="connsiteX27" fmla="*/ 905770 w 3012065"/>
                  <a:gd name="connsiteY27" fmla="*/ 557793 h 3313058"/>
                  <a:gd name="connsiteX28" fmla="*/ 961650 w 3012065"/>
                  <a:gd name="connsiteY28" fmla="*/ 588908 h 3313058"/>
                  <a:gd name="connsiteX29" fmla="*/ 955300 w 3012065"/>
                  <a:gd name="connsiteY29" fmla="*/ 600338 h 3313058"/>
                  <a:gd name="connsiteX30" fmla="*/ 899420 w 3012065"/>
                  <a:gd name="connsiteY30" fmla="*/ 569223 h 3313058"/>
                  <a:gd name="connsiteX31" fmla="*/ 889895 w 3012065"/>
                  <a:gd name="connsiteY31" fmla="*/ 571763 h 3313058"/>
                  <a:gd name="connsiteX32" fmla="*/ 870210 w 3012065"/>
                  <a:gd name="connsiteY32" fmla="*/ 606688 h 3313058"/>
                  <a:gd name="connsiteX33" fmla="*/ 869575 w 3012065"/>
                  <a:gd name="connsiteY33" fmla="*/ 612403 h 3313058"/>
                  <a:gd name="connsiteX34" fmla="*/ 872750 w 3012065"/>
                  <a:gd name="connsiteY34" fmla="*/ 616848 h 3313058"/>
                  <a:gd name="connsiteX35" fmla="*/ 928630 w 3012065"/>
                  <a:gd name="connsiteY35" fmla="*/ 647963 h 3313058"/>
                  <a:gd name="connsiteX36" fmla="*/ 827665 w 3012065"/>
                  <a:gd name="connsiteY36" fmla="*/ 830208 h 3313058"/>
                  <a:gd name="connsiteX37" fmla="*/ 771785 w 3012065"/>
                  <a:gd name="connsiteY37" fmla="*/ 799093 h 3313058"/>
                  <a:gd name="connsiteX38" fmla="*/ 766070 w 3012065"/>
                  <a:gd name="connsiteY38" fmla="*/ 798458 h 3313058"/>
                  <a:gd name="connsiteX39" fmla="*/ 761625 w 3012065"/>
                  <a:gd name="connsiteY39" fmla="*/ 801633 h 3313058"/>
                  <a:gd name="connsiteX40" fmla="*/ 741940 w 3012065"/>
                  <a:gd name="connsiteY40" fmla="*/ 836558 h 3313058"/>
                  <a:gd name="connsiteX41" fmla="*/ 744480 w 3012065"/>
                  <a:gd name="connsiteY41" fmla="*/ 846083 h 3313058"/>
                  <a:gd name="connsiteX42" fmla="*/ 801630 w 3012065"/>
                  <a:gd name="connsiteY42" fmla="*/ 877833 h 3313058"/>
                  <a:gd name="connsiteX43" fmla="*/ 795280 w 3012065"/>
                  <a:gd name="connsiteY43" fmla="*/ 889263 h 3313058"/>
                  <a:gd name="connsiteX44" fmla="*/ 739400 w 3012065"/>
                  <a:gd name="connsiteY44" fmla="*/ 858783 h 3313058"/>
                  <a:gd name="connsiteX45" fmla="*/ 733685 w 3012065"/>
                  <a:gd name="connsiteY45" fmla="*/ 858148 h 3313058"/>
                  <a:gd name="connsiteX46" fmla="*/ 729240 w 3012065"/>
                  <a:gd name="connsiteY46" fmla="*/ 861323 h 3313058"/>
                  <a:gd name="connsiteX47" fmla="*/ 709555 w 3012065"/>
                  <a:gd name="connsiteY47" fmla="*/ 896248 h 3313058"/>
                  <a:gd name="connsiteX48" fmla="*/ 712095 w 3012065"/>
                  <a:gd name="connsiteY48" fmla="*/ 905773 h 3313058"/>
                  <a:gd name="connsiteX49" fmla="*/ 767975 w 3012065"/>
                  <a:gd name="connsiteY49" fmla="*/ 936888 h 3313058"/>
                  <a:gd name="connsiteX50" fmla="*/ 667010 w 3012065"/>
                  <a:gd name="connsiteY50" fmla="*/ 1119133 h 3313058"/>
                  <a:gd name="connsiteX51" fmla="*/ 611130 w 3012065"/>
                  <a:gd name="connsiteY51" fmla="*/ 1088018 h 3313058"/>
                  <a:gd name="connsiteX52" fmla="*/ 605415 w 3012065"/>
                  <a:gd name="connsiteY52" fmla="*/ 1087383 h 3313058"/>
                  <a:gd name="connsiteX53" fmla="*/ 600970 w 3012065"/>
                  <a:gd name="connsiteY53" fmla="*/ 1090558 h 3313058"/>
                  <a:gd name="connsiteX54" fmla="*/ 581285 w 3012065"/>
                  <a:gd name="connsiteY54" fmla="*/ 1125483 h 3313058"/>
                  <a:gd name="connsiteX55" fmla="*/ 583825 w 3012065"/>
                  <a:gd name="connsiteY55" fmla="*/ 1135008 h 3313058"/>
                  <a:gd name="connsiteX56" fmla="*/ 639705 w 3012065"/>
                  <a:gd name="connsiteY56" fmla="*/ 1166123 h 3313058"/>
                  <a:gd name="connsiteX57" fmla="*/ 633355 w 3012065"/>
                  <a:gd name="connsiteY57" fmla="*/ 1177553 h 3313058"/>
                  <a:gd name="connsiteX58" fmla="*/ 577475 w 3012065"/>
                  <a:gd name="connsiteY58" fmla="*/ 1146438 h 3313058"/>
                  <a:gd name="connsiteX59" fmla="*/ 567950 w 3012065"/>
                  <a:gd name="connsiteY59" fmla="*/ 1148978 h 3313058"/>
                  <a:gd name="connsiteX60" fmla="*/ 548265 w 3012065"/>
                  <a:gd name="connsiteY60" fmla="*/ 1183903 h 3313058"/>
                  <a:gd name="connsiteX61" fmla="*/ 547630 w 3012065"/>
                  <a:gd name="connsiteY61" fmla="*/ 1189618 h 3313058"/>
                  <a:gd name="connsiteX62" fmla="*/ 550805 w 3012065"/>
                  <a:gd name="connsiteY62" fmla="*/ 1194063 h 3313058"/>
                  <a:gd name="connsiteX63" fmla="*/ 606685 w 3012065"/>
                  <a:gd name="connsiteY63" fmla="*/ 1225178 h 3313058"/>
                  <a:gd name="connsiteX64" fmla="*/ 505720 w 3012065"/>
                  <a:gd name="connsiteY64" fmla="*/ 1407423 h 3313058"/>
                  <a:gd name="connsiteX65" fmla="*/ 449840 w 3012065"/>
                  <a:gd name="connsiteY65" fmla="*/ 1376308 h 3313058"/>
                  <a:gd name="connsiteX66" fmla="*/ 440315 w 3012065"/>
                  <a:gd name="connsiteY66" fmla="*/ 1378848 h 3313058"/>
                  <a:gd name="connsiteX67" fmla="*/ 420630 w 3012065"/>
                  <a:gd name="connsiteY67" fmla="*/ 1413773 h 3313058"/>
                  <a:gd name="connsiteX68" fmla="*/ 419995 w 3012065"/>
                  <a:gd name="connsiteY68" fmla="*/ 1419488 h 3313058"/>
                  <a:gd name="connsiteX69" fmla="*/ 423170 w 3012065"/>
                  <a:gd name="connsiteY69" fmla="*/ 1423933 h 3313058"/>
                  <a:gd name="connsiteX70" fmla="*/ 479050 w 3012065"/>
                  <a:gd name="connsiteY70" fmla="*/ 1455048 h 3313058"/>
                  <a:gd name="connsiteX71" fmla="*/ 472700 w 3012065"/>
                  <a:gd name="connsiteY71" fmla="*/ 1466478 h 3313058"/>
                  <a:gd name="connsiteX72" fmla="*/ 416820 w 3012065"/>
                  <a:gd name="connsiteY72" fmla="*/ 1435363 h 3313058"/>
                  <a:gd name="connsiteX73" fmla="*/ 411105 w 3012065"/>
                  <a:gd name="connsiteY73" fmla="*/ 1434728 h 3313058"/>
                  <a:gd name="connsiteX74" fmla="*/ 406660 w 3012065"/>
                  <a:gd name="connsiteY74" fmla="*/ 1437903 h 3313058"/>
                  <a:gd name="connsiteX75" fmla="*/ 386975 w 3012065"/>
                  <a:gd name="connsiteY75" fmla="*/ 1472828 h 3313058"/>
                  <a:gd name="connsiteX76" fmla="*/ 389515 w 3012065"/>
                  <a:gd name="connsiteY76" fmla="*/ 1482353 h 3313058"/>
                  <a:gd name="connsiteX77" fmla="*/ 445395 w 3012065"/>
                  <a:gd name="connsiteY77" fmla="*/ 1513468 h 3313058"/>
                  <a:gd name="connsiteX78" fmla="*/ 344430 w 3012065"/>
                  <a:gd name="connsiteY78" fmla="*/ 1695713 h 3313058"/>
                  <a:gd name="connsiteX79" fmla="*/ 288550 w 3012065"/>
                  <a:gd name="connsiteY79" fmla="*/ 1664598 h 3313058"/>
                  <a:gd name="connsiteX80" fmla="*/ 282835 w 3012065"/>
                  <a:gd name="connsiteY80" fmla="*/ 1663963 h 3313058"/>
                  <a:gd name="connsiteX81" fmla="*/ 278390 w 3012065"/>
                  <a:gd name="connsiteY81" fmla="*/ 1667138 h 3313058"/>
                  <a:gd name="connsiteX82" fmla="*/ 258705 w 3012065"/>
                  <a:gd name="connsiteY82" fmla="*/ 1702063 h 3313058"/>
                  <a:gd name="connsiteX83" fmla="*/ 261245 w 3012065"/>
                  <a:gd name="connsiteY83" fmla="*/ 1711588 h 3313058"/>
                  <a:gd name="connsiteX84" fmla="*/ 317125 w 3012065"/>
                  <a:gd name="connsiteY84" fmla="*/ 1742703 h 3313058"/>
                  <a:gd name="connsiteX85" fmla="*/ 310775 w 3012065"/>
                  <a:gd name="connsiteY85" fmla="*/ 1754133 h 3313058"/>
                  <a:gd name="connsiteX86" fmla="*/ 254895 w 3012065"/>
                  <a:gd name="connsiteY86" fmla="*/ 1723018 h 3313058"/>
                  <a:gd name="connsiteX87" fmla="*/ 245370 w 3012065"/>
                  <a:gd name="connsiteY87" fmla="*/ 1725558 h 3313058"/>
                  <a:gd name="connsiteX88" fmla="*/ 225685 w 3012065"/>
                  <a:gd name="connsiteY88" fmla="*/ 1760483 h 3313058"/>
                  <a:gd name="connsiteX89" fmla="*/ 225050 w 3012065"/>
                  <a:gd name="connsiteY89" fmla="*/ 1766198 h 3313058"/>
                  <a:gd name="connsiteX90" fmla="*/ 228225 w 3012065"/>
                  <a:gd name="connsiteY90" fmla="*/ 1770643 h 3313058"/>
                  <a:gd name="connsiteX91" fmla="*/ 284105 w 3012065"/>
                  <a:gd name="connsiteY91" fmla="*/ 1801758 h 3313058"/>
                  <a:gd name="connsiteX92" fmla="*/ 183140 w 3012065"/>
                  <a:gd name="connsiteY92" fmla="*/ 1984003 h 3313058"/>
                  <a:gd name="connsiteX93" fmla="*/ 127260 w 3012065"/>
                  <a:gd name="connsiteY93" fmla="*/ 1952888 h 3313058"/>
                  <a:gd name="connsiteX94" fmla="*/ 117735 w 3012065"/>
                  <a:gd name="connsiteY94" fmla="*/ 1955428 h 3313058"/>
                  <a:gd name="connsiteX95" fmla="*/ 98050 w 3012065"/>
                  <a:gd name="connsiteY95" fmla="*/ 1990353 h 3313058"/>
                  <a:gd name="connsiteX96" fmla="*/ 97415 w 3012065"/>
                  <a:gd name="connsiteY96" fmla="*/ 1996068 h 3313058"/>
                  <a:gd name="connsiteX97" fmla="*/ 100590 w 3012065"/>
                  <a:gd name="connsiteY97" fmla="*/ 2000513 h 3313058"/>
                  <a:gd name="connsiteX98" fmla="*/ 156470 w 3012065"/>
                  <a:gd name="connsiteY98" fmla="*/ 2031628 h 3313058"/>
                  <a:gd name="connsiteX99" fmla="*/ 150120 w 3012065"/>
                  <a:gd name="connsiteY99" fmla="*/ 2043058 h 3313058"/>
                  <a:gd name="connsiteX100" fmla="*/ 94240 w 3012065"/>
                  <a:gd name="connsiteY100" fmla="*/ 2011943 h 3313058"/>
                  <a:gd name="connsiteX101" fmla="*/ 84715 w 3012065"/>
                  <a:gd name="connsiteY101" fmla="*/ 2014483 h 3313058"/>
                  <a:gd name="connsiteX102" fmla="*/ 65030 w 3012065"/>
                  <a:gd name="connsiteY102" fmla="*/ 2049408 h 3313058"/>
                  <a:gd name="connsiteX103" fmla="*/ 64395 w 3012065"/>
                  <a:gd name="connsiteY103" fmla="*/ 2055123 h 3313058"/>
                  <a:gd name="connsiteX104" fmla="*/ 67570 w 3012065"/>
                  <a:gd name="connsiteY104" fmla="*/ 2059568 h 3313058"/>
                  <a:gd name="connsiteX105" fmla="*/ 123450 w 3012065"/>
                  <a:gd name="connsiteY105" fmla="*/ 2090683 h 3313058"/>
                  <a:gd name="connsiteX106" fmla="*/ 895 w 3012065"/>
                  <a:gd name="connsiteY106" fmla="*/ 2311663 h 3313058"/>
                  <a:gd name="connsiteX107" fmla="*/ 3435 w 3012065"/>
                  <a:gd name="connsiteY107" fmla="*/ 2321188 h 3313058"/>
                  <a:gd name="connsiteX108" fmla="*/ 36455 w 3012065"/>
                  <a:gd name="connsiteY108" fmla="*/ 2339603 h 3313058"/>
                  <a:gd name="connsiteX109" fmla="*/ 14230 w 3012065"/>
                  <a:gd name="connsiteY109" fmla="*/ 2379608 h 3313058"/>
                  <a:gd name="connsiteX110" fmla="*/ 13595 w 3012065"/>
                  <a:gd name="connsiteY110" fmla="*/ 2385323 h 3313058"/>
                  <a:gd name="connsiteX111" fmla="*/ 16770 w 3012065"/>
                  <a:gd name="connsiteY111" fmla="*/ 2389768 h 3313058"/>
                  <a:gd name="connsiteX112" fmla="*/ 1677295 w 3012065"/>
                  <a:gd name="connsiteY112" fmla="*/ 3312423 h 3313058"/>
                  <a:gd name="connsiteX113" fmla="*/ 1680470 w 3012065"/>
                  <a:gd name="connsiteY113" fmla="*/ 3313058 h 3313058"/>
                  <a:gd name="connsiteX114" fmla="*/ 1682375 w 3012065"/>
                  <a:gd name="connsiteY114" fmla="*/ 3313058 h 3313058"/>
                  <a:gd name="connsiteX115" fmla="*/ 1686820 w 3012065"/>
                  <a:gd name="connsiteY115" fmla="*/ 3309883 h 3313058"/>
                  <a:gd name="connsiteX116" fmla="*/ 3007620 w 3012065"/>
                  <a:gd name="connsiteY116" fmla="*/ 931173 h 3313058"/>
                  <a:gd name="connsiteX117" fmla="*/ 3008890 w 3012065"/>
                  <a:gd name="connsiteY117" fmla="*/ 923553 h 3313058"/>
                  <a:gd name="connsiteX118" fmla="*/ 210445 w 3012065"/>
                  <a:gd name="connsiteY118" fmla="*/ 2140213 h 3313058"/>
                  <a:gd name="connsiteX119" fmla="*/ 244735 w 3012065"/>
                  <a:gd name="connsiteY119" fmla="*/ 2159263 h 3313058"/>
                  <a:gd name="connsiteX120" fmla="*/ 247910 w 3012065"/>
                  <a:gd name="connsiteY120" fmla="*/ 2159898 h 3313058"/>
                  <a:gd name="connsiteX121" fmla="*/ 249815 w 3012065"/>
                  <a:gd name="connsiteY121" fmla="*/ 2159898 h 3313058"/>
                  <a:gd name="connsiteX122" fmla="*/ 254260 w 3012065"/>
                  <a:gd name="connsiteY122" fmla="*/ 2156723 h 3313058"/>
                  <a:gd name="connsiteX123" fmla="*/ 273945 w 3012065"/>
                  <a:gd name="connsiteY123" fmla="*/ 2121798 h 3313058"/>
                  <a:gd name="connsiteX124" fmla="*/ 271405 w 3012065"/>
                  <a:gd name="connsiteY124" fmla="*/ 2112273 h 3313058"/>
                  <a:gd name="connsiteX125" fmla="*/ 237115 w 3012065"/>
                  <a:gd name="connsiteY125" fmla="*/ 2093223 h 3313058"/>
                  <a:gd name="connsiteX126" fmla="*/ 243465 w 3012065"/>
                  <a:gd name="connsiteY126" fmla="*/ 2081793 h 3313058"/>
                  <a:gd name="connsiteX127" fmla="*/ 277755 w 3012065"/>
                  <a:gd name="connsiteY127" fmla="*/ 2100843 h 3313058"/>
                  <a:gd name="connsiteX128" fmla="*/ 280930 w 3012065"/>
                  <a:gd name="connsiteY128" fmla="*/ 2101478 h 3313058"/>
                  <a:gd name="connsiteX129" fmla="*/ 287280 w 3012065"/>
                  <a:gd name="connsiteY129" fmla="*/ 2097668 h 3313058"/>
                  <a:gd name="connsiteX130" fmla="*/ 306965 w 3012065"/>
                  <a:gd name="connsiteY130" fmla="*/ 2062743 h 3313058"/>
                  <a:gd name="connsiteX131" fmla="*/ 307600 w 3012065"/>
                  <a:gd name="connsiteY131" fmla="*/ 2057028 h 3313058"/>
                  <a:gd name="connsiteX132" fmla="*/ 304425 w 3012065"/>
                  <a:gd name="connsiteY132" fmla="*/ 2052583 h 3313058"/>
                  <a:gd name="connsiteX133" fmla="*/ 270135 w 3012065"/>
                  <a:gd name="connsiteY133" fmla="*/ 2033533 h 3313058"/>
                  <a:gd name="connsiteX134" fmla="*/ 274580 w 3012065"/>
                  <a:gd name="connsiteY134" fmla="*/ 2025278 h 3313058"/>
                  <a:gd name="connsiteX135" fmla="*/ 353320 w 3012065"/>
                  <a:gd name="connsiteY135" fmla="*/ 2069093 h 3313058"/>
                  <a:gd name="connsiteX136" fmla="*/ 284740 w 3012065"/>
                  <a:gd name="connsiteY136" fmla="*/ 2192283 h 3313058"/>
                  <a:gd name="connsiteX137" fmla="*/ 206000 w 3012065"/>
                  <a:gd name="connsiteY137" fmla="*/ 2148468 h 3313058"/>
                  <a:gd name="connsiteX138" fmla="*/ 210445 w 3012065"/>
                  <a:gd name="connsiteY138" fmla="*/ 2140213 h 3313058"/>
                  <a:gd name="connsiteX139" fmla="*/ 1013085 w 3012065"/>
                  <a:gd name="connsiteY139" fmla="*/ 694953 h 3313058"/>
                  <a:gd name="connsiteX140" fmla="*/ 1047375 w 3012065"/>
                  <a:gd name="connsiteY140" fmla="*/ 714003 h 3313058"/>
                  <a:gd name="connsiteX141" fmla="*/ 1050550 w 3012065"/>
                  <a:gd name="connsiteY141" fmla="*/ 714638 h 3313058"/>
                  <a:gd name="connsiteX142" fmla="*/ 1052455 w 3012065"/>
                  <a:gd name="connsiteY142" fmla="*/ 714638 h 3313058"/>
                  <a:gd name="connsiteX143" fmla="*/ 1056900 w 3012065"/>
                  <a:gd name="connsiteY143" fmla="*/ 711463 h 3313058"/>
                  <a:gd name="connsiteX144" fmla="*/ 1076585 w 3012065"/>
                  <a:gd name="connsiteY144" fmla="*/ 676538 h 3313058"/>
                  <a:gd name="connsiteX145" fmla="*/ 1074045 w 3012065"/>
                  <a:gd name="connsiteY145" fmla="*/ 667013 h 3313058"/>
                  <a:gd name="connsiteX146" fmla="*/ 1039755 w 3012065"/>
                  <a:gd name="connsiteY146" fmla="*/ 647963 h 3313058"/>
                  <a:gd name="connsiteX147" fmla="*/ 1046105 w 3012065"/>
                  <a:gd name="connsiteY147" fmla="*/ 636533 h 3313058"/>
                  <a:gd name="connsiteX148" fmla="*/ 1080395 w 3012065"/>
                  <a:gd name="connsiteY148" fmla="*/ 655583 h 3313058"/>
                  <a:gd name="connsiteX149" fmla="*/ 1083570 w 3012065"/>
                  <a:gd name="connsiteY149" fmla="*/ 656218 h 3313058"/>
                  <a:gd name="connsiteX150" fmla="*/ 1089920 w 3012065"/>
                  <a:gd name="connsiteY150" fmla="*/ 652408 h 3313058"/>
                  <a:gd name="connsiteX151" fmla="*/ 1109605 w 3012065"/>
                  <a:gd name="connsiteY151" fmla="*/ 617483 h 3313058"/>
                  <a:gd name="connsiteX152" fmla="*/ 1110240 w 3012065"/>
                  <a:gd name="connsiteY152" fmla="*/ 611768 h 3313058"/>
                  <a:gd name="connsiteX153" fmla="*/ 1107065 w 3012065"/>
                  <a:gd name="connsiteY153" fmla="*/ 607323 h 3313058"/>
                  <a:gd name="connsiteX154" fmla="*/ 1072775 w 3012065"/>
                  <a:gd name="connsiteY154" fmla="*/ 588273 h 3313058"/>
                  <a:gd name="connsiteX155" fmla="*/ 1077220 w 3012065"/>
                  <a:gd name="connsiteY155" fmla="*/ 580018 h 3313058"/>
                  <a:gd name="connsiteX156" fmla="*/ 1155960 w 3012065"/>
                  <a:gd name="connsiteY156" fmla="*/ 623833 h 3313058"/>
                  <a:gd name="connsiteX157" fmla="*/ 1088015 w 3012065"/>
                  <a:gd name="connsiteY157" fmla="*/ 746388 h 3313058"/>
                  <a:gd name="connsiteX158" fmla="*/ 1009275 w 3012065"/>
                  <a:gd name="connsiteY158" fmla="*/ 702573 h 3313058"/>
                  <a:gd name="connsiteX159" fmla="*/ 1013085 w 3012065"/>
                  <a:gd name="connsiteY159" fmla="*/ 694953 h 3313058"/>
                  <a:gd name="connsiteX160" fmla="*/ 852430 w 3012065"/>
                  <a:gd name="connsiteY160" fmla="*/ 983878 h 3313058"/>
                  <a:gd name="connsiteX161" fmla="*/ 886720 w 3012065"/>
                  <a:gd name="connsiteY161" fmla="*/ 1002928 h 3313058"/>
                  <a:gd name="connsiteX162" fmla="*/ 889895 w 3012065"/>
                  <a:gd name="connsiteY162" fmla="*/ 1003563 h 3313058"/>
                  <a:gd name="connsiteX163" fmla="*/ 891800 w 3012065"/>
                  <a:gd name="connsiteY163" fmla="*/ 1003563 h 3313058"/>
                  <a:gd name="connsiteX164" fmla="*/ 896245 w 3012065"/>
                  <a:gd name="connsiteY164" fmla="*/ 1000388 h 3313058"/>
                  <a:gd name="connsiteX165" fmla="*/ 915930 w 3012065"/>
                  <a:gd name="connsiteY165" fmla="*/ 965463 h 3313058"/>
                  <a:gd name="connsiteX166" fmla="*/ 913390 w 3012065"/>
                  <a:gd name="connsiteY166" fmla="*/ 955938 h 3313058"/>
                  <a:gd name="connsiteX167" fmla="*/ 879100 w 3012065"/>
                  <a:gd name="connsiteY167" fmla="*/ 936888 h 3313058"/>
                  <a:gd name="connsiteX168" fmla="*/ 885450 w 3012065"/>
                  <a:gd name="connsiteY168" fmla="*/ 925458 h 3313058"/>
                  <a:gd name="connsiteX169" fmla="*/ 919740 w 3012065"/>
                  <a:gd name="connsiteY169" fmla="*/ 944508 h 3313058"/>
                  <a:gd name="connsiteX170" fmla="*/ 922915 w 3012065"/>
                  <a:gd name="connsiteY170" fmla="*/ 945143 h 3313058"/>
                  <a:gd name="connsiteX171" fmla="*/ 924820 w 3012065"/>
                  <a:gd name="connsiteY171" fmla="*/ 945143 h 3313058"/>
                  <a:gd name="connsiteX172" fmla="*/ 929265 w 3012065"/>
                  <a:gd name="connsiteY172" fmla="*/ 941968 h 3313058"/>
                  <a:gd name="connsiteX173" fmla="*/ 948950 w 3012065"/>
                  <a:gd name="connsiteY173" fmla="*/ 907043 h 3313058"/>
                  <a:gd name="connsiteX174" fmla="*/ 946410 w 3012065"/>
                  <a:gd name="connsiteY174" fmla="*/ 897518 h 3313058"/>
                  <a:gd name="connsiteX175" fmla="*/ 912120 w 3012065"/>
                  <a:gd name="connsiteY175" fmla="*/ 878468 h 3313058"/>
                  <a:gd name="connsiteX176" fmla="*/ 916565 w 3012065"/>
                  <a:gd name="connsiteY176" fmla="*/ 870213 h 3313058"/>
                  <a:gd name="connsiteX177" fmla="*/ 995305 w 3012065"/>
                  <a:gd name="connsiteY177" fmla="*/ 914028 h 3313058"/>
                  <a:gd name="connsiteX178" fmla="*/ 927360 w 3012065"/>
                  <a:gd name="connsiteY178" fmla="*/ 1036583 h 3313058"/>
                  <a:gd name="connsiteX179" fmla="*/ 848620 w 3012065"/>
                  <a:gd name="connsiteY179" fmla="*/ 992768 h 3313058"/>
                  <a:gd name="connsiteX180" fmla="*/ 852430 w 3012065"/>
                  <a:gd name="connsiteY180" fmla="*/ 983878 h 331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3012065" h="3313058">
                    <a:moveTo>
                      <a:pt x="3008890" y="923553"/>
                    </a:moveTo>
                    <a:lnTo>
                      <a:pt x="1348365" y="898"/>
                    </a:lnTo>
                    <a:cubicBezTo>
                      <a:pt x="1346460" y="263"/>
                      <a:pt x="1344555" y="-372"/>
                      <a:pt x="1342650" y="263"/>
                    </a:cubicBezTo>
                    <a:cubicBezTo>
                      <a:pt x="1340745" y="898"/>
                      <a:pt x="1339475" y="2168"/>
                      <a:pt x="1338205" y="3438"/>
                    </a:cubicBezTo>
                    <a:lnTo>
                      <a:pt x="1314075" y="46618"/>
                    </a:lnTo>
                    <a:lnTo>
                      <a:pt x="1281055" y="28203"/>
                    </a:lnTo>
                    <a:cubicBezTo>
                      <a:pt x="1279150" y="27568"/>
                      <a:pt x="1277245" y="26933"/>
                      <a:pt x="1275340" y="27568"/>
                    </a:cubicBezTo>
                    <a:cubicBezTo>
                      <a:pt x="1273435" y="28203"/>
                      <a:pt x="1272165" y="29473"/>
                      <a:pt x="1270895" y="30743"/>
                    </a:cubicBezTo>
                    <a:lnTo>
                      <a:pt x="1148975" y="252358"/>
                    </a:lnTo>
                    <a:lnTo>
                      <a:pt x="1093095" y="221243"/>
                    </a:lnTo>
                    <a:cubicBezTo>
                      <a:pt x="1091190" y="220608"/>
                      <a:pt x="1089285" y="219973"/>
                      <a:pt x="1087380" y="220608"/>
                    </a:cubicBezTo>
                    <a:cubicBezTo>
                      <a:pt x="1085475" y="221243"/>
                      <a:pt x="1084205" y="222513"/>
                      <a:pt x="1082935" y="223783"/>
                    </a:cubicBezTo>
                    <a:lnTo>
                      <a:pt x="1063250" y="258708"/>
                    </a:lnTo>
                    <a:cubicBezTo>
                      <a:pt x="1061345" y="261883"/>
                      <a:pt x="1062615" y="266328"/>
                      <a:pt x="1065790" y="268233"/>
                    </a:cubicBezTo>
                    <a:lnTo>
                      <a:pt x="1121670" y="299348"/>
                    </a:lnTo>
                    <a:lnTo>
                      <a:pt x="1115320" y="310778"/>
                    </a:lnTo>
                    <a:lnTo>
                      <a:pt x="1059440" y="279663"/>
                    </a:lnTo>
                    <a:cubicBezTo>
                      <a:pt x="1057535" y="279028"/>
                      <a:pt x="1055630" y="278393"/>
                      <a:pt x="1053725" y="279028"/>
                    </a:cubicBezTo>
                    <a:cubicBezTo>
                      <a:pt x="1051820" y="279663"/>
                      <a:pt x="1050550" y="280933"/>
                      <a:pt x="1049280" y="282203"/>
                    </a:cubicBezTo>
                    <a:lnTo>
                      <a:pt x="1029595" y="317128"/>
                    </a:lnTo>
                    <a:cubicBezTo>
                      <a:pt x="1027690" y="320303"/>
                      <a:pt x="1028960" y="324748"/>
                      <a:pt x="1032135" y="326653"/>
                    </a:cubicBezTo>
                    <a:lnTo>
                      <a:pt x="1088015" y="357768"/>
                    </a:lnTo>
                    <a:lnTo>
                      <a:pt x="988320" y="541283"/>
                    </a:lnTo>
                    <a:lnTo>
                      <a:pt x="932440" y="510168"/>
                    </a:lnTo>
                    <a:cubicBezTo>
                      <a:pt x="929265" y="508263"/>
                      <a:pt x="924820" y="509533"/>
                      <a:pt x="922915" y="512708"/>
                    </a:cubicBezTo>
                    <a:lnTo>
                      <a:pt x="903230" y="547633"/>
                    </a:lnTo>
                    <a:cubicBezTo>
                      <a:pt x="902595" y="549538"/>
                      <a:pt x="901960" y="551443"/>
                      <a:pt x="902595" y="553348"/>
                    </a:cubicBezTo>
                    <a:cubicBezTo>
                      <a:pt x="903230" y="555253"/>
                      <a:pt x="904500" y="556523"/>
                      <a:pt x="905770" y="557793"/>
                    </a:cubicBezTo>
                    <a:lnTo>
                      <a:pt x="961650" y="588908"/>
                    </a:lnTo>
                    <a:lnTo>
                      <a:pt x="955300" y="600338"/>
                    </a:lnTo>
                    <a:lnTo>
                      <a:pt x="899420" y="569223"/>
                    </a:lnTo>
                    <a:cubicBezTo>
                      <a:pt x="896245" y="567318"/>
                      <a:pt x="891800" y="568588"/>
                      <a:pt x="889895" y="571763"/>
                    </a:cubicBezTo>
                    <a:lnTo>
                      <a:pt x="870210" y="606688"/>
                    </a:lnTo>
                    <a:cubicBezTo>
                      <a:pt x="869575" y="608593"/>
                      <a:pt x="868940" y="610498"/>
                      <a:pt x="869575" y="612403"/>
                    </a:cubicBezTo>
                    <a:cubicBezTo>
                      <a:pt x="870210" y="614308"/>
                      <a:pt x="871480" y="615578"/>
                      <a:pt x="872750" y="616848"/>
                    </a:cubicBezTo>
                    <a:lnTo>
                      <a:pt x="928630" y="647963"/>
                    </a:lnTo>
                    <a:lnTo>
                      <a:pt x="827665" y="830208"/>
                    </a:lnTo>
                    <a:lnTo>
                      <a:pt x="771785" y="799093"/>
                    </a:lnTo>
                    <a:cubicBezTo>
                      <a:pt x="769880" y="798458"/>
                      <a:pt x="767975" y="797823"/>
                      <a:pt x="766070" y="798458"/>
                    </a:cubicBezTo>
                    <a:cubicBezTo>
                      <a:pt x="764165" y="799093"/>
                      <a:pt x="762895" y="800363"/>
                      <a:pt x="761625" y="801633"/>
                    </a:cubicBezTo>
                    <a:lnTo>
                      <a:pt x="741940" y="836558"/>
                    </a:lnTo>
                    <a:cubicBezTo>
                      <a:pt x="740035" y="839733"/>
                      <a:pt x="741305" y="844178"/>
                      <a:pt x="744480" y="846083"/>
                    </a:cubicBezTo>
                    <a:lnTo>
                      <a:pt x="801630" y="877833"/>
                    </a:lnTo>
                    <a:lnTo>
                      <a:pt x="795280" y="889263"/>
                    </a:lnTo>
                    <a:lnTo>
                      <a:pt x="739400" y="858783"/>
                    </a:lnTo>
                    <a:cubicBezTo>
                      <a:pt x="737495" y="858148"/>
                      <a:pt x="735590" y="857513"/>
                      <a:pt x="733685" y="858148"/>
                    </a:cubicBezTo>
                    <a:cubicBezTo>
                      <a:pt x="731780" y="858783"/>
                      <a:pt x="730510" y="860053"/>
                      <a:pt x="729240" y="861323"/>
                    </a:cubicBezTo>
                    <a:lnTo>
                      <a:pt x="709555" y="896248"/>
                    </a:lnTo>
                    <a:cubicBezTo>
                      <a:pt x="707650" y="899423"/>
                      <a:pt x="708920" y="903868"/>
                      <a:pt x="712095" y="905773"/>
                    </a:cubicBezTo>
                    <a:lnTo>
                      <a:pt x="767975" y="936888"/>
                    </a:lnTo>
                    <a:lnTo>
                      <a:pt x="667010" y="1119133"/>
                    </a:lnTo>
                    <a:lnTo>
                      <a:pt x="611130" y="1088018"/>
                    </a:lnTo>
                    <a:cubicBezTo>
                      <a:pt x="609225" y="1087383"/>
                      <a:pt x="607320" y="1086748"/>
                      <a:pt x="605415" y="1087383"/>
                    </a:cubicBezTo>
                    <a:cubicBezTo>
                      <a:pt x="603510" y="1088018"/>
                      <a:pt x="602240" y="1089288"/>
                      <a:pt x="600970" y="1090558"/>
                    </a:cubicBezTo>
                    <a:lnTo>
                      <a:pt x="581285" y="1125483"/>
                    </a:lnTo>
                    <a:cubicBezTo>
                      <a:pt x="579380" y="1128658"/>
                      <a:pt x="580650" y="1133103"/>
                      <a:pt x="583825" y="1135008"/>
                    </a:cubicBezTo>
                    <a:lnTo>
                      <a:pt x="639705" y="1166123"/>
                    </a:lnTo>
                    <a:lnTo>
                      <a:pt x="633355" y="1177553"/>
                    </a:lnTo>
                    <a:lnTo>
                      <a:pt x="577475" y="1146438"/>
                    </a:lnTo>
                    <a:cubicBezTo>
                      <a:pt x="574300" y="1144533"/>
                      <a:pt x="569855" y="1145803"/>
                      <a:pt x="567950" y="1148978"/>
                    </a:cubicBezTo>
                    <a:lnTo>
                      <a:pt x="548265" y="1183903"/>
                    </a:lnTo>
                    <a:cubicBezTo>
                      <a:pt x="547630" y="1185808"/>
                      <a:pt x="546995" y="1187713"/>
                      <a:pt x="547630" y="1189618"/>
                    </a:cubicBezTo>
                    <a:cubicBezTo>
                      <a:pt x="548265" y="1191523"/>
                      <a:pt x="549535" y="1192793"/>
                      <a:pt x="550805" y="1194063"/>
                    </a:cubicBezTo>
                    <a:lnTo>
                      <a:pt x="606685" y="1225178"/>
                    </a:lnTo>
                    <a:lnTo>
                      <a:pt x="505720" y="1407423"/>
                    </a:lnTo>
                    <a:lnTo>
                      <a:pt x="449840" y="1376308"/>
                    </a:lnTo>
                    <a:cubicBezTo>
                      <a:pt x="446665" y="1374403"/>
                      <a:pt x="442220" y="1375673"/>
                      <a:pt x="440315" y="1378848"/>
                    </a:cubicBezTo>
                    <a:lnTo>
                      <a:pt x="420630" y="1413773"/>
                    </a:lnTo>
                    <a:cubicBezTo>
                      <a:pt x="419995" y="1415678"/>
                      <a:pt x="419360" y="1417583"/>
                      <a:pt x="419995" y="1419488"/>
                    </a:cubicBezTo>
                    <a:cubicBezTo>
                      <a:pt x="420630" y="1421393"/>
                      <a:pt x="421900" y="1422663"/>
                      <a:pt x="423170" y="1423933"/>
                    </a:cubicBezTo>
                    <a:lnTo>
                      <a:pt x="479050" y="1455048"/>
                    </a:lnTo>
                    <a:lnTo>
                      <a:pt x="472700" y="1466478"/>
                    </a:lnTo>
                    <a:lnTo>
                      <a:pt x="416820" y="1435363"/>
                    </a:lnTo>
                    <a:cubicBezTo>
                      <a:pt x="414915" y="1434728"/>
                      <a:pt x="413010" y="1434093"/>
                      <a:pt x="411105" y="1434728"/>
                    </a:cubicBezTo>
                    <a:cubicBezTo>
                      <a:pt x="409200" y="1435363"/>
                      <a:pt x="407930" y="1436633"/>
                      <a:pt x="406660" y="1437903"/>
                    </a:cubicBezTo>
                    <a:lnTo>
                      <a:pt x="386975" y="1472828"/>
                    </a:lnTo>
                    <a:cubicBezTo>
                      <a:pt x="385070" y="1476003"/>
                      <a:pt x="386340" y="1480448"/>
                      <a:pt x="389515" y="1482353"/>
                    </a:cubicBezTo>
                    <a:lnTo>
                      <a:pt x="445395" y="1513468"/>
                    </a:lnTo>
                    <a:lnTo>
                      <a:pt x="344430" y="1695713"/>
                    </a:lnTo>
                    <a:lnTo>
                      <a:pt x="288550" y="1664598"/>
                    </a:lnTo>
                    <a:cubicBezTo>
                      <a:pt x="286645" y="1663963"/>
                      <a:pt x="284740" y="1663328"/>
                      <a:pt x="282835" y="1663963"/>
                    </a:cubicBezTo>
                    <a:cubicBezTo>
                      <a:pt x="280930" y="1664598"/>
                      <a:pt x="279660" y="1665868"/>
                      <a:pt x="278390" y="1667138"/>
                    </a:cubicBezTo>
                    <a:lnTo>
                      <a:pt x="258705" y="1702063"/>
                    </a:lnTo>
                    <a:cubicBezTo>
                      <a:pt x="256800" y="1705238"/>
                      <a:pt x="258070" y="1709683"/>
                      <a:pt x="261245" y="1711588"/>
                    </a:cubicBezTo>
                    <a:lnTo>
                      <a:pt x="317125" y="1742703"/>
                    </a:lnTo>
                    <a:lnTo>
                      <a:pt x="310775" y="1754133"/>
                    </a:lnTo>
                    <a:lnTo>
                      <a:pt x="254895" y="1723018"/>
                    </a:lnTo>
                    <a:cubicBezTo>
                      <a:pt x="251720" y="1721113"/>
                      <a:pt x="247275" y="1722383"/>
                      <a:pt x="245370" y="1725558"/>
                    </a:cubicBezTo>
                    <a:lnTo>
                      <a:pt x="225685" y="1760483"/>
                    </a:lnTo>
                    <a:cubicBezTo>
                      <a:pt x="225050" y="1762388"/>
                      <a:pt x="224415" y="1764293"/>
                      <a:pt x="225050" y="1766198"/>
                    </a:cubicBezTo>
                    <a:cubicBezTo>
                      <a:pt x="225685" y="1768103"/>
                      <a:pt x="226955" y="1769373"/>
                      <a:pt x="228225" y="1770643"/>
                    </a:cubicBezTo>
                    <a:lnTo>
                      <a:pt x="284105" y="1801758"/>
                    </a:lnTo>
                    <a:lnTo>
                      <a:pt x="183140" y="1984003"/>
                    </a:lnTo>
                    <a:lnTo>
                      <a:pt x="127260" y="1952888"/>
                    </a:lnTo>
                    <a:cubicBezTo>
                      <a:pt x="124085" y="1950983"/>
                      <a:pt x="119640" y="1952253"/>
                      <a:pt x="117735" y="1955428"/>
                    </a:cubicBezTo>
                    <a:lnTo>
                      <a:pt x="98050" y="1990353"/>
                    </a:lnTo>
                    <a:cubicBezTo>
                      <a:pt x="97415" y="1992258"/>
                      <a:pt x="96780" y="1994163"/>
                      <a:pt x="97415" y="1996068"/>
                    </a:cubicBezTo>
                    <a:cubicBezTo>
                      <a:pt x="98050" y="1997973"/>
                      <a:pt x="99320" y="1999243"/>
                      <a:pt x="100590" y="2000513"/>
                    </a:cubicBezTo>
                    <a:lnTo>
                      <a:pt x="156470" y="2031628"/>
                    </a:lnTo>
                    <a:lnTo>
                      <a:pt x="150120" y="2043058"/>
                    </a:lnTo>
                    <a:lnTo>
                      <a:pt x="94240" y="2011943"/>
                    </a:lnTo>
                    <a:cubicBezTo>
                      <a:pt x="91065" y="2010038"/>
                      <a:pt x="86620" y="2011308"/>
                      <a:pt x="84715" y="2014483"/>
                    </a:cubicBezTo>
                    <a:lnTo>
                      <a:pt x="65030" y="2049408"/>
                    </a:lnTo>
                    <a:cubicBezTo>
                      <a:pt x="64395" y="2051313"/>
                      <a:pt x="63760" y="2053218"/>
                      <a:pt x="64395" y="2055123"/>
                    </a:cubicBezTo>
                    <a:cubicBezTo>
                      <a:pt x="65030" y="2057028"/>
                      <a:pt x="66300" y="2058298"/>
                      <a:pt x="67570" y="2059568"/>
                    </a:cubicBezTo>
                    <a:lnTo>
                      <a:pt x="123450" y="2090683"/>
                    </a:lnTo>
                    <a:lnTo>
                      <a:pt x="895" y="2311663"/>
                    </a:lnTo>
                    <a:cubicBezTo>
                      <a:pt x="-1010" y="2314838"/>
                      <a:pt x="260" y="2319283"/>
                      <a:pt x="3435" y="2321188"/>
                    </a:cubicBezTo>
                    <a:lnTo>
                      <a:pt x="36455" y="2339603"/>
                    </a:lnTo>
                    <a:lnTo>
                      <a:pt x="14230" y="2379608"/>
                    </a:lnTo>
                    <a:cubicBezTo>
                      <a:pt x="13595" y="2381513"/>
                      <a:pt x="12960" y="2383418"/>
                      <a:pt x="13595" y="2385323"/>
                    </a:cubicBezTo>
                    <a:cubicBezTo>
                      <a:pt x="14230" y="2387228"/>
                      <a:pt x="15500" y="2388498"/>
                      <a:pt x="16770" y="2389768"/>
                    </a:cubicBezTo>
                    <a:lnTo>
                      <a:pt x="1677295" y="3312423"/>
                    </a:lnTo>
                    <a:cubicBezTo>
                      <a:pt x="1678565" y="3313058"/>
                      <a:pt x="1679835" y="3313058"/>
                      <a:pt x="1680470" y="3313058"/>
                    </a:cubicBezTo>
                    <a:cubicBezTo>
                      <a:pt x="1681105" y="3313058"/>
                      <a:pt x="1681740" y="3313058"/>
                      <a:pt x="1682375" y="3313058"/>
                    </a:cubicBezTo>
                    <a:cubicBezTo>
                      <a:pt x="1684280" y="3312423"/>
                      <a:pt x="1685550" y="3311153"/>
                      <a:pt x="1686820" y="3309883"/>
                    </a:cubicBezTo>
                    <a:lnTo>
                      <a:pt x="3007620" y="931173"/>
                    </a:lnTo>
                    <a:cubicBezTo>
                      <a:pt x="3013970" y="929903"/>
                      <a:pt x="3012700" y="925458"/>
                      <a:pt x="3008890" y="923553"/>
                    </a:cubicBezTo>
                    <a:close/>
                    <a:moveTo>
                      <a:pt x="210445" y="2140213"/>
                    </a:moveTo>
                    <a:lnTo>
                      <a:pt x="244735" y="2159263"/>
                    </a:lnTo>
                    <a:cubicBezTo>
                      <a:pt x="246005" y="2159898"/>
                      <a:pt x="247275" y="2159898"/>
                      <a:pt x="247910" y="2159898"/>
                    </a:cubicBezTo>
                    <a:cubicBezTo>
                      <a:pt x="248545" y="2159898"/>
                      <a:pt x="249180" y="2159898"/>
                      <a:pt x="249815" y="2159898"/>
                    </a:cubicBezTo>
                    <a:cubicBezTo>
                      <a:pt x="251720" y="2159263"/>
                      <a:pt x="252990" y="2157993"/>
                      <a:pt x="254260" y="2156723"/>
                    </a:cubicBezTo>
                    <a:lnTo>
                      <a:pt x="273945" y="2121798"/>
                    </a:lnTo>
                    <a:cubicBezTo>
                      <a:pt x="275850" y="2118623"/>
                      <a:pt x="274580" y="2114178"/>
                      <a:pt x="271405" y="2112273"/>
                    </a:cubicBezTo>
                    <a:lnTo>
                      <a:pt x="237115" y="2093223"/>
                    </a:lnTo>
                    <a:lnTo>
                      <a:pt x="243465" y="2081793"/>
                    </a:lnTo>
                    <a:lnTo>
                      <a:pt x="277755" y="2100843"/>
                    </a:lnTo>
                    <a:cubicBezTo>
                      <a:pt x="279025" y="2101478"/>
                      <a:pt x="280295" y="2101478"/>
                      <a:pt x="280930" y="2101478"/>
                    </a:cubicBezTo>
                    <a:cubicBezTo>
                      <a:pt x="283470" y="2101478"/>
                      <a:pt x="286010" y="2100208"/>
                      <a:pt x="287280" y="2097668"/>
                    </a:cubicBezTo>
                    <a:lnTo>
                      <a:pt x="306965" y="2062743"/>
                    </a:lnTo>
                    <a:cubicBezTo>
                      <a:pt x="307600" y="2060838"/>
                      <a:pt x="308235" y="2058933"/>
                      <a:pt x="307600" y="2057028"/>
                    </a:cubicBezTo>
                    <a:cubicBezTo>
                      <a:pt x="306965" y="2055123"/>
                      <a:pt x="305695" y="2053853"/>
                      <a:pt x="304425" y="2052583"/>
                    </a:cubicBezTo>
                    <a:lnTo>
                      <a:pt x="270135" y="2033533"/>
                    </a:lnTo>
                    <a:lnTo>
                      <a:pt x="274580" y="2025278"/>
                    </a:lnTo>
                    <a:lnTo>
                      <a:pt x="353320" y="2069093"/>
                    </a:lnTo>
                    <a:lnTo>
                      <a:pt x="284740" y="2192283"/>
                    </a:lnTo>
                    <a:lnTo>
                      <a:pt x="206000" y="2148468"/>
                    </a:lnTo>
                    <a:lnTo>
                      <a:pt x="210445" y="2140213"/>
                    </a:lnTo>
                    <a:close/>
                    <a:moveTo>
                      <a:pt x="1013085" y="694953"/>
                    </a:moveTo>
                    <a:lnTo>
                      <a:pt x="1047375" y="714003"/>
                    </a:lnTo>
                    <a:cubicBezTo>
                      <a:pt x="1048645" y="714638"/>
                      <a:pt x="1049915" y="714638"/>
                      <a:pt x="1050550" y="714638"/>
                    </a:cubicBezTo>
                    <a:cubicBezTo>
                      <a:pt x="1051185" y="714638"/>
                      <a:pt x="1051820" y="714638"/>
                      <a:pt x="1052455" y="714638"/>
                    </a:cubicBezTo>
                    <a:cubicBezTo>
                      <a:pt x="1054360" y="714003"/>
                      <a:pt x="1055630" y="712733"/>
                      <a:pt x="1056900" y="711463"/>
                    </a:cubicBezTo>
                    <a:lnTo>
                      <a:pt x="1076585" y="676538"/>
                    </a:lnTo>
                    <a:cubicBezTo>
                      <a:pt x="1078490" y="673363"/>
                      <a:pt x="1077220" y="668918"/>
                      <a:pt x="1074045" y="667013"/>
                    </a:cubicBezTo>
                    <a:lnTo>
                      <a:pt x="1039755" y="647963"/>
                    </a:lnTo>
                    <a:lnTo>
                      <a:pt x="1046105" y="636533"/>
                    </a:lnTo>
                    <a:lnTo>
                      <a:pt x="1080395" y="655583"/>
                    </a:lnTo>
                    <a:cubicBezTo>
                      <a:pt x="1081665" y="656218"/>
                      <a:pt x="1082935" y="656218"/>
                      <a:pt x="1083570" y="656218"/>
                    </a:cubicBezTo>
                    <a:cubicBezTo>
                      <a:pt x="1086110" y="656218"/>
                      <a:pt x="1088650" y="654948"/>
                      <a:pt x="1089920" y="652408"/>
                    </a:cubicBezTo>
                    <a:lnTo>
                      <a:pt x="1109605" y="617483"/>
                    </a:lnTo>
                    <a:cubicBezTo>
                      <a:pt x="1110240" y="615578"/>
                      <a:pt x="1110875" y="613673"/>
                      <a:pt x="1110240" y="611768"/>
                    </a:cubicBezTo>
                    <a:cubicBezTo>
                      <a:pt x="1109605" y="609863"/>
                      <a:pt x="1108335" y="608593"/>
                      <a:pt x="1107065" y="607323"/>
                    </a:cubicBezTo>
                    <a:lnTo>
                      <a:pt x="1072775" y="588273"/>
                    </a:lnTo>
                    <a:lnTo>
                      <a:pt x="1077220" y="580018"/>
                    </a:lnTo>
                    <a:lnTo>
                      <a:pt x="1155960" y="623833"/>
                    </a:lnTo>
                    <a:lnTo>
                      <a:pt x="1088015" y="746388"/>
                    </a:lnTo>
                    <a:lnTo>
                      <a:pt x="1009275" y="702573"/>
                    </a:lnTo>
                    <a:lnTo>
                      <a:pt x="1013085" y="694953"/>
                    </a:lnTo>
                    <a:close/>
                    <a:moveTo>
                      <a:pt x="852430" y="983878"/>
                    </a:moveTo>
                    <a:lnTo>
                      <a:pt x="886720" y="1002928"/>
                    </a:lnTo>
                    <a:cubicBezTo>
                      <a:pt x="887990" y="1003563"/>
                      <a:pt x="889260" y="1003563"/>
                      <a:pt x="889895" y="1003563"/>
                    </a:cubicBezTo>
                    <a:cubicBezTo>
                      <a:pt x="890530" y="1003563"/>
                      <a:pt x="891165" y="1003563"/>
                      <a:pt x="891800" y="1003563"/>
                    </a:cubicBezTo>
                    <a:cubicBezTo>
                      <a:pt x="893705" y="1002928"/>
                      <a:pt x="894975" y="1001658"/>
                      <a:pt x="896245" y="1000388"/>
                    </a:cubicBezTo>
                    <a:lnTo>
                      <a:pt x="915930" y="965463"/>
                    </a:lnTo>
                    <a:cubicBezTo>
                      <a:pt x="917835" y="962288"/>
                      <a:pt x="916565" y="957843"/>
                      <a:pt x="913390" y="955938"/>
                    </a:cubicBezTo>
                    <a:lnTo>
                      <a:pt x="879100" y="936888"/>
                    </a:lnTo>
                    <a:lnTo>
                      <a:pt x="885450" y="925458"/>
                    </a:lnTo>
                    <a:lnTo>
                      <a:pt x="919740" y="944508"/>
                    </a:lnTo>
                    <a:cubicBezTo>
                      <a:pt x="921010" y="945143"/>
                      <a:pt x="922280" y="945143"/>
                      <a:pt x="922915" y="945143"/>
                    </a:cubicBezTo>
                    <a:cubicBezTo>
                      <a:pt x="923550" y="945143"/>
                      <a:pt x="924185" y="945143"/>
                      <a:pt x="924820" y="945143"/>
                    </a:cubicBezTo>
                    <a:cubicBezTo>
                      <a:pt x="926725" y="944508"/>
                      <a:pt x="927995" y="943238"/>
                      <a:pt x="929265" y="941968"/>
                    </a:cubicBezTo>
                    <a:lnTo>
                      <a:pt x="948950" y="907043"/>
                    </a:lnTo>
                    <a:cubicBezTo>
                      <a:pt x="950855" y="903868"/>
                      <a:pt x="949585" y="899423"/>
                      <a:pt x="946410" y="897518"/>
                    </a:cubicBezTo>
                    <a:lnTo>
                      <a:pt x="912120" y="878468"/>
                    </a:lnTo>
                    <a:lnTo>
                      <a:pt x="916565" y="870213"/>
                    </a:lnTo>
                    <a:lnTo>
                      <a:pt x="995305" y="914028"/>
                    </a:lnTo>
                    <a:lnTo>
                      <a:pt x="927360" y="1036583"/>
                    </a:lnTo>
                    <a:lnTo>
                      <a:pt x="848620" y="992768"/>
                    </a:lnTo>
                    <a:lnTo>
                      <a:pt x="852430" y="983878"/>
                    </a:ln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形状 137"/>
              <p:cNvSpPr/>
              <p:nvPr/>
            </p:nvSpPr>
            <p:spPr>
              <a:xfrm>
                <a:off x="8453741" y="5161788"/>
                <a:ext cx="1611379" cy="2098494"/>
              </a:xfrm>
              <a:custGeom>
                <a:avLst/>
                <a:gdLst>
                  <a:gd name="connsiteX0" fmla="*/ 1564018 w 1611379"/>
                  <a:gd name="connsiteY0" fmla="*/ 14732 h 2098494"/>
                  <a:gd name="connsiteX1" fmla="*/ 1564018 w 1611379"/>
                  <a:gd name="connsiteY1" fmla="*/ 14732 h 2098494"/>
                  <a:gd name="connsiteX2" fmla="*/ 1564018 w 1611379"/>
                  <a:gd name="connsiteY2" fmla="*/ 14732 h 2098494"/>
                  <a:gd name="connsiteX3" fmla="*/ 1383043 w 1611379"/>
                  <a:gd name="connsiteY3" fmla="*/ 88392 h 2098494"/>
                  <a:gd name="connsiteX4" fmla="*/ 1002043 w 1611379"/>
                  <a:gd name="connsiteY4" fmla="*/ 672592 h 2098494"/>
                  <a:gd name="connsiteX5" fmla="*/ 1002043 w 1611379"/>
                  <a:gd name="connsiteY5" fmla="*/ 672592 h 2098494"/>
                  <a:gd name="connsiteX6" fmla="*/ 1001408 w 1611379"/>
                  <a:gd name="connsiteY6" fmla="*/ 673862 h 2098494"/>
                  <a:gd name="connsiteX7" fmla="*/ 736614 w 1611379"/>
                  <a:gd name="connsiteY7" fmla="*/ 988822 h 2098494"/>
                  <a:gd name="connsiteX8" fmla="*/ 736614 w 1611379"/>
                  <a:gd name="connsiteY8" fmla="*/ 988822 h 2098494"/>
                  <a:gd name="connsiteX9" fmla="*/ 648349 w 1611379"/>
                  <a:gd name="connsiteY9" fmla="*/ 1025652 h 2098494"/>
                  <a:gd name="connsiteX10" fmla="*/ 635014 w 1611379"/>
                  <a:gd name="connsiteY10" fmla="*/ 1039622 h 2098494"/>
                  <a:gd name="connsiteX11" fmla="*/ 478803 w 1611379"/>
                  <a:gd name="connsiteY11" fmla="*/ 1200912 h 2098494"/>
                  <a:gd name="connsiteX12" fmla="*/ 455943 w 1611379"/>
                  <a:gd name="connsiteY12" fmla="*/ 1185672 h 2098494"/>
                  <a:gd name="connsiteX13" fmla="*/ 110503 w 1611379"/>
                  <a:gd name="connsiteY13" fmla="*/ 1227582 h 2098494"/>
                  <a:gd name="connsiteX14" fmla="*/ 1918 w 1611379"/>
                  <a:gd name="connsiteY14" fmla="*/ 1430147 h 2098494"/>
                  <a:gd name="connsiteX15" fmla="*/ 64149 w 1611379"/>
                  <a:gd name="connsiteY15" fmla="*/ 1639062 h 2098494"/>
                  <a:gd name="connsiteX16" fmla="*/ 132093 w 1611379"/>
                  <a:gd name="connsiteY16" fmla="*/ 1695577 h 2098494"/>
                  <a:gd name="connsiteX17" fmla="*/ 297193 w 1611379"/>
                  <a:gd name="connsiteY17" fmla="*/ 1731137 h 2098494"/>
                  <a:gd name="connsiteX18" fmla="*/ 383553 w 1611379"/>
                  <a:gd name="connsiteY18" fmla="*/ 1710182 h 2098494"/>
                  <a:gd name="connsiteX19" fmla="*/ 513728 w 1611379"/>
                  <a:gd name="connsiteY19" fmla="*/ 1612392 h 2098494"/>
                  <a:gd name="connsiteX20" fmla="*/ 845833 w 1611379"/>
                  <a:gd name="connsiteY20" fmla="*/ 1147572 h 2098494"/>
                  <a:gd name="connsiteX21" fmla="*/ 858533 w 1611379"/>
                  <a:gd name="connsiteY21" fmla="*/ 1061847 h 2098494"/>
                  <a:gd name="connsiteX22" fmla="*/ 922033 w 1611379"/>
                  <a:gd name="connsiteY22" fmla="*/ 1000887 h 2098494"/>
                  <a:gd name="connsiteX23" fmla="*/ 956324 w 1611379"/>
                  <a:gd name="connsiteY23" fmla="*/ 1007872 h 2098494"/>
                  <a:gd name="connsiteX24" fmla="*/ 978549 w 1611379"/>
                  <a:gd name="connsiteY24" fmla="*/ 1035177 h 2098494"/>
                  <a:gd name="connsiteX25" fmla="*/ 952514 w 1611379"/>
                  <a:gd name="connsiteY25" fmla="*/ 1119632 h 2098494"/>
                  <a:gd name="connsiteX26" fmla="*/ 881393 w 1611379"/>
                  <a:gd name="connsiteY26" fmla="*/ 1170432 h 2098494"/>
                  <a:gd name="connsiteX27" fmla="*/ 618503 w 1611379"/>
                  <a:gd name="connsiteY27" fmla="*/ 1677162 h 2098494"/>
                  <a:gd name="connsiteX28" fmla="*/ 590564 w 1611379"/>
                  <a:gd name="connsiteY28" fmla="*/ 1837817 h 2098494"/>
                  <a:gd name="connsiteX29" fmla="*/ 718199 w 1611379"/>
                  <a:gd name="connsiteY29" fmla="*/ 2055622 h 2098494"/>
                  <a:gd name="connsiteX30" fmla="*/ 799478 w 1611379"/>
                  <a:gd name="connsiteY30" fmla="*/ 2090547 h 2098494"/>
                  <a:gd name="connsiteX31" fmla="*/ 885203 w 1611379"/>
                  <a:gd name="connsiteY31" fmla="*/ 2097532 h 2098494"/>
                  <a:gd name="connsiteX32" fmla="*/ 1014108 w 1611379"/>
                  <a:gd name="connsiteY32" fmla="*/ 2051812 h 2098494"/>
                  <a:gd name="connsiteX33" fmla="*/ 1144918 w 1611379"/>
                  <a:gd name="connsiteY33" fmla="*/ 1863217 h 2098494"/>
                  <a:gd name="connsiteX34" fmla="*/ 1024903 w 1611379"/>
                  <a:gd name="connsiteY34" fmla="*/ 1536827 h 2098494"/>
                  <a:gd name="connsiteX35" fmla="*/ 1001408 w 1611379"/>
                  <a:gd name="connsiteY35" fmla="*/ 1523492 h 2098494"/>
                  <a:gd name="connsiteX36" fmla="*/ 1073799 w 1611379"/>
                  <a:gd name="connsiteY36" fmla="*/ 1310767 h 2098494"/>
                  <a:gd name="connsiteX37" fmla="*/ 1079514 w 1611379"/>
                  <a:gd name="connsiteY37" fmla="*/ 1292352 h 2098494"/>
                  <a:gd name="connsiteX38" fmla="*/ 1071893 w 1611379"/>
                  <a:gd name="connsiteY38" fmla="*/ 1197102 h 2098494"/>
                  <a:gd name="connsiteX39" fmla="*/ 1232549 w 1611379"/>
                  <a:gd name="connsiteY39" fmla="*/ 817372 h 2098494"/>
                  <a:gd name="connsiteX40" fmla="*/ 1232549 w 1611379"/>
                  <a:gd name="connsiteY40" fmla="*/ 817372 h 2098494"/>
                  <a:gd name="connsiteX41" fmla="*/ 1580528 w 1611379"/>
                  <a:gd name="connsiteY41" fmla="*/ 212217 h 2098494"/>
                  <a:gd name="connsiteX42" fmla="*/ 1564018 w 1611379"/>
                  <a:gd name="connsiteY42" fmla="*/ 14732 h 2098494"/>
                  <a:gd name="connsiteX43" fmla="*/ 446418 w 1611379"/>
                  <a:gd name="connsiteY43" fmla="*/ 1440307 h 2098494"/>
                  <a:gd name="connsiteX44" fmla="*/ 387364 w 1611379"/>
                  <a:gd name="connsiteY44" fmla="*/ 1546352 h 2098494"/>
                  <a:gd name="connsiteX45" fmla="*/ 173368 w 1611379"/>
                  <a:gd name="connsiteY45" fmla="*/ 1543812 h 2098494"/>
                  <a:gd name="connsiteX46" fmla="*/ 202578 w 1611379"/>
                  <a:gd name="connsiteY46" fmla="*/ 1331722 h 2098494"/>
                  <a:gd name="connsiteX47" fmla="*/ 300368 w 1611379"/>
                  <a:gd name="connsiteY47" fmla="*/ 1289177 h 2098494"/>
                  <a:gd name="connsiteX48" fmla="*/ 316243 w 1611379"/>
                  <a:gd name="connsiteY48" fmla="*/ 1288542 h 2098494"/>
                  <a:gd name="connsiteX49" fmla="*/ 417208 w 1611379"/>
                  <a:gd name="connsiteY49" fmla="*/ 1333627 h 2098494"/>
                  <a:gd name="connsiteX50" fmla="*/ 446418 w 1611379"/>
                  <a:gd name="connsiteY50" fmla="*/ 1440307 h 2098494"/>
                  <a:gd name="connsiteX51" fmla="*/ 829958 w 1611379"/>
                  <a:gd name="connsiteY51" fmla="*/ 1058672 h 2098494"/>
                  <a:gd name="connsiteX52" fmla="*/ 772808 w 1611379"/>
                  <a:gd name="connsiteY52" fmla="*/ 1052957 h 2098494"/>
                  <a:gd name="connsiteX53" fmla="*/ 829958 w 1611379"/>
                  <a:gd name="connsiteY53" fmla="*/ 1058672 h 2098494"/>
                  <a:gd name="connsiteX54" fmla="*/ 829958 w 1611379"/>
                  <a:gd name="connsiteY54" fmla="*/ 1058672 h 2098494"/>
                  <a:gd name="connsiteX55" fmla="*/ 829958 w 1611379"/>
                  <a:gd name="connsiteY55" fmla="*/ 1058672 h 2098494"/>
                  <a:gd name="connsiteX56" fmla="*/ 1009028 w 1611379"/>
                  <a:gd name="connsiteY56" fmla="*/ 1826387 h 2098494"/>
                  <a:gd name="connsiteX57" fmla="*/ 941718 w 1611379"/>
                  <a:gd name="connsiteY57" fmla="*/ 1927352 h 2098494"/>
                  <a:gd name="connsiteX58" fmla="*/ 833133 w 1611379"/>
                  <a:gd name="connsiteY58" fmla="*/ 1948942 h 2098494"/>
                  <a:gd name="connsiteX59" fmla="*/ 746774 w 1611379"/>
                  <a:gd name="connsiteY59" fmla="*/ 1879727 h 2098494"/>
                  <a:gd name="connsiteX60" fmla="*/ 733439 w 1611379"/>
                  <a:gd name="connsiteY60" fmla="*/ 1759077 h 2098494"/>
                  <a:gd name="connsiteX61" fmla="*/ 909333 w 1611379"/>
                  <a:gd name="connsiteY61" fmla="*/ 1636522 h 2098494"/>
                  <a:gd name="connsiteX62" fmla="*/ 995693 w 1611379"/>
                  <a:gd name="connsiteY62" fmla="*/ 1705737 h 2098494"/>
                  <a:gd name="connsiteX63" fmla="*/ 1009028 w 1611379"/>
                  <a:gd name="connsiteY63" fmla="*/ 1826387 h 2098494"/>
                  <a:gd name="connsiteX64" fmla="*/ 1107453 w 1611379"/>
                  <a:gd name="connsiteY64" fmla="*/ 1701292 h 2098494"/>
                  <a:gd name="connsiteX65" fmla="*/ 1109358 w 1611379"/>
                  <a:gd name="connsiteY65" fmla="*/ 1708277 h 2098494"/>
                  <a:gd name="connsiteX66" fmla="*/ 1109358 w 1611379"/>
                  <a:gd name="connsiteY66" fmla="*/ 1707642 h 2098494"/>
                  <a:gd name="connsiteX67" fmla="*/ 1108724 w 1611379"/>
                  <a:gd name="connsiteY67" fmla="*/ 1706372 h 2098494"/>
                  <a:gd name="connsiteX68" fmla="*/ 1109358 w 1611379"/>
                  <a:gd name="connsiteY68" fmla="*/ 1707642 h 2098494"/>
                  <a:gd name="connsiteX69" fmla="*/ 1109358 w 1611379"/>
                  <a:gd name="connsiteY69" fmla="*/ 1707642 h 2098494"/>
                  <a:gd name="connsiteX70" fmla="*/ 1108089 w 1611379"/>
                  <a:gd name="connsiteY70" fmla="*/ 1703197 h 2098494"/>
                  <a:gd name="connsiteX71" fmla="*/ 1106183 w 1611379"/>
                  <a:gd name="connsiteY71" fmla="*/ 1696212 h 2098494"/>
                  <a:gd name="connsiteX72" fmla="*/ 1107453 w 1611379"/>
                  <a:gd name="connsiteY72" fmla="*/ 1701292 h 209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611379" h="2098494">
                    <a:moveTo>
                      <a:pt x="1564018" y="14732"/>
                    </a:moveTo>
                    <a:lnTo>
                      <a:pt x="1564018" y="14732"/>
                    </a:lnTo>
                    <a:lnTo>
                      <a:pt x="1564018" y="14732"/>
                    </a:lnTo>
                    <a:cubicBezTo>
                      <a:pt x="1465593" y="-43053"/>
                      <a:pt x="1383678" y="87757"/>
                      <a:pt x="1383043" y="88392"/>
                    </a:cubicBezTo>
                    <a:lnTo>
                      <a:pt x="1002043" y="672592"/>
                    </a:lnTo>
                    <a:lnTo>
                      <a:pt x="1002043" y="672592"/>
                    </a:lnTo>
                    <a:lnTo>
                      <a:pt x="1001408" y="673862"/>
                    </a:lnTo>
                    <a:lnTo>
                      <a:pt x="736614" y="988822"/>
                    </a:lnTo>
                    <a:lnTo>
                      <a:pt x="736614" y="988822"/>
                    </a:lnTo>
                    <a:cubicBezTo>
                      <a:pt x="702324" y="972312"/>
                      <a:pt x="683908" y="990092"/>
                      <a:pt x="648349" y="1025652"/>
                    </a:cubicBezTo>
                    <a:lnTo>
                      <a:pt x="635014" y="1039622"/>
                    </a:lnTo>
                    <a:cubicBezTo>
                      <a:pt x="574053" y="1099312"/>
                      <a:pt x="497218" y="1181227"/>
                      <a:pt x="478803" y="1200912"/>
                    </a:cubicBezTo>
                    <a:cubicBezTo>
                      <a:pt x="471183" y="1195832"/>
                      <a:pt x="464199" y="1190752"/>
                      <a:pt x="455943" y="1185672"/>
                    </a:cubicBezTo>
                    <a:cubicBezTo>
                      <a:pt x="349264" y="1124077"/>
                      <a:pt x="210833" y="1141222"/>
                      <a:pt x="110503" y="1227582"/>
                    </a:cubicBezTo>
                    <a:cubicBezTo>
                      <a:pt x="49543" y="1280287"/>
                      <a:pt x="10808" y="1352677"/>
                      <a:pt x="1918" y="1430147"/>
                    </a:cubicBezTo>
                    <a:cubicBezTo>
                      <a:pt x="-6972" y="1508252"/>
                      <a:pt x="15253" y="1581912"/>
                      <a:pt x="64149" y="1639062"/>
                    </a:cubicBezTo>
                    <a:cubicBezTo>
                      <a:pt x="83199" y="1661922"/>
                      <a:pt x="106693" y="1680337"/>
                      <a:pt x="132093" y="1695577"/>
                    </a:cubicBezTo>
                    <a:cubicBezTo>
                      <a:pt x="182258" y="1724152"/>
                      <a:pt x="239408" y="1736217"/>
                      <a:pt x="297193" y="1731137"/>
                    </a:cubicBezTo>
                    <a:cubicBezTo>
                      <a:pt x="326403" y="1728597"/>
                      <a:pt x="355614" y="1721612"/>
                      <a:pt x="383553" y="1710182"/>
                    </a:cubicBezTo>
                    <a:cubicBezTo>
                      <a:pt x="433083" y="1690497"/>
                      <a:pt x="478168" y="1656842"/>
                      <a:pt x="513728" y="1612392"/>
                    </a:cubicBezTo>
                    <a:cubicBezTo>
                      <a:pt x="541668" y="1577467"/>
                      <a:pt x="833133" y="1165352"/>
                      <a:pt x="845833" y="1147572"/>
                    </a:cubicBezTo>
                    <a:cubicBezTo>
                      <a:pt x="875043" y="1096772"/>
                      <a:pt x="866153" y="1072007"/>
                      <a:pt x="858533" y="1061847"/>
                    </a:cubicBezTo>
                    <a:lnTo>
                      <a:pt x="922033" y="1000887"/>
                    </a:lnTo>
                    <a:cubicBezTo>
                      <a:pt x="928383" y="1002157"/>
                      <a:pt x="940449" y="1005332"/>
                      <a:pt x="956324" y="1007872"/>
                    </a:cubicBezTo>
                    <a:cubicBezTo>
                      <a:pt x="965849" y="1021207"/>
                      <a:pt x="974103" y="1030732"/>
                      <a:pt x="978549" y="1035177"/>
                    </a:cubicBezTo>
                    <a:lnTo>
                      <a:pt x="952514" y="1119632"/>
                    </a:lnTo>
                    <a:cubicBezTo>
                      <a:pt x="939814" y="1117092"/>
                      <a:pt x="913778" y="1120902"/>
                      <a:pt x="881393" y="1170432"/>
                    </a:cubicBezTo>
                    <a:cubicBezTo>
                      <a:pt x="871233" y="1189482"/>
                      <a:pt x="636283" y="1636522"/>
                      <a:pt x="618503" y="1677162"/>
                    </a:cubicBezTo>
                    <a:cubicBezTo>
                      <a:pt x="595008" y="1729232"/>
                      <a:pt x="585483" y="1784477"/>
                      <a:pt x="590564" y="1837817"/>
                    </a:cubicBezTo>
                    <a:cubicBezTo>
                      <a:pt x="599453" y="1929257"/>
                      <a:pt x="645808" y="2007997"/>
                      <a:pt x="718199" y="2055622"/>
                    </a:cubicBezTo>
                    <a:cubicBezTo>
                      <a:pt x="742964" y="2072132"/>
                      <a:pt x="770268" y="2083562"/>
                      <a:pt x="799478" y="2090547"/>
                    </a:cubicBezTo>
                    <a:cubicBezTo>
                      <a:pt x="828053" y="2097532"/>
                      <a:pt x="856628" y="2100072"/>
                      <a:pt x="885203" y="2097532"/>
                    </a:cubicBezTo>
                    <a:cubicBezTo>
                      <a:pt x="929653" y="2093722"/>
                      <a:pt x="974103" y="2077847"/>
                      <a:pt x="1014108" y="2051812"/>
                    </a:cubicBezTo>
                    <a:cubicBezTo>
                      <a:pt x="1079514" y="2008632"/>
                      <a:pt x="1125868" y="1941957"/>
                      <a:pt x="1144918" y="1863217"/>
                    </a:cubicBezTo>
                    <a:cubicBezTo>
                      <a:pt x="1176668" y="1734947"/>
                      <a:pt x="1128408" y="1603502"/>
                      <a:pt x="1024903" y="1536827"/>
                    </a:cubicBezTo>
                    <a:cubicBezTo>
                      <a:pt x="1017283" y="1531747"/>
                      <a:pt x="1009664" y="1527302"/>
                      <a:pt x="1001408" y="1523492"/>
                    </a:cubicBezTo>
                    <a:cubicBezTo>
                      <a:pt x="1010299" y="1498092"/>
                      <a:pt x="1048399" y="1392047"/>
                      <a:pt x="1073799" y="1310767"/>
                    </a:cubicBezTo>
                    <a:lnTo>
                      <a:pt x="1079514" y="1292352"/>
                    </a:lnTo>
                    <a:cubicBezTo>
                      <a:pt x="1094753" y="1244727"/>
                      <a:pt x="1102374" y="1219962"/>
                      <a:pt x="1071893" y="1197102"/>
                    </a:cubicBezTo>
                    <a:lnTo>
                      <a:pt x="1232549" y="817372"/>
                    </a:lnTo>
                    <a:lnTo>
                      <a:pt x="1232549" y="817372"/>
                    </a:lnTo>
                    <a:lnTo>
                      <a:pt x="1580528" y="212217"/>
                    </a:lnTo>
                    <a:cubicBezTo>
                      <a:pt x="1580528" y="207772"/>
                      <a:pt x="1659903" y="75692"/>
                      <a:pt x="1564018" y="14732"/>
                    </a:cubicBezTo>
                    <a:close/>
                    <a:moveTo>
                      <a:pt x="446418" y="1440307"/>
                    </a:moveTo>
                    <a:cubicBezTo>
                      <a:pt x="441339" y="1480312"/>
                      <a:pt x="420383" y="1518412"/>
                      <a:pt x="387364" y="1546352"/>
                    </a:cubicBezTo>
                    <a:cubicBezTo>
                      <a:pt x="320053" y="1604137"/>
                      <a:pt x="224168" y="1602867"/>
                      <a:pt x="173368" y="1543812"/>
                    </a:cubicBezTo>
                    <a:cubicBezTo>
                      <a:pt x="122568" y="1484757"/>
                      <a:pt x="135268" y="1388872"/>
                      <a:pt x="202578" y="1331722"/>
                    </a:cubicBezTo>
                    <a:cubicBezTo>
                      <a:pt x="231153" y="1306957"/>
                      <a:pt x="264808" y="1292352"/>
                      <a:pt x="300368" y="1289177"/>
                    </a:cubicBezTo>
                    <a:cubicBezTo>
                      <a:pt x="305449" y="1288542"/>
                      <a:pt x="311164" y="1288542"/>
                      <a:pt x="316243" y="1288542"/>
                    </a:cubicBezTo>
                    <a:cubicBezTo>
                      <a:pt x="356883" y="1289177"/>
                      <a:pt x="392443" y="1305052"/>
                      <a:pt x="417208" y="1333627"/>
                    </a:cubicBezTo>
                    <a:cubicBezTo>
                      <a:pt x="440703" y="1362837"/>
                      <a:pt x="451499" y="1400302"/>
                      <a:pt x="446418" y="1440307"/>
                    </a:cubicBezTo>
                    <a:close/>
                    <a:moveTo>
                      <a:pt x="829958" y="1058672"/>
                    </a:moveTo>
                    <a:lnTo>
                      <a:pt x="772808" y="1052957"/>
                    </a:lnTo>
                    <a:lnTo>
                      <a:pt x="829958" y="1058672"/>
                    </a:lnTo>
                    <a:lnTo>
                      <a:pt x="829958" y="1058672"/>
                    </a:lnTo>
                    <a:lnTo>
                      <a:pt x="829958" y="1058672"/>
                    </a:lnTo>
                    <a:close/>
                    <a:moveTo>
                      <a:pt x="1009028" y="1826387"/>
                    </a:moveTo>
                    <a:cubicBezTo>
                      <a:pt x="998868" y="1868297"/>
                      <a:pt x="974739" y="1903857"/>
                      <a:pt x="941718" y="1927352"/>
                    </a:cubicBezTo>
                    <a:cubicBezTo>
                      <a:pt x="908699" y="1950212"/>
                      <a:pt x="869964" y="1957832"/>
                      <a:pt x="833133" y="1948942"/>
                    </a:cubicBezTo>
                    <a:cubicBezTo>
                      <a:pt x="796303" y="1940052"/>
                      <a:pt x="765824" y="1915287"/>
                      <a:pt x="746774" y="1879727"/>
                    </a:cubicBezTo>
                    <a:cubicBezTo>
                      <a:pt x="727724" y="1843532"/>
                      <a:pt x="723278" y="1800987"/>
                      <a:pt x="733439" y="1759077"/>
                    </a:cubicBezTo>
                    <a:cubicBezTo>
                      <a:pt x="754393" y="1672717"/>
                      <a:pt x="833768" y="1618107"/>
                      <a:pt x="909333" y="1636522"/>
                    </a:cubicBezTo>
                    <a:cubicBezTo>
                      <a:pt x="946164" y="1645412"/>
                      <a:pt x="976643" y="1670177"/>
                      <a:pt x="995693" y="1705737"/>
                    </a:cubicBezTo>
                    <a:cubicBezTo>
                      <a:pt x="1014108" y="1741297"/>
                      <a:pt x="1019189" y="1784477"/>
                      <a:pt x="1009028" y="1826387"/>
                    </a:cubicBezTo>
                    <a:close/>
                    <a:moveTo>
                      <a:pt x="1107453" y="1701292"/>
                    </a:moveTo>
                    <a:cubicBezTo>
                      <a:pt x="1108089" y="1703832"/>
                      <a:pt x="1108724" y="1705737"/>
                      <a:pt x="1109358" y="1708277"/>
                    </a:cubicBezTo>
                    <a:cubicBezTo>
                      <a:pt x="1109358" y="1708277"/>
                      <a:pt x="1109358" y="1708277"/>
                      <a:pt x="1109358" y="1707642"/>
                    </a:cubicBezTo>
                    <a:cubicBezTo>
                      <a:pt x="1109358" y="1707007"/>
                      <a:pt x="1109358" y="1707007"/>
                      <a:pt x="1108724" y="1706372"/>
                    </a:cubicBezTo>
                    <a:cubicBezTo>
                      <a:pt x="1108724" y="1707007"/>
                      <a:pt x="1108724" y="1707007"/>
                      <a:pt x="1109358" y="1707642"/>
                    </a:cubicBezTo>
                    <a:cubicBezTo>
                      <a:pt x="1109358" y="1707642"/>
                      <a:pt x="1109358" y="1707642"/>
                      <a:pt x="1109358" y="1707642"/>
                    </a:cubicBezTo>
                    <a:cubicBezTo>
                      <a:pt x="1108724" y="1706372"/>
                      <a:pt x="1108724" y="1704467"/>
                      <a:pt x="1108089" y="1703197"/>
                    </a:cubicBezTo>
                    <a:cubicBezTo>
                      <a:pt x="1107453" y="1700657"/>
                      <a:pt x="1106818" y="1698117"/>
                      <a:pt x="1106183" y="1696212"/>
                    </a:cubicBezTo>
                    <a:cubicBezTo>
                      <a:pt x="1106818" y="1698117"/>
                      <a:pt x="1107453" y="1700022"/>
                      <a:pt x="1107453" y="1701292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形状 138"/>
              <p:cNvSpPr/>
              <p:nvPr/>
            </p:nvSpPr>
            <p:spPr>
              <a:xfrm>
                <a:off x="10260080" y="4281072"/>
                <a:ext cx="2240632" cy="2837912"/>
              </a:xfrm>
              <a:custGeom>
                <a:avLst/>
                <a:gdLst>
                  <a:gd name="connsiteX0" fmla="*/ 2225289 w 2240632"/>
                  <a:gd name="connsiteY0" fmla="*/ 362682 h 2837912"/>
                  <a:gd name="connsiteX1" fmla="*/ 2196714 w 2240632"/>
                  <a:gd name="connsiteY1" fmla="*/ 325852 h 2837912"/>
                  <a:gd name="connsiteX2" fmla="*/ 2132579 w 2240632"/>
                  <a:gd name="connsiteY2" fmla="*/ 294737 h 2837912"/>
                  <a:gd name="connsiteX3" fmla="*/ 2034154 w 2240632"/>
                  <a:gd name="connsiteY3" fmla="*/ 276957 h 2837912"/>
                  <a:gd name="connsiteX4" fmla="*/ 2036694 w 2240632"/>
                  <a:gd name="connsiteY4" fmla="*/ 262352 h 2837912"/>
                  <a:gd name="connsiteX5" fmla="*/ 2030344 w 2240632"/>
                  <a:gd name="connsiteY5" fmla="*/ 253462 h 2837912"/>
                  <a:gd name="connsiteX6" fmla="*/ 1924934 w 2240632"/>
                  <a:gd name="connsiteY6" fmla="*/ 234412 h 2837912"/>
                  <a:gd name="connsiteX7" fmla="*/ 1919219 w 2240632"/>
                  <a:gd name="connsiteY7" fmla="*/ 235682 h 2837912"/>
                  <a:gd name="connsiteX8" fmla="*/ 1916044 w 2240632"/>
                  <a:gd name="connsiteY8" fmla="*/ 240762 h 2837912"/>
                  <a:gd name="connsiteX9" fmla="*/ 1913504 w 2240632"/>
                  <a:gd name="connsiteY9" fmla="*/ 255367 h 2837912"/>
                  <a:gd name="connsiteX10" fmla="*/ 479674 w 2240632"/>
                  <a:gd name="connsiteY10" fmla="*/ 97 h 2837912"/>
                  <a:gd name="connsiteX11" fmla="*/ 470784 w 2240632"/>
                  <a:gd name="connsiteY11" fmla="*/ 5812 h 2837912"/>
                  <a:gd name="connsiteX12" fmla="*/ 427604 w 2240632"/>
                  <a:gd name="connsiteY12" fmla="*/ 249017 h 2837912"/>
                  <a:gd name="connsiteX13" fmla="*/ 366644 w 2240632"/>
                  <a:gd name="connsiteY13" fmla="*/ 238222 h 2837912"/>
                  <a:gd name="connsiteX14" fmla="*/ 360929 w 2240632"/>
                  <a:gd name="connsiteY14" fmla="*/ 239492 h 2837912"/>
                  <a:gd name="connsiteX15" fmla="*/ 357754 w 2240632"/>
                  <a:gd name="connsiteY15" fmla="*/ 244572 h 2837912"/>
                  <a:gd name="connsiteX16" fmla="*/ 346324 w 2240632"/>
                  <a:gd name="connsiteY16" fmla="*/ 309977 h 2837912"/>
                  <a:gd name="connsiteX17" fmla="*/ 339339 w 2240632"/>
                  <a:gd name="connsiteY17" fmla="*/ 348712 h 2837912"/>
                  <a:gd name="connsiteX18" fmla="*/ 345689 w 2240632"/>
                  <a:gd name="connsiteY18" fmla="*/ 357602 h 2837912"/>
                  <a:gd name="connsiteX19" fmla="*/ 406649 w 2240632"/>
                  <a:gd name="connsiteY19" fmla="*/ 368397 h 2837912"/>
                  <a:gd name="connsiteX20" fmla="*/ 371089 w 2240632"/>
                  <a:gd name="connsiteY20" fmla="*/ 569057 h 2837912"/>
                  <a:gd name="connsiteX21" fmla="*/ 310129 w 2240632"/>
                  <a:gd name="connsiteY21" fmla="*/ 558262 h 2837912"/>
                  <a:gd name="connsiteX22" fmla="*/ 304414 w 2240632"/>
                  <a:gd name="connsiteY22" fmla="*/ 559532 h 2837912"/>
                  <a:gd name="connsiteX23" fmla="*/ 301239 w 2240632"/>
                  <a:gd name="connsiteY23" fmla="*/ 564612 h 2837912"/>
                  <a:gd name="connsiteX24" fmla="*/ 289809 w 2240632"/>
                  <a:gd name="connsiteY24" fmla="*/ 630017 h 2837912"/>
                  <a:gd name="connsiteX25" fmla="*/ 282824 w 2240632"/>
                  <a:gd name="connsiteY25" fmla="*/ 668752 h 2837912"/>
                  <a:gd name="connsiteX26" fmla="*/ 289174 w 2240632"/>
                  <a:gd name="connsiteY26" fmla="*/ 677642 h 2837912"/>
                  <a:gd name="connsiteX27" fmla="*/ 350134 w 2240632"/>
                  <a:gd name="connsiteY27" fmla="*/ 688437 h 2837912"/>
                  <a:gd name="connsiteX28" fmla="*/ 314574 w 2240632"/>
                  <a:gd name="connsiteY28" fmla="*/ 889097 h 2837912"/>
                  <a:gd name="connsiteX29" fmla="*/ 253614 w 2240632"/>
                  <a:gd name="connsiteY29" fmla="*/ 878302 h 2837912"/>
                  <a:gd name="connsiteX30" fmla="*/ 247899 w 2240632"/>
                  <a:gd name="connsiteY30" fmla="*/ 879572 h 2837912"/>
                  <a:gd name="connsiteX31" fmla="*/ 244724 w 2240632"/>
                  <a:gd name="connsiteY31" fmla="*/ 884652 h 2837912"/>
                  <a:gd name="connsiteX32" fmla="*/ 233294 w 2240632"/>
                  <a:gd name="connsiteY32" fmla="*/ 950057 h 2837912"/>
                  <a:gd name="connsiteX33" fmla="*/ 226309 w 2240632"/>
                  <a:gd name="connsiteY33" fmla="*/ 988792 h 2837912"/>
                  <a:gd name="connsiteX34" fmla="*/ 232659 w 2240632"/>
                  <a:gd name="connsiteY34" fmla="*/ 997682 h 2837912"/>
                  <a:gd name="connsiteX35" fmla="*/ 293619 w 2240632"/>
                  <a:gd name="connsiteY35" fmla="*/ 1008477 h 2837912"/>
                  <a:gd name="connsiteX36" fmla="*/ 258059 w 2240632"/>
                  <a:gd name="connsiteY36" fmla="*/ 1209137 h 2837912"/>
                  <a:gd name="connsiteX37" fmla="*/ 197099 w 2240632"/>
                  <a:gd name="connsiteY37" fmla="*/ 1198342 h 2837912"/>
                  <a:gd name="connsiteX38" fmla="*/ 191384 w 2240632"/>
                  <a:gd name="connsiteY38" fmla="*/ 1199612 h 2837912"/>
                  <a:gd name="connsiteX39" fmla="*/ 188209 w 2240632"/>
                  <a:gd name="connsiteY39" fmla="*/ 1204692 h 2837912"/>
                  <a:gd name="connsiteX40" fmla="*/ 176779 w 2240632"/>
                  <a:gd name="connsiteY40" fmla="*/ 1270097 h 2837912"/>
                  <a:gd name="connsiteX41" fmla="*/ 169794 w 2240632"/>
                  <a:gd name="connsiteY41" fmla="*/ 1308832 h 2837912"/>
                  <a:gd name="connsiteX42" fmla="*/ 176144 w 2240632"/>
                  <a:gd name="connsiteY42" fmla="*/ 1317722 h 2837912"/>
                  <a:gd name="connsiteX43" fmla="*/ 237104 w 2240632"/>
                  <a:gd name="connsiteY43" fmla="*/ 1328517 h 2837912"/>
                  <a:gd name="connsiteX44" fmla="*/ 201544 w 2240632"/>
                  <a:gd name="connsiteY44" fmla="*/ 1529177 h 2837912"/>
                  <a:gd name="connsiteX45" fmla="*/ 140584 w 2240632"/>
                  <a:gd name="connsiteY45" fmla="*/ 1518382 h 2837912"/>
                  <a:gd name="connsiteX46" fmla="*/ 134869 w 2240632"/>
                  <a:gd name="connsiteY46" fmla="*/ 1519652 h 2837912"/>
                  <a:gd name="connsiteX47" fmla="*/ 131694 w 2240632"/>
                  <a:gd name="connsiteY47" fmla="*/ 1524732 h 2837912"/>
                  <a:gd name="connsiteX48" fmla="*/ 120264 w 2240632"/>
                  <a:gd name="connsiteY48" fmla="*/ 1590137 h 2837912"/>
                  <a:gd name="connsiteX49" fmla="*/ 113279 w 2240632"/>
                  <a:gd name="connsiteY49" fmla="*/ 1628872 h 2837912"/>
                  <a:gd name="connsiteX50" fmla="*/ 119629 w 2240632"/>
                  <a:gd name="connsiteY50" fmla="*/ 1637762 h 2837912"/>
                  <a:gd name="connsiteX51" fmla="*/ 180589 w 2240632"/>
                  <a:gd name="connsiteY51" fmla="*/ 1648557 h 2837912"/>
                  <a:gd name="connsiteX52" fmla="*/ 145029 w 2240632"/>
                  <a:gd name="connsiteY52" fmla="*/ 1849217 h 2837912"/>
                  <a:gd name="connsiteX53" fmla="*/ 84069 w 2240632"/>
                  <a:gd name="connsiteY53" fmla="*/ 1838422 h 2837912"/>
                  <a:gd name="connsiteX54" fmla="*/ 78354 w 2240632"/>
                  <a:gd name="connsiteY54" fmla="*/ 1839692 h 2837912"/>
                  <a:gd name="connsiteX55" fmla="*/ 75179 w 2240632"/>
                  <a:gd name="connsiteY55" fmla="*/ 1844772 h 2837912"/>
                  <a:gd name="connsiteX56" fmla="*/ 63749 w 2240632"/>
                  <a:gd name="connsiteY56" fmla="*/ 1910177 h 2837912"/>
                  <a:gd name="connsiteX57" fmla="*/ 56764 w 2240632"/>
                  <a:gd name="connsiteY57" fmla="*/ 1948912 h 2837912"/>
                  <a:gd name="connsiteX58" fmla="*/ 63114 w 2240632"/>
                  <a:gd name="connsiteY58" fmla="*/ 1957802 h 2837912"/>
                  <a:gd name="connsiteX59" fmla="*/ 124074 w 2240632"/>
                  <a:gd name="connsiteY59" fmla="*/ 1968597 h 2837912"/>
                  <a:gd name="connsiteX60" fmla="*/ 88514 w 2240632"/>
                  <a:gd name="connsiteY60" fmla="*/ 2169257 h 2837912"/>
                  <a:gd name="connsiteX61" fmla="*/ 27554 w 2240632"/>
                  <a:gd name="connsiteY61" fmla="*/ 2158462 h 2837912"/>
                  <a:gd name="connsiteX62" fmla="*/ 18664 w 2240632"/>
                  <a:gd name="connsiteY62" fmla="*/ 2164177 h 2837912"/>
                  <a:gd name="connsiteX63" fmla="*/ 249 w 2240632"/>
                  <a:gd name="connsiteY63" fmla="*/ 2268318 h 2837912"/>
                  <a:gd name="connsiteX64" fmla="*/ 1519 w 2240632"/>
                  <a:gd name="connsiteY64" fmla="*/ 2274033 h 2837912"/>
                  <a:gd name="connsiteX65" fmla="*/ 6599 w 2240632"/>
                  <a:gd name="connsiteY65" fmla="*/ 2277208 h 2837912"/>
                  <a:gd name="connsiteX66" fmla="*/ 67559 w 2240632"/>
                  <a:gd name="connsiteY66" fmla="*/ 2288002 h 2837912"/>
                  <a:gd name="connsiteX67" fmla="*/ 24379 w 2240632"/>
                  <a:gd name="connsiteY67" fmla="*/ 2531208 h 2837912"/>
                  <a:gd name="connsiteX68" fmla="*/ 25649 w 2240632"/>
                  <a:gd name="connsiteY68" fmla="*/ 2536922 h 2837912"/>
                  <a:gd name="connsiteX69" fmla="*/ 30729 w 2240632"/>
                  <a:gd name="connsiteY69" fmla="*/ 2540097 h 2837912"/>
                  <a:gd name="connsiteX70" fmla="*/ 1464559 w 2240632"/>
                  <a:gd name="connsiteY70" fmla="*/ 2795368 h 2837912"/>
                  <a:gd name="connsiteX71" fmla="*/ 1462019 w 2240632"/>
                  <a:gd name="connsiteY71" fmla="*/ 2809972 h 2837912"/>
                  <a:gd name="connsiteX72" fmla="*/ 1463289 w 2240632"/>
                  <a:gd name="connsiteY72" fmla="*/ 2815687 h 2837912"/>
                  <a:gd name="connsiteX73" fmla="*/ 1468369 w 2240632"/>
                  <a:gd name="connsiteY73" fmla="*/ 2818862 h 2837912"/>
                  <a:gd name="connsiteX74" fmla="*/ 1573779 w 2240632"/>
                  <a:gd name="connsiteY74" fmla="*/ 2837912 h 2837912"/>
                  <a:gd name="connsiteX75" fmla="*/ 1575684 w 2240632"/>
                  <a:gd name="connsiteY75" fmla="*/ 2837912 h 2837912"/>
                  <a:gd name="connsiteX76" fmla="*/ 1582669 w 2240632"/>
                  <a:gd name="connsiteY76" fmla="*/ 2831562 h 2837912"/>
                  <a:gd name="connsiteX77" fmla="*/ 1585209 w 2240632"/>
                  <a:gd name="connsiteY77" fmla="*/ 2816958 h 2837912"/>
                  <a:gd name="connsiteX78" fmla="*/ 1683634 w 2240632"/>
                  <a:gd name="connsiteY78" fmla="*/ 2834737 h 2837912"/>
                  <a:gd name="connsiteX79" fmla="*/ 1717924 w 2240632"/>
                  <a:gd name="connsiteY79" fmla="*/ 2836008 h 2837912"/>
                  <a:gd name="connsiteX80" fmla="*/ 1754754 w 2240632"/>
                  <a:gd name="connsiteY80" fmla="*/ 2827118 h 2837912"/>
                  <a:gd name="connsiteX81" fmla="*/ 1817619 w 2240632"/>
                  <a:gd name="connsiteY81" fmla="*/ 2773777 h 2837912"/>
                  <a:gd name="connsiteX82" fmla="*/ 1834129 w 2240632"/>
                  <a:gd name="connsiteY82" fmla="*/ 2729327 h 2837912"/>
                  <a:gd name="connsiteX83" fmla="*/ 2239894 w 2240632"/>
                  <a:gd name="connsiteY83" fmla="*/ 450947 h 2837912"/>
                  <a:gd name="connsiteX84" fmla="*/ 2225289 w 2240632"/>
                  <a:gd name="connsiteY84" fmla="*/ 362682 h 283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240632" h="2837912">
                    <a:moveTo>
                      <a:pt x="2225289" y="362682"/>
                    </a:moveTo>
                    <a:cubicBezTo>
                      <a:pt x="2218304" y="348712"/>
                      <a:pt x="2208779" y="336647"/>
                      <a:pt x="2196714" y="325852"/>
                    </a:cubicBezTo>
                    <a:cubicBezTo>
                      <a:pt x="2178934" y="309977"/>
                      <a:pt x="2156709" y="298547"/>
                      <a:pt x="2132579" y="294737"/>
                    </a:cubicBezTo>
                    <a:lnTo>
                      <a:pt x="2034154" y="276957"/>
                    </a:lnTo>
                    <a:lnTo>
                      <a:pt x="2036694" y="262352"/>
                    </a:lnTo>
                    <a:cubicBezTo>
                      <a:pt x="2037329" y="258542"/>
                      <a:pt x="2034789" y="254732"/>
                      <a:pt x="2030344" y="253462"/>
                    </a:cubicBezTo>
                    <a:lnTo>
                      <a:pt x="1924934" y="234412"/>
                    </a:lnTo>
                    <a:cubicBezTo>
                      <a:pt x="1923029" y="233777"/>
                      <a:pt x="1921124" y="234412"/>
                      <a:pt x="1919219" y="235682"/>
                    </a:cubicBezTo>
                    <a:cubicBezTo>
                      <a:pt x="1917314" y="236952"/>
                      <a:pt x="1916679" y="238857"/>
                      <a:pt x="1916044" y="240762"/>
                    </a:cubicBezTo>
                    <a:lnTo>
                      <a:pt x="1913504" y="255367"/>
                    </a:lnTo>
                    <a:lnTo>
                      <a:pt x="479674" y="97"/>
                    </a:lnTo>
                    <a:cubicBezTo>
                      <a:pt x="475864" y="-538"/>
                      <a:pt x="472054" y="2002"/>
                      <a:pt x="470784" y="5812"/>
                    </a:cubicBezTo>
                    <a:lnTo>
                      <a:pt x="427604" y="249017"/>
                    </a:lnTo>
                    <a:lnTo>
                      <a:pt x="366644" y="238222"/>
                    </a:lnTo>
                    <a:cubicBezTo>
                      <a:pt x="364739" y="237587"/>
                      <a:pt x="362834" y="238222"/>
                      <a:pt x="360929" y="239492"/>
                    </a:cubicBezTo>
                    <a:cubicBezTo>
                      <a:pt x="359024" y="240762"/>
                      <a:pt x="358389" y="242667"/>
                      <a:pt x="357754" y="244572"/>
                    </a:cubicBezTo>
                    <a:lnTo>
                      <a:pt x="346324" y="309977"/>
                    </a:lnTo>
                    <a:lnTo>
                      <a:pt x="339339" y="348712"/>
                    </a:lnTo>
                    <a:cubicBezTo>
                      <a:pt x="338704" y="352522"/>
                      <a:pt x="341244" y="356332"/>
                      <a:pt x="345689" y="357602"/>
                    </a:cubicBezTo>
                    <a:lnTo>
                      <a:pt x="406649" y="368397"/>
                    </a:lnTo>
                    <a:lnTo>
                      <a:pt x="371089" y="569057"/>
                    </a:lnTo>
                    <a:lnTo>
                      <a:pt x="310129" y="558262"/>
                    </a:lnTo>
                    <a:cubicBezTo>
                      <a:pt x="308224" y="557627"/>
                      <a:pt x="306319" y="558262"/>
                      <a:pt x="304414" y="559532"/>
                    </a:cubicBezTo>
                    <a:cubicBezTo>
                      <a:pt x="302509" y="560802"/>
                      <a:pt x="301874" y="562707"/>
                      <a:pt x="301239" y="564612"/>
                    </a:cubicBezTo>
                    <a:lnTo>
                      <a:pt x="289809" y="630017"/>
                    </a:lnTo>
                    <a:lnTo>
                      <a:pt x="282824" y="668752"/>
                    </a:lnTo>
                    <a:cubicBezTo>
                      <a:pt x="282189" y="672562"/>
                      <a:pt x="284729" y="676372"/>
                      <a:pt x="289174" y="677642"/>
                    </a:cubicBezTo>
                    <a:lnTo>
                      <a:pt x="350134" y="688437"/>
                    </a:lnTo>
                    <a:lnTo>
                      <a:pt x="314574" y="889097"/>
                    </a:lnTo>
                    <a:lnTo>
                      <a:pt x="253614" y="878302"/>
                    </a:lnTo>
                    <a:cubicBezTo>
                      <a:pt x="251709" y="877667"/>
                      <a:pt x="249804" y="878302"/>
                      <a:pt x="247899" y="879572"/>
                    </a:cubicBezTo>
                    <a:cubicBezTo>
                      <a:pt x="245994" y="880842"/>
                      <a:pt x="245359" y="882747"/>
                      <a:pt x="244724" y="884652"/>
                    </a:cubicBezTo>
                    <a:lnTo>
                      <a:pt x="233294" y="950057"/>
                    </a:lnTo>
                    <a:lnTo>
                      <a:pt x="226309" y="988792"/>
                    </a:lnTo>
                    <a:cubicBezTo>
                      <a:pt x="225674" y="992602"/>
                      <a:pt x="228214" y="996412"/>
                      <a:pt x="232659" y="997682"/>
                    </a:cubicBezTo>
                    <a:lnTo>
                      <a:pt x="293619" y="1008477"/>
                    </a:lnTo>
                    <a:lnTo>
                      <a:pt x="258059" y="1209137"/>
                    </a:lnTo>
                    <a:lnTo>
                      <a:pt x="197099" y="1198342"/>
                    </a:lnTo>
                    <a:cubicBezTo>
                      <a:pt x="195194" y="1197707"/>
                      <a:pt x="193289" y="1198342"/>
                      <a:pt x="191384" y="1199612"/>
                    </a:cubicBezTo>
                    <a:cubicBezTo>
                      <a:pt x="189479" y="1200882"/>
                      <a:pt x="188844" y="1202787"/>
                      <a:pt x="188209" y="1204692"/>
                    </a:cubicBezTo>
                    <a:lnTo>
                      <a:pt x="176779" y="1270097"/>
                    </a:lnTo>
                    <a:lnTo>
                      <a:pt x="169794" y="1308832"/>
                    </a:lnTo>
                    <a:cubicBezTo>
                      <a:pt x="169159" y="1312642"/>
                      <a:pt x="171699" y="1316452"/>
                      <a:pt x="176144" y="1317722"/>
                    </a:cubicBezTo>
                    <a:lnTo>
                      <a:pt x="237104" y="1328517"/>
                    </a:lnTo>
                    <a:lnTo>
                      <a:pt x="201544" y="1529177"/>
                    </a:lnTo>
                    <a:lnTo>
                      <a:pt x="140584" y="1518382"/>
                    </a:lnTo>
                    <a:cubicBezTo>
                      <a:pt x="138679" y="1517747"/>
                      <a:pt x="136774" y="1518382"/>
                      <a:pt x="134869" y="1519652"/>
                    </a:cubicBezTo>
                    <a:cubicBezTo>
                      <a:pt x="132964" y="1520922"/>
                      <a:pt x="132329" y="1522827"/>
                      <a:pt x="131694" y="1524732"/>
                    </a:cubicBezTo>
                    <a:lnTo>
                      <a:pt x="120264" y="1590137"/>
                    </a:lnTo>
                    <a:lnTo>
                      <a:pt x="113279" y="1628872"/>
                    </a:lnTo>
                    <a:cubicBezTo>
                      <a:pt x="112644" y="1632682"/>
                      <a:pt x="115184" y="1636492"/>
                      <a:pt x="119629" y="1637762"/>
                    </a:cubicBezTo>
                    <a:lnTo>
                      <a:pt x="180589" y="1648557"/>
                    </a:lnTo>
                    <a:lnTo>
                      <a:pt x="145029" y="1849217"/>
                    </a:lnTo>
                    <a:lnTo>
                      <a:pt x="84069" y="1838422"/>
                    </a:lnTo>
                    <a:cubicBezTo>
                      <a:pt x="82164" y="1837787"/>
                      <a:pt x="80259" y="1838422"/>
                      <a:pt x="78354" y="1839692"/>
                    </a:cubicBezTo>
                    <a:cubicBezTo>
                      <a:pt x="76449" y="1840962"/>
                      <a:pt x="75814" y="1842867"/>
                      <a:pt x="75179" y="1844772"/>
                    </a:cubicBezTo>
                    <a:lnTo>
                      <a:pt x="63749" y="1910177"/>
                    </a:lnTo>
                    <a:lnTo>
                      <a:pt x="56764" y="1948912"/>
                    </a:lnTo>
                    <a:cubicBezTo>
                      <a:pt x="56129" y="1952722"/>
                      <a:pt x="58669" y="1956532"/>
                      <a:pt x="63114" y="1957802"/>
                    </a:cubicBezTo>
                    <a:lnTo>
                      <a:pt x="124074" y="1968597"/>
                    </a:lnTo>
                    <a:lnTo>
                      <a:pt x="88514" y="2169257"/>
                    </a:lnTo>
                    <a:lnTo>
                      <a:pt x="27554" y="2158462"/>
                    </a:lnTo>
                    <a:cubicBezTo>
                      <a:pt x="23744" y="2157827"/>
                      <a:pt x="19934" y="2160368"/>
                      <a:pt x="18664" y="2164177"/>
                    </a:cubicBezTo>
                    <a:lnTo>
                      <a:pt x="249" y="2268318"/>
                    </a:lnTo>
                    <a:cubicBezTo>
                      <a:pt x="-386" y="2270222"/>
                      <a:pt x="249" y="2272127"/>
                      <a:pt x="1519" y="2274033"/>
                    </a:cubicBezTo>
                    <a:cubicBezTo>
                      <a:pt x="2789" y="2275937"/>
                      <a:pt x="4059" y="2276572"/>
                      <a:pt x="6599" y="2277208"/>
                    </a:cubicBezTo>
                    <a:lnTo>
                      <a:pt x="67559" y="2288002"/>
                    </a:lnTo>
                    <a:lnTo>
                      <a:pt x="24379" y="2531208"/>
                    </a:lnTo>
                    <a:cubicBezTo>
                      <a:pt x="23744" y="2533112"/>
                      <a:pt x="24379" y="2535018"/>
                      <a:pt x="25649" y="2536922"/>
                    </a:cubicBezTo>
                    <a:cubicBezTo>
                      <a:pt x="26919" y="2538827"/>
                      <a:pt x="28189" y="2539462"/>
                      <a:pt x="30729" y="2540097"/>
                    </a:cubicBezTo>
                    <a:lnTo>
                      <a:pt x="1464559" y="2795368"/>
                    </a:lnTo>
                    <a:lnTo>
                      <a:pt x="1462019" y="2809972"/>
                    </a:lnTo>
                    <a:cubicBezTo>
                      <a:pt x="1461384" y="2811877"/>
                      <a:pt x="1462019" y="2813783"/>
                      <a:pt x="1463289" y="2815687"/>
                    </a:cubicBezTo>
                    <a:cubicBezTo>
                      <a:pt x="1464559" y="2817593"/>
                      <a:pt x="1465829" y="2818227"/>
                      <a:pt x="1468369" y="2818862"/>
                    </a:cubicBezTo>
                    <a:lnTo>
                      <a:pt x="1573779" y="2837912"/>
                    </a:lnTo>
                    <a:cubicBezTo>
                      <a:pt x="1574414" y="2837912"/>
                      <a:pt x="1575049" y="2837912"/>
                      <a:pt x="1575684" y="2837912"/>
                    </a:cubicBezTo>
                    <a:cubicBezTo>
                      <a:pt x="1578859" y="2837912"/>
                      <a:pt x="1582034" y="2835372"/>
                      <a:pt x="1582669" y="2831562"/>
                    </a:cubicBezTo>
                    <a:lnTo>
                      <a:pt x="1585209" y="2816958"/>
                    </a:lnTo>
                    <a:lnTo>
                      <a:pt x="1683634" y="2834737"/>
                    </a:lnTo>
                    <a:cubicBezTo>
                      <a:pt x="1695064" y="2836643"/>
                      <a:pt x="1706494" y="2837277"/>
                      <a:pt x="1717924" y="2836008"/>
                    </a:cubicBezTo>
                    <a:cubicBezTo>
                      <a:pt x="1730624" y="2834737"/>
                      <a:pt x="1743324" y="2832197"/>
                      <a:pt x="1754754" y="2827118"/>
                    </a:cubicBezTo>
                    <a:cubicBezTo>
                      <a:pt x="1780789" y="2816322"/>
                      <a:pt x="1803014" y="2797272"/>
                      <a:pt x="1817619" y="2773777"/>
                    </a:cubicBezTo>
                    <a:cubicBezTo>
                      <a:pt x="1825874" y="2760443"/>
                      <a:pt x="1831589" y="2745202"/>
                      <a:pt x="1834129" y="2729327"/>
                    </a:cubicBezTo>
                    <a:lnTo>
                      <a:pt x="2239894" y="450947"/>
                    </a:lnTo>
                    <a:cubicBezTo>
                      <a:pt x="2242434" y="417292"/>
                      <a:pt x="2238625" y="388717"/>
                      <a:pt x="2225289" y="362682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形状 139"/>
              <p:cNvSpPr/>
              <p:nvPr/>
            </p:nvSpPr>
            <p:spPr>
              <a:xfrm>
                <a:off x="6826884" y="6350136"/>
                <a:ext cx="1443734" cy="659628"/>
              </a:xfrm>
              <a:custGeom>
                <a:avLst/>
                <a:gdLst>
                  <a:gd name="connsiteX0" fmla="*/ 1290955 w 1443734"/>
                  <a:gd name="connsiteY0" fmla="*/ 441823 h 659628"/>
                  <a:gd name="connsiteX1" fmla="*/ 260350 w 1443734"/>
                  <a:gd name="connsiteY1" fmla="*/ 58918 h 659628"/>
                  <a:gd name="connsiteX2" fmla="*/ 184785 w 1443734"/>
                  <a:gd name="connsiteY2" fmla="*/ 30978 h 659628"/>
                  <a:gd name="connsiteX3" fmla="*/ 177165 w 1443734"/>
                  <a:gd name="connsiteY3" fmla="*/ 32883 h 659628"/>
                  <a:gd name="connsiteX4" fmla="*/ 174625 w 1443734"/>
                  <a:gd name="connsiteY4" fmla="*/ 36058 h 659628"/>
                  <a:gd name="connsiteX5" fmla="*/ 79375 w 1443734"/>
                  <a:gd name="connsiteY5" fmla="*/ 498 h 659628"/>
                  <a:gd name="connsiteX6" fmla="*/ 71120 w 1443734"/>
                  <a:gd name="connsiteY6" fmla="*/ 3038 h 659628"/>
                  <a:gd name="connsiteX7" fmla="*/ 24130 w 1443734"/>
                  <a:gd name="connsiteY7" fmla="*/ 94478 h 659628"/>
                  <a:gd name="connsiteX8" fmla="*/ 0 w 1443734"/>
                  <a:gd name="connsiteY8" fmla="*/ 194808 h 659628"/>
                  <a:gd name="connsiteX9" fmla="*/ 4445 w 1443734"/>
                  <a:gd name="connsiteY9" fmla="*/ 202428 h 659628"/>
                  <a:gd name="connsiteX10" fmla="*/ 99695 w 1443734"/>
                  <a:gd name="connsiteY10" fmla="*/ 237988 h 659628"/>
                  <a:gd name="connsiteX11" fmla="*/ 99695 w 1443734"/>
                  <a:gd name="connsiteY11" fmla="*/ 241798 h 659628"/>
                  <a:gd name="connsiteX12" fmla="*/ 104140 w 1443734"/>
                  <a:gd name="connsiteY12" fmla="*/ 248148 h 659628"/>
                  <a:gd name="connsiteX13" fmla="*/ 179705 w 1443734"/>
                  <a:gd name="connsiteY13" fmla="*/ 276088 h 659628"/>
                  <a:gd name="connsiteX14" fmla="*/ 1210310 w 1443734"/>
                  <a:gd name="connsiteY14" fmla="*/ 658994 h 659628"/>
                  <a:gd name="connsiteX15" fmla="*/ 1214121 w 1443734"/>
                  <a:gd name="connsiteY15" fmla="*/ 659628 h 659628"/>
                  <a:gd name="connsiteX16" fmla="*/ 1437640 w 1443734"/>
                  <a:gd name="connsiteY16" fmla="*/ 626608 h 659628"/>
                  <a:gd name="connsiteX17" fmla="*/ 1441450 w 1443734"/>
                  <a:gd name="connsiteY17" fmla="*/ 624703 h 659628"/>
                  <a:gd name="connsiteX18" fmla="*/ 1443355 w 1443734"/>
                  <a:gd name="connsiteY18" fmla="*/ 622163 h 659628"/>
                  <a:gd name="connsiteX19" fmla="*/ 1442085 w 1443734"/>
                  <a:gd name="connsiteY19" fmla="*/ 615178 h 659628"/>
                  <a:gd name="connsiteX20" fmla="*/ 1294130 w 1443734"/>
                  <a:gd name="connsiteY20" fmla="*/ 444363 h 659628"/>
                  <a:gd name="connsiteX21" fmla="*/ 1290955 w 1443734"/>
                  <a:gd name="connsiteY21" fmla="*/ 441823 h 65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43734" h="659628">
                    <a:moveTo>
                      <a:pt x="1290955" y="441823"/>
                    </a:moveTo>
                    <a:lnTo>
                      <a:pt x="260350" y="58918"/>
                    </a:lnTo>
                    <a:lnTo>
                      <a:pt x="184785" y="30978"/>
                    </a:lnTo>
                    <a:cubicBezTo>
                      <a:pt x="182245" y="29708"/>
                      <a:pt x="179070" y="30978"/>
                      <a:pt x="177165" y="32883"/>
                    </a:cubicBezTo>
                    <a:cubicBezTo>
                      <a:pt x="177165" y="32883"/>
                      <a:pt x="175895" y="34153"/>
                      <a:pt x="174625" y="36058"/>
                    </a:cubicBezTo>
                    <a:lnTo>
                      <a:pt x="79375" y="498"/>
                    </a:lnTo>
                    <a:cubicBezTo>
                      <a:pt x="76200" y="-772"/>
                      <a:pt x="73025" y="498"/>
                      <a:pt x="71120" y="3038"/>
                    </a:cubicBezTo>
                    <a:cubicBezTo>
                      <a:pt x="69850" y="4308"/>
                      <a:pt x="43815" y="41138"/>
                      <a:pt x="24130" y="94478"/>
                    </a:cubicBezTo>
                    <a:cubicBezTo>
                      <a:pt x="4445" y="147818"/>
                      <a:pt x="0" y="192903"/>
                      <a:pt x="0" y="194808"/>
                    </a:cubicBezTo>
                    <a:cubicBezTo>
                      <a:pt x="0" y="197983"/>
                      <a:pt x="1905" y="201158"/>
                      <a:pt x="4445" y="202428"/>
                    </a:cubicBezTo>
                    <a:lnTo>
                      <a:pt x="99695" y="237988"/>
                    </a:lnTo>
                    <a:cubicBezTo>
                      <a:pt x="99695" y="239894"/>
                      <a:pt x="99695" y="241798"/>
                      <a:pt x="99695" y="241798"/>
                    </a:cubicBezTo>
                    <a:cubicBezTo>
                      <a:pt x="99695" y="244973"/>
                      <a:pt x="101600" y="247513"/>
                      <a:pt x="104140" y="248148"/>
                    </a:cubicBezTo>
                    <a:lnTo>
                      <a:pt x="179705" y="276088"/>
                    </a:lnTo>
                    <a:lnTo>
                      <a:pt x="1210310" y="658994"/>
                    </a:lnTo>
                    <a:cubicBezTo>
                      <a:pt x="1211580" y="659628"/>
                      <a:pt x="1212850" y="659628"/>
                      <a:pt x="1214121" y="659628"/>
                    </a:cubicBezTo>
                    <a:lnTo>
                      <a:pt x="1437640" y="626608"/>
                    </a:lnTo>
                    <a:cubicBezTo>
                      <a:pt x="1438910" y="626608"/>
                      <a:pt x="1440815" y="625973"/>
                      <a:pt x="1441450" y="624703"/>
                    </a:cubicBezTo>
                    <a:cubicBezTo>
                      <a:pt x="1442085" y="624069"/>
                      <a:pt x="1442721" y="622798"/>
                      <a:pt x="1443355" y="622163"/>
                    </a:cubicBezTo>
                    <a:cubicBezTo>
                      <a:pt x="1443990" y="619623"/>
                      <a:pt x="1443990" y="617083"/>
                      <a:pt x="1442085" y="615178"/>
                    </a:cubicBezTo>
                    <a:lnTo>
                      <a:pt x="1294130" y="444363"/>
                    </a:lnTo>
                    <a:cubicBezTo>
                      <a:pt x="1292860" y="443094"/>
                      <a:pt x="1292225" y="442458"/>
                      <a:pt x="1290955" y="441823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形状 140"/>
              <p:cNvSpPr/>
              <p:nvPr/>
            </p:nvSpPr>
            <p:spPr>
              <a:xfrm>
                <a:off x="6782900" y="-242808"/>
                <a:ext cx="928164" cy="970835"/>
              </a:xfrm>
              <a:custGeom>
                <a:avLst/>
                <a:gdLst>
                  <a:gd name="connsiteX0" fmla="*/ 830749 w 928164"/>
                  <a:gd name="connsiteY0" fmla="*/ 727313 h 970835"/>
                  <a:gd name="connsiteX1" fmla="*/ 143044 w 928164"/>
                  <a:gd name="connsiteY1" fmla="*/ 2143 h 970835"/>
                  <a:gd name="connsiteX2" fmla="*/ 136694 w 928164"/>
                  <a:gd name="connsiteY2" fmla="*/ 238 h 970835"/>
                  <a:gd name="connsiteX3" fmla="*/ 59224 w 928164"/>
                  <a:gd name="connsiteY3" fmla="*/ 54848 h 970835"/>
                  <a:gd name="connsiteX4" fmla="*/ 169 w 928164"/>
                  <a:gd name="connsiteY4" fmla="*/ 129143 h 970835"/>
                  <a:gd name="connsiteX5" fmla="*/ 2074 w 928164"/>
                  <a:gd name="connsiteY5" fmla="*/ 135493 h 970835"/>
                  <a:gd name="connsiteX6" fmla="*/ 689779 w 928164"/>
                  <a:gd name="connsiteY6" fmla="*/ 860663 h 970835"/>
                  <a:gd name="connsiteX7" fmla="*/ 691684 w 928164"/>
                  <a:gd name="connsiteY7" fmla="*/ 861933 h 970835"/>
                  <a:gd name="connsiteX8" fmla="*/ 914569 w 928164"/>
                  <a:gd name="connsiteY8" fmla="*/ 969883 h 970835"/>
                  <a:gd name="connsiteX9" fmla="*/ 922824 w 928164"/>
                  <a:gd name="connsiteY9" fmla="*/ 969883 h 970835"/>
                  <a:gd name="connsiteX10" fmla="*/ 924729 w 928164"/>
                  <a:gd name="connsiteY10" fmla="*/ 968613 h 970835"/>
                  <a:gd name="connsiteX11" fmla="*/ 927269 w 928164"/>
                  <a:gd name="connsiteY11" fmla="*/ 957818 h 970835"/>
                  <a:gd name="connsiteX12" fmla="*/ 830749 w 928164"/>
                  <a:gd name="connsiteY12" fmla="*/ 729218 h 970835"/>
                  <a:gd name="connsiteX13" fmla="*/ 830749 w 928164"/>
                  <a:gd name="connsiteY13" fmla="*/ 727313 h 97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8164" h="970835">
                    <a:moveTo>
                      <a:pt x="830749" y="727313"/>
                    </a:moveTo>
                    <a:lnTo>
                      <a:pt x="143044" y="2143"/>
                    </a:lnTo>
                    <a:cubicBezTo>
                      <a:pt x="141774" y="238"/>
                      <a:pt x="139234" y="-397"/>
                      <a:pt x="136694" y="238"/>
                    </a:cubicBezTo>
                    <a:cubicBezTo>
                      <a:pt x="134154" y="238"/>
                      <a:pt x="112564" y="4048"/>
                      <a:pt x="59224" y="54848"/>
                    </a:cubicBezTo>
                    <a:cubicBezTo>
                      <a:pt x="5884" y="105648"/>
                      <a:pt x="804" y="127238"/>
                      <a:pt x="169" y="129143"/>
                    </a:cubicBezTo>
                    <a:cubicBezTo>
                      <a:pt x="-466" y="131683"/>
                      <a:pt x="804" y="133588"/>
                      <a:pt x="2074" y="135493"/>
                    </a:cubicBezTo>
                    <a:lnTo>
                      <a:pt x="689779" y="860663"/>
                    </a:lnTo>
                    <a:cubicBezTo>
                      <a:pt x="690414" y="861298"/>
                      <a:pt x="691049" y="861933"/>
                      <a:pt x="691684" y="861933"/>
                    </a:cubicBezTo>
                    <a:lnTo>
                      <a:pt x="914569" y="969883"/>
                    </a:lnTo>
                    <a:cubicBezTo>
                      <a:pt x="917109" y="971153"/>
                      <a:pt x="920284" y="971153"/>
                      <a:pt x="922824" y="969883"/>
                    </a:cubicBezTo>
                    <a:cubicBezTo>
                      <a:pt x="923459" y="969248"/>
                      <a:pt x="924094" y="969248"/>
                      <a:pt x="924729" y="968613"/>
                    </a:cubicBezTo>
                    <a:cubicBezTo>
                      <a:pt x="927904" y="966073"/>
                      <a:pt x="929174" y="961628"/>
                      <a:pt x="927269" y="957818"/>
                    </a:cubicBezTo>
                    <a:lnTo>
                      <a:pt x="830749" y="729218"/>
                    </a:lnTo>
                    <a:cubicBezTo>
                      <a:pt x="832019" y="728583"/>
                      <a:pt x="831384" y="727948"/>
                      <a:pt x="830749" y="727313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2" name="图形 6"/>
              <p:cNvGrpSpPr/>
              <p:nvPr/>
            </p:nvGrpSpPr>
            <p:grpSpPr>
              <a:xfrm>
                <a:off x="-314244" y="3394648"/>
                <a:ext cx="3863792" cy="4172786"/>
                <a:chOff x="-314244" y="3394648"/>
                <a:chExt cx="3863792" cy="4172786"/>
              </a:xfrm>
            </p:grpSpPr>
            <p:grpSp>
              <p:nvGrpSpPr>
                <p:cNvPr id="562" name="图形 6"/>
                <p:cNvGrpSpPr/>
                <p:nvPr/>
              </p:nvGrpSpPr>
              <p:grpSpPr>
                <a:xfrm>
                  <a:off x="-314230" y="3394858"/>
                  <a:ext cx="3863449" cy="4172355"/>
                  <a:chOff x="-314230" y="3394858"/>
                  <a:chExt cx="3863449" cy="4172355"/>
                </a:xfrm>
              </p:grpSpPr>
              <p:sp>
                <p:nvSpPr>
                  <p:cNvPr id="607" name="任意形状 606"/>
                  <p:cNvSpPr/>
                  <p:nvPr/>
                </p:nvSpPr>
                <p:spPr>
                  <a:xfrm>
                    <a:off x="1479550" y="5869304"/>
                    <a:ext cx="495935" cy="140335"/>
                  </a:xfrm>
                  <a:custGeom>
                    <a:avLst/>
                    <a:gdLst>
                      <a:gd name="connsiteX0" fmla="*/ 0 w 495935"/>
                      <a:gd name="connsiteY0" fmla="*/ 140335 h 140335"/>
                      <a:gd name="connsiteX1" fmla="*/ 495935 w 495935"/>
                      <a:gd name="connsiteY1" fmla="*/ 0 h 140335"/>
                      <a:gd name="connsiteX2" fmla="*/ 0 w 495935"/>
                      <a:gd name="connsiteY2" fmla="*/ 140335 h 14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5935" h="140335">
                        <a:moveTo>
                          <a:pt x="0" y="140335"/>
                        </a:moveTo>
                        <a:cubicBezTo>
                          <a:pt x="34290" y="130175"/>
                          <a:pt x="254635" y="65405"/>
                          <a:pt x="495935" y="0"/>
                        </a:cubicBezTo>
                        <a:cubicBezTo>
                          <a:pt x="254635" y="66040"/>
                          <a:pt x="34290" y="130175"/>
                          <a:pt x="0" y="1403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8" name="任意形状 607"/>
                  <p:cNvSpPr/>
                  <p:nvPr/>
                </p:nvSpPr>
                <p:spPr>
                  <a:xfrm>
                    <a:off x="1648460" y="7204709"/>
                    <a:ext cx="61594" cy="12700"/>
                  </a:xfrm>
                  <a:custGeom>
                    <a:avLst/>
                    <a:gdLst>
                      <a:gd name="connsiteX0" fmla="*/ 61595 w 61594"/>
                      <a:gd name="connsiteY0" fmla="*/ 0 h 12700"/>
                      <a:gd name="connsiteX1" fmla="*/ 0 w 61594"/>
                      <a:gd name="connsiteY1" fmla="*/ 12700 h 12700"/>
                      <a:gd name="connsiteX2" fmla="*/ 61595 w 61594"/>
                      <a:gd name="connsiteY2" fmla="*/ 0 h 12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1594" h="12700">
                        <a:moveTo>
                          <a:pt x="61595" y="0"/>
                        </a:moveTo>
                        <a:cubicBezTo>
                          <a:pt x="40640" y="5080"/>
                          <a:pt x="20320" y="8890"/>
                          <a:pt x="0" y="12700"/>
                        </a:cubicBezTo>
                        <a:cubicBezTo>
                          <a:pt x="19685" y="8890"/>
                          <a:pt x="40640" y="5080"/>
                          <a:pt x="6159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9" name="任意形状 608"/>
                  <p:cNvSpPr/>
                  <p:nvPr/>
                </p:nvSpPr>
                <p:spPr>
                  <a:xfrm>
                    <a:off x="2338070" y="4272279"/>
                    <a:ext cx="59689" cy="116840"/>
                  </a:xfrm>
                  <a:custGeom>
                    <a:avLst/>
                    <a:gdLst>
                      <a:gd name="connsiteX0" fmla="*/ 0 w 59689"/>
                      <a:gd name="connsiteY0" fmla="*/ 0 h 116840"/>
                      <a:gd name="connsiteX1" fmla="*/ 59690 w 59689"/>
                      <a:gd name="connsiteY1" fmla="*/ 116840 h 116840"/>
                      <a:gd name="connsiteX2" fmla="*/ 0 w 59689"/>
                      <a:gd name="connsiteY2" fmla="*/ 0 h 116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9689" h="116840">
                        <a:moveTo>
                          <a:pt x="0" y="0"/>
                        </a:moveTo>
                        <a:cubicBezTo>
                          <a:pt x="20320" y="39370"/>
                          <a:pt x="40005" y="78105"/>
                          <a:pt x="59690" y="116840"/>
                        </a:cubicBezTo>
                        <a:cubicBezTo>
                          <a:pt x="40005" y="78105"/>
                          <a:pt x="20320" y="3937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0" name="任意形状 609"/>
                  <p:cNvSpPr/>
                  <p:nvPr/>
                </p:nvSpPr>
                <p:spPr>
                  <a:xfrm>
                    <a:off x="1818004" y="6016625"/>
                    <a:ext cx="769648" cy="1160144"/>
                  </a:xfrm>
                  <a:custGeom>
                    <a:avLst/>
                    <a:gdLst>
                      <a:gd name="connsiteX0" fmla="*/ 720090 w 769648"/>
                      <a:gd name="connsiteY0" fmla="*/ 9525 h 1160144"/>
                      <a:gd name="connsiteX1" fmla="*/ 741045 w 769648"/>
                      <a:gd name="connsiteY1" fmla="*/ 0 h 1160144"/>
                      <a:gd name="connsiteX2" fmla="*/ 720090 w 769648"/>
                      <a:gd name="connsiteY2" fmla="*/ 9525 h 1160144"/>
                      <a:gd name="connsiteX3" fmla="*/ 0 w 769648"/>
                      <a:gd name="connsiteY3" fmla="*/ 1160145 h 1160144"/>
                      <a:gd name="connsiteX4" fmla="*/ 0 w 769648"/>
                      <a:gd name="connsiteY4" fmla="*/ 1160145 h 1160144"/>
                      <a:gd name="connsiteX5" fmla="*/ 720090 w 769648"/>
                      <a:gd name="connsiteY5" fmla="*/ 9525 h 116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9648" h="1160144">
                        <a:moveTo>
                          <a:pt x="720090" y="9525"/>
                        </a:moveTo>
                        <a:cubicBezTo>
                          <a:pt x="727710" y="5715"/>
                          <a:pt x="734695" y="2540"/>
                          <a:pt x="741045" y="0"/>
                        </a:cubicBezTo>
                        <a:cubicBezTo>
                          <a:pt x="735330" y="2540"/>
                          <a:pt x="728345" y="5715"/>
                          <a:pt x="720090" y="9525"/>
                        </a:cubicBezTo>
                        <a:cubicBezTo>
                          <a:pt x="720090" y="9525"/>
                          <a:pt x="1051560" y="850900"/>
                          <a:pt x="0" y="1160145"/>
                        </a:cubicBezTo>
                        <a:lnTo>
                          <a:pt x="0" y="1160145"/>
                        </a:lnTo>
                        <a:cubicBezTo>
                          <a:pt x="1051560" y="850265"/>
                          <a:pt x="720090" y="9525"/>
                          <a:pt x="720090" y="952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1" name="任意形状 610"/>
                  <p:cNvSpPr/>
                  <p:nvPr/>
                </p:nvSpPr>
                <p:spPr>
                  <a:xfrm>
                    <a:off x="2885439" y="5401945"/>
                    <a:ext cx="345761" cy="1405254"/>
                  </a:xfrm>
                  <a:custGeom>
                    <a:avLst/>
                    <a:gdLst>
                      <a:gd name="connsiteX0" fmla="*/ 148590 w 345761"/>
                      <a:gd name="connsiteY0" fmla="*/ 1269365 h 1405254"/>
                      <a:gd name="connsiteX1" fmla="*/ 297815 w 345761"/>
                      <a:gd name="connsiteY1" fmla="*/ 1174115 h 1405254"/>
                      <a:gd name="connsiteX2" fmla="*/ 297815 w 345761"/>
                      <a:gd name="connsiteY2" fmla="*/ 1174115 h 1405254"/>
                      <a:gd name="connsiteX3" fmla="*/ 0 w 345761"/>
                      <a:gd name="connsiteY3" fmla="*/ 0 h 1405254"/>
                      <a:gd name="connsiteX4" fmla="*/ 148590 w 345761"/>
                      <a:gd name="connsiteY4" fmla="*/ 1269365 h 1405254"/>
                      <a:gd name="connsiteX5" fmla="*/ 58420 w 345761"/>
                      <a:gd name="connsiteY5" fmla="*/ 1405255 h 1405254"/>
                      <a:gd name="connsiteX6" fmla="*/ 148590 w 345761"/>
                      <a:gd name="connsiteY6" fmla="*/ 1269365 h 1405254"/>
                      <a:gd name="connsiteX7" fmla="*/ 148590 w 345761"/>
                      <a:gd name="connsiteY7" fmla="*/ 1269365 h 1405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5761" h="1405254">
                        <a:moveTo>
                          <a:pt x="148590" y="1269365"/>
                        </a:moveTo>
                        <a:cubicBezTo>
                          <a:pt x="204470" y="1238885"/>
                          <a:pt x="254000" y="1207135"/>
                          <a:pt x="297815" y="1174115"/>
                        </a:cubicBezTo>
                        <a:cubicBezTo>
                          <a:pt x="297815" y="1174115"/>
                          <a:pt x="297815" y="1174115"/>
                          <a:pt x="297815" y="1174115"/>
                        </a:cubicBezTo>
                        <a:cubicBezTo>
                          <a:pt x="302895" y="1166495"/>
                          <a:pt x="516255" y="801370"/>
                          <a:pt x="0" y="0"/>
                        </a:cubicBezTo>
                        <a:cubicBezTo>
                          <a:pt x="233680" y="557530"/>
                          <a:pt x="309245" y="958850"/>
                          <a:pt x="148590" y="1269365"/>
                        </a:cubicBezTo>
                        <a:cubicBezTo>
                          <a:pt x="123825" y="1316355"/>
                          <a:pt x="93980" y="1361440"/>
                          <a:pt x="58420" y="1405255"/>
                        </a:cubicBezTo>
                        <a:cubicBezTo>
                          <a:pt x="93345" y="1361440"/>
                          <a:pt x="123825" y="1316355"/>
                          <a:pt x="148590" y="1269365"/>
                        </a:cubicBezTo>
                        <a:lnTo>
                          <a:pt x="148590" y="126936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2" name="任意形状 611"/>
                  <p:cNvSpPr/>
                  <p:nvPr/>
                </p:nvSpPr>
                <p:spPr>
                  <a:xfrm>
                    <a:off x="1975485" y="5857875"/>
                    <a:ext cx="42544" cy="11429"/>
                  </a:xfrm>
                  <a:custGeom>
                    <a:avLst/>
                    <a:gdLst>
                      <a:gd name="connsiteX0" fmla="*/ 0 w 42544"/>
                      <a:gd name="connsiteY0" fmla="*/ 11430 h 11429"/>
                      <a:gd name="connsiteX1" fmla="*/ 42545 w 42544"/>
                      <a:gd name="connsiteY1" fmla="*/ 0 h 11429"/>
                      <a:gd name="connsiteX2" fmla="*/ 0 w 42544"/>
                      <a:gd name="connsiteY2" fmla="*/ 11430 h 1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544" h="11429">
                        <a:moveTo>
                          <a:pt x="0" y="11430"/>
                        </a:moveTo>
                        <a:cubicBezTo>
                          <a:pt x="13970" y="7620"/>
                          <a:pt x="28575" y="3810"/>
                          <a:pt x="42545" y="0"/>
                        </a:cubicBezTo>
                        <a:cubicBezTo>
                          <a:pt x="28575" y="3810"/>
                          <a:pt x="14605" y="7620"/>
                          <a:pt x="0" y="1143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3" name="任意形状 612"/>
                  <p:cNvSpPr/>
                  <p:nvPr/>
                </p:nvSpPr>
                <p:spPr>
                  <a:xfrm>
                    <a:off x="570230" y="6599555"/>
                    <a:ext cx="19684" cy="2539"/>
                  </a:xfrm>
                  <a:custGeom>
                    <a:avLst/>
                    <a:gdLst>
                      <a:gd name="connsiteX0" fmla="*/ 0 w 19684"/>
                      <a:gd name="connsiteY0" fmla="*/ 2539 h 2539"/>
                      <a:gd name="connsiteX1" fmla="*/ 19685 w 19684"/>
                      <a:gd name="connsiteY1" fmla="*/ 0 h 2539"/>
                      <a:gd name="connsiteX2" fmla="*/ 19685 w 19684"/>
                      <a:gd name="connsiteY2" fmla="*/ 0 h 2539"/>
                      <a:gd name="connsiteX3" fmla="*/ 0 w 19684"/>
                      <a:gd name="connsiteY3" fmla="*/ 2539 h 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84" h="2539">
                        <a:moveTo>
                          <a:pt x="0" y="2539"/>
                        </a:moveTo>
                        <a:cubicBezTo>
                          <a:pt x="5715" y="1905"/>
                          <a:pt x="12065" y="635"/>
                          <a:pt x="19685" y="0"/>
                        </a:cubicBezTo>
                        <a:lnTo>
                          <a:pt x="19685" y="0"/>
                        </a:lnTo>
                        <a:cubicBezTo>
                          <a:pt x="12065" y="1270"/>
                          <a:pt x="5715" y="1905"/>
                          <a:pt x="0" y="2539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" name="任意形状 613"/>
                  <p:cNvSpPr/>
                  <p:nvPr/>
                </p:nvSpPr>
                <p:spPr>
                  <a:xfrm>
                    <a:off x="393700" y="5196840"/>
                    <a:ext cx="35559" cy="16509"/>
                  </a:xfrm>
                  <a:custGeom>
                    <a:avLst/>
                    <a:gdLst>
                      <a:gd name="connsiteX0" fmla="*/ 35560 w 35559"/>
                      <a:gd name="connsiteY0" fmla="*/ 16510 h 16509"/>
                      <a:gd name="connsiteX1" fmla="*/ 0 w 35559"/>
                      <a:gd name="connsiteY1" fmla="*/ 0 h 16509"/>
                      <a:gd name="connsiteX2" fmla="*/ 35560 w 35559"/>
                      <a:gd name="connsiteY2" fmla="*/ 16510 h 16509"/>
                      <a:gd name="connsiteX3" fmla="*/ 35560 w 35559"/>
                      <a:gd name="connsiteY3" fmla="*/ 16510 h 1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59" h="16509">
                        <a:moveTo>
                          <a:pt x="35560" y="16510"/>
                        </a:moveTo>
                        <a:cubicBezTo>
                          <a:pt x="23495" y="11430"/>
                          <a:pt x="11430" y="5715"/>
                          <a:pt x="0" y="0"/>
                        </a:cubicBezTo>
                        <a:cubicBezTo>
                          <a:pt x="11430" y="5715"/>
                          <a:pt x="22860" y="11430"/>
                          <a:pt x="35560" y="16510"/>
                        </a:cubicBezTo>
                        <a:lnTo>
                          <a:pt x="35560" y="165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" name="任意形状 614"/>
                  <p:cNvSpPr/>
                  <p:nvPr/>
                </p:nvSpPr>
                <p:spPr>
                  <a:xfrm>
                    <a:off x="699769" y="4984115"/>
                    <a:ext cx="27305" cy="45084"/>
                  </a:xfrm>
                  <a:custGeom>
                    <a:avLst/>
                    <a:gdLst>
                      <a:gd name="connsiteX0" fmla="*/ 27305 w 27305"/>
                      <a:gd name="connsiteY0" fmla="*/ 43815 h 45084"/>
                      <a:gd name="connsiteX1" fmla="*/ 8890 w 27305"/>
                      <a:gd name="connsiteY1" fmla="*/ 45085 h 45084"/>
                      <a:gd name="connsiteX2" fmla="*/ 0 w 27305"/>
                      <a:gd name="connsiteY2" fmla="*/ 0 h 45084"/>
                      <a:gd name="connsiteX3" fmla="*/ 8890 w 27305"/>
                      <a:gd name="connsiteY3" fmla="*/ 45085 h 45084"/>
                      <a:gd name="connsiteX4" fmla="*/ 27305 w 27305"/>
                      <a:gd name="connsiteY4" fmla="*/ 43815 h 4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5" h="45084">
                        <a:moveTo>
                          <a:pt x="27305" y="43815"/>
                        </a:moveTo>
                        <a:cubicBezTo>
                          <a:pt x="21590" y="43815"/>
                          <a:pt x="15240" y="44450"/>
                          <a:pt x="8890" y="45085"/>
                        </a:cubicBezTo>
                        <a:cubicBezTo>
                          <a:pt x="6350" y="31115"/>
                          <a:pt x="3175" y="15875"/>
                          <a:pt x="0" y="0"/>
                        </a:cubicBezTo>
                        <a:cubicBezTo>
                          <a:pt x="3175" y="15240"/>
                          <a:pt x="6350" y="30480"/>
                          <a:pt x="8890" y="45085"/>
                        </a:cubicBezTo>
                        <a:cubicBezTo>
                          <a:pt x="15240" y="44450"/>
                          <a:pt x="20955" y="44450"/>
                          <a:pt x="27305" y="4381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" name="任意形状 615"/>
                  <p:cNvSpPr/>
                  <p:nvPr/>
                </p:nvSpPr>
                <p:spPr>
                  <a:xfrm>
                    <a:off x="847725" y="5419090"/>
                    <a:ext cx="33655" cy="69214"/>
                  </a:xfrm>
                  <a:custGeom>
                    <a:avLst/>
                    <a:gdLst>
                      <a:gd name="connsiteX0" fmla="*/ 0 w 33655"/>
                      <a:gd name="connsiteY0" fmla="*/ 69215 h 69214"/>
                      <a:gd name="connsiteX1" fmla="*/ 33655 w 33655"/>
                      <a:gd name="connsiteY1" fmla="*/ 57150 h 69214"/>
                      <a:gd name="connsiteX2" fmla="*/ 27940 w 33655"/>
                      <a:gd name="connsiteY2" fmla="*/ 0 h 69214"/>
                      <a:gd name="connsiteX3" fmla="*/ 33655 w 33655"/>
                      <a:gd name="connsiteY3" fmla="*/ 57150 h 69214"/>
                      <a:gd name="connsiteX4" fmla="*/ 0 w 33655"/>
                      <a:gd name="connsiteY4" fmla="*/ 69215 h 69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655" h="69214">
                        <a:moveTo>
                          <a:pt x="0" y="69215"/>
                        </a:moveTo>
                        <a:cubicBezTo>
                          <a:pt x="11430" y="65405"/>
                          <a:pt x="22860" y="61595"/>
                          <a:pt x="33655" y="57150"/>
                        </a:cubicBezTo>
                        <a:cubicBezTo>
                          <a:pt x="33655" y="57150"/>
                          <a:pt x="31750" y="35560"/>
                          <a:pt x="27940" y="0"/>
                        </a:cubicBezTo>
                        <a:cubicBezTo>
                          <a:pt x="31750" y="35560"/>
                          <a:pt x="33655" y="57150"/>
                          <a:pt x="33655" y="57150"/>
                        </a:cubicBezTo>
                        <a:cubicBezTo>
                          <a:pt x="22225" y="60960"/>
                          <a:pt x="11430" y="65405"/>
                          <a:pt x="0" y="6921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" name="任意形状 616"/>
                  <p:cNvSpPr/>
                  <p:nvPr/>
                </p:nvSpPr>
                <p:spPr>
                  <a:xfrm>
                    <a:off x="584834" y="4795520"/>
                    <a:ext cx="80009" cy="43179"/>
                  </a:xfrm>
                  <a:custGeom>
                    <a:avLst/>
                    <a:gdLst>
                      <a:gd name="connsiteX0" fmla="*/ 80010 w 80009"/>
                      <a:gd name="connsiteY0" fmla="*/ 43180 h 43179"/>
                      <a:gd name="connsiteX1" fmla="*/ 67310 w 80009"/>
                      <a:gd name="connsiteY1" fmla="*/ 0 h 43179"/>
                      <a:gd name="connsiteX2" fmla="*/ 0 w 80009"/>
                      <a:gd name="connsiteY2" fmla="*/ 15240 h 43179"/>
                      <a:gd name="connsiteX3" fmla="*/ 67310 w 80009"/>
                      <a:gd name="connsiteY3" fmla="*/ 0 h 43179"/>
                      <a:gd name="connsiteX4" fmla="*/ 80010 w 80009"/>
                      <a:gd name="connsiteY4" fmla="*/ 43180 h 43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009" h="43179">
                        <a:moveTo>
                          <a:pt x="80010" y="43180"/>
                        </a:moveTo>
                        <a:cubicBezTo>
                          <a:pt x="75565" y="27305"/>
                          <a:pt x="71755" y="12700"/>
                          <a:pt x="67310" y="0"/>
                        </a:cubicBezTo>
                        <a:lnTo>
                          <a:pt x="0" y="15240"/>
                        </a:lnTo>
                        <a:lnTo>
                          <a:pt x="67310" y="0"/>
                        </a:lnTo>
                        <a:cubicBezTo>
                          <a:pt x="71120" y="12065"/>
                          <a:pt x="75565" y="27305"/>
                          <a:pt x="80010" y="431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" name="任意形状 617"/>
                  <p:cNvSpPr/>
                  <p:nvPr/>
                </p:nvSpPr>
                <p:spPr>
                  <a:xfrm>
                    <a:off x="2455545" y="4502784"/>
                    <a:ext cx="136525" cy="271145"/>
                  </a:xfrm>
                  <a:custGeom>
                    <a:avLst/>
                    <a:gdLst>
                      <a:gd name="connsiteX0" fmla="*/ 136525 w 136525"/>
                      <a:gd name="connsiteY0" fmla="*/ 271145 h 271145"/>
                      <a:gd name="connsiteX1" fmla="*/ 0 w 136525"/>
                      <a:gd name="connsiteY1" fmla="*/ 0 h 271145"/>
                      <a:gd name="connsiteX2" fmla="*/ 136525 w 136525"/>
                      <a:gd name="connsiteY2" fmla="*/ 271145 h 271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525" h="271145">
                        <a:moveTo>
                          <a:pt x="136525" y="271145"/>
                        </a:moveTo>
                        <a:cubicBezTo>
                          <a:pt x="93345" y="184150"/>
                          <a:pt x="47625" y="93345"/>
                          <a:pt x="0" y="0"/>
                        </a:cubicBezTo>
                        <a:cubicBezTo>
                          <a:pt x="47625" y="93345"/>
                          <a:pt x="93345" y="183515"/>
                          <a:pt x="136525" y="2711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" name="任意形状 618"/>
                  <p:cNvSpPr/>
                  <p:nvPr/>
                </p:nvSpPr>
                <p:spPr>
                  <a:xfrm>
                    <a:off x="354329" y="5176520"/>
                    <a:ext cx="31750" cy="17145"/>
                  </a:xfrm>
                  <a:custGeom>
                    <a:avLst/>
                    <a:gdLst>
                      <a:gd name="connsiteX0" fmla="*/ 31750 w 31750"/>
                      <a:gd name="connsiteY0" fmla="*/ 17145 h 17145"/>
                      <a:gd name="connsiteX1" fmla="*/ 0 w 31750"/>
                      <a:gd name="connsiteY1" fmla="*/ 0 h 17145"/>
                      <a:gd name="connsiteX2" fmla="*/ 31750 w 31750"/>
                      <a:gd name="connsiteY2" fmla="*/ 17145 h 17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750" h="17145">
                        <a:moveTo>
                          <a:pt x="31750" y="17145"/>
                        </a:moveTo>
                        <a:cubicBezTo>
                          <a:pt x="20955" y="11430"/>
                          <a:pt x="10160" y="5715"/>
                          <a:pt x="0" y="0"/>
                        </a:cubicBezTo>
                        <a:cubicBezTo>
                          <a:pt x="10160" y="5715"/>
                          <a:pt x="20955" y="11430"/>
                          <a:pt x="31750" y="171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" name="任意形状 619"/>
                  <p:cNvSpPr/>
                  <p:nvPr/>
                </p:nvSpPr>
                <p:spPr>
                  <a:xfrm>
                    <a:off x="449580" y="4841875"/>
                    <a:ext cx="53339" cy="223520"/>
                  </a:xfrm>
                  <a:custGeom>
                    <a:avLst/>
                    <a:gdLst>
                      <a:gd name="connsiteX0" fmla="*/ 0 w 53339"/>
                      <a:gd name="connsiteY0" fmla="*/ 0 h 223520"/>
                      <a:gd name="connsiteX1" fmla="*/ 0 w 53339"/>
                      <a:gd name="connsiteY1" fmla="*/ 0 h 223520"/>
                      <a:gd name="connsiteX2" fmla="*/ 53340 w 53339"/>
                      <a:gd name="connsiteY2" fmla="*/ 223520 h 223520"/>
                      <a:gd name="connsiteX3" fmla="*/ 53340 w 53339"/>
                      <a:gd name="connsiteY3" fmla="*/ 223520 h 223520"/>
                      <a:gd name="connsiteX4" fmla="*/ 0 w 53339"/>
                      <a:gd name="connsiteY4" fmla="*/ 0 h 223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339" h="22352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020" y="113030"/>
                          <a:pt x="53340" y="223520"/>
                          <a:pt x="53340" y="223520"/>
                        </a:cubicBezTo>
                        <a:lnTo>
                          <a:pt x="53340" y="223520"/>
                        </a:lnTo>
                        <a:cubicBezTo>
                          <a:pt x="53340" y="222885"/>
                          <a:pt x="33020" y="11239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" name="任意形状 620"/>
                  <p:cNvSpPr/>
                  <p:nvPr/>
                </p:nvSpPr>
                <p:spPr>
                  <a:xfrm>
                    <a:off x="529590" y="3500218"/>
                    <a:ext cx="582929" cy="437416"/>
                  </a:xfrm>
                  <a:custGeom>
                    <a:avLst/>
                    <a:gdLst>
                      <a:gd name="connsiteX0" fmla="*/ 495300 w 582929"/>
                      <a:gd name="connsiteY0" fmla="*/ 67847 h 437416"/>
                      <a:gd name="connsiteX1" fmla="*/ 495300 w 582929"/>
                      <a:gd name="connsiteY1" fmla="*/ 67847 h 437416"/>
                      <a:gd name="connsiteX2" fmla="*/ 210820 w 582929"/>
                      <a:gd name="connsiteY2" fmla="*/ 15141 h 437416"/>
                      <a:gd name="connsiteX3" fmla="*/ 0 w 582929"/>
                      <a:gd name="connsiteY3" fmla="*/ 213261 h 437416"/>
                      <a:gd name="connsiteX4" fmla="*/ 0 w 582929"/>
                      <a:gd name="connsiteY4" fmla="*/ 213897 h 437416"/>
                      <a:gd name="connsiteX5" fmla="*/ 40005 w 582929"/>
                      <a:gd name="connsiteY5" fmla="*/ 437416 h 437416"/>
                      <a:gd name="connsiteX6" fmla="*/ 40005 w 582929"/>
                      <a:gd name="connsiteY6" fmla="*/ 437416 h 437416"/>
                      <a:gd name="connsiteX7" fmla="*/ 310515 w 582929"/>
                      <a:gd name="connsiteY7" fmla="*/ 353597 h 437416"/>
                      <a:gd name="connsiteX8" fmla="*/ 310515 w 582929"/>
                      <a:gd name="connsiteY8" fmla="*/ 353597 h 437416"/>
                      <a:gd name="connsiteX9" fmla="*/ 582930 w 582929"/>
                      <a:gd name="connsiteY9" fmla="*/ 277397 h 437416"/>
                      <a:gd name="connsiteX10" fmla="*/ 582930 w 582929"/>
                      <a:gd name="connsiteY10" fmla="*/ 277397 h 437416"/>
                      <a:gd name="connsiteX11" fmla="*/ 495300 w 582929"/>
                      <a:gd name="connsiteY11" fmla="*/ 67847 h 437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82929" h="437416">
                        <a:moveTo>
                          <a:pt x="495300" y="67847"/>
                        </a:moveTo>
                        <a:cubicBezTo>
                          <a:pt x="495300" y="67847"/>
                          <a:pt x="495300" y="67847"/>
                          <a:pt x="495300" y="67847"/>
                        </a:cubicBezTo>
                        <a:cubicBezTo>
                          <a:pt x="488950" y="61497"/>
                          <a:pt x="386080" y="-36928"/>
                          <a:pt x="210820" y="15141"/>
                        </a:cubicBezTo>
                        <a:cubicBezTo>
                          <a:pt x="35560" y="66577"/>
                          <a:pt x="1905" y="205007"/>
                          <a:pt x="0" y="213261"/>
                        </a:cubicBezTo>
                        <a:cubicBezTo>
                          <a:pt x="0" y="213261"/>
                          <a:pt x="0" y="213897"/>
                          <a:pt x="0" y="213897"/>
                        </a:cubicBezTo>
                        <a:cubicBezTo>
                          <a:pt x="2540" y="333911"/>
                          <a:pt x="40005" y="437416"/>
                          <a:pt x="40005" y="437416"/>
                        </a:cubicBezTo>
                        <a:lnTo>
                          <a:pt x="40005" y="437416"/>
                        </a:lnTo>
                        <a:cubicBezTo>
                          <a:pt x="122555" y="410747"/>
                          <a:pt x="212725" y="382807"/>
                          <a:pt x="310515" y="353597"/>
                        </a:cubicBezTo>
                        <a:lnTo>
                          <a:pt x="310515" y="353597"/>
                        </a:lnTo>
                        <a:cubicBezTo>
                          <a:pt x="407670" y="325022"/>
                          <a:pt x="499110" y="299622"/>
                          <a:pt x="582930" y="277397"/>
                        </a:cubicBezTo>
                        <a:lnTo>
                          <a:pt x="582930" y="277397"/>
                        </a:lnTo>
                        <a:cubicBezTo>
                          <a:pt x="582930" y="277397"/>
                          <a:pt x="558165" y="170082"/>
                          <a:pt x="495300" y="67847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" name="任意形状 621"/>
                  <p:cNvSpPr/>
                  <p:nvPr/>
                </p:nvSpPr>
                <p:spPr>
                  <a:xfrm>
                    <a:off x="-106679" y="4285615"/>
                    <a:ext cx="1269" cy="17779"/>
                  </a:xfrm>
                  <a:custGeom>
                    <a:avLst/>
                    <a:gdLst>
                      <a:gd name="connsiteX0" fmla="*/ 0 w 1269"/>
                      <a:gd name="connsiteY0" fmla="*/ 0 h 17779"/>
                      <a:gd name="connsiteX1" fmla="*/ 1270 w 1269"/>
                      <a:gd name="connsiteY1" fmla="*/ 17780 h 17779"/>
                      <a:gd name="connsiteX2" fmla="*/ 0 w 1269"/>
                      <a:gd name="connsiteY2" fmla="*/ 0 h 1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69" h="17779">
                        <a:moveTo>
                          <a:pt x="0" y="0"/>
                        </a:moveTo>
                        <a:cubicBezTo>
                          <a:pt x="635" y="5715"/>
                          <a:pt x="635" y="11430"/>
                          <a:pt x="1270" y="17780"/>
                        </a:cubicBezTo>
                        <a:cubicBezTo>
                          <a:pt x="635" y="12065"/>
                          <a:pt x="635" y="571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" name="任意形状 622"/>
                  <p:cNvSpPr/>
                  <p:nvPr/>
                </p:nvSpPr>
                <p:spPr>
                  <a:xfrm>
                    <a:off x="789305" y="5498465"/>
                    <a:ext cx="23494" cy="6350"/>
                  </a:xfrm>
                  <a:custGeom>
                    <a:avLst/>
                    <a:gdLst>
                      <a:gd name="connsiteX0" fmla="*/ 0 w 23494"/>
                      <a:gd name="connsiteY0" fmla="*/ 6350 h 6350"/>
                      <a:gd name="connsiteX1" fmla="*/ 23495 w 23494"/>
                      <a:gd name="connsiteY1" fmla="*/ 0 h 6350"/>
                      <a:gd name="connsiteX2" fmla="*/ 0 w 23494"/>
                      <a:gd name="connsiteY2" fmla="*/ 6350 h 6350"/>
                      <a:gd name="connsiteX3" fmla="*/ 0 w 23494"/>
                      <a:gd name="connsiteY3" fmla="*/ 635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94" h="6350">
                        <a:moveTo>
                          <a:pt x="0" y="6350"/>
                        </a:moveTo>
                        <a:cubicBezTo>
                          <a:pt x="7620" y="4445"/>
                          <a:pt x="15875" y="2540"/>
                          <a:pt x="23495" y="0"/>
                        </a:cubicBezTo>
                        <a:cubicBezTo>
                          <a:pt x="15240" y="2540"/>
                          <a:pt x="7620" y="4445"/>
                          <a:pt x="0" y="6350"/>
                        </a:cubicBezTo>
                        <a:lnTo>
                          <a:pt x="0" y="635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" name="任意形状 623"/>
                  <p:cNvSpPr/>
                  <p:nvPr/>
                </p:nvSpPr>
                <p:spPr>
                  <a:xfrm>
                    <a:off x="695959" y="4967604"/>
                    <a:ext cx="3809" cy="16510"/>
                  </a:xfrm>
                  <a:custGeom>
                    <a:avLst/>
                    <a:gdLst>
                      <a:gd name="connsiteX0" fmla="*/ 0 w 3809"/>
                      <a:gd name="connsiteY0" fmla="*/ 0 h 16510"/>
                      <a:gd name="connsiteX1" fmla="*/ 3810 w 3809"/>
                      <a:gd name="connsiteY1" fmla="*/ 16510 h 16510"/>
                      <a:gd name="connsiteX2" fmla="*/ 0 w 3809"/>
                      <a:gd name="connsiteY2" fmla="*/ 0 h 1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09" h="16510">
                        <a:moveTo>
                          <a:pt x="0" y="0"/>
                        </a:moveTo>
                        <a:cubicBezTo>
                          <a:pt x="1270" y="5715"/>
                          <a:pt x="2540" y="11430"/>
                          <a:pt x="3810" y="16510"/>
                        </a:cubicBezTo>
                        <a:cubicBezTo>
                          <a:pt x="2540" y="11430"/>
                          <a:pt x="1270" y="571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" name="任意形状 624"/>
                  <p:cNvSpPr/>
                  <p:nvPr/>
                </p:nvSpPr>
                <p:spPr>
                  <a:xfrm>
                    <a:off x="443865" y="5079365"/>
                    <a:ext cx="16509" cy="6350"/>
                  </a:xfrm>
                  <a:custGeom>
                    <a:avLst/>
                    <a:gdLst>
                      <a:gd name="connsiteX0" fmla="*/ 15875 w 16509"/>
                      <a:gd name="connsiteY0" fmla="*/ 0 h 6350"/>
                      <a:gd name="connsiteX1" fmla="*/ 0 w 16509"/>
                      <a:gd name="connsiteY1" fmla="*/ 6350 h 6350"/>
                      <a:gd name="connsiteX2" fmla="*/ 16510 w 16509"/>
                      <a:gd name="connsiteY2" fmla="*/ 0 h 6350"/>
                      <a:gd name="connsiteX3" fmla="*/ 15875 w 16509"/>
                      <a:gd name="connsiteY3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9" h="6350">
                        <a:moveTo>
                          <a:pt x="15875" y="0"/>
                        </a:moveTo>
                        <a:cubicBezTo>
                          <a:pt x="10795" y="1905"/>
                          <a:pt x="5080" y="3810"/>
                          <a:pt x="0" y="6350"/>
                        </a:cubicBezTo>
                        <a:cubicBezTo>
                          <a:pt x="5715" y="4445"/>
                          <a:pt x="10795" y="1905"/>
                          <a:pt x="16510" y="0"/>
                        </a:cubicBezTo>
                        <a:cubicBezTo>
                          <a:pt x="16510" y="0"/>
                          <a:pt x="16510" y="0"/>
                          <a:pt x="1587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" name="任意形状 625"/>
                  <p:cNvSpPr/>
                  <p:nvPr/>
                </p:nvSpPr>
                <p:spPr>
                  <a:xfrm>
                    <a:off x="419734" y="5086350"/>
                    <a:ext cx="20320" cy="8890"/>
                  </a:xfrm>
                  <a:custGeom>
                    <a:avLst/>
                    <a:gdLst>
                      <a:gd name="connsiteX0" fmla="*/ 0 w 20320"/>
                      <a:gd name="connsiteY0" fmla="*/ 8890 h 8890"/>
                      <a:gd name="connsiteX1" fmla="*/ 20320 w 20320"/>
                      <a:gd name="connsiteY1" fmla="*/ 0 h 8890"/>
                      <a:gd name="connsiteX2" fmla="*/ 0 w 20320"/>
                      <a:gd name="connsiteY2" fmla="*/ 8890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320" h="8890">
                        <a:moveTo>
                          <a:pt x="0" y="8890"/>
                        </a:moveTo>
                        <a:cubicBezTo>
                          <a:pt x="6985" y="5715"/>
                          <a:pt x="13335" y="3175"/>
                          <a:pt x="20320" y="0"/>
                        </a:cubicBezTo>
                        <a:cubicBezTo>
                          <a:pt x="13970" y="3175"/>
                          <a:pt x="6985" y="6350"/>
                          <a:pt x="0" y="889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" name="任意形状 626"/>
                  <p:cNvSpPr/>
                  <p:nvPr/>
                </p:nvSpPr>
                <p:spPr>
                  <a:xfrm>
                    <a:off x="606425" y="5681345"/>
                    <a:ext cx="66675" cy="196214"/>
                  </a:xfrm>
                  <a:custGeom>
                    <a:avLst/>
                    <a:gdLst>
                      <a:gd name="connsiteX0" fmla="*/ 0 w 66675"/>
                      <a:gd name="connsiteY0" fmla="*/ 0 h 196214"/>
                      <a:gd name="connsiteX1" fmla="*/ 3810 w 66675"/>
                      <a:gd name="connsiteY1" fmla="*/ 196215 h 196214"/>
                      <a:gd name="connsiteX2" fmla="*/ 66675 w 66675"/>
                      <a:gd name="connsiteY2" fmla="*/ 187960 h 196214"/>
                      <a:gd name="connsiteX3" fmla="*/ 3810 w 66675"/>
                      <a:gd name="connsiteY3" fmla="*/ 196215 h 196214"/>
                      <a:gd name="connsiteX4" fmla="*/ 0 w 66675"/>
                      <a:gd name="connsiteY4" fmla="*/ 0 h 19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75" h="196214">
                        <a:moveTo>
                          <a:pt x="0" y="0"/>
                        </a:moveTo>
                        <a:cubicBezTo>
                          <a:pt x="3810" y="54610"/>
                          <a:pt x="5715" y="121285"/>
                          <a:pt x="3810" y="196215"/>
                        </a:cubicBezTo>
                        <a:lnTo>
                          <a:pt x="66675" y="187960"/>
                        </a:lnTo>
                        <a:lnTo>
                          <a:pt x="3810" y="196215"/>
                        </a:lnTo>
                        <a:cubicBezTo>
                          <a:pt x="5715" y="121285"/>
                          <a:pt x="3810" y="5461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" name="任意形状 627"/>
                  <p:cNvSpPr/>
                  <p:nvPr/>
                </p:nvSpPr>
                <p:spPr>
                  <a:xfrm>
                    <a:off x="793115" y="5027295"/>
                    <a:ext cx="6350" cy="6350"/>
                  </a:xfrm>
                  <a:custGeom>
                    <a:avLst/>
                    <a:gdLst>
                      <a:gd name="connsiteX0" fmla="*/ 6350 w 6350"/>
                      <a:gd name="connsiteY0" fmla="*/ 0 h 6350"/>
                      <a:gd name="connsiteX1" fmla="*/ 0 w 6350"/>
                      <a:gd name="connsiteY1" fmla="*/ 0 h 6350"/>
                      <a:gd name="connsiteX2" fmla="*/ 6350 w 6350"/>
                      <a:gd name="connsiteY2" fmla="*/ 0 h 6350"/>
                      <a:gd name="connsiteX3" fmla="*/ 6350 w 6350"/>
                      <a:gd name="connsiteY3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0" h="6350">
                        <a:moveTo>
                          <a:pt x="6350" y="0"/>
                        </a:moveTo>
                        <a:cubicBezTo>
                          <a:pt x="6350" y="0"/>
                          <a:pt x="3810" y="0"/>
                          <a:pt x="0" y="0"/>
                        </a:cubicBezTo>
                        <a:cubicBezTo>
                          <a:pt x="3810" y="0"/>
                          <a:pt x="6350" y="0"/>
                          <a:pt x="6350" y="0"/>
                        </a:cubicBezTo>
                        <a:lnTo>
                          <a:pt x="635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9" name="任意形状 628"/>
                  <p:cNvSpPr/>
                  <p:nvPr/>
                </p:nvSpPr>
                <p:spPr>
                  <a:xfrm>
                    <a:off x="728344" y="5027929"/>
                    <a:ext cx="1270" cy="6350"/>
                  </a:xfrm>
                  <a:custGeom>
                    <a:avLst/>
                    <a:gdLst>
                      <a:gd name="connsiteX0" fmla="*/ 0 w 1270"/>
                      <a:gd name="connsiteY0" fmla="*/ 0 h 6350"/>
                      <a:gd name="connsiteX1" fmla="*/ 1270 w 1270"/>
                      <a:gd name="connsiteY1" fmla="*/ 0 h 6350"/>
                      <a:gd name="connsiteX2" fmla="*/ 0 w 1270"/>
                      <a:gd name="connsiteY2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" h="6350">
                        <a:moveTo>
                          <a:pt x="0" y="0"/>
                        </a:moveTo>
                        <a:cubicBezTo>
                          <a:pt x="635" y="0"/>
                          <a:pt x="635" y="0"/>
                          <a:pt x="1270" y="0"/>
                        </a:cubicBezTo>
                        <a:cubicBezTo>
                          <a:pt x="635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0" name="任意形状 629"/>
                  <p:cNvSpPr/>
                  <p:nvPr/>
                </p:nvSpPr>
                <p:spPr>
                  <a:xfrm>
                    <a:off x="1576069" y="4740909"/>
                    <a:ext cx="635" cy="2540"/>
                  </a:xfrm>
                  <a:custGeom>
                    <a:avLst/>
                    <a:gdLst>
                      <a:gd name="connsiteX0" fmla="*/ 635 w 635"/>
                      <a:gd name="connsiteY0" fmla="*/ 2540 h 2540"/>
                      <a:gd name="connsiteX1" fmla="*/ 0 w 635"/>
                      <a:gd name="connsiteY1" fmla="*/ 0 h 2540"/>
                      <a:gd name="connsiteX2" fmla="*/ 635 w 635"/>
                      <a:gd name="connsiteY2" fmla="*/ 2540 h 2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" h="2540">
                        <a:moveTo>
                          <a:pt x="635" y="2540"/>
                        </a:moveTo>
                        <a:cubicBezTo>
                          <a:pt x="635" y="1905"/>
                          <a:pt x="0" y="1270"/>
                          <a:pt x="0" y="0"/>
                        </a:cubicBezTo>
                        <a:cubicBezTo>
                          <a:pt x="0" y="1270"/>
                          <a:pt x="0" y="1905"/>
                          <a:pt x="635" y="254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1" name="任意形状 630"/>
                  <p:cNvSpPr/>
                  <p:nvPr/>
                </p:nvSpPr>
                <p:spPr>
                  <a:xfrm>
                    <a:off x="315595" y="5153025"/>
                    <a:ext cx="31114" cy="19050"/>
                  </a:xfrm>
                  <a:custGeom>
                    <a:avLst/>
                    <a:gdLst>
                      <a:gd name="connsiteX0" fmla="*/ 0 w 31114"/>
                      <a:gd name="connsiteY0" fmla="*/ 0 h 19050"/>
                      <a:gd name="connsiteX1" fmla="*/ 31115 w 31114"/>
                      <a:gd name="connsiteY1" fmla="*/ 19050 h 19050"/>
                      <a:gd name="connsiteX2" fmla="*/ 0 w 31114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114" h="19050">
                        <a:moveTo>
                          <a:pt x="0" y="0"/>
                        </a:moveTo>
                        <a:cubicBezTo>
                          <a:pt x="10160" y="6350"/>
                          <a:pt x="20320" y="12700"/>
                          <a:pt x="31115" y="19050"/>
                        </a:cubicBezTo>
                        <a:cubicBezTo>
                          <a:pt x="20320" y="12700"/>
                          <a:pt x="10160" y="635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" name="任意形状 631"/>
                  <p:cNvSpPr/>
                  <p:nvPr/>
                </p:nvSpPr>
                <p:spPr>
                  <a:xfrm>
                    <a:off x="138429" y="4991100"/>
                    <a:ext cx="20955" cy="24765"/>
                  </a:xfrm>
                  <a:custGeom>
                    <a:avLst/>
                    <a:gdLst>
                      <a:gd name="connsiteX0" fmla="*/ 0 w 20955"/>
                      <a:gd name="connsiteY0" fmla="*/ 0 h 24765"/>
                      <a:gd name="connsiteX1" fmla="*/ 20955 w 20955"/>
                      <a:gd name="connsiteY1" fmla="*/ 24765 h 24765"/>
                      <a:gd name="connsiteX2" fmla="*/ 0 w 20955"/>
                      <a:gd name="connsiteY2" fmla="*/ 0 h 24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55" h="24765">
                        <a:moveTo>
                          <a:pt x="0" y="0"/>
                        </a:moveTo>
                        <a:cubicBezTo>
                          <a:pt x="6985" y="8255"/>
                          <a:pt x="13970" y="16510"/>
                          <a:pt x="20955" y="24765"/>
                        </a:cubicBezTo>
                        <a:cubicBezTo>
                          <a:pt x="13970" y="16510"/>
                          <a:pt x="6985" y="825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3" name="任意形状 632"/>
                  <p:cNvSpPr/>
                  <p:nvPr/>
                </p:nvSpPr>
                <p:spPr>
                  <a:xfrm>
                    <a:off x="118745" y="4965065"/>
                    <a:ext cx="15239" cy="19684"/>
                  </a:xfrm>
                  <a:custGeom>
                    <a:avLst/>
                    <a:gdLst>
                      <a:gd name="connsiteX0" fmla="*/ 0 w 15239"/>
                      <a:gd name="connsiteY0" fmla="*/ 0 h 19684"/>
                      <a:gd name="connsiteX1" fmla="*/ 6350 w 15239"/>
                      <a:gd name="connsiteY1" fmla="*/ 8255 h 19684"/>
                      <a:gd name="connsiteX2" fmla="*/ 15240 w 15239"/>
                      <a:gd name="connsiteY2" fmla="*/ 19685 h 19684"/>
                      <a:gd name="connsiteX3" fmla="*/ 0 w 15239"/>
                      <a:gd name="connsiteY3" fmla="*/ 0 h 1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39" h="19684">
                        <a:moveTo>
                          <a:pt x="0" y="0"/>
                        </a:moveTo>
                        <a:cubicBezTo>
                          <a:pt x="1905" y="2540"/>
                          <a:pt x="3810" y="5715"/>
                          <a:pt x="6350" y="8255"/>
                        </a:cubicBezTo>
                        <a:cubicBezTo>
                          <a:pt x="9525" y="12065"/>
                          <a:pt x="12065" y="15875"/>
                          <a:pt x="15240" y="19685"/>
                        </a:cubicBezTo>
                        <a:cubicBezTo>
                          <a:pt x="9525" y="13335"/>
                          <a:pt x="4445" y="635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4" name="任意形状 633"/>
                  <p:cNvSpPr/>
                  <p:nvPr/>
                </p:nvSpPr>
                <p:spPr>
                  <a:xfrm>
                    <a:off x="165100" y="5022215"/>
                    <a:ext cx="22225" cy="24129"/>
                  </a:xfrm>
                  <a:custGeom>
                    <a:avLst/>
                    <a:gdLst>
                      <a:gd name="connsiteX0" fmla="*/ 0 w 22225"/>
                      <a:gd name="connsiteY0" fmla="*/ 0 h 24129"/>
                      <a:gd name="connsiteX1" fmla="*/ 22225 w 22225"/>
                      <a:gd name="connsiteY1" fmla="*/ 24130 h 24129"/>
                      <a:gd name="connsiteX2" fmla="*/ 0 w 22225"/>
                      <a:gd name="connsiteY2" fmla="*/ 0 h 2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225" h="24129">
                        <a:moveTo>
                          <a:pt x="0" y="0"/>
                        </a:moveTo>
                        <a:cubicBezTo>
                          <a:pt x="7620" y="8255"/>
                          <a:pt x="14605" y="16510"/>
                          <a:pt x="22225" y="24130"/>
                        </a:cubicBezTo>
                        <a:cubicBezTo>
                          <a:pt x="14605" y="16510"/>
                          <a:pt x="7620" y="825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" name="任意形状 634"/>
                  <p:cNvSpPr/>
                  <p:nvPr/>
                </p:nvSpPr>
                <p:spPr>
                  <a:xfrm>
                    <a:off x="-104775" y="4310379"/>
                    <a:ext cx="1270" cy="13335"/>
                  </a:xfrm>
                  <a:custGeom>
                    <a:avLst/>
                    <a:gdLst>
                      <a:gd name="connsiteX0" fmla="*/ 1270 w 1270"/>
                      <a:gd name="connsiteY0" fmla="*/ 13335 h 13335"/>
                      <a:gd name="connsiteX1" fmla="*/ 0 w 1270"/>
                      <a:gd name="connsiteY1" fmla="*/ 0 h 13335"/>
                      <a:gd name="connsiteX2" fmla="*/ 1270 w 1270"/>
                      <a:gd name="connsiteY2" fmla="*/ 13335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" h="13335">
                        <a:moveTo>
                          <a:pt x="1270" y="13335"/>
                        </a:moveTo>
                        <a:cubicBezTo>
                          <a:pt x="635" y="8890"/>
                          <a:pt x="635" y="4445"/>
                          <a:pt x="0" y="0"/>
                        </a:cubicBezTo>
                        <a:cubicBezTo>
                          <a:pt x="635" y="4445"/>
                          <a:pt x="635" y="8890"/>
                          <a:pt x="1270" y="133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6" name="任意形状 635"/>
                  <p:cNvSpPr/>
                  <p:nvPr/>
                </p:nvSpPr>
                <p:spPr>
                  <a:xfrm>
                    <a:off x="251459" y="5105400"/>
                    <a:ext cx="26670" cy="20954"/>
                  </a:xfrm>
                  <a:custGeom>
                    <a:avLst/>
                    <a:gdLst>
                      <a:gd name="connsiteX0" fmla="*/ 0 w 26670"/>
                      <a:gd name="connsiteY0" fmla="*/ 0 h 20954"/>
                      <a:gd name="connsiteX1" fmla="*/ 26670 w 26670"/>
                      <a:gd name="connsiteY1" fmla="*/ 20955 h 20954"/>
                      <a:gd name="connsiteX2" fmla="*/ 0 w 26670"/>
                      <a:gd name="connsiteY2" fmla="*/ 0 h 20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670" h="20954">
                        <a:moveTo>
                          <a:pt x="0" y="0"/>
                        </a:moveTo>
                        <a:cubicBezTo>
                          <a:pt x="8890" y="6985"/>
                          <a:pt x="17780" y="13970"/>
                          <a:pt x="26670" y="20955"/>
                        </a:cubicBezTo>
                        <a:cubicBezTo>
                          <a:pt x="17780" y="14605"/>
                          <a:pt x="8890" y="762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7" name="任意形状 636"/>
                  <p:cNvSpPr/>
                  <p:nvPr/>
                </p:nvSpPr>
                <p:spPr>
                  <a:xfrm>
                    <a:off x="219075" y="5077459"/>
                    <a:ext cx="26034" cy="22860"/>
                  </a:xfrm>
                  <a:custGeom>
                    <a:avLst/>
                    <a:gdLst>
                      <a:gd name="connsiteX0" fmla="*/ 0 w 26034"/>
                      <a:gd name="connsiteY0" fmla="*/ 0 h 22860"/>
                      <a:gd name="connsiteX1" fmla="*/ 26035 w 26034"/>
                      <a:gd name="connsiteY1" fmla="*/ 22860 h 22860"/>
                      <a:gd name="connsiteX2" fmla="*/ 0 w 26034"/>
                      <a:gd name="connsiteY2" fmla="*/ 0 h 2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034" h="22860">
                        <a:moveTo>
                          <a:pt x="0" y="0"/>
                        </a:moveTo>
                        <a:cubicBezTo>
                          <a:pt x="8255" y="7620"/>
                          <a:pt x="17145" y="15240"/>
                          <a:pt x="26035" y="22860"/>
                        </a:cubicBezTo>
                        <a:cubicBezTo>
                          <a:pt x="17145" y="15240"/>
                          <a:pt x="8255" y="762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" name="任意形状 637"/>
                  <p:cNvSpPr/>
                  <p:nvPr/>
                </p:nvSpPr>
                <p:spPr>
                  <a:xfrm>
                    <a:off x="192404" y="5052059"/>
                    <a:ext cx="22860" cy="22225"/>
                  </a:xfrm>
                  <a:custGeom>
                    <a:avLst/>
                    <a:gdLst>
                      <a:gd name="connsiteX0" fmla="*/ 0 w 22860"/>
                      <a:gd name="connsiteY0" fmla="*/ 0 h 22225"/>
                      <a:gd name="connsiteX1" fmla="*/ 22860 w 22860"/>
                      <a:gd name="connsiteY1" fmla="*/ 22225 h 22225"/>
                      <a:gd name="connsiteX2" fmla="*/ 0 w 22860"/>
                      <a:gd name="connsiteY2" fmla="*/ 0 h 2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860" h="22225">
                        <a:moveTo>
                          <a:pt x="0" y="0"/>
                        </a:moveTo>
                        <a:cubicBezTo>
                          <a:pt x="7620" y="7620"/>
                          <a:pt x="15240" y="14605"/>
                          <a:pt x="22860" y="22225"/>
                        </a:cubicBezTo>
                        <a:cubicBezTo>
                          <a:pt x="15240" y="14605"/>
                          <a:pt x="7620" y="698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9" name="任意形状 638"/>
                  <p:cNvSpPr/>
                  <p:nvPr/>
                </p:nvSpPr>
                <p:spPr>
                  <a:xfrm>
                    <a:off x="748665" y="5026818"/>
                    <a:ext cx="36194" cy="476"/>
                  </a:xfrm>
                  <a:custGeom>
                    <a:avLst/>
                    <a:gdLst>
                      <a:gd name="connsiteX0" fmla="*/ 0 w 36194"/>
                      <a:gd name="connsiteY0" fmla="*/ 476 h 476"/>
                      <a:gd name="connsiteX1" fmla="*/ 36195 w 36194"/>
                      <a:gd name="connsiteY1" fmla="*/ 476 h 476"/>
                      <a:gd name="connsiteX2" fmla="*/ 0 w 36194"/>
                      <a:gd name="connsiteY2" fmla="*/ 476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194" h="476">
                        <a:moveTo>
                          <a:pt x="0" y="476"/>
                        </a:moveTo>
                        <a:cubicBezTo>
                          <a:pt x="15240" y="-159"/>
                          <a:pt x="27940" y="-159"/>
                          <a:pt x="36195" y="476"/>
                        </a:cubicBezTo>
                        <a:cubicBezTo>
                          <a:pt x="27940" y="-159"/>
                          <a:pt x="15240" y="-159"/>
                          <a:pt x="0" y="476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0" name="任意形状 639"/>
                  <p:cNvSpPr/>
                  <p:nvPr/>
                </p:nvSpPr>
                <p:spPr>
                  <a:xfrm>
                    <a:off x="1573530" y="5003165"/>
                    <a:ext cx="40639" cy="93979"/>
                  </a:xfrm>
                  <a:custGeom>
                    <a:avLst/>
                    <a:gdLst>
                      <a:gd name="connsiteX0" fmla="*/ 24130 w 40639"/>
                      <a:gd name="connsiteY0" fmla="*/ 57150 h 93979"/>
                      <a:gd name="connsiteX1" fmla="*/ 0 w 40639"/>
                      <a:gd name="connsiteY1" fmla="*/ 0 h 93979"/>
                      <a:gd name="connsiteX2" fmla="*/ 24130 w 40639"/>
                      <a:gd name="connsiteY2" fmla="*/ 57150 h 93979"/>
                      <a:gd name="connsiteX3" fmla="*/ 40640 w 40639"/>
                      <a:gd name="connsiteY3" fmla="*/ 93980 h 93979"/>
                      <a:gd name="connsiteX4" fmla="*/ 24130 w 40639"/>
                      <a:gd name="connsiteY4" fmla="*/ 57150 h 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9" h="93979">
                        <a:moveTo>
                          <a:pt x="24130" y="57150"/>
                        </a:moveTo>
                        <a:cubicBezTo>
                          <a:pt x="15875" y="38735"/>
                          <a:pt x="8255" y="19685"/>
                          <a:pt x="0" y="0"/>
                        </a:cubicBezTo>
                        <a:cubicBezTo>
                          <a:pt x="7620" y="19685"/>
                          <a:pt x="15875" y="39370"/>
                          <a:pt x="24130" y="57150"/>
                        </a:cubicBezTo>
                        <a:cubicBezTo>
                          <a:pt x="29845" y="69850"/>
                          <a:pt x="35560" y="82550"/>
                          <a:pt x="40640" y="93980"/>
                        </a:cubicBezTo>
                        <a:cubicBezTo>
                          <a:pt x="35560" y="82550"/>
                          <a:pt x="29845" y="70485"/>
                          <a:pt x="24130" y="5715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1" name="任意形状 640"/>
                  <p:cNvSpPr/>
                  <p:nvPr/>
                </p:nvSpPr>
                <p:spPr>
                  <a:xfrm>
                    <a:off x="1558925" y="4697729"/>
                    <a:ext cx="6350" cy="16510"/>
                  </a:xfrm>
                  <a:custGeom>
                    <a:avLst/>
                    <a:gdLst>
                      <a:gd name="connsiteX0" fmla="*/ 6350 w 6350"/>
                      <a:gd name="connsiteY0" fmla="*/ 16510 h 16510"/>
                      <a:gd name="connsiteX1" fmla="*/ 0 w 6350"/>
                      <a:gd name="connsiteY1" fmla="*/ 0 h 16510"/>
                      <a:gd name="connsiteX2" fmla="*/ 6350 w 6350"/>
                      <a:gd name="connsiteY2" fmla="*/ 16510 h 1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0" h="16510">
                        <a:moveTo>
                          <a:pt x="6350" y="16510"/>
                        </a:moveTo>
                        <a:cubicBezTo>
                          <a:pt x="4445" y="11430"/>
                          <a:pt x="2540" y="5715"/>
                          <a:pt x="0" y="0"/>
                        </a:cubicBezTo>
                        <a:cubicBezTo>
                          <a:pt x="2540" y="5715"/>
                          <a:pt x="4445" y="10795"/>
                          <a:pt x="6350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2" name="任意形状 641"/>
                  <p:cNvSpPr/>
                  <p:nvPr/>
                </p:nvSpPr>
                <p:spPr>
                  <a:xfrm>
                    <a:off x="553719" y="5535929"/>
                    <a:ext cx="13970" cy="635"/>
                  </a:xfrm>
                  <a:custGeom>
                    <a:avLst/>
                    <a:gdLst>
                      <a:gd name="connsiteX0" fmla="*/ 13970 w 13970"/>
                      <a:gd name="connsiteY0" fmla="*/ 0 h 635"/>
                      <a:gd name="connsiteX1" fmla="*/ 0 w 13970"/>
                      <a:gd name="connsiteY1" fmla="*/ 635 h 635"/>
                      <a:gd name="connsiteX2" fmla="*/ 13970 w 13970"/>
                      <a:gd name="connsiteY2" fmla="*/ 0 h 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" h="635">
                        <a:moveTo>
                          <a:pt x="13970" y="0"/>
                        </a:moveTo>
                        <a:cubicBezTo>
                          <a:pt x="8890" y="0"/>
                          <a:pt x="4445" y="635"/>
                          <a:pt x="0" y="635"/>
                        </a:cubicBezTo>
                        <a:cubicBezTo>
                          <a:pt x="4445" y="635"/>
                          <a:pt x="8890" y="0"/>
                          <a:pt x="1397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3" name="任意形状 642"/>
                  <p:cNvSpPr/>
                  <p:nvPr/>
                </p:nvSpPr>
                <p:spPr>
                  <a:xfrm>
                    <a:off x="526415" y="5537200"/>
                    <a:ext cx="12700" cy="634"/>
                  </a:xfrm>
                  <a:custGeom>
                    <a:avLst/>
                    <a:gdLst>
                      <a:gd name="connsiteX0" fmla="*/ 12700 w 12700"/>
                      <a:gd name="connsiteY0" fmla="*/ 0 h 634"/>
                      <a:gd name="connsiteX1" fmla="*/ 0 w 12700"/>
                      <a:gd name="connsiteY1" fmla="*/ 635 h 634"/>
                      <a:gd name="connsiteX2" fmla="*/ 12700 w 12700"/>
                      <a:gd name="connsiteY2" fmla="*/ 0 h 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0" h="634">
                        <a:moveTo>
                          <a:pt x="12700" y="0"/>
                        </a:moveTo>
                        <a:cubicBezTo>
                          <a:pt x="8255" y="0"/>
                          <a:pt x="3810" y="0"/>
                          <a:pt x="0" y="635"/>
                        </a:cubicBezTo>
                        <a:cubicBezTo>
                          <a:pt x="3810" y="0"/>
                          <a:pt x="8255" y="0"/>
                          <a:pt x="1270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4" name="任意形状 643"/>
                  <p:cNvSpPr/>
                  <p:nvPr/>
                </p:nvSpPr>
                <p:spPr>
                  <a:xfrm>
                    <a:off x="455930" y="5415279"/>
                    <a:ext cx="7619" cy="42545"/>
                  </a:xfrm>
                  <a:custGeom>
                    <a:avLst/>
                    <a:gdLst>
                      <a:gd name="connsiteX0" fmla="*/ 7620 w 7619"/>
                      <a:gd name="connsiteY0" fmla="*/ 42545 h 42545"/>
                      <a:gd name="connsiteX1" fmla="*/ 0 w 7619"/>
                      <a:gd name="connsiteY1" fmla="*/ 0 h 42545"/>
                      <a:gd name="connsiteX2" fmla="*/ 7620 w 7619"/>
                      <a:gd name="connsiteY2" fmla="*/ 42545 h 42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619" h="42545">
                        <a:moveTo>
                          <a:pt x="7620" y="42545"/>
                        </a:moveTo>
                        <a:cubicBezTo>
                          <a:pt x="5080" y="28575"/>
                          <a:pt x="1905" y="14605"/>
                          <a:pt x="0" y="0"/>
                        </a:cubicBezTo>
                        <a:cubicBezTo>
                          <a:pt x="2540" y="14605"/>
                          <a:pt x="5080" y="28575"/>
                          <a:pt x="7620" y="425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" name="任意形状 644"/>
                  <p:cNvSpPr/>
                  <p:nvPr/>
                </p:nvSpPr>
                <p:spPr>
                  <a:xfrm>
                    <a:off x="1822450" y="4669790"/>
                    <a:ext cx="178435" cy="268604"/>
                  </a:xfrm>
                  <a:custGeom>
                    <a:avLst/>
                    <a:gdLst>
                      <a:gd name="connsiteX0" fmla="*/ 99695 w 178435"/>
                      <a:gd name="connsiteY0" fmla="*/ 104140 h 268604"/>
                      <a:gd name="connsiteX1" fmla="*/ 178435 w 178435"/>
                      <a:gd name="connsiteY1" fmla="*/ 268605 h 268604"/>
                      <a:gd name="connsiteX2" fmla="*/ 99695 w 178435"/>
                      <a:gd name="connsiteY2" fmla="*/ 104140 h 268604"/>
                      <a:gd name="connsiteX3" fmla="*/ 43815 w 178435"/>
                      <a:gd name="connsiteY3" fmla="*/ 0 h 268604"/>
                      <a:gd name="connsiteX4" fmla="*/ 0 w 178435"/>
                      <a:gd name="connsiteY4" fmla="*/ 8255 h 268604"/>
                      <a:gd name="connsiteX5" fmla="*/ 43815 w 178435"/>
                      <a:gd name="connsiteY5" fmla="*/ 0 h 268604"/>
                      <a:gd name="connsiteX6" fmla="*/ 99695 w 178435"/>
                      <a:gd name="connsiteY6" fmla="*/ 104140 h 268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8435" h="268604">
                        <a:moveTo>
                          <a:pt x="99695" y="104140"/>
                        </a:moveTo>
                        <a:cubicBezTo>
                          <a:pt x="123825" y="151130"/>
                          <a:pt x="152400" y="208915"/>
                          <a:pt x="178435" y="268605"/>
                        </a:cubicBezTo>
                        <a:cubicBezTo>
                          <a:pt x="151765" y="208915"/>
                          <a:pt x="123825" y="151130"/>
                          <a:pt x="99695" y="104140"/>
                        </a:cubicBezTo>
                        <a:cubicBezTo>
                          <a:pt x="67945" y="41910"/>
                          <a:pt x="43815" y="0"/>
                          <a:pt x="43815" y="0"/>
                        </a:cubicBezTo>
                        <a:cubicBezTo>
                          <a:pt x="29210" y="2540"/>
                          <a:pt x="13970" y="5080"/>
                          <a:pt x="0" y="8255"/>
                        </a:cubicBezTo>
                        <a:cubicBezTo>
                          <a:pt x="14605" y="5080"/>
                          <a:pt x="29210" y="1905"/>
                          <a:pt x="43815" y="0"/>
                        </a:cubicBezTo>
                        <a:cubicBezTo>
                          <a:pt x="43815" y="0"/>
                          <a:pt x="67945" y="41910"/>
                          <a:pt x="99695" y="10414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6" name="任意形状 645"/>
                  <p:cNvSpPr/>
                  <p:nvPr/>
                </p:nvSpPr>
                <p:spPr>
                  <a:xfrm>
                    <a:off x="463550" y="5457190"/>
                    <a:ext cx="8890" cy="41275"/>
                  </a:xfrm>
                  <a:custGeom>
                    <a:avLst/>
                    <a:gdLst>
                      <a:gd name="connsiteX0" fmla="*/ 8890 w 8890"/>
                      <a:gd name="connsiteY0" fmla="*/ 41275 h 41275"/>
                      <a:gd name="connsiteX1" fmla="*/ 0 w 8890"/>
                      <a:gd name="connsiteY1" fmla="*/ 0 h 41275"/>
                      <a:gd name="connsiteX2" fmla="*/ 8890 w 8890"/>
                      <a:gd name="connsiteY2" fmla="*/ 41275 h 41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" h="41275">
                        <a:moveTo>
                          <a:pt x="8890" y="41275"/>
                        </a:moveTo>
                        <a:cubicBezTo>
                          <a:pt x="5715" y="27940"/>
                          <a:pt x="2540" y="13970"/>
                          <a:pt x="0" y="0"/>
                        </a:cubicBezTo>
                        <a:cubicBezTo>
                          <a:pt x="3175" y="14605"/>
                          <a:pt x="5715" y="27940"/>
                          <a:pt x="8890" y="4127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7" name="任意形状 646"/>
                  <p:cNvSpPr/>
                  <p:nvPr/>
                </p:nvSpPr>
                <p:spPr>
                  <a:xfrm>
                    <a:off x="1510030" y="4797425"/>
                    <a:ext cx="63500" cy="205740"/>
                  </a:xfrm>
                  <a:custGeom>
                    <a:avLst/>
                    <a:gdLst>
                      <a:gd name="connsiteX0" fmla="*/ 0 w 63500"/>
                      <a:gd name="connsiteY0" fmla="*/ 20955 h 205740"/>
                      <a:gd name="connsiteX1" fmla="*/ 31750 w 63500"/>
                      <a:gd name="connsiteY1" fmla="*/ 0 h 205740"/>
                      <a:gd name="connsiteX2" fmla="*/ 0 w 63500"/>
                      <a:gd name="connsiteY2" fmla="*/ 20955 h 205740"/>
                      <a:gd name="connsiteX3" fmla="*/ 63500 w 63500"/>
                      <a:gd name="connsiteY3" fmla="*/ 205740 h 205740"/>
                      <a:gd name="connsiteX4" fmla="*/ 0 w 63500"/>
                      <a:gd name="connsiteY4" fmla="*/ 20955 h 205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00" h="205740">
                        <a:moveTo>
                          <a:pt x="0" y="20955"/>
                        </a:moveTo>
                        <a:cubicBezTo>
                          <a:pt x="0" y="20955"/>
                          <a:pt x="11430" y="12700"/>
                          <a:pt x="31750" y="0"/>
                        </a:cubicBezTo>
                        <a:cubicBezTo>
                          <a:pt x="11430" y="12700"/>
                          <a:pt x="0" y="20955"/>
                          <a:pt x="0" y="20955"/>
                        </a:cubicBezTo>
                        <a:cubicBezTo>
                          <a:pt x="16510" y="82550"/>
                          <a:pt x="39370" y="146685"/>
                          <a:pt x="63500" y="205740"/>
                        </a:cubicBezTo>
                        <a:cubicBezTo>
                          <a:pt x="39370" y="146685"/>
                          <a:pt x="16510" y="82550"/>
                          <a:pt x="0" y="2095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8" name="任意形状 647"/>
                  <p:cNvSpPr/>
                  <p:nvPr/>
                </p:nvSpPr>
                <p:spPr>
                  <a:xfrm>
                    <a:off x="1703070" y="4472940"/>
                    <a:ext cx="45084" cy="134619"/>
                  </a:xfrm>
                  <a:custGeom>
                    <a:avLst/>
                    <a:gdLst>
                      <a:gd name="connsiteX0" fmla="*/ 0 w 45084"/>
                      <a:gd name="connsiteY0" fmla="*/ 0 h 134619"/>
                      <a:gd name="connsiteX1" fmla="*/ 0 w 45084"/>
                      <a:gd name="connsiteY1" fmla="*/ 0 h 134619"/>
                      <a:gd name="connsiteX2" fmla="*/ 45085 w 45084"/>
                      <a:gd name="connsiteY2" fmla="*/ 134620 h 134619"/>
                      <a:gd name="connsiteX3" fmla="*/ 0 w 45084"/>
                      <a:gd name="connsiteY3" fmla="*/ 0 h 13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84" h="13461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605" y="49530"/>
                          <a:pt x="31115" y="97155"/>
                          <a:pt x="45085" y="134620"/>
                        </a:cubicBezTo>
                        <a:cubicBezTo>
                          <a:pt x="31115" y="96520"/>
                          <a:pt x="15240" y="4889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9" name="任意形状 648"/>
                  <p:cNvSpPr/>
                  <p:nvPr/>
                </p:nvSpPr>
                <p:spPr>
                  <a:xfrm>
                    <a:off x="1527175" y="4607559"/>
                    <a:ext cx="15239" cy="44450"/>
                  </a:xfrm>
                  <a:custGeom>
                    <a:avLst/>
                    <a:gdLst>
                      <a:gd name="connsiteX0" fmla="*/ 15240 w 15239"/>
                      <a:gd name="connsiteY0" fmla="*/ 44450 h 44450"/>
                      <a:gd name="connsiteX1" fmla="*/ 0 w 15239"/>
                      <a:gd name="connsiteY1" fmla="*/ 0 h 44450"/>
                      <a:gd name="connsiteX2" fmla="*/ 15240 w 15239"/>
                      <a:gd name="connsiteY2" fmla="*/ 44450 h 44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39" h="44450">
                        <a:moveTo>
                          <a:pt x="15240" y="44450"/>
                        </a:moveTo>
                        <a:cubicBezTo>
                          <a:pt x="10160" y="29210"/>
                          <a:pt x="5080" y="13970"/>
                          <a:pt x="0" y="0"/>
                        </a:cubicBezTo>
                        <a:cubicBezTo>
                          <a:pt x="5080" y="13970"/>
                          <a:pt x="10160" y="29210"/>
                          <a:pt x="15240" y="4445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0" name="任意形状 649"/>
                  <p:cNvSpPr/>
                  <p:nvPr/>
                </p:nvSpPr>
                <p:spPr>
                  <a:xfrm>
                    <a:off x="1960879" y="5097145"/>
                    <a:ext cx="168910" cy="349250"/>
                  </a:xfrm>
                  <a:custGeom>
                    <a:avLst/>
                    <a:gdLst>
                      <a:gd name="connsiteX0" fmla="*/ 168910 w 168910"/>
                      <a:gd name="connsiteY0" fmla="*/ 333375 h 349250"/>
                      <a:gd name="connsiteX1" fmla="*/ 135255 w 168910"/>
                      <a:gd name="connsiteY1" fmla="*/ 349250 h 349250"/>
                      <a:gd name="connsiteX2" fmla="*/ 168910 w 168910"/>
                      <a:gd name="connsiteY2" fmla="*/ 333375 h 349250"/>
                      <a:gd name="connsiteX3" fmla="*/ 0 w 168910"/>
                      <a:gd name="connsiteY3" fmla="*/ 34290 h 349250"/>
                      <a:gd name="connsiteX4" fmla="*/ 58420 w 168910"/>
                      <a:gd name="connsiteY4" fmla="*/ 0 h 349250"/>
                      <a:gd name="connsiteX5" fmla="*/ 0 w 168910"/>
                      <a:gd name="connsiteY5" fmla="*/ 34290 h 349250"/>
                      <a:gd name="connsiteX6" fmla="*/ 168910 w 168910"/>
                      <a:gd name="connsiteY6" fmla="*/ 333375 h 349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8910" h="349250">
                        <a:moveTo>
                          <a:pt x="168910" y="333375"/>
                        </a:moveTo>
                        <a:lnTo>
                          <a:pt x="135255" y="349250"/>
                        </a:lnTo>
                        <a:lnTo>
                          <a:pt x="168910" y="333375"/>
                        </a:lnTo>
                        <a:cubicBezTo>
                          <a:pt x="55880" y="168910"/>
                          <a:pt x="0" y="34290"/>
                          <a:pt x="0" y="34290"/>
                        </a:cubicBezTo>
                        <a:cubicBezTo>
                          <a:pt x="23495" y="21590"/>
                          <a:pt x="43180" y="9525"/>
                          <a:pt x="58420" y="0"/>
                        </a:cubicBezTo>
                        <a:cubicBezTo>
                          <a:pt x="43180" y="9525"/>
                          <a:pt x="22860" y="20955"/>
                          <a:pt x="0" y="34290"/>
                        </a:cubicBezTo>
                        <a:cubicBezTo>
                          <a:pt x="0" y="33655"/>
                          <a:pt x="55880" y="168275"/>
                          <a:pt x="168910" y="33337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1" name="任意形状 650"/>
                  <p:cNvSpPr/>
                  <p:nvPr/>
                </p:nvSpPr>
                <p:spPr>
                  <a:xfrm>
                    <a:off x="1543050" y="4652009"/>
                    <a:ext cx="10794" cy="30480"/>
                  </a:xfrm>
                  <a:custGeom>
                    <a:avLst/>
                    <a:gdLst>
                      <a:gd name="connsiteX0" fmla="*/ 10795 w 10794"/>
                      <a:gd name="connsiteY0" fmla="*/ 30480 h 30480"/>
                      <a:gd name="connsiteX1" fmla="*/ 0 w 10794"/>
                      <a:gd name="connsiteY1" fmla="*/ 0 h 30480"/>
                      <a:gd name="connsiteX2" fmla="*/ 10795 w 10794"/>
                      <a:gd name="connsiteY2" fmla="*/ 30480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94" h="30480">
                        <a:moveTo>
                          <a:pt x="10795" y="30480"/>
                        </a:moveTo>
                        <a:cubicBezTo>
                          <a:pt x="6985" y="20320"/>
                          <a:pt x="3175" y="10160"/>
                          <a:pt x="0" y="0"/>
                        </a:cubicBezTo>
                        <a:cubicBezTo>
                          <a:pt x="3175" y="10160"/>
                          <a:pt x="6985" y="20320"/>
                          <a:pt x="10795" y="304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2" name="任意形状 651"/>
                  <p:cNvSpPr/>
                  <p:nvPr/>
                </p:nvSpPr>
                <p:spPr>
                  <a:xfrm>
                    <a:off x="1777364" y="5213984"/>
                    <a:ext cx="163198" cy="306070"/>
                  </a:xfrm>
                  <a:custGeom>
                    <a:avLst/>
                    <a:gdLst>
                      <a:gd name="connsiteX0" fmla="*/ 0 w 163198"/>
                      <a:gd name="connsiteY0" fmla="*/ 0 h 306070"/>
                      <a:gd name="connsiteX1" fmla="*/ 0 w 163198"/>
                      <a:gd name="connsiteY1" fmla="*/ 0 h 306070"/>
                      <a:gd name="connsiteX2" fmla="*/ 0 w 163198"/>
                      <a:gd name="connsiteY2" fmla="*/ 0 h 306070"/>
                      <a:gd name="connsiteX3" fmla="*/ 163195 w 163198"/>
                      <a:gd name="connsiteY3" fmla="*/ 306070 h 306070"/>
                      <a:gd name="connsiteX4" fmla="*/ 163195 w 163198"/>
                      <a:gd name="connsiteY4" fmla="*/ 306070 h 306070"/>
                      <a:gd name="connsiteX5" fmla="*/ 0 w 163198"/>
                      <a:gd name="connsiteY5" fmla="*/ 0 h 306070"/>
                      <a:gd name="connsiteX6" fmla="*/ 0 w 163198"/>
                      <a:gd name="connsiteY6" fmla="*/ 0 h 306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198" h="3060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64135" y="151765"/>
                          <a:pt x="163195" y="306070"/>
                          <a:pt x="163195" y="306070"/>
                        </a:cubicBezTo>
                        <a:lnTo>
                          <a:pt x="163195" y="306070"/>
                        </a:lnTo>
                        <a:cubicBezTo>
                          <a:pt x="163830" y="306070"/>
                          <a:pt x="64135" y="151765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3" name="任意形状 652"/>
                  <p:cNvSpPr/>
                  <p:nvPr/>
                </p:nvSpPr>
                <p:spPr>
                  <a:xfrm>
                    <a:off x="1731010" y="5221604"/>
                    <a:ext cx="23494" cy="6985"/>
                  </a:xfrm>
                  <a:custGeom>
                    <a:avLst/>
                    <a:gdLst>
                      <a:gd name="connsiteX0" fmla="*/ 23495 w 23494"/>
                      <a:gd name="connsiteY0" fmla="*/ 0 h 6985"/>
                      <a:gd name="connsiteX1" fmla="*/ 0 w 23494"/>
                      <a:gd name="connsiteY1" fmla="*/ 6985 h 6985"/>
                      <a:gd name="connsiteX2" fmla="*/ 23495 w 23494"/>
                      <a:gd name="connsiteY2" fmla="*/ 0 h 6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494" h="6985">
                        <a:moveTo>
                          <a:pt x="23495" y="0"/>
                        </a:moveTo>
                        <a:cubicBezTo>
                          <a:pt x="15875" y="2540"/>
                          <a:pt x="7620" y="4445"/>
                          <a:pt x="0" y="6985"/>
                        </a:cubicBezTo>
                        <a:cubicBezTo>
                          <a:pt x="7620" y="4445"/>
                          <a:pt x="15240" y="2540"/>
                          <a:pt x="2349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4" name="任意形状 653"/>
                  <p:cNvSpPr/>
                  <p:nvPr/>
                </p:nvSpPr>
                <p:spPr>
                  <a:xfrm>
                    <a:off x="285115" y="5131434"/>
                    <a:ext cx="27304" cy="19050"/>
                  </a:xfrm>
                  <a:custGeom>
                    <a:avLst/>
                    <a:gdLst>
                      <a:gd name="connsiteX0" fmla="*/ 0 w 27304"/>
                      <a:gd name="connsiteY0" fmla="*/ 0 h 19050"/>
                      <a:gd name="connsiteX1" fmla="*/ 27305 w 27304"/>
                      <a:gd name="connsiteY1" fmla="*/ 19050 h 19050"/>
                      <a:gd name="connsiteX2" fmla="*/ 0 w 27304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304" h="19050">
                        <a:moveTo>
                          <a:pt x="0" y="0"/>
                        </a:moveTo>
                        <a:cubicBezTo>
                          <a:pt x="8890" y="6350"/>
                          <a:pt x="17780" y="12700"/>
                          <a:pt x="27305" y="19050"/>
                        </a:cubicBezTo>
                        <a:cubicBezTo>
                          <a:pt x="17780" y="12700"/>
                          <a:pt x="8890" y="635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" name="任意形状 654"/>
                  <p:cNvSpPr/>
                  <p:nvPr/>
                </p:nvSpPr>
                <p:spPr>
                  <a:xfrm>
                    <a:off x="630555" y="7461250"/>
                    <a:ext cx="171450" cy="45719"/>
                  </a:xfrm>
                  <a:custGeom>
                    <a:avLst/>
                    <a:gdLst>
                      <a:gd name="connsiteX0" fmla="*/ 171450 w 171450"/>
                      <a:gd name="connsiteY0" fmla="*/ 45720 h 45719"/>
                      <a:gd name="connsiteX1" fmla="*/ 0 w 171450"/>
                      <a:gd name="connsiteY1" fmla="*/ 0 h 45719"/>
                      <a:gd name="connsiteX2" fmla="*/ 171450 w 171450"/>
                      <a:gd name="connsiteY2" fmla="*/ 45720 h 4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45719">
                        <a:moveTo>
                          <a:pt x="171450" y="45720"/>
                        </a:moveTo>
                        <a:cubicBezTo>
                          <a:pt x="109855" y="35560"/>
                          <a:pt x="53340" y="20320"/>
                          <a:pt x="0" y="0"/>
                        </a:cubicBezTo>
                        <a:cubicBezTo>
                          <a:pt x="53340" y="20320"/>
                          <a:pt x="110490" y="35560"/>
                          <a:pt x="171450" y="4572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" name="任意形状 655"/>
                  <p:cNvSpPr/>
                  <p:nvPr/>
                </p:nvSpPr>
                <p:spPr>
                  <a:xfrm>
                    <a:off x="92710" y="4928870"/>
                    <a:ext cx="17779" cy="25400"/>
                  </a:xfrm>
                  <a:custGeom>
                    <a:avLst/>
                    <a:gdLst>
                      <a:gd name="connsiteX0" fmla="*/ 17780 w 17779"/>
                      <a:gd name="connsiteY0" fmla="*/ 25400 h 25400"/>
                      <a:gd name="connsiteX1" fmla="*/ 0 w 17779"/>
                      <a:gd name="connsiteY1" fmla="*/ 0 h 25400"/>
                      <a:gd name="connsiteX2" fmla="*/ 17780 w 17779"/>
                      <a:gd name="connsiteY2" fmla="*/ 25400 h 2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779" h="25400">
                        <a:moveTo>
                          <a:pt x="17780" y="25400"/>
                        </a:moveTo>
                        <a:cubicBezTo>
                          <a:pt x="12065" y="17145"/>
                          <a:pt x="5715" y="8255"/>
                          <a:pt x="0" y="0"/>
                        </a:cubicBezTo>
                        <a:cubicBezTo>
                          <a:pt x="5715" y="8255"/>
                          <a:pt x="12065" y="16510"/>
                          <a:pt x="17780" y="2540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7" name="任意形状 656"/>
                  <p:cNvSpPr/>
                  <p:nvPr/>
                </p:nvSpPr>
                <p:spPr>
                  <a:xfrm>
                    <a:off x="-39369" y="6263004"/>
                    <a:ext cx="561975" cy="1151497"/>
                  </a:xfrm>
                  <a:custGeom>
                    <a:avLst/>
                    <a:gdLst>
                      <a:gd name="connsiteX0" fmla="*/ 0 w 561975"/>
                      <a:gd name="connsiteY0" fmla="*/ 0 h 1151497"/>
                      <a:gd name="connsiteX1" fmla="*/ 0 w 561975"/>
                      <a:gd name="connsiteY1" fmla="*/ 0 h 1151497"/>
                      <a:gd name="connsiteX2" fmla="*/ 385445 w 561975"/>
                      <a:gd name="connsiteY2" fmla="*/ 1148715 h 1151497"/>
                      <a:gd name="connsiteX3" fmla="*/ 385445 w 561975"/>
                      <a:gd name="connsiteY3" fmla="*/ 1148715 h 1151497"/>
                      <a:gd name="connsiteX4" fmla="*/ 561975 w 561975"/>
                      <a:gd name="connsiteY4" fmla="*/ 1148080 h 1151497"/>
                      <a:gd name="connsiteX5" fmla="*/ 561975 w 561975"/>
                      <a:gd name="connsiteY5" fmla="*/ 1148080 h 1151497"/>
                      <a:gd name="connsiteX6" fmla="*/ 561975 w 561975"/>
                      <a:gd name="connsiteY6" fmla="*/ 1148080 h 1151497"/>
                      <a:gd name="connsiteX7" fmla="*/ 0 w 561975"/>
                      <a:gd name="connsiteY7" fmla="*/ 0 h 1151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1975" h="115149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953770"/>
                          <a:pt x="377190" y="1144270"/>
                          <a:pt x="385445" y="1148715"/>
                        </a:cubicBezTo>
                        <a:cubicBezTo>
                          <a:pt x="385445" y="1148715"/>
                          <a:pt x="385445" y="1148715"/>
                          <a:pt x="385445" y="1148715"/>
                        </a:cubicBezTo>
                        <a:cubicBezTo>
                          <a:pt x="440055" y="1152525"/>
                          <a:pt x="498475" y="1152525"/>
                          <a:pt x="561975" y="1148080"/>
                        </a:cubicBezTo>
                        <a:lnTo>
                          <a:pt x="561975" y="1148080"/>
                        </a:lnTo>
                        <a:lnTo>
                          <a:pt x="561975" y="1148080"/>
                        </a:lnTo>
                        <a:cubicBezTo>
                          <a:pt x="258445" y="973455"/>
                          <a:pt x="104775" y="59563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8" name="任意形状 657"/>
                  <p:cNvSpPr/>
                  <p:nvPr/>
                </p:nvSpPr>
                <p:spPr>
                  <a:xfrm>
                    <a:off x="21590" y="4802504"/>
                    <a:ext cx="8254" cy="16510"/>
                  </a:xfrm>
                  <a:custGeom>
                    <a:avLst/>
                    <a:gdLst>
                      <a:gd name="connsiteX0" fmla="*/ 8255 w 8254"/>
                      <a:gd name="connsiteY0" fmla="*/ 16510 h 16510"/>
                      <a:gd name="connsiteX1" fmla="*/ 0 w 8254"/>
                      <a:gd name="connsiteY1" fmla="*/ 0 h 16510"/>
                      <a:gd name="connsiteX2" fmla="*/ 8255 w 8254"/>
                      <a:gd name="connsiteY2" fmla="*/ 16510 h 1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4" h="16510">
                        <a:moveTo>
                          <a:pt x="8255" y="16510"/>
                        </a:moveTo>
                        <a:cubicBezTo>
                          <a:pt x="5715" y="10795"/>
                          <a:pt x="2540" y="5715"/>
                          <a:pt x="0" y="0"/>
                        </a:cubicBezTo>
                        <a:cubicBezTo>
                          <a:pt x="3175" y="5715"/>
                          <a:pt x="5715" y="10795"/>
                          <a:pt x="8255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9" name="任意形状 658"/>
                  <p:cNvSpPr/>
                  <p:nvPr/>
                </p:nvSpPr>
                <p:spPr>
                  <a:xfrm>
                    <a:off x="56514" y="4869179"/>
                    <a:ext cx="10795" cy="18415"/>
                  </a:xfrm>
                  <a:custGeom>
                    <a:avLst/>
                    <a:gdLst>
                      <a:gd name="connsiteX0" fmla="*/ 10795 w 10795"/>
                      <a:gd name="connsiteY0" fmla="*/ 18415 h 18415"/>
                      <a:gd name="connsiteX1" fmla="*/ 0 w 10795"/>
                      <a:gd name="connsiteY1" fmla="*/ 0 h 18415"/>
                      <a:gd name="connsiteX2" fmla="*/ 10795 w 10795"/>
                      <a:gd name="connsiteY2" fmla="*/ 18415 h 18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95" h="18415">
                        <a:moveTo>
                          <a:pt x="10795" y="18415"/>
                        </a:moveTo>
                        <a:cubicBezTo>
                          <a:pt x="6985" y="12065"/>
                          <a:pt x="3810" y="6350"/>
                          <a:pt x="0" y="0"/>
                        </a:cubicBezTo>
                        <a:cubicBezTo>
                          <a:pt x="3175" y="6350"/>
                          <a:pt x="6985" y="12065"/>
                          <a:pt x="10795" y="1841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0" name="任意形状 659"/>
                  <p:cNvSpPr/>
                  <p:nvPr/>
                </p:nvSpPr>
                <p:spPr>
                  <a:xfrm>
                    <a:off x="36830" y="4832984"/>
                    <a:ext cx="10794" cy="20320"/>
                  </a:xfrm>
                  <a:custGeom>
                    <a:avLst/>
                    <a:gdLst>
                      <a:gd name="connsiteX0" fmla="*/ 10795 w 10794"/>
                      <a:gd name="connsiteY0" fmla="*/ 20320 h 20320"/>
                      <a:gd name="connsiteX1" fmla="*/ 0 w 10794"/>
                      <a:gd name="connsiteY1" fmla="*/ 0 h 20320"/>
                      <a:gd name="connsiteX2" fmla="*/ 10795 w 10794"/>
                      <a:gd name="connsiteY2" fmla="*/ 20320 h 2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94" h="20320">
                        <a:moveTo>
                          <a:pt x="10795" y="20320"/>
                        </a:moveTo>
                        <a:cubicBezTo>
                          <a:pt x="6985" y="13335"/>
                          <a:pt x="3175" y="6350"/>
                          <a:pt x="0" y="0"/>
                        </a:cubicBezTo>
                        <a:cubicBezTo>
                          <a:pt x="3175" y="6350"/>
                          <a:pt x="6985" y="13335"/>
                          <a:pt x="10795" y="2032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1" name="任意形状 660"/>
                  <p:cNvSpPr/>
                  <p:nvPr/>
                </p:nvSpPr>
                <p:spPr>
                  <a:xfrm>
                    <a:off x="74294" y="4900295"/>
                    <a:ext cx="11430" cy="17779"/>
                  </a:xfrm>
                  <a:custGeom>
                    <a:avLst/>
                    <a:gdLst>
                      <a:gd name="connsiteX0" fmla="*/ 11430 w 11430"/>
                      <a:gd name="connsiteY0" fmla="*/ 17780 h 17779"/>
                      <a:gd name="connsiteX1" fmla="*/ 0 w 11430"/>
                      <a:gd name="connsiteY1" fmla="*/ 0 h 17779"/>
                      <a:gd name="connsiteX2" fmla="*/ 11430 w 11430"/>
                      <a:gd name="connsiteY2" fmla="*/ 17780 h 1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430" h="17779">
                        <a:moveTo>
                          <a:pt x="11430" y="17780"/>
                        </a:moveTo>
                        <a:cubicBezTo>
                          <a:pt x="7620" y="12065"/>
                          <a:pt x="3810" y="5715"/>
                          <a:pt x="0" y="0"/>
                        </a:cubicBezTo>
                        <a:cubicBezTo>
                          <a:pt x="4445" y="5715"/>
                          <a:pt x="7620" y="12065"/>
                          <a:pt x="11430" y="177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2" name="任意形状 661"/>
                  <p:cNvSpPr/>
                  <p:nvPr/>
                </p:nvSpPr>
                <p:spPr>
                  <a:xfrm>
                    <a:off x="-102870" y="4331334"/>
                    <a:ext cx="1905" cy="19050"/>
                  </a:xfrm>
                  <a:custGeom>
                    <a:avLst/>
                    <a:gdLst>
                      <a:gd name="connsiteX0" fmla="*/ 1905 w 1905"/>
                      <a:gd name="connsiteY0" fmla="*/ 19050 h 19050"/>
                      <a:gd name="connsiteX1" fmla="*/ 0 w 1905"/>
                      <a:gd name="connsiteY1" fmla="*/ 0 h 19050"/>
                      <a:gd name="connsiteX2" fmla="*/ 1905 w 1905"/>
                      <a:gd name="connsiteY2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" h="19050">
                        <a:moveTo>
                          <a:pt x="1905" y="19050"/>
                        </a:moveTo>
                        <a:cubicBezTo>
                          <a:pt x="1270" y="12700"/>
                          <a:pt x="635" y="6350"/>
                          <a:pt x="0" y="0"/>
                        </a:cubicBezTo>
                        <a:cubicBezTo>
                          <a:pt x="635" y="5715"/>
                          <a:pt x="1270" y="12065"/>
                          <a:pt x="1905" y="1905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3" name="任意形状 662"/>
                  <p:cNvSpPr/>
                  <p:nvPr/>
                </p:nvSpPr>
                <p:spPr>
                  <a:xfrm>
                    <a:off x="-82550" y="4472304"/>
                    <a:ext cx="3175" cy="16510"/>
                  </a:xfrm>
                  <a:custGeom>
                    <a:avLst/>
                    <a:gdLst>
                      <a:gd name="connsiteX0" fmla="*/ 3175 w 3175"/>
                      <a:gd name="connsiteY0" fmla="*/ 16510 h 16510"/>
                      <a:gd name="connsiteX1" fmla="*/ 0 w 3175"/>
                      <a:gd name="connsiteY1" fmla="*/ 0 h 16510"/>
                      <a:gd name="connsiteX2" fmla="*/ 3175 w 3175"/>
                      <a:gd name="connsiteY2" fmla="*/ 16510 h 1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75" h="16510">
                        <a:moveTo>
                          <a:pt x="3175" y="16510"/>
                        </a:moveTo>
                        <a:cubicBezTo>
                          <a:pt x="1905" y="10795"/>
                          <a:pt x="1270" y="5715"/>
                          <a:pt x="0" y="0"/>
                        </a:cubicBezTo>
                        <a:cubicBezTo>
                          <a:pt x="1270" y="5080"/>
                          <a:pt x="1905" y="10795"/>
                          <a:pt x="3175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4" name="任意形状 663"/>
                  <p:cNvSpPr/>
                  <p:nvPr/>
                </p:nvSpPr>
                <p:spPr>
                  <a:xfrm>
                    <a:off x="-71119" y="4529454"/>
                    <a:ext cx="5714" cy="24129"/>
                  </a:xfrm>
                  <a:custGeom>
                    <a:avLst/>
                    <a:gdLst>
                      <a:gd name="connsiteX0" fmla="*/ 5715 w 5714"/>
                      <a:gd name="connsiteY0" fmla="*/ 24130 h 24129"/>
                      <a:gd name="connsiteX1" fmla="*/ 0 w 5714"/>
                      <a:gd name="connsiteY1" fmla="*/ 0 h 24129"/>
                      <a:gd name="connsiteX2" fmla="*/ 5715 w 5714"/>
                      <a:gd name="connsiteY2" fmla="*/ 24130 h 2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14" h="24129">
                        <a:moveTo>
                          <a:pt x="5715" y="24130"/>
                        </a:moveTo>
                        <a:cubicBezTo>
                          <a:pt x="3810" y="15875"/>
                          <a:pt x="1905" y="7620"/>
                          <a:pt x="0" y="0"/>
                        </a:cubicBezTo>
                        <a:cubicBezTo>
                          <a:pt x="1905" y="7620"/>
                          <a:pt x="3810" y="15875"/>
                          <a:pt x="5715" y="2413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5" name="任意形状 664"/>
                  <p:cNvSpPr/>
                  <p:nvPr/>
                </p:nvSpPr>
                <p:spPr>
                  <a:xfrm>
                    <a:off x="-76835" y="4501515"/>
                    <a:ext cx="3175" cy="14604"/>
                  </a:xfrm>
                  <a:custGeom>
                    <a:avLst/>
                    <a:gdLst>
                      <a:gd name="connsiteX0" fmla="*/ 3175 w 3175"/>
                      <a:gd name="connsiteY0" fmla="*/ 14605 h 14604"/>
                      <a:gd name="connsiteX1" fmla="*/ 0 w 3175"/>
                      <a:gd name="connsiteY1" fmla="*/ 0 h 14604"/>
                      <a:gd name="connsiteX2" fmla="*/ 3175 w 3175"/>
                      <a:gd name="connsiteY2" fmla="*/ 14605 h 14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75" h="14604">
                        <a:moveTo>
                          <a:pt x="3175" y="14605"/>
                        </a:moveTo>
                        <a:cubicBezTo>
                          <a:pt x="1905" y="9525"/>
                          <a:pt x="1270" y="5080"/>
                          <a:pt x="0" y="0"/>
                        </a:cubicBezTo>
                        <a:cubicBezTo>
                          <a:pt x="1270" y="5080"/>
                          <a:pt x="1905" y="9525"/>
                          <a:pt x="3175" y="1460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" name="任意形状 665"/>
                  <p:cNvSpPr/>
                  <p:nvPr/>
                </p:nvSpPr>
                <p:spPr>
                  <a:xfrm>
                    <a:off x="-88264" y="4439920"/>
                    <a:ext cx="2539" cy="14604"/>
                  </a:xfrm>
                  <a:custGeom>
                    <a:avLst/>
                    <a:gdLst>
                      <a:gd name="connsiteX0" fmla="*/ 2540 w 2539"/>
                      <a:gd name="connsiteY0" fmla="*/ 14605 h 14604"/>
                      <a:gd name="connsiteX1" fmla="*/ 0 w 2539"/>
                      <a:gd name="connsiteY1" fmla="*/ 0 h 14604"/>
                      <a:gd name="connsiteX2" fmla="*/ 2540 w 2539"/>
                      <a:gd name="connsiteY2" fmla="*/ 14605 h 14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39" h="14604">
                        <a:moveTo>
                          <a:pt x="2540" y="14605"/>
                        </a:moveTo>
                        <a:cubicBezTo>
                          <a:pt x="1905" y="9525"/>
                          <a:pt x="635" y="5080"/>
                          <a:pt x="0" y="0"/>
                        </a:cubicBezTo>
                        <a:cubicBezTo>
                          <a:pt x="635" y="5080"/>
                          <a:pt x="1905" y="9525"/>
                          <a:pt x="2540" y="1460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7" name="任意形状 666"/>
                  <p:cNvSpPr/>
                  <p:nvPr/>
                </p:nvSpPr>
                <p:spPr>
                  <a:xfrm>
                    <a:off x="4444" y="4763134"/>
                    <a:ext cx="11430" cy="26035"/>
                  </a:xfrm>
                  <a:custGeom>
                    <a:avLst/>
                    <a:gdLst>
                      <a:gd name="connsiteX0" fmla="*/ 11430 w 11430"/>
                      <a:gd name="connsiteY0" fmla="*/ 26035 h 26035"/>
                      <a:gd name="connsiteX1" fmla="*/ 0 w 11430"/>
                      <a:gd name="connsiteY1" fmla="*/ 0 h 26035"/>
                      <a:gd name="connsiteX2" fmla="*/ 11430 w 11430"/>
                      <a:gd name="connsiteY2" fmla="*/ 26035 h 2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430" h="26035">
                        <a:moveTo>
                          <a:pt x="11430" y="26035"/>
                        </a:moveTo>
                        <a:cubicBezTo>
                          <a:pt x="7620" y="17145"/>
                          <a:pt x="3810" y="8890"/>
                          <a:pt x="0" y="0"/>
                        </a:cubicBezTo>
                        <a:cubicBezTo>
                          <a:pt x="3175" y="8890"/>
                          <a:pt x="6985" y="17780"/>
                          <a:pt x="11430" y="260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8" name="任意形状 667"/>
                  <p:cNvSpPr/>
                  <p:nvPr/>
                </p:nvSpPr>
                <p:spPr>
                  <a:xfrm>
                    <a:off x="-99694" y="4359909"/>
                    <a:ext cx="1269" cy="12700"/>
                  </a:xfrm>
                  <a:custGeom>
                    <a:avLst/>
                    <a:gdLst>
                      <a:gd name="connsiteX0" fmla="*/ 1270 w 1269"/>
                      <a:gd name="connsiteY0" fmla="*/ 12700 h 12700"/>
                      <a:gd name="connsiteX1" fmla="*/ 0 w 1269"/>
                      <a:gd name="connsiteY1" fmla="*/ 0 h 12700"/>
                      <a:gd name="connsiteX2" fmla="*/ 1270 w 1269"/>
                      <a:gd name="connsiteY2" fmla="*/ 12700 h 12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69" h="12700">
                        <a:moveTo>
                          <a:pt x="1270" y="12700"/>
                        </a:moveTo>
                        <a:cubicBezTo>
                          <a:pt x="635" y="8255"/>
                          <a:pt x="0" y="3810"/>
                          <a:pt x="0" y="0"/>
                        </a:cubicBezTo>
                        <a:cubicBezTo>
                          <a:pt x="635" y="3810"/>
                          <a:pt x="1270" y="8255"/>
                          <a:pt x="1270" y="1270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9" name="任意形状 668"/>
                  <p:cNvSpPr/>
                  <p:nvPr/>
                </p:nvSpPr>
                <p:spPr>
                  <a:xfrm>
                    <a:off x="-96519" y="4382770"/>
                    <a:ext cx="2539" cy="19050"/>
                  </a:xfrm>
                  <a:custGeom>
                    <a:avLst/>
                    <a:gdLst>
                      <a:gd name="connsiteX0" fmla="*/ 2540 w 2539"/>
                      <a:gd name="connsiteY0" fmla="*/ 19050 h 19050"/>
                      <a:gd name="connsiteX1" fmla="*/ 0 w 2539"/>
                      <a:gd name="connsiteY1" fmla="*/ 0 h 19050"/>
                      <a:gd name="connsiteX2" fmla="*/ 2540 w 2539"/>
                      <a:gd name="connsiteY2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39" h="19050">
                        <a:moveTo>
                          <a:pt x="2540" y="19050"/>
                        </a:moveTo>
                        <a:cubicBezTo>
                          <a:pt x="1905" y="12700"/>
                          <a:pt x="635" y="6350"/>
                          <a:pt x="0" y="0"/>
                        </a:cubicBezTo>
                        <a:cubicBezTo>
                          <a:pt x="635" y="6350"/>
                          <a:pt x="1270" y="12700"/>
                          <a:pt x="2540" y="1905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0" name="任意形状 669"/>
                  <p:cNvSpPr/>
                  <p:nvPr/>
                </p:nvSpPr>
                <p:spPr>
                  <a:xfrm>
                    <a:off x="-92075" y="4413884"/>
                    <a:ext cx="1905" cy="13970"/>
                  </a:xfrm>
                  <a:custGeom>
                    <a:avLst/>
                    <a:gdLst>
                      <a:gd name="connsiteX0" fmla="*/ 1905 w 1905"/>
                      <a:gd name="connsiteY0" fmla="*/ 13970 h 13970"/>
                      <a:gd name="connsiteX1" fmla="*/ 0 w 1905"/>
                      <a:gd name="connsiteY1" fmla="*/ 0 h 13970"/>
                      <a:gd name="connsiteX2" fmla="*/ 1905 w 1905"/>
                      <a:gd name="connsiteY2" fmla="*/ 1397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" h="13970">
                        <a:moveTo>
                          <a:pt x="1905" y="13970"/>
                        </a:moveTo>
                        <a:cubicBezTo>
                          <a:pt x="1270" y="9525"/>
                          <a:pt x="635" y="4445"/>
                          <a:pt x="0" y="0"/>
                        </a:cubicBezTo>
                        <a:cubicBezTo>
                          <a:pt x="635" y="5080"/>
                          <a:pt x="1270" y="9525"/>
                          <a:pt x="1905" y="1397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1" name="任意形状 670"/>
                  <p:cNvSpPr/>
                  <p:nvPr/>
                </p:nvSpPr>
                <p:spPr>
                  <a:xfrm>
                    <a:off x="-21590" y="4699000"/>
                    <a:ext cx="7620" cy="20320"/>
                  </a:xfrm>
                  <a:custGeom>
                    <a:avLst/>
                    <a:gdLst>
                      <a:gd name="connsiteX0" fmla="*/ 7620 w 7620"/>
                      <a:gd name="connsiteY0" fmla="*/ 20320 h 20320"/>
                      <a:gd name="connsiteX1" fmla="*/ 0 w 7620"/>
                      <a:gd name="connsiteY1" fmla="*/ 0 h 20320"/>
                      <a:gd name="connsiteX2" fmla="*/ 7620 w 7620"/>
                      <a:gd name="connsiteY2" fmla="*/ 20320 h 2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620" h="20320">
                        <a:moveTo>
                          <a:pt x="7620" y="20320"/>
                        </a:moveTo>
                        <a:cubicBezTo>
                          <a:pt x="5080" y="13335"/>
                          <a:pt x="2540" y="6985"/>
                          <a:pt x="0" y="0"/>
                        </a:cubicBezTo>
                        <a:cubicBezTo>
                          <a:pt x="2540" y="6985"/>
                          <a:pt x="5080" y="13970"/>
                          <a:pt x="7620" y="2032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2" name="任意形状 671"/>
                  <p:cNvSpPr/>
                  <p:nvPr/>
                </p:nvSpPr>
                <p:spPr>
                  <a:xfrm>
                    <a:off x="-8254" y="4733925"/>
                    <a:ext cx="6349" cy="15875"/>
                  </a:xfrm>
                  <a:custGeom>
                    <a:avLst/>
                    <a:gdLst>
                      <a:gd name="connsiteX0" fmla="*/ 6350 w 6349"/>
                      <a:gd name="connsiteY0" fmla="*/ 15875 h 15875"/>
                      <a:gd name="connsiteX1" fmla="*/ 0 w 6349"/>
                      <a:gd name="connsiteY1" fmla="*/ 0 h 15875"/>
                      <a:gd name="connsiteX2" fmla="*/ 6350 w 6349"/>
                      <a:gd name="connsiteY2" fmla="*/ 15875 h 1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49" h="15875">
                        <a:moveTo>
                          <a:pt x="6350" y="15875"/>
                        </a:moveTo>
                        <a:cubicBezTo>
                          <a:pt x="3810" y="10795"/>
                          <a:pt x="1905" y="5080"/>
                          <a:pt x="0" y="0"/>
                        </a:cubicBezTo>
                        <a:cubicBezTo>
                          <a:pt x="1905" y="5080"/>
                          <a:pt x="4445" y="10160"/>
                          <a:pt x="6350" y="1587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3" name="任意形状 672"/>
                  <p:cNvSpPr/>
                  <p:nvPr/>
                </p:nvSpPr>
                <p:spPr>
                  <a:xfrm>
                    <a:off x="-33655" y="4664075"/>
                    <a:ext cx="5715" cy="16509"/>
                  </a:xfrm>
                  <a:custGeom>
                    <a:avLst/>
                    <a:gdLst>
                      <a:gd name="connsiteX0" fmla="*/ 5715 w 5715"/>
                      <a:gd name="connsiteY0" fmla="*/ 16510 h 16509"/>
                      <a:gd name="connsiteX1" fmla="*/ 0 w 5715"/>
                      <a:gd name="connsiteY1" fmla="*/ 0 h 16509"/>
                      <a:gd name="connsiteX2" fmla="*/ 5715 w 5715"/>
                      <a:gd name="connsiteY2" fmla="*/ 16510 h 1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15" h="16509">
                        <a:moveTo>
                          <a:pt x="5715" y="16510"/>
                        </a:moveTo>
                        <a:cubicBezTo>
                          <a:pt x="3810" y="10795"/>
                          <a:pt x="1905" y="5715"/>
                          <a:pt x="0" y="0"/>
                        </a:cubicBezTo>
                        <a:cubicBezTo>
                          <a:pt x="1905" y="5715"/>
                          <a:pt x="3810" y="10795"/>
                          <a:pt x="5715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4" name="任意形状 673"/>
                  <p:cNvSpPr/>
                  <p:nvPr/>
                </p:nvSpPr>
                <p:spPr>
                  <a:xfrm>
                    <a:off x="-54610" y="4595495"/>
                    <a:ext cx="5715" cy="19684"/>
                  </a:xfrm>
                  <a:custGeom>
                    <a:avLst/>
                    <a:gdLst>
                      <a:gd name="connsiteX0" fmla="*/ 5715 w 5715"/>
                      <a:gd name="connsiteY0" fmla="*/ 19685 h 19684"/>
                      <a:gd name="connsiteX1" fmla="*/ 0 w 5715"/>
                      <a:gd name="connsiteY1" fmla="*/ 0 h 19684"/>
                      <a:gd name="connsiteX2" fmla="*/ 5715 w 5715"/>
                      <a:gd name="connsiteY2" fmla="*/ 19685 h 1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15" h="19684">
                        <a:moveTo>
                          <a:pt x="5715" y="19685"/>
                        </a:moveTo>
                        <a:cubicBezTo>
                          <a:pt x="3810" y="13335"/>
                          <a:pt x="1905" y="6985"/>
                          <a:pt x="0" y="0"/>
                        </a:cubicBezTo>
                        <a:cubicBezTo>
                          <a:pt x="1905" y="6350"/>
                          <a:pt x="3810" y="12700"/>
                          <a:pt x="5715" y="1968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5" name="任意形状 674"/>
                  <p:cNvSpPr/>
                  <p:nvPr/>
                </p:nvSpPr>
                <p:spPr>
                  <a:xfrm>
                    <a:off x="-43180" y="4633595"/>
                    <a:ext cx="5080" cy="16509"/>
                  </a:xfrm>
                  <a:custGeom>
                    <a:avLst/>
                    <a:gdLst>
                      <a:gd name="connsiteX0" fmla="*/ 5080 w 5080"/>
                      <a:gd name="connsiteY0" fmla="*/ 16510 h 16509"/>
                      <a:gd name="connsiteX1" fmla="*/ 0 w 5080"/>
                      <a:gd name="connsiteY1" fmla="*/ 0 h 16509"/>
                      <a:gd name="connsiteX2" fmla="*/ 5080 w 5080"/>
                      <a:gd name="connsiteY2" fmla="*/ 16510 h 1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80" h="16509">
                        <a:moveTo>
                          <a:pt x="5080" y="16510"/>
                        </a:moveTo>
                        <a:cubicBezTo>
                          <a:pt x="3175" y="10795"/>
                          <a:pt x="1905" y="5715"/>
                          <a:pt x="0" y="0"/>
                        </a:cubicBezTo>
                        <a:cubicBezTo>
                          <a:pt x="1905" y="5080"/>
                          <a:pt x="3175" y="10795"/>
                          <a:pt x="5080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" name="任意形状 675"/>
                  <p:cNvSpPr/>
                  <p:nvPr/>
                </p:nvSpPr>
                <p:spPr>
                  <a:xfrm>
                    <a:off x="-61594" y="4566284"/>
                    <a:ext cx="3809" cy="15240"/>
                  </a:xfrm>
                  <a:custGeom>
                    <a:avLst/>
                    <a:gdLst>
                      <a:gd name="connsiteX0" fmla="*/ 3810 w 3809"/>
                      <a:gd name="connsiteY0" fmla="*/ 15240 h 15240"/>
                      <a:gd name="connsiteX1" fmla="*/ 0 w 3809"/>
                      <a:gd name="connsiteY1" fmla="*/ 0 h 15240"/>
                      <a:gd name="connsiteX2" fmla="*/ 3810 w 3809"/>
                      <a:gd name="connsiteY2" fmla="*/ 15240 h 1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09" h="15240">
                        <a:moveTo>
                          <a:pt x="3810" y="15240"/>
                        </a:moveTo>
                        <a:cubicBezTo>
                          <a:pt x="2540" y="10160"/>
                          <a:pt x="1270" y="5080"/>
                          <a:pt x="0" y="0"/>
                        </a:cubicBezTo>
                        <a:cubicBezTo>
                          <a:pt x="1270" y="5080"/>
                          <a:pt x="2540" y="10160"/>
                          <a:pt x="3810" y="1524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" name="任意形状 676"/>
                  <p:cNvSpPr/>
                  <p:nvPr/>
                </p:nvSpPr>
                <p:spPr>
                  <a:xfrm>
                    <a:off x="819150" y="3394858"/>
                    <a:ext cx="464185" cy="383391"/>
                  </a:xfrm>
                  <a:custGeom>
                    <a:avLst/>
                    <a:gdLst>
                      <a:gd name="connsiteX0" fmla="*/ 205740 w 464185"/>
                      <a:gd name="connsiteY0" fmla="*/ 173207 h 383391"/>
                      <a:gd name="connsiteX1" fmla="*/ 205740 w 464185"/>
                      <a:gd name="connsiteY1" fmla="*/ 173207 h 383391"/>
                      <a:gd name="connsiteX2" fmla="*/ 293370 w 464185"/>
                      <a:gd name="connsiteY2" fmla="*/ 383392 h 383391"/>
                      <a:gd name="connsiteX3" fmla="*/ 293370 w 464185"/>
                      <a:gd name="connsiteY3" fmla="*/ 383392 h 383391"/>
                      <a:gd name="connsiteX4" fmla="*/ 381635 w 464185"/>
                      <a:gd name="connsiteY4" fmla="*/ 360532 h 383391"/>
                      <a:gd name="connsiteX5" fmla="*/ 423545 w 464185"/>
                      <a:gd name="connsiteY5" fmla="*/ 349737 h 383391"/>
                      <a:gd name="connsiteX6" fmla="*/ 464185 w 464185"/>
                      <a:gd name="connsiteY6" fmla="*/ 339576 h 383391"/>
                      <a:gd name="connsiteX7" fmla="*/ 0 w 464185"/>
                      <a:gd name="connsiteY7" fmla="*/ 2392 h 383391"/>
                      <a:gd name="connsiteX8" fmla="*/ 0 w 464185"/>
                      <a:gd name="connsiteY8" fmla="*/ 2392 h 383391"/>
                      <a:gd name="connsiteX9" fmla="*/ 205740 w 464185"/>
                      <a:gd name="connsiteY9" fmla="*/ 173207 h 3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4185" h="383391">
                        <a:moveTo>
                          <a:pt x="205740" y="173207"/>
                        </a:moveTo>
                        <a:cubicBezTo>
                          <a:pt x="205740" y="173207"/>
                          <a:pt x="205740" y="173207"/>
                          <a:pt x="205740" y="173207"/>
                        </a:cubicBezTo>
                        <a:cubicBezTo>
                          <a:pt x="268605" y="275442"/>
                          <a:pt x="293370" y="383392"/>
                          <a:pt x="293370" y="383392"/>
                        </a:cubicBezTo>
                        <a:lnTo>
                          <a:pt x="293370" y="383392"/>
                        </a:lnTo>
                        <a:cubicBezTo>
                          <a:pt x="323850" y="375137"/>
                          <a:pt x="353060" y="367517"/>
                          <a:pt x="381635" y="360532"/>
                        </a:cubicBezTo>
                        <a:cubicBezTo>
                          <a:pt x="396240" y="356722"/>
                          <a:pt x="410210" y="353547"/>
                          <a:pt x="423545" y="349737"/>
                        </a:cubicBezTo>
                        <a:cubicBezTo>
                          <a:pt x="437515" y="346562"/>
                          <a:pt x="450850" y="342751"/>
                          <a:pt x="464185" y="339576"/>
                        </a:cubicBezTo>
                        <a:cubicBezTo>
                          <a:pt x="464185" y="339576"/>
                          <a:pt x="357505" y="-33168"/>
                          <a:pt x="0" y="2392"/>
                        </a:cubicBezTo>
                        <a:lnTo>
                          <a:pt x="0" y="2392"/>
                        </a:lnTo>
                        <a:cubicBezTo>
                          <a:pt x="93345" y="25887"/>
                          <a:pt x="160020" y="98276"/>
                          <a:pt x="205740" y="173207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8" name="任意形状 677"/>
                  <p:cNvSpPr/>
                  <p:nvPr/>
                </p:nvSpPr>
                <p:spPr>
                  <a:xfrm>
                    <a:off x="382586" y="3458845"/>
                    <a:ext cx="226378" cy="535304"/>
                  </a:xfrm>
                  <a:custGeom>
                    <a:avLst/>
                    <a:gdLst>
                      <a:gd name="connsiteX0" fmla="*/ 187009 w 226378"/>
                      <a:gd name="connsiteY0" fmla="*/ 478790 h 535304"/>
                      <a:gd name="connsiteX1" fmla="*/ 187009 w 226378"/>
                      <a:gd name="connsiteY1" fmla="*/ 478790 h 535304"/>
                      <a:gd name="connsiteX2" fmla="*/ 187009 w 226378"/>
                      <a:gd name="connsiteY2" fmla="*/ 478790 h 535304"/>
                      <a:gd name="connsiteX3" fmla="*/ 147004 w 226378"/>
                      <a:gd name="connsiteY3" fmla="*/ 255270 h 535304"/>
                      <a:gd name="connsiteX4" fmla="*/ 147004 w 226378"/>
                      <a:gd name="connsiteY4" fmla="*/ 254635 h 535304"/>
                      <a:gd name="connsiteX5" fmla="*/ 226379 w 226378"/>
                      <a:gd name="connsiteY5" fmla="*/ 0 h 535304"/>
                      <a:gd name="connsiteX6" fmla="*/ 19369 w 226378"/>
                      <a:gd name="connsiteY6" fmla="*/ 535305 h 535304"/>
                      <a:gd name="connsiteX7" fmla="*/ 100014 w 226378"/>
                      <a:gd name="connsiteY7" fmla="*/ 508000 h 535304"/>
                      <a:gd name="connsiteX8" fmla="*/ 187009 w 226378"/>
                      <a:gd name="connsiteY8" fmla="*/ 478790 h 53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6378" h="535304">
                        <a:moveTo>
                          <a:pt x="187009" y="478790"/>
                        </a:moveTo>
                        <a:lnTo>
                          <a:pt x="187009" y="478790"/>
                        </a:lnTo>
                        <a:lnTo>
                          <a:pt x="187009" y="478790"/>
                        </a:lnTo>
                        <a:cubicBezTo>
                          <a:pt x="187009" y="478790"/>
                          <a:pt x="149544" y="374650"/>
                          <a:pt x="147004" y="255270"/>
                        </a:cubicBezTo>
                        <a:cubicBezTo>
                          <a:pt x="147004" y="255270"/>
                          <a:pt x="147004" y="255270"/>
                          <a:pt x="147004" y="254635"/>
                        </a:cubicBezTo>
                        <a:cubicBezTo>
                          <a:pt x="145099" y="166370"/>
                          <a:pt x="161609" y="69850"/>
                          <a:pt x="226379" y="0"/>
                        </a:cubicBezTo>
                        <a:cubicBezTo>
                          <a:pt x="-93661" y="164465"/>
                          <a:pt x="19369" y="535305"/>
                          <a:pt x="19369" y="535305"/>
                        </a:cubicBezTo>
                        <a:cubicBezTo>
                          <a:pt x="45404" y="526415"/>
                          <a:pt x="72074" y="517525"/>
                          <a:pt x="100014" y="508000"/>
                        </a:cubicBezTo>
                        <a:cubicBezTo>
                          <a:pt x="127954" y="498475"/>
                          <a:pt x="157164" y="488950"/>
                          <a:pt x="187009" y="47879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9" name="任意形状 678"/>
                  <p:cNvSpPr/>
                  <p:nvPr/>
                </p:nvSpPr>
                <p:spPr>
                  <a:xfrm>
                    <a:off x="529446" y="3397250"/>
                    <a:ext cx="495443" cy="316229"/>
                  </a:xfrm>
                  <a:custGeom>
                    <a:avLst/>
                    <a:gdLst>
                      <a:gd name="connsiteX0" fmla="*/ 144 w 495443"/>
                      <a:gd name="connsiteY0" fmla="*/ 316230 h 316229"/>
                      <a:gd name="connsiteX1" fmla="*/ 210964 w 495443"/>
                      <a:gd name="connsiteY1" fmla="*/ 118110 h 316229"/>
                      <a:gd name="connsiteX2" fmla="*/ 495444 w 495443"/>
                      <a:gd name="connsiteY2" fmla="*/ 170815 h 316229"/>
                      <a:gd name="connsiteX3" fmla="*/ 290974 w 495443"/>
                      <a:gd name="connsiteY3" fmla="*/ 0 h 316229"/>
                      <a:gd name="connsiteX4" fmla="*/ 290974 w 495443"/>
                      <a:gd name="connsiteY4" fmla="*/ 0 h 316229"/>
                      <a:gd name="connsiteX5" fmla="*/ 183024 w 495443"/>
                      <a:gd name="connsiteY5" fmla="*/ 21590 h 316229"/>
                      <a:gd name="connsiteX6" fmla="*/ 80154 w 495443"/>
                      <a:gd name="connsiteY6" fmla="*/ 62230 h 316229"/>
                      <a:gd name="connsiteX7" fmla="*/ 144 w 495443"/>
                      <a:gd name="connsiteY7" fmla="*/ 316230 h 316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5443" h="316229">
                        <a:moveTo>
                          <a:pt x="144" y="316230"/>
                        </a:moveTo>
                        <a:cubicBezTo>
                          <a:pt x="2049" y="307975"/>
                          <a:pt x="35704" y="169545"/>
                          <a:pt x="210964" y="118110"/>
                        </a:cubicBezTo>
                        <a:cubicBezTo>
                          <a:pt x="386224" y="66675"/>
                          <a:pt x="489094" y="164465"/>
                          <a:pt x="495444" y="170815"/>
                        </a:cubicBezTo>
                        <a:cubicBezTo>
                          <a:pt x="449089" y="95885"/>
                          <a:pt x="383049" y="23495"/>
                          <a:pt x="290974" y="0"/>
                        </a:cubicBezTo>
                        <a:lnTo>
                          <a:pt x="290974" y="0"/>
                        </a:lnTo>
                        <a:cubicBezTo>
                          <a:pt x="257319" y="3175"/>
                          <a:pt x="221124" y="10160"/>
                          <a:pt x="183024" y="21590"/>
                        </a:cubicBezTo>
                        <a:cubicBezTo>
                          <a:pt x="144289" y="33020"/>
                          <a:pt x="110634" y="46355"/>
                          <a:pt x="80154" y="62230"/>
                        </a:cubicBezTo>
                        <a:cubicBezTo>
                          <a:pt x="14749" y="132080"/>
                          <a:pt x="-1761" y="228600"/>
                          <a:pt x="144" y="31623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0" name="任意形状 679"/>
                  <p:cNvSpPr/>
                  <p:nvPr/>
                </p:nvSpPr>
                <p:spPr>
                  <a:xfrm>
                    <a:off x="1777364" y="5130800"/>
                    <a:ext cx="352425" cy="389254"/>
                  </a:xfrm>
                  <a:custGeom>
                    <a:avLst/>
                    <a:gdLst>
                      <a:gd name="connsiteX0" fmla="*/ 183515 w 352425"/>
                      <a:gd name="connsiteY0" fmla="*/ 0 h 389254"/>
                      <a:gd name="connsiteX1" fmla="*/ 0 w 352425"/>
                      <a:gd name="connsiteY1" fmla="*/ 83185 h 389254"/>
                      <a:gd name="connsiteX2" fmla="*/ 0 w 352425"/>
                      <a:gd name="connsiteY2" fmla="*/ 83185 h 389254"/>
                      <a:gd name="connsiteX3" fmla="*/ 163195 w 352425"/>
                      <a:gd name="connsiteY3" fmla="*/ 389255 h 389254"/>
                      <a:gd name="connsiteX4" fmla="*/ 318770 w 352425"/>
                      <a:gd name="connsiteY4" fmla="*/ 315595 h 389254"/>
                      <a:gd name="connsiteX5" fmla="*/ 352425 w 352425"/>
                      <a:gd name="connsiteY5" fmla="*/ 299720 h 389254"/>
                      <a:gd name="connsiteX6" fmla="*/ 183515 w 352425"/>
                      <a:gd name="connsiteY6" fmla="*/ 0 h 389254"/>
                      <a:gd name="connsiteX7" fmla="*/ 164465 w 352425"/>
                      <a:gd name="connsiteY7" fmla="*/ 180975 h 389254"/>
                      <a:gd name="connsiteX8" fmla="*/ 125730 w 352425"/>
                      <a:gd name="connsiteY8" fmla="*/ 160020 h 389254"/>
                      <a:gd name="connsiteX9" fmla="*/ 146685 w 352425"/>
                      <a:gd name="connsiteY9" fmla="*/ 121285 h 389254"/>
                      <a:gd name="connsiteX10" fmla="*/ 185420 w 352425"/>
                      <a:gd name="connsiteY10" fmla="*/ 142240 h 389254"/>
                      <a:gd name="connsiteX11" fmla="*/ 164465 w 352425"/>
                      <a:gd name="connsiteY11" fmla="*/ 180975 h 38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52425" h="389254">
                        <a:moveTo>
                          <a:pt x="183515" y="0"/>
                        </a:moveTo>
                        <a:cubicBezTo>
                          <a:pt x="133985" y="27305"/>
                          <a:pt x="68580" y="59690"/>
                          <a:pt x="0" y="83185"/>
                        </a:cubicBezTo>
                        <a:lnTo>
                          <a:pt x="0" y="83185"/>
                        </a:lnTo>
                        <a:cubicBezTo>
                          <a:pt x="64135" y="234950"/>
                          <a:pt x="163195" y="389255"/>
                          <a:pt x="163195" y="389255"/>
                        </a:cubicBezTo>
                        <a:lnTo>
                          <a:pt x="318770" y="315595"/>
                        </a:lnTo>
                        <a:lnTo>
                          <a:pt x="352425" y="299720"/>
                        </a:lnTo>
                        <a:cubicBezTo>
                          <a:pt x="239395" y="134620"/>
                          <a:pt x="183515" y="0"/>
                          <a:pt x="183515" y="0"/>
                        </a:cubicBezTo>
                        <a:close/>
                        <a:moveTo>
                          <a:pt x="164465" y="180975"/>
                        </a:moveTo>
                        <a:cubicBezTo>
                          <a:pt x="147955" y="186055"/>
                          <a:pt x="130175" y="176530"/>
                          <a:pt x="125730" y="160020"/>
                        </a:cubicBezTo>
                        <a:cubicBezTo>
                          <a:pt x="120650" y="143510"/>
                          <a:pt x="130175" y="125730"/>
                          <a:pt x="146685" y="121285"/>
                        </a:cubicBezTo>
                        <a:cubicBezTo>
                          <a:pt x="163195" y="116205"/>
                          <a:pt x="180340" y="125730"/>
                          <a:pt x="185420" y="142240"/>
                        </a:cubicBezTo>
                        <a:cubicBezTo>
                          <a:pt x="190500" y="158750"/>
                          <a:pt x="180975" y="175895"/>
                          <a:pt x="164465" y="18097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1" name="任意形状 680"/>
                  <p:cNvSpPr/>
                  <p:nvPr/>
                </p:nvSpPr>
                <p:spPr>
                  <a:xfrm>
                    <a:off x="1901726" y="5250356"/>
                    <a:ext cx="62426" cy="62152"/>
                  </a:xfrm>
                  <a:custGeom>
                    <a:avLst/>
                    <a:gdLst>
                      <a:gd name="connsiteX0" fmla="*/ 22323 w 62426"/>
                      <a:gd name="connsiteY0" fmla="*/ 1094 h 62152"/>
                      <a:gd name="connsiteX1" fmla="*/ 1368 w 62426"/>
                      <a:gd name="connsiteY1" fmla="*/ 39828 h 62152"/>
                      <a:gd name="connsiteX2" fmla="*/ 40103 w 62426"/>
                      <a:gd name="connsiteY2" fmla="*/ 60784 h 62152"/>
                      <a:gd name="connsiteX3" fmla="*/ 61058 w 62426"/>
                      <a:gd name="connsiteY3" fmla="*/ 22049 h 62152"/>
                      <a:gd name="connsiteX4" fmla="*/ 22323 w 62426"/>
                      <a:gd name="connsiteY4" fmla="*/ 1094 h 62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26" h="62152">
                        <a:moveTo>
                          <a:pt x="22323" y="1094"/>
                        </a:moveTo>
                        <a:cubicBezTo>
                          <a:pt x="5813" y="6174"/>
                          <a:pt x="-3712" y="23319"/>
                          <a:pt x="1368" y="39828"/>
                        </a:cubicBezTo>
                        <a:cubicBezTo>
                          <a:pt x="6448" y="56339"/>
                          <a:pt x="23593" y="65864"/>
                          <a:pt x="40103" y="60784"/>
                        </a:cubicBezTo>
                        <a:cubicBezTo>
                          <a:pt x="56613" y="55703"/>
                          <a:pt x="66138" y="38559"/>
                          <a:pt x="61058" y="22049"/>
                        </a:cubicBezTo>
                        <a:cubicBezTo>
                          <a:pt x="55978" y="6174"/>
                          <a:pt x="38833" y="-3351"/>
                          <a:pt x="22323" y="1094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2" name="任意形状 681"/>
                  <p:cNvSpPr/>
                  <p:nvPr/>
                </p:nvSpPr>
                <p:spPr>
                  <a:xfrm>
                    <a:off x="1510664" y="4669154"/>
                    <a:ext cx="542925" cy="570229"/>
                  </a:xfrm>
                  <a:custGeom>
                    <a:avLst/>
                    <a:gdLst>
                      <a:gd name="connsiteX0" fmla="*/ 103505 w 542925"/>
                      <a:gd name="connsiteY0" fmla="*/ 428625 h 570229"/>
                      <a:gd name="connsiteX1" fmla="*/ 173355 w 542925"/>
                      <a:gd name="connsiteY1" fmla="*/ 570230 h 570229"/>
                      <a:gd name="connsiteX2" fmla="*/ 220345 w 542925"/>
                      <a:gd name="connsiteY2" fmla="*/ 559435 h 570229"/>
                      <a:gd name="connsiteX3" fmla="*/ 243840 w 542925"/>
                      <a:gd name="connsiteY3" fmla="*/ 552450 h 570229"/>
                      <a:gd name="connsiteX4" fmla="*/ 267335 w 542925"/>
                      <a:gd name="connsiteY4" fmla="*/ 544830 h 570229"/>
                      <a:gd name="connsiteX5" fmla="*/ 267335 w 542925"/>
                      <a:gd name="connsiteY5" fmla="*/ 544830 h 570229"/>
                      <a:gd name="connsiteX6" fmla="*/ 267335 w 542925"/>
                      <a:gd name="connsiteY6" fmla="*/ 544830 h 570229"/>
                      <a:gd name="connsiteX7" fmla="*/ 450850 w 542925"/>
                      <a:gd name="connsiteY7" fmla="*/ 461645 h 570229"/>
                      <a:gd name="connsiteX8" fmla="*/ 509270 w 542925"/>
                      <a:gd name="connsiteY8" fmla="*/ 427355 h 570229"/>
                      <a:gd name="connsiteX9" fmla="*/ 542925 w 542925"/>
                      <a:gd name="connsiteY9" fmla="*/ 405765 h 570229"/>
                      <a:gd name="connsiteX10" fmla="*/ 507365 w 542925"/>
                      <a:gd name="connsiteY10" fmla="*/ 308610 h 570229"/>
                      <a:gd name="connsiteX11" fmla="*/ 490855 w 542925"/>
                      <a:gd name="connsiteY11" fmla="*/ 268605 h 570229"/>
                      <a:gd name="connsiteX12" fmla="*/ 412115 w 542925"/>
                      <a:gd name="connsiteY12" fmla="*/ 104140 h 570229"/>
                      <a:gd name="connsiteX13" fmla="*/ 356235 w 542925"/>
                      <a:gd name="connsiteY13" fmla="*/ 0 h 570229"/>
                      <a:gd name="connsiteX14" fmla="*/ 312420 w 542925"/>
                      <a:gd name="connsiteY14" fmla="*/ 8255 h 570229"/>
                      <a:gd name="connsiteX15" fmla="*/ 269875 w 542925"/>
                      <a:gd name="connsiteY15" fmla="*/ 19050 h 570229"/>
                      <a:gd name="connsiteX16" fmla="*/ 269875 w 542925"/>
                      <a:gd name="connsiteY16" fmla="*/ 19050 h 570229"/>
                      <a:gd name="connsiteX17" fmla="*/ 77470 w 542925"/>
                      <a:gd name="connsiteY17" fmla="*/ 100330 h 570229"/>
                      <a:gd name="connsiteX18" fmla="*/ 77470 w 542925"/>
                      <a:gd name="connsiteY18" fmla="*/ 100330 h 570229"/>
                      <a:gd name="connsiteX19" fmla="*/ 31750 w 542925"/>
                      <a:gd name="connsiteY19" fmla="*/ 127000 h 570229"/>
                      <a:gd name="connsiteX20" fmla="*/ 0 w 542925"/>
                      <a:gd name="connsiteY20" fmla="*/ 147955 h 570229"/>
                      <a:gd name="connsiteX21" fmla="*/ 63500 w 542925"/>
                      <a:gd name="connsiteY21" fmla="*/ 332740 h 570229"/>
                      <a:gd name="connsiteX22" fmla="*/ 87630 w 542925"/>
                      <a:gd name="connsiteY22" fmla="*/ 389890 h 570229"/>
                      <a:gd name="connsiteX23" fmla="*/ 103505 w 542925"/>
                      <a:gd name="connsiteY23" fmla="*/ 428625 h 570229"/>
                      <a:gd name="connsiteX24" fmla="*/ 110490 w 542925"/>
                      <a:gd name="connsiteY24" fmla="*/ 203835 h 570229"/>
                      <a:gd name="connsiteX25" fmla="*/ 319405 w 542925"/>
                      <a:gd name="connsiteY25" fmla="*/ 116840 h 570229"/>
                      <a:gd name="connsiteX26" fmla="*/ 429260 w 542925"/>
                      <a:gd name="connsiteY26" fmla="*/ 354965 h 570229"/>
                      <a:gd name="connsiteX27" fmla="*/ 212725 w 542925"/>
                      <a:gd name="connsiteY27" fmla="*/ 450850 h 570229"/>
                      <a:gd name="connsiteX28" fmla="*/ 110490 w 542925"/>
                      <a:gd name="connsiteY28" fmla="*/ 203835 h 57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42925" h="570229">
                        <a:moveTo>
                          <a:pt x="103505" y="428625"/>
                        </a:moveTo>
                        <a:cubicBezTo>
                          <a:pt x="141605" y="511810"/>
                          <a:pt x="173355" y="570230"/>
                          <a:pt x="173355" y="570230"/>
                        </a:cubicBezTo>
                        <a:cubicBezTo>
                          <a:pt x="188595" y="567055"/>
                          <a:pt x="204470" y="563880"/>
                          <a:pt x="220345" y="559435"/>
                        </a:cubicBezTo>
                        <a:cubicBezTo>
                          <a:pt x="227965" y="557530"/>
                          <a:pt x="236220" y="554990"/>
                          <a:pt x="243840" y="552450"/>
                        </a:cubicBezTo>
                        <a:cubicBezTo>
                          <a:pt x="251460" y="549910"/>
                          <a:pt x="259080" y="547370"/>
                          <a:pt x="267335" y="544830"/>
                        </a:cubicBezTo>
                        <a:lnTo>
                          <a:pt x="267335" y="544830"/>
                        </a:lnTo>
                        <a:lnTo>
                          <a:pt x="267335" y="544830"/>
                        </a:lnTo>
                        <a:cubicBezTo>
                          <a:pt x="335915" y="521335"/>
                          <a:pt x="400685" y="488950"/>
                          <a:pt x="450850" y="461645"/>
                        </a:cubicBezTo>
                        <a:cubicBezTo>
                          <a:pt x="474345" y="448945"/>
                          <a:pt x="494030" y="436880"/>
                          <a:pt x="509270" y="427355"/>
                        </a:cubicBezTo>
                        <a:cubicBezTo>
                          <a:pt x="530225" y="414655"/>
                          <a:pt x="542925" y="405765"/>
                          <a:pt x="542925" y="405765"/>
                        </a:cubicBezTo>
                        <a:cubicBezTo>
                          <a:pt x="533400" y="374650"/>
                          <a:pt x="520700" y="341630"/>
                          <a:pt x="507365" y="308610"/>
                        </a:cubicBezTo>
                        <a:cubicBezTo>
                          <a:pt x="501650" y="295275"/>
                          <a:pt x="496570" y="281940"/>
                          <a:pt x="490855" y="268605"/>
                        </a:cubicBezTo>
                        <a:cubicBezTo>
                          <a:pt x="464820" y="208915"/>
                          <a:pt x="436245" y="151130"/>
                          <a:pt x="412115" y="104140"/>
                        </a:cubicBezTo>
                        <a:cubicBezTo>
                          <a:pt x="380365" y="41910"/>
                          <a:pt x="356235" y="0"/>
                          <a:pt x="356235" y="0"/>
                        </a:cubicBezTo>
                        <a:cubicBezTo>
                          <a:pt x="341630" y="2540"/>
                          <a:pt x="326390" y="5080"/>
                          <a:pt x="312420" y="8255"/>
                        </a:cubicBezTo>
                        <a:cubicBezTo>
                          <a:pt x="297815" y="11430"/>
                          <a:pt x="283845" y="15240"/>
                          <a:pt x="269875" y="19050"/>
                        </a:cubicBezTo>
                        <a:lnTo>
                          <a:pt x="269875" y="19050"/>
                        </a:lnTo>
                        <a:cubicBezTo>
                          <a:pt x="193040" y="41275"/>
                          <a:pt x="125730" y="73660"/>
                          <a:pt x="77470" y="100330"/>
                        </a:cubicBezTo>
                        <a:lnTo>
                          <a:pt x="77470" y="100330"/>
                        </a:lnTo>
                        <a:cubicBezTo>
                          <a:pt x="59690" y="110490"/>
                          <a:pt x="43815" y="119380"/>
                          <a:pt x="31750" y="127000"/>
                        </a:cubicBezTo>
                        <a:cubicBezTo>
                          <a:pt x="11430" y="139700"/>
                          <a:pt x="0" y="147955"/>
                          <a:pt x="0" y="147955"/>
                        </a:cubicBezTo>
                        <a:cubicBezTo>
                          <a:pt x="16510" y="209550"/>
                          <a:pt x="39370" y="273685"/>
                          <a:pt x="63500" y="332740"/>
                        </a:cubicBezTo>
                        <a:cubicBezTo>
                          <a:pt x="71755" y="352425"/>
                          <a:pt x="79375" y="371475"/>
                          <a:pt x="87630" y="389890"/>
                        </a:cubicBezTo>
                        <a:cubicBezTo>
                          <a:pt x="92710" y="404495"/>
                          <a:pt x="98425" y="416560"/>
                          <a:pt x="103505" y="428625"/>
                        </a:cubicBezTo>
                        <a:close/>
                        <a:moveTo>
                          <a:pt x="110490" y="203835"/>
                        </a:moveTo>
                        <a:cubicBezTo>
                          <a:pt x="110490" y="203835"/>
                          <a:pt x="205740" y="134620"/>
                          <a:pt x="319405" y="116840"/>
                        </a:cubicBezTo>
                        <a:cubicBezTo>
                          <a:pt x="319405" y="116840"/>
                          <a:pt x="396875" y="252730"/>
                          <a:pt x="429260" y="354965"/>
                        </a:cubicBezTo>
                        <a:cubicBezTo>
                          <a:pt x="429260" y="354965"/>
                          <a:pt x="316865" y="431165"/>
                          <a:pt x="212725" y="450850"/>
                        </a:cubicBezTo>
                        <a:cubicBezTo>
                          <a:pt x="212725" y="450850"/>
                          <a:pt x="140970" y="320040"/>
                          <a:pt x="110490" y="20383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3" name="任意形状 682"/>
                  <p:cNvSpPr/>
                  <p:nvPr/>
                </p:nvSpPr>
                <p:spPr>
                  <a:xfrm>
                    <a:off x="1507489" y="4473575"/>
                    <a:ext cx="271780" cy="297815"/>
                  </a:xfrm>
                  <a:custGeom>
                    <a:avLst/>
                    <a:gdLst>
                      <a:gd name="connsiteX0" fmla="*/ 271780 w 271780"/>
                      <a:gd name="connsiteY0" fmla="*/ 215900 h 297815"/>
                      <a:gd name="connsiteX1" fmla="*/ 251460 w 271780"/>
                      <a:gd name="connsiteY1" fmla="*/ 164465 h 297815"/>
                      <a:gd name="connsiteX2" fmla="*/ 240665 w 271780"/>
                      <a:gd name="connsiteY2" fmla="*/ 134620 h 297815"/>
                      <a:gd name="connsiteX3" fmla="*/ 195580 w 271780"/>
                      <a:gd name="connsiteY3" fmla="*/ 0 h 297815"/>
                      <a:gd name="connsiteX4" fmla="*/ 0 w 271780"/>
                      <a:gd name="connsiteY4" fmla="*/ 70485 h 297815"/>
                      <a:gd name="connsiteX5" fmla="*/ 15240 w 271780"/>
                      <a:gd name="connsiteY5" fmla="*/ 120650 h 297815"/>
                      <a:gd name="connsiteX6" fmla="*/ 19685 w 271780"/>
                      <a:gd name="connsiteY6" fmla="*/ 134620 h 297815"/>
                      <a:gd name="connsiteX7" fmla="*/ 34925 w 271780"/>
                      <a:gd name="connsiteY7" fmla="*/ 179070 h 297815"/>
                      <a:gd name="connsiteX8" fmla="*/ 45720 w 271780"/>
                      <a:gd name="connsiteY8" fmla="*/ 209550 h 297815"/>
                      <a:gd name="connsiteX9" fmla="*/ 51435 w 271780"/>
                      <a:gd name="connsiteY9" fmla="*/ 224790 h 297815"/>
                      <a:gd name="connsiteX10" fmla="*/ 57785 w 271780"/>
                      <a:gd name="connsiteY10" fmla="*/ 241300 h 297815"/>
                      <a:gd name="connsiteX11" fmla="*/ 68580 w 271780"/>
                      <a:gd name="connsiteY11" fmla="*/ 268605 h 297815"/>
                      <a:gd name="connsiteX12" fmla="*/ 69215 w 271780"/>
                      <a:gd name="connsiteY12" fmla="*/ 271145 h 297815"/>
                      <a:gd name="connsiteX13" fmla="*/ 80010 w 271780"/>
                      <a:gd name="connsiteY13" fmla="*/ 297815 h 297815"/>
                      <a:gd name="connsiteX14" fmla="*/ 271780 w 271780"/>
                      <a:gd name="connsiteY14" fmla="*/ 215900 h 297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1780" h="297815">
                        <a:moveTo>
                          <a:pt x="271780" y="215900"/>
                        </a:moveTo>
                        <a:cubicBezTo>
                          <a:pt x="271780" y="215900"/>
                          <a:pt x="263525" y="196215"/>
                          <a:pt x="251460" y="164465"/>
                        </a:cubicBezTo>
                        <a:cubicBezTo>
                          <a:pt x="248285" y="155575"/>
                          <a:pt x="244475" y="145415"/>
                          <a:pt x="240665" y="134620"/>
                        </a:cubicBezTo>
                        <a:cubicBezTo>
                          <a:pt x="226695" y="96520"/>
                          <a:pt x="210185" y="48895"/>
                          <a:pt x="195580" y="0"/>
                        </a:cubicBezTo>
                        <a:lnTo>
                          <a:pt x="0" y="70485"/>
                        </a:lnTo>
                        <a:cubicBezTo>
                          <a:pt x="3810" y="85090"/>
                          <a:pt x="9525" y="102235"/>
                          <a:pt x="15240" y="120650"/>
                        </a:cubicBezTo>
                        <a:cubicBezTo>
                          <a:pt x="16510" y="125095"/>
                          <a:pt x="18415" y="130175"/>
                          <a:pt x="19685" y="134620"/>
                        </a:cubicBezTo>
                        <a:cubicBezTo>
                          <a:pt x="24130" y="149225"/>
                          <a:pt x="29210" y="163830"/>
                          <a:pt x="34925" y="179070"/>
                        </a:cubicBezTo>
                        <a:cubicBezTo>
                          <a:pt x="38735" y="189230"/>
                          <a:pt x="41910" y="199390"/>
                          <a:pt x="45720" y="209550"/>
                        </a:cubicBezTo>
                        <a:cubicBezTo>
                          <a:pt x="47625" y="214630"/>
                          <a:pt x="49530" y="219710"/>
                          <a:pt x="51435" y="224790"/>
                        </a:cubicBezTo>
                        <a:cubicBezTo>
                          <a:pt x="53340" y="230505"/>
                          <a:pt x="55245" y="235585"/>
                          <a:pt x="57785" y="241300"/>
                        </a:cubicBezTo>
                        <a:cubicBezTo>
                          <a:pt x="61595" y="250825"/>
                          <a:pt x="64770" y="259715"/>
                          <a:pt x="68580" y="268605"/>
                        </a:cubicBezTo>
                        <a:cubicBezTo>
                          <a:pt x="68580" y="269240"/>
                          <a:pt x="69215" y="269875"/>
                          <a:pt x="69215" y="271145"/>
                        </a:cubicBezTo>
                        <a:cubicBezTo>
                          <a:pt x="73025" y="280035"/>
                          <a:pt x="76200" y="289560"/>
                          <a:pt x="80010" y="297815"/>
                        </a:cubicBezTo>
                        <a:cubicBezTo>
                          <a:pt x="128270" y="269875"/>
                          <a:pt x="195580" y="238125"/>
                          <a:pt x="271780" y="21590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4" name="任意形状 683"/>
                  <p:cNvSpPr/>
                  <p:nvPr/>
                </p:nvSpPr>
                <p:spPr>
                  <a:xfrm>
                    <a:off x="1620519" y="4785995"/>
                    <a:ext cx="318769" cy="334009"/>
                  </a:xfrm>
                  <a:custGeom>
                    <a:avLst/>
                    <a:gdLst>
                      <a:gd name="connsiteX0" fmla="*/ 318770 w 318769"/>
                      <a:gd name="connsiteY0" fmla="*/ 238125 h 334009"/>
                      <a:gd name="connsiteX1" fmla="*/ 208915 w 318769"/>
                      <a:gd name="connsiteY1" fmla="*/ 0 h 334009"/>
                      <a:gd name="connsiteX2" fmla="*/ 0 w 318769"/>
                      <a:gd name="connsiteY2" fmla="*/ 86995 h 334009"/>
                      <a:gd name="connsiteX3" fmla="*/ 102235 w 318769"/>
                      <a:gd name="connsiteY3" fmla="*/ 334010 h 334009"/>
                      <a:gd name="connsiteX4" fmla="*/ 318770 w 318769"/>
                      <a:gd name="connsiteY4" fmla="*/ 238125 h 33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769" h="334009">
                        <a:moveTo>
                          <a:pt x="318770" y="238125"/>
                        </a:moveTo>
                        <a:cubicBezTo>
                          <a:pt x="286385" y="136525"/>
                          <a:pt x="208915" y="0"/>
                          <a:pt x="208915" y="0"/>
                        </a:cubicBezTo>
                        <a:cubicBezTo>
                          <a:pt x="95250" y="17780"/>
                          <a:pt x="0" y="86995"/>
                          <a:pt x="0" y="86995"/>
                        </a:cubicBezTo>
                        <a:cubicBezTo>
                          <a:pt x="30480" y="202565"/>
                          <a:pt x="102235" y="334010"/>
                          <a:pt x="102235" y="334010"/>
                        </a:cubicBezTo>
                        <a:cubicBezTo>
                          <a:pt x="207010" y="314325"/>
                          <a:pt x="318770" y="238125"/>
                          <a:pt x="318770" y="23812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5" name="任意形状 684"/>
                  <p:cNvSpPr/>
                  <p:nvPr/>
                </p:nvSpPr>
                <p:spPr>
                  <a:xfrm>
                    <a:off x="419100" y="5027929"/>
                    <a:ext cx="462280" cy="510187"/>
                  </a:xfrm>
                  <a:custGeom>
                    <a:avLst/>
                    <a:gdLst>
                      <a:gd name="connsiteX0" fmla="*/ 10160 w 462280"/>
                      <a:gd name="connsiteY0" fmla="*/ 185420 h 510187"/>
                      <a:gd name="connsiteX1" fmla="*/ 26670 w 462280"/>
                      <a:gd name="connsiteY1" fmla="*/ 323215 h 510187"/>
                      <a:gd name="connsiteX2" fmla="*/ 36830 w 462280"/>
                      <a:gd name="connsiteY2" fmla="*/ 387350 h 510187"/>
                      <a:gd name="connsiteX3" fmla="*/ 44450 w 462280"/>
                      <a:gd name="connsiteY3" fmla="*/ 429895 h 510187"/>
                      <a:gd name="connsiteX4" fmla="*/ 53340 w 462280"/>
                      <a:gd name="connsiteY4" fmla="*/ 471170 h 510187"/>
                      <a:gd name="connsiteX5" fmla="*/ 58420 w 462280"/>
                      <a:gd name="connsiteY5" fmla="*/ 490855 h 510187"/>
                      <a:gd name="connsiteX6" fmla="*/ 63500 w 462280"/>
                      <a:gd name="connsiteY6" fmla="*/ 509905 h 510187"/>
                      <a:gd name="connsiteX7" fmla="*/ 107315 w 462280"/>
                      <a:gd name="connsiteY7" fmla="*/ 509905 h 510187"/>
                      <a:gd name="connsiteX8" fmla="*/ 120015 w 462280"/>
                      <a:gd name="connsiteY8" fmla="*/ 509270 h 510187"/>
                      <a:gd name="connsiteX9" fmla="*/ 134620 w 462280"/>
                      <a:gd name="connsiteY9" fmla="*/ 508635 h 510187"/>
                      <a:gd name="connsiteX10" fmla="*/ 148590 w 462280"/>
                      <a:gd name="connsiteY10" fmla="*/ 508000 h 510187"/>
                      <a:gd name="connsiteX11" fmla="*/ 170815 w 462280"/>
                      <a:gd name="connsiteY11" fmla="*/ 506730 h 510187"/>
                      <a:gd name="connsiteX12" fmla="*/ 170815 w 462280"/>
                      <a:gd name="connsiteY12" fmla="*/ 506730 h 510187"/>
                      <a:gd name="connsiteX13" fmla="*/ 370205 w 462280"/>
                      <a:gd name="connsiteY13" fmla="*/ 477520 h 510187"/>
                      <a:gd name="connsiteX14" fmla="*/ 393700 w 462280"/>
                      <a:gd name="connsiteY14" fmla="*/ 471170 h 510187"/>
                      <a:gd name="connsiteX15" fmla="*/ 428625 w 462280"/>
                      <a:gd name="connsiteY15" fmla="*/ 460375 h 510187"/>
                      <a:gd name="connsiteX16" fmla="*/ 462280 w 462280"/>
                      <a:gd name="connsiteY16" fmla="*/ 448310 h 510187"/>
                      <a:gd name="connsiteX17" fmla="*/ 456565 w 462280"/>
                      <a:gd name="connsiteY17" fmla="*/ 391160 h 510187"/>
                      <a:gd name="connsiteX18" fmla="*/ 437515 w 462280"/>
                      <a:gd name="connsiteY18" fmla="*/ 250825 h 510187"/>
                      <a:gd name="connsiteX19" fmla="*/ 426720 w 462280"/>
                      <a:gd name="connsiteY19" fmla="*/ 189865 h 510187"/>
                      <a:gd name="connsiteX20" fmla="*/ 379730 w 462280"/>
                      <a:gd name="connsiteY20" fmla="*/ 0 h 510187"/>
                      <a:gd name="connsiteX21" fmla="*/ 373380 w 462280"/>
                      <a:gd name="connsiteY21" fmla="*/ 0 h 510187"/>
                      <a:gd name="connsiteX22" fmla="*/ 365760 w 462280"/>
                      <a:gd name="connsiteY22" fmla="*/ 0 h 510187"/>
                      <a:gd name="connsiteX23" fmla="*/ 329565 w 462280"/>
                      <a:gd name="connsiteY23" fmla="*/ 0 h 510187"/>
                      <a:gd name="connsiteX24" fmla="*/ 309880 w 462280"/>
                      <a:gd name="connsiteY24" fmla="*/ 635 h 510187"/>
                      <a:gd name="connsiteX25" fmla="*/ 308610 w 462280"/>
                      <a:gd name="connsiteY25" fmla="*/ 635 h 510187"/>
                      <a:gd name="connsiteX26" fmla="*/ 307340 w 462280"/>
                      <a:gd name="connsiteY26" fmla="*/ 635 h 510187"/>
                      <a:gd name="connsiteX27" fmla="*/ 288925 w 462280"/>
                      <a:gd name="connsiteY27" fmla="*/ 1905 h 510187"/>
                      <a:gd name="connsiteX28" fmla="*/ 83185 w 462280"/>
                      <a:gd name="connsiteY28" fmla="*/ 38100 h 510187"/>
                      <a:gd name="connsiteX29" fmla="*/ 83185 w 462280"/>
                      <a:gd name="connsiteY29" fmla="*/ 38100 h 510187"/>
                      <a:gd name="connsiteX30" fmla="*/ 83185 w 462280"/>
                      <a:gd name="connsiteY30" fmla="*/ 38100 h 510187"/>
                      <a:gd name="connsiteX31" fmla="*/ 40640 w 462280"/>
                      <a:gd name="connsiteY31" fmla="*/ 52070 h 510187"/>
                      <a:gd name="connsiteX32" fmla="*/ 24130 w 462280"/>
                      <a:gd name="connsiteY32" fmla="*/ 58420 h 510187"/>
                      <a:gd name="connsiteX33" fmla="*/ 20320 w 462280"/>
                      <a:gd name="connsiteY33" fmla="*/ 59690 h 510187"/>
                      <a:gd name="connsiteX34" fmla="*/ 0 w 462280"/>
                      <a:gd name="connsiteY34" fmla="*/ 68580 h 510187"/>
                      <a:gd name="connsiteX35" fmla="*/ 0 w 462280"/>
                      <a:gd name="connsiteY35" fmla="*/ 68580 h 510187"/>
                      <a:gd name="connsiteX36" fmla="*/ 10160 w 462280"/>
                      <a:gd name="connsiteY36" fmla="*/ 185420 h 510187"/>
                      <a:gd name="connsiteX37" fmla="*/ 93980 w 462280"/>
                      <a:gd name="connsiteY37" fmla="*/ 146050 h 510187"/>
                      <a:gd name="connsiteX38" fmla="*/ 316865 w 462280"/>
                      <a:gd name="connsiteY38" fmla="*/ 106045 h 510187"/>
                      <a:gd name="connsiteX39" fmla="*/ 365125 w 462280"/>
                      <a:gd name="connsiteY39" fmla="*/ 368935 h 510187"/>
                      <a:gd name="connsiteX40" fmla="*/ 131445 w 462280"/>
                      <a:gd name="connsiteY40" fmla="*/ 405130 h 510187"/>
                      <a:gd name="connsiteX41" fmla="*/ 93980 w 462280"/>
                      <a:gd name="connsiteY41" fmla="*/ 146050 h 510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62280" h="510187">
                        <a:moveTo>
                          <a:pt x="10160" y="185420"/>
                        </a:moveTo>
                        <a:cubicBezTo>
                          <a:pt x="13970" y="226060"/>
                          <a:pt x="19685" y="274320"/>
                          <a:pt x="26670" y="323215"/>
                        </a:cubicBezTo>
                        <a:cubicBezTo>
                          <a:pt x="29845" y="344170"/>
                          <a:pt x="33020" y="365760"/>
                          <a:pt x="36830" y="387350"/>
                        </a:cubicBezTo>
                        <a:cubicBezTo>
                          <a:pt x="39370" y="401320"/>
                          <a:pt x="41910" y="415925"/>
                          <a:pt x="44450" y="429895"/>
                        </a:cubicBezTo>
                        <a:cubicBezTo>
                          <a:pt x="46990" y="443865"/>
                          <a:pt x="50165" y="457835"/>
                          <a:pt x="53340" y="471170"/>
                        </a:cubicBezTo>
                        <a:cubicBezTo>
                          <a:pt x="54610" y="478155"/>
                          <a:pt x="56515" y="484505"/>
                          <a:pt x="58420" y="490855"/>
                        </a:cubicBezTo>
                        <a:cubicBezTo>
                          <a:pt x="60325" y="497205"/>
                          <a:pt x="61595" y="503555"/>
                          <a:pt x="63500" y="509905"/>
                        </a:cubicBezTo>
                        <a:cubicBezTo>
                          <a:pt x="63500" y="509905"/>
                          <a:pt x="80010" y="510540"/>
                          <a:pt x="107315" y="509905"/>
                        </a:cubicBezTo>
                        <a:cubicBezTo>
                          <a:pt x="111125" y="509905"/>
                          <a:pt x="115570" y="509905"/>
                          <a:pt x="120015" y="509270"/>
                        </a:cubicBezTo>
                        <a:cubicBezTo>
                          <a:pt x="124460" y="509270"/>
                          <a:pt x="129540" y="508635"/>
                          <a:pt x="134620" y="508635"/>
                        </a:cubicBezTo>
                        <a:cubicBezTo>
                          <a:pt x="139065" y="508635"/>
                          <a:pt x="143510" y="508000"/>
                          <a:pt x="148590" y="508000"/>
                        </a:cubicBezTo>
                        <a:cubicBezTo>
                          <a:pt x="155575" y="507365"/>
                          <a:pt x="163195" y="507365"/>
                          <a:pt x="170815" y="506730"/>
                        </a:cubicBezTo>
                        <a:lnTo>
                          <a:pt x="170815" y="506730"/>
                        </a:lnTo>
                        <a:cubicBezTo>
                          <a:pt x="227330" y="502920"/>
                          <a:pt x="299720" y="494665"/>
                          <a:pt x="370205" y="477520"/>
                        </a:cubicBezTo>
                        <a:cubicBezTo>
                          <a:pt x="377825" y="475615"/>
                          <a:pt x="386080" y="473710"/>
                          <a:pt x="393700" y="471170"/>
                        </a:cubicBezTo>
                        <a:cubicBezTo>
                          <a:pt x="405130" y="467995"/>
                          <a:pt x="417195" y="464185"/>
                          <a:pt x="428625" y="460375"/>
                        </a:cubicBezTo>
                        <a:cubicBezTo>
                          <a:pt x="440055" y="456565"/>
                          <a:pt x="451485" y="452755"/>
                          <a:pt x="462280" y="448310"/>
                        </a:cubicBezTo>
                        <a:cubicBezTo>
                          <a:pt x="462280" y="448310"/>
                          <a:pt x="460375" y="426720"/>
                          <a:pt x="456565" y="391160"/>
                        </a:cubicBezTo>
                        <a:cubicBezTo>
                          <a:pt x="452755" y="355600"/>
                          <a:pt x="446405" y="306705"/>
                          <a:pt x="437515" y="250825"/>
                        </a:cubicBezTo>
                        <a:cubicBezTo>
                          <a:pt x="434340" y="231140"/>
                          <a:pt x="430530" y="210820"/>
                          <a:pt x="426720" y="189865"/>
                        </a:cubicBezTo>
                        <a:cubicBezTo>
                          <a:pt x="414655" y="127000"/>
                          <a:pt x="399415" y="60325"/>
                          <a:pt x="379730" y="0"/>
                        </a:cubicBezTo>
                        <a:cubicBezTo>
                          <a:pt x="379730" y="0"/>
                          <a:pt x="377190" y="0"/>
                          <a:pt x="373380" y="0"/>
                        </a:cubicBezTo>
                        <a:cubicBezTo>
                          <a:pt x="371475" y="0"/>
                          <a:pt x="368935" y="0"/>
                          <a:pt x="365760" y="0"/>
                        </a:cubicBezTo>
                        <a:cubicBezTo>
                          <a:pt x="356870" y="0"/>
                          <a:pt x="344805" y="0"/>
                          <a:pt x="329565" y="0"/>
                        </a:cubicBezTo>
                        <a:cubicBezTo>
                          <a:pt x="323215" y="0"/>
                          <a:pt x="316865" y="635"/>
                          <a:pt x="309880" y="635"/>
                        </a:cubicBezTo>
                        <a:cubicBezTo>
                          <a:pt x="309245" y="635"/>
                          <a:pt x="309245" y="635"/>
                          <a:pt x="308610" y="635"/>
                        </a:cubicBezTo>
                        <a:cubicBezTo>
                          <a:pt x="307975" y="635"/>
                          <a:pt x="307975" y="635"/>
                          <a:pt x="307340" y="635"/>
                        </a:cubicBezTo>
                        <a:cubicBezTo>
                          <a:pt x="301625" y="635"/>
                          <a:pt x="295275" y="1270"/>
                          <a:pt x="288925" y="1905"/>
                        </a:cubicBezTo>
                        <a:cubicBezTo>
                          <a:pt x="233680" y="5715"/>
                          <a:pt x="160020" y="15240"/>
                          <a:pt x="83185" y="38100"/>
                        </a:cubicBezTo>
                        <a:lnTo>
                          <a:pt x="83185" y="38100"/>
                        </a:lnTo>
                        <a:lnTo>
                          <a:pt x="83185" y="38100"/>
                        </a:lnTo>
                        <a:cubicBezTo>
                          <a:pt x="69215" y="42545"/>
                          <a:pt x="55245" y="46990"/>
                          <a:pt x="40640" y="52070"/>
                        </a:cubicBezTo>
                        <a:cubicBezTo>
                          <a:pt x="34925" y="53975"/>
                          <a:pt x="29845" y="56515"/>
                          <a:pt x="24130" y="58420"/>
                        </a:cubicBezTo>
                        <a:cubicBezTo>
                          <a:pt x="22860" y="59055"/>
                          <a:pt x="21590" y="59690"/>
                          <a:pt x="20320" y="59690"/>
                        </a:cubicBezTo>
                        <a:cubicBezTo>
                          <a:pt x="13335" y="62230"/>
                          <a:pt x="6985" y="65405"/>
                          <a:pt x="0" y="68580"/>
                        </a:cubicBezTo>
                        <a:cubicBezTo>
                          <a:pt x="0" y="68580"/>
                          <a:pt x="0" y="68580"/>
                          <a:pt x="0" y="68580"/>
                        </a:cubicBezTo>
                        <a:cubicBezTo>
                          <a:pt x="635" y="67945"/>
                          <a:pt x="3175" y="116205"/>
                          <a:pt x="10160" y="185420"/>
                        </a:cubicBezTo>
                        <a:close/>
                        <a:moveTo>
                          <a:pt x="93980" y="146050"/>
                        </a:moveTo>
                        <a:cubicBezTo>
                          <a:pt x="199390" y="99695"/>
                          <a:pt x="316865" y="106045"/>
                          <a:pt x="316865" y="106045"/>
                        </a:cubicBezTo>
                        <a:cubicBezTo>
                          <a:pt x="353695" y="219710"/>
                          <a:pt x="365125" y="368935"/>
                          <a:pt x="365125" y="368935"/>
                        </a:cubicBezTo>
                        <a:cubicBezTo>
                          <a:pt x="266700" y="408940"/>
                          <a:pt x="131445" y="405130"/>
                          <a:pt x="131445" y="405130"/>
                        </a:cubicBezTo>
                        <a:cubicBezTo>
                          <a:pt x="102870" y="302260"/>
                          <a:pt x="93980" y="146050"/>
                          <a:pt x="93980" y="14605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6" name="任意形状 685"/>
                  <p:cNvSpPr/>
                  <p:nvPr/>
                </p:nvSpPr>
                <p:spPr>
                  <a:xfrm>
                    <a:off x="448944" y="4795520"/>
                    <a:ext cx="259715" cy="269875"/>
                  </a:xfrm>
                  <a:custGeom>
                    <a:avLst/>
                    <a:gdLst>
                      <a:gd name="connsiteX0" fmla="*/ 259715 w 259715"/>
                      <a:gd name="connsiteY0" fmla="*/ 233680 h 269875"/>
                      <a:gd name="connsiteX1" fmla="*/ 250825 w 259715"/>
                      <a:gd name="connsiteY1" fmla="*/ 188595 h 269875"/>
                      <a:gd name="connsiteX2" fmla="*/ 247015 w 259715"/>
                      <a:gd name="connsiteY2" fmla="*/ 172085 h 269875"/>
                      <a:gd name="connsiteX3" fmla="*/ 240030 w 259715"/>
                      <a:gd name="connsiteY3" fmla="*/ 141605 h 269875"/>
                      <a:gd name="connsiteX4" fmla="*/ 220980 w 259715"/>
                      <a:gd name="connsiteY4" fmla="*/ 64135 h 269875"/>
                      <a:gd name="connsiteX5" fmla="*/ 215265 w 259715"/>
                      <a:gd name="connsiteY5" fmla="*/ 43180 h 269875"/>
                      <a:gd name="connsiteX6" fmla="*/ 202565 w 259715"/>
                      <a:gd name="connsiteY6" fmla="*/ 0 h 269875"/>
                      <a:gd name="connsiteX7" fmla="*/ 135255 w 259715"/>
                      <a:gd name="connsiteY7" fmla="*/ 15240 h 269875"/>
                      <a:gd name="connsiteX8" fmla="*/ 0 w 259715"/>
                      <a:gd name="connsiteY8" fmla="*/ 46355 h 269875"/>
                      <a:gd name="connsiteX9" fmla="*/ 53340 w 259715"/>
                      <a:gd name="connsiteY9" fmla="*/ 269875 h 269875"/>
                      <a:gd name="connsiteX10" fmla="*/ 259715 w 259715"/>
                      <a:gd name="connsiteY10" fmla="*/ 233680 h 269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9715" h="269875">
                        <a:moveTo>
                          <a:pt x="259715" y="233680"/>
                        </a:moveTo>
                        <a:cubicBezTo>
                          <a:pt x="257175" y="219710"/>
                          <a:pt x="254000" y="204470"/>
                          <a:pt x="250825" y="188595"/>
                        </a:cubicBezTo>
                        <a:cubicBezTo>
                          <a:pt x="249555" y="182880"/>
                          <a:pt x="248285" y="177800"/>
                          <a:pt x="247015" y="172085"/>
                        </a:cubicBezTo>
                        <a:cubicBezTo>
                          <a:pt x="245110" y="161925"/>
                          <a:pt x="242570" y="151765"/>
                          <a:pt x="240030" y="141605"/>
                        </a:cubicBezTo>
                        <a:cubicBezTo>
                          <a:pt x="233680" y="114935"/>
                          <a:pt x="227330" y="88900"/>
                          <a:pt x="220980" y="64135"/>
                        </a:cubicBezTo>
                        <a:cubicBezTo>
                          <a:pt x="219075" y="57150"/>
                          <a:pt x="217170" y="49530"/>
                          <a:pt x="215265" y="43180"/>
                        </a:cubicBezTo>
                        <a:cubicBezTo>
                          <a:pt x="210820" y="27305"/>
                          <a:pt x="207010" y="12700"/>
                          <a:pt x="202565" y="0"/>
                        </a:cubicBezTo>
                        <a:lnTo>
                          <a:pt x="135255" y="15240"/>
                        </a:lnTo>
                        <a:lnTo>
                          <a:pt x="0" y="46355"/>
                        </a:lnTo>
                        <a:cubicBezTo>
                          <a:pt x="33020" y="159385"/>
                          <a:pt x="53340" y="269875"/>
                          <a:pt x="53340" y="269875"/>
                        </a:cubicBezTo>
                        <a:cubicBezTo>
                          <a:pt x="130175" y="247015"/>
                          <a:pt x="204470" y="237490"/>
                          <a:pt x="259715" y="23368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7" name="任意形状 686"/>
                  <p:cNvSpPr/>
                  <p:nvPr/>
                </p:nvSpPr>
                <p:spPr>
                  <a:xfrm>
                    <a:off x="512444" y="5133608"/>
                    <a:ext cx="271145" cy="300086"/>
                  </a:xfrm>
                  <a:custGeom>
                    <a:avLst/>
                    <a:gdLst>
                      <a:gd name="connsiteX0" fmla="*/ 271145 w 271145"/>
                      <a:gd name="connsiteY0" fmla="*/ 263257 h 300086"/>
                      <a:gd name="connsiteX1" fmla="*/ 222885 w 271145"/>
                      <a:gd name="connsiteY1" fmla="*/ 367 h 300086"/>
                      <a:gd name="connsiteX2" fmla="*/ 0 w 271145"/>
                      <a:gd name="connsiteY2" fmla="*/ 40372 h 300086"/>
                      <a:gd name="connsiteX3" fmla="*/ 36830 w 271145"/>
                      <a:gd name="connsiteY3" fmla="*/ 300087 h 300086"/>
                      <a:gd name="connsiteX4" fmla="*/ 271145 w 271145"/>
                      <a:gd name="connsiteY4" fmla="*/ 263257 h 30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145" h="300086">
                        <a:moveTo>
                          <a:pt x="271145" y="263257"/>
                        </a:moveTo>
                        <a:cubicBezTo>
                          <a:pt x="271145" y="263257"/>
                          <a:pt x="260350" y="114032"/>
                          <a:pt x="222885" y="367"/>
                        </a:cubicBezTo>
                        <a:cubicBezTo>
                          <a:pt x="222885" y="367"/>
                          <a:pt x="105410" y="-6618"/>
                          <a:pt x="0" y="40372"/>
                        </a:cubicBezTo>
                        <a:cubicBezTo>
                          <a:pt x="0" y="40372"/>
                          <a:pt x="8890" y="196582"/>
                          <a:pt x="36830" y="300087"/>
                        </a:cubicBezTo>
                        <a:cubicBezTo>
                          <a:pt x="37465" y="299452"/>
                          <a:pt x="173355" y="302627"/>
                          <a:pt x="271145" y="263257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8" name="任意形状 687"/>
                  <p:cNvSpPr/>
                  <p:nvPr/>
                </p:nvSpPr>
                <p:spPr>
                  <a:xfrm>
                    <a:off x="589915" y="5504815"/>
                    <a:ext cx="227965" cy="372744"/>
                  </a:xfrm>
                  <a:custGeom>
                    <a:avLst/>
                    <a:gdLst>
                      <a:gd name="connsiteX0" fmla="*/ 0 w 227965"/>
                      <a:gd name="connsiteY0" fmla="*/ 29845 h 372744"/>
                      <a:gd name="connsiteX1" fmla="*/ 11430 w 227965"/>
                      <a:gd name="connsiteY1" fmla="*/ 115570 h 372744"/>
                      <a:gd name="connsiteX2" fmla="*/ 16510 w 227965"/>
                      <a:gd name="connsiteY2" fmla="*/ 176530 h 372744"/>
                      <a:gd name="connsiteX3" fmla="*/ 20320 w 227965"/>
                      <a:gd name="connsiteY3" fmla="*/ 372745 h 372744"/>
                      <a:gd name="connsiteX4" fmla="*/ 83185 w 227965"/>
                      <a:gd name="connsiteY4" fmla="*/ 364490 h 372744"/>
                      <a:gd name="connsiteX5" fmla="*/ 227965 w 227965"/>
                      <a:gd name="connsiteY5" fmla="*/ 345440 h 372744"/>
                      <a:gd name="connsiteX6" fmla="*/ 199390 w 227965"/>
                      <a:gd name="connsiteY6" fmla="*/ 0 h 372744"/>
                      <a:gd name="connsiteX7" fmla="*/ 199390 w 227965"/>
                      <a:gd name="connsiteY7" fmla="*/ 0 h 372744"/>
                      <a:gd name="connsiteX8" fmla="*/ 199390 w 227965"/>
                      <a:gd name="connsiteY8" fmla="*/ 0 h 372744"/>
                      <a:gd name="connsiteX9" fmla="*/ 199390 w 227965"/>
                      <a:gd name="connsiteY9" fmla="*/ 0 h 372744"/>
                      <a:gd name="connsiteX10" fmla="*/ 0 w 227965"/>
                      <a:gd name="connsiteY10" fmla="*/ 29845 h 372744"/>
                      <a:gd name="connsiteX11" fmla="*/ 123825 w 227965"/>
                      <a:gd name="connsiteY11" fmla="*/ 168275 h 372744"/>
                      <a:gd name="connsiteX12" fmla="*/ 85090 w 227965"/>
                      <a:gd name="connsiteY12" fmla="*/ 147320 h 372744"/>
                      <a:gd name="connsiteX13" fmla="*/ 106045 w 227965"/>
                      <a:gd name="connsiteY13" fmla="*/ 108585 h 372744"/>
                      <a:gd name="connsiteX14" fmla="*/ 144780 w 227965"/>
                      <a:gd name="connsiteY14" fmla="*/ 129540 h 372744"/>
                      <a:gd name="connsiteX15" fmla="*/ 123825 w 227965"/>
                      <a:gd name="connsiteY15" fmla="*/ 168275 h 37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7965" h="372744">
                        <a:moveTo>
                          <a:pt x="0" y="29845"/>
                        </a:moveTo>
                        <a:cubicBezTo>
                          <a:pt x="0" y="29845"/>
                          <a:pt x="5715" y="61595"/>
                          <a:pt x="11430" y="115570"/>
                        </a:cubicBezTo>
                        <a:cubicBezTo>
                          <a:pt x="13335" y="133350"/>
                          <a:pt x="15240" y="154305"/>
                          <a:pt x="16510" y="176530"/>
                        </a:cubicBezTo>
                        <a:cubicBezTo>
                          <a:pt x="20320" y="231140"/>
                          <a:pt x="22225" y="297815"/>
                          <a:pt x="20320" y="372745"/>
                        </a:cubicBezTo>
                        <a:lnTo>
                          <a:pt x="83185" y="364490"/>
                        </a:lnTo>
                        <a:lnTo>
                          <a:pt x="227965" y="345440"/>
                        </a:lnTo>
                        <a:cubicBezTo>
                          <a:pt x="227965" y="345440"/>
                          <a:pt x="227965" y="161925"/>
                          <a:pt x="199390" y="0"/>
                        </a:cubicBezTo>
                        <a:lnTo>
                          <a:pt x="199390" y="0"/>
                        </a:lnTo>
                        <a:lnTo>
                          <a:pt x="199390" y="0"/>
                        </a:lnTo>
                        <a:lnTo>
                          <a:pt x="199390" y="0"/>
                        </a:lnTo>
                        <a:cubicBezTo>
                          <a:pt x="128905" y="17145"/>
                          <a:pt x="56515" y="25400"/>
                          <a:pt x="0" y="29845"/>
                        </a:cubicBezTo>
                        <a:close/>
                        <a:moveTo>
                          <a:pt x="123825" y="168275"/>
                        </a:moveTo>
                        <a:cubicBezTo>
                          <a:pt x="107315" y="173355"/>
                          <a:pt x="90170" y="163830"/>
                          <a:pt x="85090" y="147320"/>
                        </a:cubicBezTo>
                        <a:cubicBezTo>
                          <a:pt x="80010" y="130810"/>
                          <a:pt x="89535" y="113030"/>
                          <a:pt x="106045" y="108585"/>
                        </a:cubicBezTo>
                        <a:cubicBezTo>
                          <a:pt x="122555" y="103505"/>
                          <a:pt x="140335" y="113030"/>
                          <a:pt x="144780" y="129540"/>
                        </a:cubicBezTo>
                        <a:cubicBezTo>
                          <a:pt x="149860" y="146050"/>
                          <a:pt x="140335" y="163830"/>
                          <a:pt x="123825" y="16827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9" name="任意形状 688"/>
                  <p:cNvSpPr/>
                  <p:nvPr/>
                </p:nvSpPr>
                <p:spPr>
                  <a:xfrm>
                    <a:off x="673636" y="5612031"/>
                    <a:ext cx="62426" cy="62426"/>
                  </a:xfrm>
                  <a:custGeom>
                    <a:avLst/>
                    <a:gdLst>
                      <a:gd name="connsiteX0" fmla="*/ 22323 w 62426"/>
                      <a:gd name="connsiteY0" fmla="*/ 1368 h 62426"/>
                      <a:gd name="connsiteX1" fmla="*/ 1368 w 62426"/>
                      <a:gd name="connsiteY1" fmla="*/ 40103 h 62426"/>
                      <a:gd name="connsiteX2" fmla="*/ 40103 w 62426"/>
                      <a:gd name="connsiteY2" fmla="*/ 61058 h 62426"/>
                      <a:gd name="connsiteX3" fmla="*/ 61058 w 62426"/>
                      <a:gd name="connsiteY3" fmla="*/ 22323 h 62426"/>
                      <a:gd name="connsiteX4" fmla="*/ 22323 w 62426"/>
                      <a:gd name="connsiteY4" fmla="*/ 1368 h 62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26" h="62426">
                        <a:moveTo>
                          <a:pt x="22323" y="1368"/>
                        </a:moveTo>
                        <a:cubicBezTo>
                          <a:pt x="5813" y="6448"/>
                          <a:pt x="-3712" y="23593"/>
                          <a:pt x="1368" y="40103"/>
                        </a:cubicBezTo>
                        <a:cubicBezTo>
                          <a:pt x="6448" y="56613"/>
                          <a:pt x="23593" y="66138"/>
                          <a:pt x="40103" y="61058"/>
                        </a:cubicBezTo>
                        <a:cubicBezTo>
                          <a:pt x="56613" y="55978"/>
                          <a:pt x="66138" y="38833"/>
                          <a:pt x="61058" y="22323"/>
                        </a:cubicBezTo>
                        <a:cubicBezTo>
                          <a:pt x="55978" y="5813"/>
                          <a:pt x="38833" y="-3712"/>
                          <a:pt x="22323" y="1368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0" name="任意形状 689"/>
                  <p:cNvSpPr/>
                  <p:nvPr/>
                </p:nvSpPr>
                <p:spPr>
                  <a:xfrm>
                    <a:off x="166370" y="3625850"/>
                    <a:ext cx="1884282" cy="1652270"/>
                  </a:xfrm>
                  <a:custGeom>
                    <a:avLst/>
                    <a:gdLst>
                      <a:gd name="connsiteX0" fmla="*/ 293370 w 1884282"/>
                      <a:gd name="connsiteY0" fmla="*/ 1453515 h 1652270"/>
                      <a:gd name="connsiteX1" fmla="*/ 294005 w 1884282"/>
                      <a:gd name="connsiteY1" fmla="*/ 1453515 h 1652270"/>
                      <a:gd name="connsiteX2" fmla="*/ 336550 w 1884282"/>
                      <a:gd name="connsiteY2" fmla="*/ 1439545 h 1652270"/>
                      <a:gd name="connsiteX3" fmla="*/ 283210 w 1884282"/>
                      <a:gd name="connsiteY3" fmla="*/ 1216025 h 1652270"/>
                      <a:gd name="connsiteX4" fmla="*/ 283210 w 1884282"/>
                      <a:gd name="connsiteY4" fmla="*/ 1216025 h 1652270"/>
                      <a:gd name="connsiteX5" fmla="*/ 283210 w 1884282"/>
                      <a:gd name="connsiteY5" fmla="*/ 1216025 h 1652270"/>
                      <a:gd name="connsiteX6" fmla="*/ 418465 w 1884282"/>
                      <a:gd name="connsiteY6" fmla="*/ 1184910 h 1652270"/>
                      <a:gd name="connsiteX7" fmla="*/ 485775 w 1884282"/>
                      <a:gd name="connsiteY7" fmla="*/ 1169670 h 1652270"/>
                      <a:gd name="connsiteX8" fmla="*/ 498475 w 1884282"/>
                      <a:gd name="connsiteY8" fmla="*/ 1212850 h 1652270"/>
                      <a:gd name="connsiteX9" fmla="*/ 504190 w 1884282"/>
                      <a:gd name="connsiteY9" fmla="*/ 1233805 h 1652270"/>
                      <a:gd name="connsiteX10" fmla="*/ 523240 w 1884282"/>
                      <a:gd name="connsiteY10" fmla="*/ 1311275 h 1652270"/>
                      <a:gd name="connsiteX11" fmla="*/ 530225 w 1884282"/>
                      <a:gd name="connsiteY11" fmla="*/ 1341755 h 1652270"/>
                      <a:gd name="connsiteX12" fmla="*/ 534035 w 1884282"/>
                      <a:gd name="connsiteY12" fmla="*/ 1358265 h 1652270"/>
                      <a:gd name="connsiteX13" fmla="*/ 542925 w 1884282"/>
                      <a:gd name="connsiteY13" fmla="*/ 1403350 h 1652270"/>
                      <a:gd name="connsiteX14" fmla="*/ 561340 w 1884282"/>
                      <a:gd name="connsiteY14" fmla="*/ 1402080 h 1652270"/>
                      <a:gd name="connsiteX15" fmla="*/ 562610 w 1884282"/>
                      <a:gd name="connsiteY15" fmla="*/ 1402080 h 1652270"/>
                      <a:gd name="connsiteX16" fmla="*/ 563880 w 1884282"/>
                      <a:gd name="connsiteY16" fmla="*/ 1402080 h 1652270"/>
                      <a:gd name="connsiteX17" fmla="*/ 583565 w 1884282"/>
                      <a:gd name="connsiteY17" fmla="*/ 1401445 h 1652270"/>
                      <a:gd name="connsiteX18" fmla="*/ 619760 w 1884282"/>
                      <a:gd name="connsiteY18" fmla="*/ 1401445 h 1652270"/>
                      <a:gd name="connsiteX19" fmla="*/ 627380 w 1884282"/>
                      <a:gd name="connsiteY19" fmla="*/ 1401445 h 1652270"/>
                      <a:gd name="connsiteX20" fmla="*/ 633730 w 1884282"/>
                      <a:gd name="connsiteY20" fmla="*/ 1401445 h 1652270"/>
                      <a:gd name="connsiteX21" fmla="*/ 633730 w 1884282"/>
                      <a:gd name="connsiteY21" fmla="*/ 1401445 h 1652270"/>
                      <a:gd name="connsiteX22" fmla="*/ 633730 w 1884282"/>
                      <a:gd name="connsiteY22" fmla="*/ 1401445 h 1652270"/>
                      <a:gd name="connsiteX23" fmla="*/ 680720 w 1884282"/>
                      <a:gd name="connsiteY23" fmla="*/ 1591310 h 1652270"/>
                      <a:gd name="connsiteX24" fmla="*/ 691515 w 1884282"/>
                      <a:gd name="connsiteY24" fmla="*/ 1652270 h 1652270"/>
                      <a:gd name="connsiteX25" fmla="*/ 691515 w 1884282"/>
                      <a:gd name="connsiteY25" fmla="*/ 1652270 h 1652270"/>
                      <a:gd name="connsiteX26" fmla="*/ 691515 w 1884282"/>
                      <a:gd name="connsiteY26" fmla="*/ 1652270 h 1652270"/>
                      <a:gd name="connsiteX27" fmla="*/ 1073150 w 1884282"/>
                      <a:gd name="connsiteY27" fmla="*/ 1581785 h 1652270"/>
                      <a:gd name="connsiteX28" fmla="*/ 1073150 w 1884282"/>
                      <a:gd name="connsiteY28" fmla="*/ 1581785 h 1652270"/>
                      <a:gd name="connsiteX29" fmla="*/ 1431925 w 1884282"/>
                      <a:gd name="connsiteY29" fmla="*/ 1434465 h 1652270"/>
                      <a:gd name="connsiteX30" fmla="*/ 1431925 w 1884282"/>
                      <a:gd name="connsiteY30" fmla="*/ 1434465 h 1652270"/>
                      <a:gd name="connsiteX31" fmla="*/ 1407795 w 1884282"/>
                      <a:gd name="connsiteY31" fmla="*/ 1377315 h 1652270"/>
                      <a:gd name="connsiteX32" fmla="*/ 1344295 w 1884282"/>
                      <a:gd name="connsiteY32" fmla="*/ 1192530 h 1652270"/>
                      <a:gd name="connsiteX33" fmla="*/ 1376045 w 1884282"/>
                      <a:gd name="connsiteY33" fmla="*/ 1171575 h 1652270"/>
                      <a:gd name="connsiteX34" fmla="*/ 1421765 w 1884282"/>
                      <a:gd name="connsiteY34" fmla="*/ 1144905 h 1652270"/>
                      <a:gd name="connsiteX35" fmla="*/ 1410970 w 1884282"/>
                      <a:gd name="connsiteY35" fmla="*/ 1118235 h 1652270"/>
                      <a:gd name="connsiteX36" fmla="*/ 1410335 w 1884282"/>
                      <a:gd name="connsiteY36" fmla="*/ 1115695 h 1652270"/>
                      <a:gd name="connsiteX37" fmla="*/ 1399540 w 1884282"/>
                      <a:gd name="connsiteY37" fmla="*/ 1088390 h 1652270"/>
                      <a:gd name="connsiteX38" fmla="*/ 1393190 w 1884282"/>
                      <a:gd name="connsiteY38" fmla="*/ 1071880 h 1652270"/>
                      <a:gd name="connsiteX39" fmla="*/ 1387475 w 1884282"/>
                      <a:gd name="connsiteY39" fmla="*/ 1056640 h 1652270"/>
                      <a:gd name="connsiteX40" fmla="*/ 1376680 w 1884282"/>
                      <a:gd name="connsiteY40" fmla="*/ 1026160 h 1652270"/>
                      <a:gd name="connsiteX41" fmla="*/ 1361440 w 1884282"/>
                      <a:gd name="connsiteY41" fmla="*/ 981710 h 1652270"/>
                      <a:gd name="connsiteX42" fmla="*/ 1356995 w 1884282"/>
                      <a:gd name="connsiteY42" fmla="*/ 967740 h 1652270"/>
                      <a:gd name="connsiteX43" fmla="*/ 1341755 w 1884282"/>
                      <a:gd name="connsiteY43" fmla="*/ 917575 h 1652270"/>
                      <a:gd name="connsiteX44" fmla="*/ 1537335 w 1884282"/>
                      <a:gd name="connsiteY44" fmla="*/ 847090 h 1652270"/>
                      <a:gd name="connsiteX45" fmla="*/ 1537335 w 1884282"/>
                      <a:gd name="connsiteY45" fmla="*/ 847090 h 1652270"/>
                      <a:gd name="connsiteX46" fmla="*/ 1537335 w 1884282"/>
                      <a:gd name="connsiteY46" fmla="*/ 847090 h 1652270"/>
                      <a:gd name="connsiteX47" fmla="*/ 1582420 w 1884282"/>
                      <a:gd name="connsiteY47" fmla="*/ 981710 h 1652270"/>
                      <a:gd name="connsiteX48" fmla="*/ 1593215 w 1884282"/>
                      <a:gd name="connsiteY48" fmla="*/ 1011555 h 1652270"/>
                      <a:gd name="connsiteX49" fmla="*/ 1613535 w 1884282"/>
                      <a:gd name="connsiteY49" fmla="*/ 1062990 h 1652270"/>
                      <a:gd name="connsiteX50" fmla="*/ 1656080 w 1884282"/>
                      <a:gd name="connsiteY50" fmla="*/ 1052195 h 1652270"/>
                      <a:gd name="connsiteX51" fmla="*/ 1699895 w 1884282"/>
                      <a:gd name="connsiteY51" fmla="*/ 1043940 h 1652270"/>
                      <a:gd name="connsiteX52" fmla="*/ 1755775 w 1884282"/>
                      <a:gd name="connsiteY52" fmla="*/ 1148080 h 1652270"/>
                      <a:gd name="connsiteX53" fmla="*/ 1703705 w 1884282"/>
                      <a:gd name="connsiteY53" fmla="*/ 78105 h 1652270"/>
                      <a:gd name="connsiteX54" fmla="*/ 1657350 w 1884282"/>
                      <a:gd name="connsiteY54" fmla="*/ 0 h 1652270"/>
                      <a:gd name="connsiteX55" fmla="*/ 1118870 w 1884282"/>
                      <a:gd name="connsiteY55" fmla="*/ 108585 h 1652270"/>
                      <a:gd name="connsiteX56" fmla="*/ 1118870 w 1884282"/>
                      <a:gd name="connsiteY56" fmla="*/ 108585 h 1652270"/>
                      <a:gd name="connsiteX57" fmla="*/ 1118870 w 1884282"/>
                      <a:gd name="connsiteY57" fmla="*/ 108585 h 1652270"/>
                      <a:gd name="connsiteX58" fmla="*/ 1078230 w 1884282"/>
                      <a:gd name="connsiteY58" fmla="*/ 118745 h 1652270"/>
                      <a:gd name="connsiteX59" fmla="*/ 1036320 w 1884282"/>
                      <a:gd name="connsiteY59" fmla="*/ 129540 h 1652270"/>
                      <a:gd name="connsiteX60" fmla="*/ 948055 w 1884282"/>
                      <a:gd name="connsiteY60" fmla="*/ 152400 h 1652270"/>
                      <a:gd name="connsiteX61" fmla="*/ 948055 w 1884282"/>
                      <a:gd name="connsiteY61" fmla="*/ 152400 h 1652270"/>
                      <a:gd name="connsiteX62" fmla="*/ 675640 w 1884282"/>
                      <a:gd name="connsiteY62" fmla="*/ 228600 h 1652270"/>
                      <a:gd name="connsiteX63" fmla="*/ 675640 w 1884282"/>
                      <a:gd name="connsiteY63" fmla="*/ 228600 h 1652270"/>
                      <a:gd name="connsiteX64" fmla="*/ 405130 w 1884282"/>
                      <a:gd name="connsiteY64" fmla="*/ 312420 h 1652270"/>
                      <a:gd name="connsiteX65" fmla="*/ 405130 w 1884282"/>
                      <a:gd name="connsiteY65" fmla="*/ 312420 h 1652270"/>
                      <a:gd name="connsiteX66" fmla="*/ 318135 w 1884282"/>
                      <a:gd name="connsiteY66" fmla="*/ 340995 h 1652270"/>
                      <a:gd name="connsiteX67" fmla="*/ 237490 w 1884282"/>
                      <a:gd name="connsiteY67" fmla="*/ 368300 h 1652270"/>
                      <a:gd name="connsiteX68" fmla="*/ 237490 w 1884282"/>
                      <a:gd name="connsiteY68" fmla="*/ 368300 h 1652270"/>
                      <a:gd name="connsiteX69" fmla="*/ 237490 w 1884282"/>
                      <a:gd name="connsiteY69" fmla="*/ 368300 h 1652270"/>
                      <a:gd name="connsiteX70" fmla="*/ 0 w 1884282"/>
                      <a:gd name="connsiteY70" fmla="*/ 454660 h 1652270"/>
                      <a:gd name="connsiteX71" fmla="*/ 293370 w 1884282"/>
                      <a:gd name="connsiteY71" fmla="*/ 1453515 h 1652270"/>
                      <a:gd name="connsiteX72" fmla="*/ 1534160 w 1884282"/>
                      <a:gd name="connsiteY72" fmla="*/ 99060 h 1652270"/>
                      <a:gd name="connsiteX73" fmla="*/ 1704975 w 1884282"/>
                      <a:gd name="connsiteY73" fmla="*/ 897255 h 1652270"/>
                      <a:gd name="connsiteX74" fmla="*/ 1193165 w 1884282"/>
                      <a:gd name="connsiteY74" fmla="*/ 161290 h 1652270"/>
                      <a:gd name="connsiteX75" fmla="*/ 1534160 w 1884282"/>
                      <a:gd name="connsiteY75" fmla="*/ 99060 h 165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1884282" h="1652270">
                        <a:moveTo>
                          <a:pt x="293370" y="1453515"/>
                        </a:moveTo>
                        <a:cubicBezTo>
                          <a:pt x="293370" y="1453515"/>
                          <a:pt x="294005" y="1453515"/>
                          <a:pt x="294005" y="1453515"/>
                        </a:cubicBezTo>
                        <a:cubicBezTo>
                          <a:pt x="307975" y="1448435"/>
                          <a:pt x="321945" y="1443990"/>
                          <a:pt x="336550" y="1439545"/>
                        </a:cubicBezTo>
                        <a:cubicBezTo>
                          <a:pt x="336550" y="1439545"/>
                          <a:pt x="316230" y="1329055"/>
                          <a:pt x="283210" y="1216025"/>
                        </a:cubicBezTo>
                        <a:lnTo>
                          <a:pt x="283210" y="1216025"/>
                        </a:lnTo>
                        <a:lnTo>
                          <a:pt x="283210" y="1216025"/>
                        </a:lnTo>
                        <a:lnTo>
                          <a:pt x="418465" y="1184910"/>
                        </a:lnTo>
                        <a:lnTo>
                          <a:pt x="485775" y="1169670"/>
                        </a:lnTo>
                        <a:cubicBezTo>
                          <a:pt x="489585" y="1182370"/>
                          <a:pt x="494030" y="1196975"/>
                          <a:pt x="498475" y="1212850"/>
                        </a:cubicBezTo>
                        <a:cubicBezTo>
                          <a:pt x="500380" y="1219835"/>
                          <a:pt x="502285" y="1226820"/>
                          <a:pt x="504190" y="1233805"/>
                        </a:cubicBezTo>
                        <a:cubicBezTo>
                          <a:pt x="510540" y="1257935"/>
                          <a:pt x="516890" y="1284605"/>
                          <a:pt x="523240" y="1311275"/>
                        </a:cubicBezTo>
                        <a:cubicBezTo>
                          <a:pt x="525780" y="1321435"/>
                          <a:pt x="527685" y="1331595"/>
                          <a:pt x="530225" y="1341755"/>
                        </a:cubicBezTo>
                        <a:cubicBezTo>
                          <a:pt x="531495" y="1347470"/>
                          <a:pt x="532765" y="1353185"/>
                          <a:pt x="534035" y="1358265"/>
                        </a:cubicBezTo>
                        <a:cubicBezTo>
                          <a:pt x="537210" y="1373505"/>
                          <a:pt x="540385" y="1388745"/>
                          <a:pt x="542925" y="1403350"/>
                        </a:cubicBezTo>
                        <a:cubicBezTo>
                          <a:pt x="549275" y="1402715"/>
                          <a:pt x="555625" y="1402715"/>
                          <a:pt x="561340" y="1402080"/>
                        </a:cubicBezTo>
                        <a:cubicBezTo>
                          <a:pt x="561975" y="1402080"/>
                          <a:pt x="561975" y="1402080"/>
                          <a:pt x="562610" y="1402080"/>
                        </a:cubicBezTo>
                        <a:cubicBezTo>
                          <a:pt x="563245" y="1402080"/>
                          <a:pt x="563245" y="1402080"/>
                          <a:pt x="563880" y="1402080"/>
                        </a:cubicBezTo>
                        <a:cubicBezTo>
                          <a:pt x="570865" y="1401445"/>
                          <a:pt x="577215" y="1401445"/>
                          <a:pt x="583565" y="1401445"/>
                        </a:cubicBezTo>
                        <a:cubicBezTo>
                          <a:pt x="598805" y="1400810"/>
                          <a:pt x="611505" y="1400810"/>
                          <a:pt x="619760" y="1401445"/>
                        </a:cubicBezTo>
                        <a:cubicBezTo>
                          <a:pt x="622935" y="1401445"/>
                          <a:pt x="625475" y="1401445"/>
                          <a:pt x="627380" y="1401445"/>
                        </a:cubicBezTo>
                        <a:cubicBezTo>
                          <a:pt x="631825" y="1401445"/>
                          <a:pt x="633730" y="1401445"/>
                          <a:pt x="633730" y="1401445"/>
                        </a:cubicBezTo>
                        <a:lnTo>
                          <a:pt x="633730" y="1401445"/>
                        </a:lnTo>
                        <a:lnTo>
                          <a:pt x="633730" y="1401445"/>
                        </a:lnTo>
                        <a:cubicBezTo>
                          <a:pt x="653415" y="1461770"/>
                          <a:pt x="668655" y="1528445"/>
                          <a:pt x="680720" y="1591310"/>
                        </a:cubicBezTo>
                        <a:cubicBezTo>
                          <a:pt x="684530" y="1612265"/>
                          <a:pt x="688340" y="1632585"/>
                          <a:pt x="691515" y="1652270"/>
                        </a:cubicBezTo>
                        <a:lnTo>
                          <a:pt x="691515" y="1652270"/>
                        </a:lnTo>
                        <a:lnTo>
                          <a:pt x="691515" y="1652270"/>
                        </a:lnTo>
                        <a:cubicBezTo>
                          <a:pt x="805180" y="1645920"/>
                          <a:pt x="931545" y="1623060"/>
                          <a:pt x="1073150" y="1581785"/>
                        </a:cubicBezTo>
                        <a:lnTo>
                          <a:pt x="1073150" y="1581785"/>
                        </a:lnTo>
                        <a:cubicBezTo>
                          <a:pt x="1214755" y="1539875"/>
                          <a:pt x="1332865" y="1490345"/>
                          <a:pt x="1431925" y="1434465"/>
                        </a:cubicBezTo>
                        <a:lnTo>
                          <a:pt x="1431925" y="1434465"/>
                        </a:lnTo>
                        <a:cubicBezTo>
                          <a:pt x="1423670" y="1416050"/>
                          <a:pt x="1416050" y="1397000"/>
                          <a:pt x="1407795" y="1377315"/>
                        </a:cubicBezTo>
                        <a:cubicBezTo>
                          <a:pt x="1383665" y="1318260"/>
                          <a:pt x="1360805" y="1254125"/>
                          <a:pt x="1344295" y="1192530"/>
                        </a:cubicBezTo>
                        <a:cubicBezTo>
                          <a:pt x="1344295" y="1192530"/>
                          <a:pt x="1355725" y="1184275"/>
                          <a:pt x="1376045" y="1171575"/>
                        </a:cubicBezTo>
                        <a:cubicBezTo>
                          <a:pt x="1388110" y="1163955"/>
                          <a:pt x="1403350" y="1154430"/>
                          <a:pt x="1421765" y="1144905"/>
                        </a:cubicBezTo>
                        <a:cubicBezTo>
                          <a:pt x="1417955" y="1136650"/>
                          <a:pt x="1414780" y="1127125"/>
                          <a:pt x="1410970" y="1118235"/>
                        </a:cubicBezTo>
                        <a:cubicBezTo>
                          <a:pt x="1410970" y="1117600"/>
                          <a:pt x="1410335" y="1116965"/>
                          <a:pt x="1410335" y="1115695"/>
                        </a:cubicBezTo>
                        <a:cubicBezTo>
                          <a:pt x="1407160" y="1106805"/>
                          <a:pt x="1403350" y="1097915"/>
                          <a:pt x="1399540" y="1088390"/>
                        </a:cubicBezTo>
                        <a:cubicBezTo>
                          <a:pt x="1397635" y="1083310"/>
                          <a:pt x="1395730" y="1077595"/>
                          <a:pt x="1393190" y="1071880"/>
                        </a:cubicBezTo>
                        <a:cubicBezTo>
                          <a:pt x="1391285" y="1066800"/>
                          <a:pt x="1389380" y="1061720"/>
                          <a:pt x="1387475" y="1056640"/>
                        </a:cubicBezTo>
                        <a:cubicBezTo>
                          <a:pt x="1383665" y="1046480"/>
                          <a:pt x="1379855" y="1036320"/>
                          <a:pt x="1376680" y="1026160"/>
                        </a:cubicBezTo>
                        <a:cubicBezTo>
                          <a:pt x="1371600" y="1010920"/>
                          <a:pt x="1366520" y="995680"/>
                          <a:pt x="1361440" y="981710"/>
                        </a:cubicBezTo>
                        <a:cubicBezTo>
                          <a:pt x="1360170" y="976630"/>
                          <a:pt x="1358265" y="972185"/>
                          <a:pt x="1356995" y="967740"/>
                        </a:cubicBezTo>
                        <a:cubicBezTo>
                          <a:pt x="1351280" y="949325"/>
                          <a:pt x="1345565" y="932180"/>
                          <a:pt x="1341755" y="917575"/>
                        </a:cubicBezTo>
                        <a:lnTo>
                          <a:pt x="1537335" y="847090"/>
                        </a:lnTo>
                        <a:lnTo>
                          <a:pt x="1537335" y="847090"/>
                        </a:lnTo>
                        <a:lnTo>
                          <a:pt x="1537335" y="847090"/>
                        </a:lnTo>
                        <a:cubicBezTo>
                          <a:pt x="1551940" y="896620"/>
                          <a:pt x="1568450" y="944245"/>
                          <a:pt x="1582420" y="981710"/>
                        </a:cubicBezTo>
                        <a:cubicBezTo>
                          <a:pt x="1586230" y="992505"/>
                          <a:pt x="1590040" y="1002665"/>
                          <a:pt x="1593215" y="1011555"/>
                        </a:cubicBezTo>
                        <a:cubicBezTo>
                          <a:pt x="1605280" y="1043305"/>
                          <a:pt x="1613535" y="1062990"/>
                          <a:pt x="1613535" y="1062990"/>
                        </a:cubicBezTo>
                        <a:cubicBezTo>
                          <a:pt x="1627505" y="1059180"/>
                          <a:pt x="1641475" y="1055370"/>
                          <a:pt x="1656080" y="1052195"/>
                        </a:cubicBezTo>
                        <a:cubicBezTo>
                          <a:pt x="1670685" y="1049020"/>
                          <a:pt x="1685290" y="1045845"/>
                          <a:pt x="1699895" y="1043940"/>
                        </a:cubicBezTo>
                        <a:cubicBezTo>
                          <a:pt x="1699895" y="1043940"/>
                          <a:pt x="1724025" y="1085850"/>
                          <a:pt x="1755775" y="1148080"/>
                        </a:cubicBezTo>
                        <a:cubicBezTo>
                          <a:pt x="2023110" y="753110"/>
                          <a:pt x="1806575" y="265430"/>
                          <a:pt x="1703705" y="78105"/>
                        </a:cubicBezTo>
                        <a:cubicBezTo>
                          <a:pt x="1676400" y="28575"/>
                          <a:pt x="1657350" y="0"/>
                          <a:pt x="1657350" y="0"/>
                        </a:cubicBezTo>
                        <a:cubicBezTo>
                          <a:pt x="1657350" y="0"/>
                          <a:pt x="1466850" y="23495"/>
                          <a:pt x="1118870" y="108585"/>
                        </a:cubicBezTo>
                        <a:lnTo>
                          <a:pt x="1118870" y="108585"/>
                        </a:lnTo>
                        <a:lnTo>
                          <a:pt x="1118870" y="108585"/>
                        </a:lnTo>
                        <a:cubicBezTo>
                          <a:pt x="1105535" y="111760"/>
                          <a:pt x="1091565" y="114935"/>
                          <a:pt x="1078230" y="118745"/>
                        </a:cubicBezTo>
                        <a:cubicBezTo>
                          <a:pt x="1064260" y="121920"/>
                          <a:pt x="1050290" y="125730"/>
                          <a:pt x="1036320" y="129540"/>
                        </a:cubicBezTo>
                        <a:cubicBezTo>
                          <a:pt x="1007745" y="137160"/>
                          <a:pt x="978535" y="144780"/>
                          <a:pt x="948055" y="152400"/>
                        </a:cubicBezTo>
                        <a:lnTo>
                          <a:pt x="948055" y="152400"/>
                        </a:lnTo>
                        <a:cubicBezTo>
                          <a:pt x="864235" y="174625"/>
                          <a:pt x="772795" y="200025"/>
                          <a:pt x="675640" y="228600"/>
                        </a:cubicBezTo>
                        <a:lnTo>
                          <a:pt x="675640" y="228600"/>
                        </a:lnTo>
                        <a:cubicBezTo>
                          <a:pt x="577850" y="257175"/>
                          <a:pt x="487680" y="285115"/>
                          <a:pt x="405130" y="312420"/>
                        </a:cubicBezTo>
                        <a:lnTo>
                          <a:pt x="405130" y="312420"/>
                        </a:lnTo>
                        <a:cubicBezTo>
                          <a:pt x="375285" y="321945"/>
                          <a:pt x="346075" y="331470"/>
                          <a:pt x="318135" y="340995"/>
                        </a:cubicBezTo>
                        <a:cubicBezTo>
                          <a:pt x="290195" y="350520"/>
                          <a:pt x="262890" y="359410"/>
                          <a:pt x="237490" y="368300"/>
                        </a:cubicBezTo>
                        <a:lnTo>
                          <a:pt x="237490" y="368300"/>
                        </a:lnTo>
                        <a:lnTo>
                          <a:pt x="237490" y="368300"/>
                        </a:lnTo>
                        <a:cubicBezTo>
                          <a:pt x="146050" y="400050"/>
                          <a:pt x="67310" y="429260"/>
                          <a:pt x="0" y="454660"/>
                        </a:cubicBezTo>
                        <a:cubicBezTo>
                          <a:pt x="5080" y="694690"/>
                          <a:pt x="52705" y="1153795"/>
                          <a:pt x="293370" y="1453515"/>
                        </a:cubicBezTo>
                        <a:close/>
                        <a:moveTo>
                          <a:pt x="1534160" y="99060"/>
                        </a:moveTo>
                        <a:cubicBezTo>
                          <a:pt x="1534160" y="99060"/>
                          <a:pt x="1800860" y="551815"/>
                          <a:pt x="1704975" y="897255"/>
                        </a:cubicBezTo>
                        <a:cubicBezTo>
                          <a:pt x="1704975" y="897255"/>
                          <a:pt x="1637665" y="134620"/>
                          <a:pt x="1193165" y="161290"/>
                        </a:cubicBezTo>
                        <a:cubicBezTo>
                          <a:pt x="1193165" y="161290"/>
                          <a:pt x="1415415" y="111125"/>
                          <a:pt x="1534160" y="99060"/>
                        </a:cubicBez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1" name="任意形状 690"/>
                  <p:cNvSpPr/>
                  <p:nvPr/>
                </p:nvSpPr>
                <p:spPr>
                  <a:xfrm>
                    <a:off x="2850514" y="5702300"/>
                    <a:ext cx="698704" cy="1201419"/>
                  </a:xfrm>
                  <a:custGeom>
                    <a:avLst/>
                    <a:gdLst>
                      <a:gd name="connsiteX0" fmla="*/ 466090 w 698704"/>
                      <a:gd name="connsiteY0" fmla="*/ 752475 h 1201419"/>
                      <a:gd name="connsiteX1" fmla="*/ 458470 w 698704"/>
                      <a:gd name="connsiteY1" fmla="*/ 760730 h 1201419"/>
                      <a:gd name="connsiteX2" fmla="*/ 332105 w 698704"/>
                      <a:gd name="connsiteY2" fmla="*/ 873760 h 1201419"/>
                      <a:gd name="connsiteX3" fmla="*/ 332105 w 698704"/>
                      <a:gd name="connsiteY3" fmla="*/ 873760 h 1201419"/>
                      <a:gd name="connsiteX4" fmla="*/ 182880 w 698704"/>
                      <a:gd name="connsiteY4" fmla="*/ 969010 h 1201419"/>
                      <a:gd name="connsiteX5" fmla="*/ 182880 w 698704"/>
                      <a:gd name="connsiteY5" fmla="*/ 969010 h 1201419"/>
                      <a:gd name="connsiteX6" fmla="*/ 92710 w 698704"/>
                      <a:gd name="connsiteY6" fmla="*/ 1104900 h 1201419"/>
                      <a:gd name="connsiteX7" fmla="*/ 0 w 698704"/>
                      <a:gd name="connsiteY7" fmla="*/ 1201420 h 1201419"/>
                      <a:gd name="connsiteX8" fmla="*/ 553085 w 698704"/>
                      <a:gd name="connsiteY8" fmla="*/ 0 h 1201419"/>
                      <a:gd name="connsiteX9" fmla="*/ 466090 w 698704"/>
                      <a:gd name="connsiteY9" fmla="*/ 752475 h 120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8704" h="1201419">
                        <a:moveTo>
                          <a:pt x="466090" y="752475"/>
                        </a:moveTo>
                        <a:cubicBezTo>
                          <a:pt x="462915" y="756285"/>
                          <a:pt x="460375" y="758825"/>
                          <a:pt x="458470" y="760730"/>
                        </a:cubicBezTo>
                        <a:cubicBezTo>
                          <a:pt x="422910" y="798830"/>
                          <a:pt x="381635" y="836930"/>
                          <a:pt x="332105" y="873760"/>
                        </a:cubicBezTo>
                        <a:cubicBezTo>
                          <a:pt x="332105" y="873760"/>
                          <a:pt x="332105" y="873760"/>
                          <a:pt x="332105" y="873760"/>
                        </a:cubicBezTo>
                        <a:cubicBezTo>
                          <a:pt x="288290" y="906145"/>
                          <a:pt x="239395" y="938530"/>
                          <a:pt x="182880" y="969010"/>
                        </a:cubicBezTo>
                        <a:lnTo>
                          <a:pt x="182880" y="969010"/>
                        </a:lnTo>
                        <a:cubicBezTo>
                          <a:pt x="158750" y="1016000"/>
                          <a:pt x="128270" y="1061085"/>
                          <a:pt x="92710" y="1104900"/>
                        </a:cubicBezTo>
                        <a:cubicBezTo>
                          <a:pt x="65405" y="1137920"/>
                          <a:pt x="34925" y="1170305"/>
                          <a:pt x="0" y="1201420"/>
                        </a:cubicBezTo>
                        <a:cubicBezTo>
                          <a:pt x="665480" y="1005840"/>
                          <a:pt x="868680" y="526415"/>
                          <a:pt x="553085" y="0"/>
                        </a:cubicBezTo>
                        <a:cubicBezTo>
                          <a:pt x="576580" y="42545"/>
                          <a:pt x="767080" y="415925"/>
                          <a:pt x="466090" y="752475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2" name="任意形状 691"/>
                  <p:cNvSpPr/>
                  <p:nvPr/>
                </p:nvSpPr>
                <p:spPr>
                  <a:xfrm>
                    <a:off x="2339339" y="4273550"/>
                    <a:ext cx="1146154" cy="2181859"/>
                  </a:xfrm>
                  <a:custGeom>
                    <a:avLst/>
                    <a:gdLst>
                      <a:gd name="connsiteX0" fmla="*/ 116840 w 1146154"/>
                      <a:gd name="connsiteY0" fmla="*/ 229235 h 2181859"/>
                      <a:gd name="connsiteX1" fmla="*/ 253365 w 1146154"/>
                      <a:gd name="connsiteY1" fmla="*/ 500380 h 2181859"/>
                      <a:gd name="connsiteX2" fmla="*/ 353060 w 1146154"/>
                      <a:gd name="connsiteY2" fmla="*/ 704215 h 2181859"/>
                      <a:gd name="connsiteX3" fmla="*/ 421640 w 1146154"/>
                      <a:gd name="connsiteY3" fmla="*/ 849630 h 2181859"/>
                      <a:gd name="connsiteX4" fmla="*/ 421640 w 1146154"/>
                      <a:gd name="connsiteY4" fmla="*/ 849630 h 2181859"/>
                      <a:gd name="connsiteX5" fmla="*/ 421640 w 1146154"/>
                      <a:gd name="connsiteY5" fmla="*/ 849630 h 2181859"/>
                      <a:gd name="connsiteX6" fmla="*/ 762000 w 1146154"/>
                      <a:gd name="connsiteY6" fmla="*/ 1286510 h 2181859"/>
                      <a:gd name="connsiteX7" fmla="*/ 843915 w 1146154"/>
                      <a:gd name="connsiteY7" fmla="*/ 1396365 h 2181859"/>
                      <a:gd name="connsiteX8" fmla="*/ 977900 w 1146154"/>
                      <a:gd name="connsiteY8" fmla="*/ 2181860 h 2181859"/>
                      <a:gd name="connsiteX9" fmla="*/ 1065530 w 1146154"/>
                      <a:gd name="connsiteY9" fmla="*/ 1429385 h 2181859"/>
                      <a:gd name="connsiteX10" fmla="*/ 1063625 w 1146154"/>
                      <a:gd name="connsiteY10" fmla="*/ 1426210 h 2181859"/>
                      <a:gd name="connsiteX11" fmla="*/ 941705 w 1146154"/>
                      <a:gd name="connsiteY11" fmla="*/ 1252855 h 2181859"/>
                      <a:gd name="connsiteX12" fmla="*/ 0 w 1146154"/>
                      <a:gd name="connsiteY12" fmla="*/ 0 h 2181859"/>
                      <a:gd name="connsiteX13" fmla="*/ 59690 w 1146154"/>
                      <a:gd name="connsiteY13" fmla="*/ 116840 h 2181859"/>
                      <a:gd name="connsiteX14" fmla="*/ 116840 w 1146154"/>
                      <a:gd name="connsiteY14" fmla="*/ 229235 h 2181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46154" h="2181859">
                        <a:moveTo>
                          <a:pt x="116840" y="229235"/>
                        </a:moveTo>
                        <a:cubicBezTo>
                          <a:pt x="164465" y="322580"/>
                          <a:pt x="210185" y="412750"/>
                          <a:pt x="253365" y="500380"/>
                        </a:cubicBezTo>
                        <a:cubicBezTo>
                          <a:pt x="288290" y="570230"/>
                          <a:pt x="321310" y="638175"/>
                          <a:pt x="353060" y="704215"/>
                        </a:cubicBezTo>
                        <a:cubicBezTo>
                          <a:pt x="376555" y="753745"/>
                          <a:pt x="400050" y="802005"/>
                          <a:pt x="421640" y="849630"/>
                        </a:cubicBezTo>
                        <a:lnTo>
                          <a:pt x="421640" y="849630"/>
                        </a:lnTo>
                        <a:cubicBezTo>
                          <a:pt x="421640" y="849630"/>
                          <a:pt x="421640" y="849630"/>
                          <a:pt x="421640" y="849630"/>
                        </a:cubicBezTo>
                        <a:cubicBezTo>
                          <a:pt x="530225" y="1000125"/>
                          <a:pt x="690245" y="1198880"/>
                          <a:pt x="762000" y="1286510"/>
                        </a:cubicBezTo>
                        <a:cubicBezTo>
                          <a:pt x="791210" y="1322070"/>
                          <a:pt x="818515" y="1358265"/>
                          <a:pt x="843915" y="1396365"/>
                        </a:cubicBezTo>
                        <a:cubicBezTo>
                          <a:pt x="1176020" y="1894840"/>
                          <a:pt x="1019175" y="2132965"/>
                          <a:pt x="977900" y="2181860"/>
                        </a:cubicBezTo>
                        <a:cubicBezTo>
                          <a:pt x="1278890" y="1844675"/>
                          <a:pt x="1089025" y="1471930"/>
                          <a:pt x="1065530" y="1429385"/>
                        </a:cubicBezTo>
                        <a:cubicBezTo>
                          <a:pt x="1064260" y="1427480"/>
                          <a:pt x="1063625" y="1426845"/>
                          <a:pt x="1063625" y="1426210"/>
                        </a:cubicBezTo>
                        <a:cubicBezTo>
                          <a:pt x="1029335" y="1369060"/>
                          <a:pt x="988695" y="1310640"/>
                          <a:pt x="941705" y="1252855"/>
                        </a:cubicBezTo>
                        <a:cubicBezTo>
                          <a:pt x="737235" y="999490"/>
                          <a:pt x="340995" y="647065"/>
                          <a:pt x="0" y="0"/>
                        </a:cubicBezTo>
                        <a:cubicBezTo>
                          <a:pt x="20320" y="39370"/>
                          <a:pt x="40005" y="78105"/>
                          <a:pt x="59690" y="116840"/>
                        </a:cubicBezTo>
                        <a:cubicBezTo>
                          <a:pt x="78105" y="153670"/>
                          <a:pt x="97790" y="191770"/>
                          <a:pt x="116840" y="22923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3" name="任意形状 692"/>
                  <p:cNvSpPr/>
                  <p:nvPr/>
                </p:nvSpPr>
                <p:spPr>
                  <a:xfrm>
                    <a:off x="2760345" y="5122545"/>
                    <a:ext cx="629414" cy="1453514"/>
                  </a:xfrm>
                  <a:custGeom>
                    <a:avLst/>
                    <a:gdLst>
                      <a:gd name="connsiteX0" fmla="*/ 422275 w 629414"/>
                      <a:gd name="connsiteY0" fmla="*/ 1453515 h 1453514"/>
                      <a:gd name="connsiteX1" fmla="*/ 548640 w 629414"/>
                      <a:gd name="connsiteY1" fmla="*/ 1340485 h 1453514"/>
                      <a:gd name="connsiteX2" fmla="*/ 556260 w 629414"/>
                      <a:gd name="connsiteY2" fmla="*/ 1332230 h 1453514"/>
                      <a:gd name="connsiteX3" fmla="*/ 422275 w 629414"/>
                      <a:gd name="connsiteY3" fmla="*/ 546735 h 1453514"/>
                      <a:gd name="connsiteX4" fmla="*/ 340360 w 629414"/>
                      <a:gd name="connsiteY4" fmla="*/ 436880 h 1453514"/>
                      <a:gd name="connsiteX5" fmla="*/ 0 w 629414"/>
                      <a:gd name="connsiteY5" fmla="*/ 0 h 1453514"/>
                      <a:gd name="connsiteX6" fmla="*/ 123825 w 629414"/>
                      <a:gd name="connsiteY6" fmla="*/ 279400 h 1453514"/>
                      <a:gd name="connsiteX7" fmla="*/ 123825 w 629414"/>
                      <a:gd name="connsiteY7" fmla="*/ 279400 h 1453514"/>
                      <a:gd name="connsiteX8" fmla="*/ 123825 w 629414"/>
                      <a:gd name="connsiteY8" fmla="*/ 279400 h 1453514"/>
                      <a:gd name="connsiteX9" fmla="*/ 422275 w 629414"/>
                      <a:gd name="connsiteY9" fmla="*/ 1453515 h 1453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9414" h="1453514">
                        <a:moveTo>
                          <a:pt x="422275" y="1453515"/>
                        </a:moveTo>
                        <a:cubicBezTo>
                          <a:pt x="471805" y="1416685"/>
                          <a:pt x="513080" y="1378585"/>
                          <a:pt x="548640" y="1340485"/>
                        </a:cubicBezTo>
                        <a:cubicBezTo>
                          <a:pt x="549910" y="1338580"/>
                          <a:pt x="552450" y="1336040"/>
                          <a:pt x="556260" y="1332230"/>
                        </a:cubicBezTo>
                        <a:cubicBezTo>
                          <a:pt x="597535" y="1283335"/>
                          <a:pt x="754380" y="1045210"/>
                          <a:pt x="422275" y="546735"/>
                        </a:cubicBezTo>
                        <a:cubicBezTo>
                          <a:pt x="396875" y="508635"/>
                          <a:pt x="369570" y="472440"/>
                          <a:pt x="340360" y="436880"/>
                        </a:cubicBezTo>
                        <a:cubicBezTo>
                          <a:pt x="268605" y="348615"/>
                          <a:pt x="108585" y="150495"/>
                          <a:pt x="0" y="0"/>
                        </a:cubicBezTo>
                        <a:cubicBezTo>
                          <a:pt x="45085" y="97155"/>
                          <a:pt x="86360" y="190500"/>
                          <a:pt x="123825" y="279400"/>
                        </a:cubicBezTo>
                        <a:lnTo>
                          <a:pt x="123825" y="279400"/>
                        </a:lnTo>
                        <a:cubicBezTo>
                          <a:pt x="123825" y="279400"/>
                          <a:pt x="123825" y="279400"/>
                          <a:pt x="123825" y="279400"/>
                        </a:cubicBezTo>
                        <a:cubicBezTo>
                          <a:pt x="641350" y="1081405"/>
                          <a:pt x="427355" y="1445895"/>
                          <a:pt x="422275" y="145351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4" name="任意形状 693"/>
                  <p:cNvSpPr/>
                  <p:nvPr/>
                </p:nvSpPr>
                <p:spPr>
                  <a:xfrm>
                    <a:off x="2278379" y="6122034"/>
                    <a:ext cx="187325" cy="201295"/>
                  </a:xfrm>
                  <a:custGeom>
                    <a:avLst/>
                    <a:gdLst>
                      <a:gd name="connsiteX0" fmla="*/ 108585 w 187325"/>
                      <a:gd name="connsiteY0" fmla="*/ 201295 h 201295"/>
                      <a:gd name="connsiteX1" fmla="*/ 187325 w 187325"/>
                      <a:gd name="connsiteY1" fmla="*/ 126365 h 201295"/>
                      <a:gd name="connsiteX2" fmla="*/ 33020 w 187325"/>
                      <a:gd name="connsiteY2" fmla="*/ 0 h 201295"/>
                      <a:gd name="connsiteX3" fmla="*/ 0 w 187325"/>
                      <a:gd name="connsiteY3" fmla="*/ 12700 h 201295"/>
                      <a:gd name="connsiteX4" fmla="*/ 108585 w 187325"/>
                      <a:gd name="connsiteY4" fmla="*/ 201295 h 201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325" h="201295">
                        <a:moveTo>
                          <a:pt x="108585" y="201295"/>
                        </a:moveTo>
                        <a:cubicBezTo>
                          <a:pt x="108585" y="201295"/>
                          <a:pt x="167005" y="181610"/>
                          <a:pt x="187325" y="126365"/>
                        </a:cubicBezTo>
                        <a:cubicBezTo>
                          <a:pt x="187325" y="126365"/>
                          <a:pt x="122555" y="45085"/>
                          <a:pt x="33020" y="0"/>
                        </a:cubicBezTo>
                        <a:cubicBezTo>
                          <a:pt x="22225" y="4445"/>
                          <a:pt x="11430" y="8890"/>
                          <a:pt x="0" y="12700"/>
                        </a:cubicBezTo>
                        <a:cubicBezTo>
                          <a:pt x="12700" y="49530"/>
                          <a:pt x="41910" y="117475"/>
                          <a:pt x="108585" y="20129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5" name="任意形状 694"/>
                  <p:cNvSpPr/>
                  <p:nvPr/>
                </p:nvSpPr>
                <p:spPr>
                  <a:xfrm>
                    <a:off x="458469" y="5737225"/>
                    <a:ext cx="2103755" cy="790575"/>
                  </a:xfrm>
                  <a:custGeom>
                    <a:avLst/>
                    <a:gdLst>
                      <a:gd name="connsiteX0" fmla="*/ 55880 w 2103755"/>
                      <a:gd name="connsiteY0" fmla="*/ 790575 h 790575"/>
                      <a:gd name="connsiteX1" fmla="*/ 1090930 w 2103755"/>
                      <a:gd name="connsiteY1" fmla="*/ 526415 h 790575"/>
                      <a:gd name="connsiteX2" fmla="*/ 2103755 w 2103755"/>
                      <a:gd name="connsiteY2" fmla="*/ 187960 h 790575"/>
                      <a:gd name="connsiteX3" fmla="*/ 2048510 w 2103755"/>
                      <a:gd name="connsiteY3" fmla="*/ 0 h 790575"/>
                      <a:gd name="connsiteX4" fmla="*/ 2000885 w 2103755"/>
                      <a:gd name="connsiteY4" fmla="*/ 10160 h 790575"/>
                      <a:gd name="connsiteX5" fmla="*/ 1966595 w 2103755"/>
                      <a:gd name="connsiteY5" fmla="*/ 17780 h 790575"/>
                      <a:gd name="connsiteX6" fmla="*/ 1930400 w 2103755"/>
                      <a:gd name="connsiteY6" fmla="*/ 26035 h 790575"/>
                      <a:gd name="connsiteX7" fmla="*/ 1873250 w 2103755"/>
                      <a:gd name="connsiteY7" fmla="*/ 39370 h 790575"/>
                      <a:gd name="connsiteX8" fmla="*/ 1833880 w 2103755"/>
                      <a:gd name="connsiteY8" fmla="*/ 48895 h 790575"/>
                      <a:gd name="connsiteX9" fmla="*/ 1813560 w 2103755"/>
                      <a:gd name="connsiteY9" fmla="*/ 53975 h 790575"/>
                      <a:gd name="connsiteX10" fmla="*/ 1751330 w 2103755"/>
                      <a:gd name="connsiteY10" fmla="*/ 69850 h 790575"/>
                      <a:gd name="connsiteX11" fmla="*/ 1709420 w 2103755"/>
                      <a:gd name="connsiteY11" fmla="*/ 80645 h 790575"/>
                      <a:gd name="connsiteX12" fmla="*/ 1558925 w 2103755"/>
                      <a:gd name="connsiteY12" fmla="*/ 120650 h 790575"/>
                      <a:gd name="connsiteX13" fmla="*/ 1516380 w 2103755"/>
                      <a:gd name="connsiteY13" fmla="*/ 132080 h 790575"/>
                      <a:gd name="connsiteX14" fmla="*/ 1020445 w 2103755"/>
                      <a:gd name="connsiteY14" fmla="*/ 272415 h 790575"/>
                      <a:gd name="connsiteX15" fmla="*/ 1016000 w 2103755"/>
                      <a:gd name="connsiteY15" fmla="*/ 273685 h 790575"/>
                      <a:gd name="connsiteX16" fmla="*/ 1016000 w 2103755"/>
                      <a:gd name="connsiteY16" fmla="*/ 273685 h 790575"/>
                      <a:gd name="connsiteX17" fmla="*/ 1011555 w 2103755"/>
                      <a:gd name="connsiteY17" fmla="*/ 274955 h 790575"/>
                      <a:gd name="connsiteX18" fmla="*/ 0 w 2103755"/>
                      <a:gd name="connsiteY18" fmla="*/ 602615 h 790575"/>
                      <a:gd name="connsiteX19" fmla="*/ 55880 w 2103755"/>
                      <a:gd name="connsiteY19" fmla="*/ 790575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103755" h="790575">
                        <a:moveTo>
                          <a:pt x="55880" y="790575"/>
                        </a:moveTo>
                        <a:cubicBezTo>
                          <a:pt x="55880" y="790575"/>
                          <a:pt x="550545" y="685165"/>
                          <a:pt x="1090930" y="526415"/>
                        </a:cubicBezTo>
                        <a:cubicBezTo>
                          <a:pt x="1631315" y="367665"/>
                          <a:pt x="2103755" y="187960"/>
                          <a:pt x="2103755" y="187960"/>
                        </a:cubicBezTo>
                        <a:lnTo>
                          <a:pt x="2048510" y="0"/>
                        </a:lnTo>
                        <a:cubicBezTo>
                          <a:pt x="2033270" y="3175"/>
                          <a:pt x="2017395" y="6350"/>
                          <a:pt x="2000885" y="10160"/>
                        </a:cubicBezTo>
                        <a:cubicBezTo>
                          <a:pt x="1990090" y="12700"/>
                          <a:pt x="1978660" y="15240"/>
                          <a:pt x="1966595" y="17780"/>
                        </a:cubicBezTo>
                        <a:cubicBezTo>
                          <a:pt x="1955165" y="20320"/>
                          <a:pt x="1943100" y="23495"/>
                          <a:pt x="1930400" y="26035"/>
                        </a:cubicBezTo>
                        <a:cubicBezTo>
                          <a:pt x="1911985" y="30480"/>
                          <a:pt x="1892935" y="34925"/>
                          <a:pt x="1873250" y="39370"/>
                        </a:cubicBezTo>
                        <a:cubicBezTo>
                          <a:pt x="1860550" y="42545"/>
                          <a:pt x="1847215" y="45720"/>
                          <a:pt x="1833880" y="48895"/>
                        </a:cubicBezTo>
                        <a:cubicBezTo>
                          <a:pt x="1826895" y="50800"/>
                          <a:pt x="1820545" y="52070"/>
                          <a:pt x="1813560" y="53975"/>
                        </a:cubicBezTo>
                        <a:cubicBezTo>
                          <a:pt x="1793240" y="59055"/>
                          <a:pt x="1772285" y="64135"/>
                          <a:pt x="1751330" y="69850"/>
                        </a:cubicBezTo>
                        <a:cubicBezTo>
                          <a:pt x="1737360" y="73660"/>
                          <a:pt x="1723390" y="76835"/>
                          <a:pt x="1709420" y="80645"/>
                        </a:cubicBezTo>
                        <a:cubicBezTo>
                          <a:pt x="1659890" y="93345"/>
                          <a:pt x="1609090" y="107315"/>
                          <a:pt x="1558925" y="120650"/>
                        </a:cubicBezTo>
                        <a:cubicBezTo>
                          <a:pt x="1544320" y="124460"/>
                          <a:pt x="1530350" y="128270"/>
                          <a:pt x="1516380" y="132080"/>
                        </a:cubicBezTo>
                        <a:cubicBezTo>
                          <a:pt x="1275080" y="198120"/>
                          <a:pt x="1054735" y="262255"/>
                          <a:pt x="1020445" y="272415"/>
                        </a:cubicBezTo>
                        <a:cubicBezTo>
                          <a:pt x="1017270" y="273050"/>
                          <a:pt x="1016000" y="273685"/>
                          <a:pt x="1016000" y="273685"/>
                        </a:cubicBezTo>
                        <a:lnTo>
                          <a:pt x="1016000" y="273685"/>
                        </a:lnTo>
                        <a:cubicBezTo>
                          <a:pt x="1016000" y="273685"/>
                          <a:pt x="1014730" y="274320"/>
                          <a:pt x="1011555" y="274955"/>
                        </a:cubicBezTo>
                        <a:cubicBezTo>
                          <a:pt x="949960" y="292735"/>
                          <a:pt x="289560" y="488315"/>
                          <a:pt x="0" y="602615"/>
                        </a:cubicBezTo>
                        <a:lnTo>
                          <a:pt x="55880" y="79057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6" name="任意形状 695"/>
                  <p:cNvSpPr/>
                  <p:nvPr/>
                </p:nvSpPr>
                <p:spPr>
                  <a:xfrm>
                    <a:off x="589280" y="6026150"/>
                    <a:ext cx="1998362" cy="1215537"/>
                  </a:xfrm>
                  <a:custGeom>
                    <a:avLst/>
                    <a:gdLst>
                      <a:gd name="connsiteX0" fmla="*/ 1948815 w 1998362"/>
                      <a:gd name="connsiteY0" fmla="*/ 0 h 1215537"/>
                      <a:gd name="connsiteX1" fmla="*/ 1722120 w 1998362"/>
                      <a:gd name="connsiteY1" fmla="*/ 95885 h 1215537"/>
                      <a:gd name="connsiteX2" fmla="*/ 1876425 w 1998362"/>
                      <a:gd name="connsiteY2" fmla="*/ 222250 h 1215537"/>
                      <a:gd name="connsiteX3" fmla="*/ 1797685 w 1998362"/>
                      <a:gd name="connsiteY3" fmla="*/ 297180 h 1215537"/>
                      <a:gd name="connsiteX4" fmla="*/ 1689100 w 1998362"/>
                      <a:gd name="connsiteY4" fmla="*/ 109220 h 1215537"/>
                      <a:gd name="connsiteX5" fmla="*/ 991235 w 1998362"/>
                      <a:gd name="connsiteY5" fmla="*/ 344170 h 1215537"/>
                      <a:gd name="connsiteX6" fmla="*/ 340995 w 1998362"/>
                      <a:gd name="connsiteY6" fmla="*/ 511175 h 1215537"/>
                      <a:gd name="connsiteX7" fmla="*/ 0 w 1998362"/>
                      <a:gd name="connsiteY7" fmla="*/ 573405 h 1215537"/>
                      <a:gd name="connsiteX8" fmla="*/ 10160 w 1998362"/>
                      <a:gd name="connsiteY8" fmla="*/ 612140 h 1215537"/>
                      <a:gd name="connsiteX9" fmla="*/ 1059180 w 1998362"/>
                      <a:gd name="connsiteY9" fmla="*/ 1191260 h 1215537"/>
                      <a:gd name="connsiteX10" fmla="*/ 1120775 w 1998362"/>
                      <a:gd name="connsiteY10" fmla="*/ 1178560 h 1215537"/>
                      <a:gd name="connsiteX11" fmla="*/ 1229360 w 1998362"/>
                      <a:gd name="connsiteY11" fmla="*/ 1149985 h 1215537"/>
                      <a:gd name="connsiteX12" fmla="*/ 1290955 w 1998362"/>
                      <a:gd name="connsiteY12" fmla="*/ 1130935 h 1215537"/>
                      <a:gd name="connsiteX13" fmla="*/ 1948815 w 1998362"/>
                      <a:gd name="connsiteY13" fmla="*/ 0 h 1215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98362" h="1215537">
                        <a:moveTo>
                          <a:pt x="1948815" y="0"/>
                        </a:moveTo>
                        <a:cubicBezTo>
                          <a:pt x="1904365" y="20320"/>
                          <a:pt x="1829435" y="53975"/>
                          <a:pt x="1722120" y="95885"/>
                        </a:cubicBezTo>
                        <a:cubicBezTo>
                          <a:pt x="1811655" y="140970"/>
                          <a:pt x="1876425" y="222250"/>
                          <a:pt x="1876425" y="222250"/>
                        </a:cubicBezTo>
                        <a:cubicBezTo>
                          <a:pt x="1856105" y="277495"/>
                          <a:pt x="1797685" y="297180"/>
                          <a:pt x="1797685" y="297180"/>
                        </a:cubicBezTo>
                        <a:cubicBezTo>
                          <a:pt x="1731010" y="213360"/>
                          <a:pt x="1701800" y="146050"/>
                          <a:pt x="1689100" y="109220"/>
                        </a:cubicBezTo>
                        <a:cubicBezTo>
                          <a:pt x="1524000" y="173355"/>
                          <a:pt x="1292225" y="255905"/>
                          <a:pt x="991235" y="344170"/>
                        </a:cubicBezTo>
                        <a:cubicBezTo>
                          <a:pt x="725170" y="422275"/>
                          <a:pt x="507365" y="475615"/>
                          <a:pt x="340995" y="511175"/>
                        </a:cubicBezTo>
                        <a:cubicBezTo>
                          <a:pt x="175895" y="546735"/>
                          <a:pt x="61595" y="564515"/>
                          <a:pt x="0" y="573405"/>
                        </a:cubicBezTo>
                        <a:cubicBezTo>
                          <a:pt x="0" y="573405"/>
                          <a:pt x="3175" y="588010"/>
                          <a:pt x="10160" y="612140"/>
                        </a:cubicBezTo>
                        <a:cubicBezTo>
                          <a:pt x="56515" y="768985"/>
                          <a:pt x="279400" y="1339215"/>
                          <a:pt x="1059180" y="1191260"/>
                        </a:cubicBezTo>
                        <a:cubicBezTo>
                          <a:pt x="1079500" y="1187450"/>
                          <a:pt x="1099820" y="1183005"/>
                          <a:pt x="1120775" y="1178560"/>
                        </a:cubicBezTo>
                        <a:cubicBezTo>
                          <a:pt x="1155700" y="1170305"/>
                          <a:pt x="1191895" y="1161415"/>
                          <a:pt x="1229360" y="1149985"/>
                        </a:cubicBezTo>
                        <a:cubicBezTo>
                          <a:pt x="1250315" y="1143635"/>
                          <a:pt x="1270635" y="1137285"/>
                          <a:pt x="1290955" y="1130935"/>
                        </a:cubicBezTo>
                        <a:cubicBezTo>
                          <a:pt x="2266950" y="807720"/>
                          <a:pt x="1948815" y="0"/>
                          <a:pt x="1948815" y="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7" name="任意形状 696"/>
                  <p:cNvSpPr/>
                  <p:nvPr/>
                </p:nvSpPr>
                <p:spPr>
                  <a:xfrm>
                    <a:off x="514984" y="5926454"/>
                    <a:ext cx="2070735" cy="680720"/>
                  </a:xfrm>
                  <a:custGeom>
                    <a:avLst/>
                    <a:gdLst>
                      <a:gd name="connsiteX0" fmla="*/ 1065530 w 2070735"/>
                      <a:gd name="connsiteY0" fmla="*/ 443865 h 680720"/>
                      <a:gd name="connsiteX1" fmla="*/ 1763395 w 2070735"/>
                      <a:gd name="connsiteY1" fmla="*/ 208915 h 680720"/>
                      <a:gd name="connsiteX2" fmla="*/ 1796415 w 2070735"/>
                      <a:gd name="connsiteY2" fmla="*/ 196215 h 680720"/>
                      <a:gd name="connsiteX3" fmla="*/ 2023110 w 2070735"/>
                      <a:gd name="connsiteY3" fmla="*/ 100330 h 680720"/>
                      <a:gd name="connsiteX4" fmla="*/ 2044065 w 2070735"/>
                      <a:gd name="connsiteY4" fmla="*/ 90805 h 680720"/>
                      <a:gd name="connsiteX5" fmla="*/ 2070735 w 2070735"/>
                      <a:gd name="connsiteY5" fmla="*/ 78105 h 680720"/>
                      <a:gd name="connsiteX6" fmla="*/ 2047875 w 2070735"/>
                      <a:gd name="connsiteY6" fmla="*/ 0 h 680720"/>
                      <a:gd name="connsiteX7" fmla="*/ 1035050 w 2070735"/>
                      <a:gd name="connsiteY7" fmla="*/ 338455 h 680720"/>
                      <a:gd name="connsiteX8" fmla="*/ 0 w 2070735"/>
                      <a:gd name="connsiteY8" fmla="*/ 602615 h 680720"/>
                      <a:gd name="connsiteX9" fmla="*/ 22860 w 2070735"/>
                      <a:gd name="connsiteY9" fmla="*/ 680720 h 680720"/>
                      <a:gd name="connsiteX10" fmla="*/ 55245 w 2070735"/>
                      <a:gd name="connsiteY10" fmla="*/ 676910 h 680720"/>
                      <a:gd name="connsiteX11" fmla="*/ 74930 w 2070735"/>
                      <a:gd name="connsiteY11" fmla="*/ 674370 h 680720"/>
                      <a:gd name="connsiteX12" fmla="*/ 1065530 w 2070735"/>
                      <a:gd name="connsiteY12" fmla="*/ 443865 h 680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70735" h="680720">
                        <a:moveTo>
                          <a:pt x="1065530" y="443865"/>
                        </a:moveTo>
                        <a:cubicBezTo>
                          <a:pt x="1366520" y="354965"/>
                          <a:pt x="1598295" y="273050"/>
                          <a:pt x="1763395" y="208915"/>
                        </a:cubicBezTo>
                        <a:cubicBezTo>
                          <a:pt x="1774825" y="204470"/>
                          <a:pt x="1785620" y="200025"/>
                          <a:pt x="1796415" y="196215"/>
                        </a:cubicBezTo>
                        <a:cubicBezTo>
                          <a:pt x="1903730" y="153670"/>
                          <a:pt x="1978660" y="120650"/>
                          <a:pt x="2023110" y="100330"/>
                        </a:cubicBezTo>
                        <a:cubicBezTo>
                          <a:pt x="2030730" y="96520"/>
                          <a:pt x="2037715" y="93345"/>
                          <a:pt x="2044065" y="90805"/>
                        </a:cubicBezTo>
                        <a:cubicBezTo>
                          <a:pt x="2061845" y="82550"/>
                          <a:pt x="2070735" y="78105"/>
                          <a:pt x="2070735" y="78105"/>
                        </a:cubicBezTo>
                        <a:lnTo>
                          <a:pt x="2047875" y="0"/>
                        </a:lnTo>
                        <a:cubicBezTo>
                          <a:pt x="2047875" y="0"/>
                          <a:pt x="1575435" y="179705"/>
                          <a:pt x="1035050" y="338455"/>
                        </a:cubicBezTo>
                        <a:cubicBezTo>
                          <a:pt x="494665" y="497840"/>
                          <a:pt x="0" y="602615"/>
                          <a:pt x="0" y="602615"/>
                        </a:cubicBezTo>
                        <a:lnTo>
                          <a:pt x="22860" y="680720"/>
                        </a:lnTo>
                        <a:cubicBezTo>
                          <a:pt x="22860" y="680720"/>
                          <a:pt x="33655" y="679450"/>
                          <a:pt x="55245" y="676910"/>
                        </a:cubicBezTo>
                        <a:cubicBezTo>
                          <a:pt x="60960" y="676275"/>
                          <a:pt x="67310" y="675005"/>
                          <a:pt x="74930" y="674370"/>
                        </a:cubicBezTo>
                        <a:cubicBezTo>
                          <a:pt x="197485" y="655955"/>
                          <a:pt x="536575" y="599440"/>
                          <a:pt x="1065530" y="44386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8" name="任意形状 697"/>
                  <p:cNvSpPr/>
                  <p:nvPr/>
                </p:nvSpPr>
                <p:spPr>
                  <a:xfrm>
                    <a:off x="124410" y="3683000"/>
                    <a:ext cx="2994069" cy="3821430"/>
                  </a:xfrm>
                  <a:custGeom>
                    <a:avLst/>
                    <a:gdLst>
                      <a:gd name="connsiteX0" fmla="*/ 1797734 w 2994069"/>
                      <a:gd name="connsiteY0" fmla="*/ 1090930 h 3821430"/>
                      <a:gd name="connsiteX1" fmla="*/ 1876474 w 2994069"/>
                      <a:gd name="connsiteY1" fmla="*/ 1255395 h 3821430"/>
                      <a:gd name="connsiteX2" fmla="*/ 1892984 w 2994069"/>
                      <a:gd name="connsiteY2" fmla="*/ 1295400 h 3821430"/>
                      <a:gd name="connsiteX3" fmla="*/ 1928544 w 2994069"/>
                      <a:gd name="connsiteY3" fmla="*/ 1392555 h 3821430"/>
                      <a:gd name="connsiteX4" fmla="*/ 1894889 w 2994069"/>
                      <a:gd name="connsiteY4" fmla="*/ 1414145 h 3821430"/>
                      <a:gd name="connsiteX5" fmla="*/ 1836469 w 2994069"/>
                      <a:gd name="connsiteY5" fmla="*/ 1448435 h 3821430"/>
                      <a:gd name="connsiteX6" fmla="*/ 2005379 w 2994069"/>
                      <a:gd name="connsiteY6" fmla="*/ 1747520 h 3821430"/>
                      <a:gd name="connsiteX7" fmla="*/ 1971724 w 2994069"/>
                      <a:gd name="connsiteY7" fmla="*/ 1763395 h 3821430"/>
                      <a:gd name="connsiteX8" fmla="*/ 1816149 w 2994069"/>
                      <a:gd name="connsiteY8" fmla="*/ 1837055 h 3821430"/>
                      <a:gd name="connsiteX9" fmla="*/ 1816149 w 2994069"/>
                      <a:gd name="connsiteY9" fmla="*/ 1837055 h 3821430"/>
                      <a:gd name="connsiteX10" fmla="*/ 1816149 w 2994069"/>
                      <a:gd name="connsiteY10" fmla="*/ 1837055 h 3821430"/>
                      <a:gd name="connsiteX11" fmla="*/ 1652954 w 2994069"/>
                      <a:gd name="connsiteY11" fmla="*/ 1530985 h 3821430"/>
                      <a:gd name="connsiteX12" fmla="*/ 1652954 w 2994069"/>
                      <a:gd name="connsiteY12" fmla="*/ 1530985 h 3821430"/>
                      <a:gd name="connsiteX13" fmla="*/ 1629459 w 2994069"/>
                      <a:gd name="connsiteY13" fmla="*/ 1538605 h 3821430"/>
                      <a:gd name="connsiteX14" fmla="*/ 1605964 w 2994069"/>
                      <a:gd name="connsiteY14" fmla="*/ 1545590 h 3821430"/>
                      <a:gd name="connsiteX15" fmla="*/ 1558974 w 2994069"/>
                      <a:gd name="connsiteY15" fmla="*/ 1556385 h 3821430"/>
                      <a:gd name="connsiteX16" fmla="*/ 1489124 w 2994069"/>
                      <a:gd name="connsiteY16" fmla="*/ 1414780 h 3821430"/>
                      <a:gd name="connsiteX17" fmla="*/ 1472614 w 2994069"/>
                      <a:gd name="connsiteY17" fmla="*/ 1377950 h 3821430"/>
                      <a:gd name="connsiteX18" fmla="*/ 1472614 w 2994069"/>
                      <a:gd name="connsiteY18" fmla="*/ 1377950 h 3821430"/>
                      <a:gd name="connsiteX19" fmla="*/ 1113839 w 2994069"/>
                      <a:gd name="connsiteY19" fmla="*/ 1525270 h 3821430"/>
                      <a:gd name="connsiteX20" fmla="*/ 1113839 w 2994069"/>
                      <a:gd name="connsiteY20" fmla="*/ 1525270 h 3821430"/>
                      <a:gd name="connsiteX21" fmla="*/ 732204 w 2994069"/>
                      <a:gd name="connsiteY21" fmla="*/ 1595755 h 3821430"/>
                      <a:gd name="connsiteX22" fmla="*/ 732204 w 2994069"/>
                      <a:gd name="connsiteY22" fmla="*/ 1595755 h 3821430"/>
                      <a:gd name="connsiteX23" fmla="*/ 751254 w 2994069"/>
                      <a:gd name="connsiteY23" fmla="*/ 1736090 h 3821430"/>
                      <a:gd name="connsiteX24" fmla="*/ 756969 w 2994069"/>
                      <a:gd name="connsiteY24" fmla="*/ 1793240 h 3821430"/>
                      <a:gd name="connsiteX25" fmla="*/ 723314 w 2994069"/>
                      <a:gd name="connsiteY25" fmla="*/ 1805305 h 3821430"/>
                      <a:gd name="connsiteX26" fmla="*/ 688389 w 2994069"/>
                      <a:gd name="connsiteY26" fmla="*/ 1816100 h 3821430"/>
                      <a:gd name="connsiteX27" fmla="*/ 664894 w 2994069"/>
                      <a:gd name="connsiteY27" fmla="*/ 1822450 h 3821430"/>
                      <a:gd name="connsiteX28" fmla="*/ 664894 w 2994069"/>
                      <a:gd name="connsiteY28" fmla="*/ 1822450 h 3821430"/>
                      <a:gd name="connsiteX29" fmla="*/ 693469 w 2994069"/>
                      <a:gd name="connsiteY29" fmla="*/ 2167890 h 3821430"/>
                      <a:gd name="connsiteX30" fmla="*/ 548689 w 2994069"/>
                      <a:gd name="connsiteY30" fmla="*/ 2186940 h 3821430"/>
                      <a:gd name="connsiteX31" fmla="*/ 485824 w 2994069"/>
                      <a:gd name="connsiteY31" fmla="*/ 2195195 h 3821430"/>
                      <a:gd name="connsiteX32" fmla="*/ 482014 w 2994069"/>
                      <a:gd name="connsiteY32" fmla="*/ 1998980 h 3821430"/>
                      <a:gd name="connsiteX33" fmla="*/ 476934 w 2994069"/>
                      <a:gd name="connsiteY33" fmla="*/ 1938020 h 3821430"/>
                      <a:gd name="connsiteX34" fmla="*/ 465504 w 2994069"/>
                      <a:gd name="connsiteY34" fmla="*/ 1852295 h 3821430"/>
                      <a:gd name="connsiteX35" fmla="*/ 443279 w 2994069"/>
                      <a:gd name="connsiteY35" fmla="*/ 1853565 h 3821430"/>
                      <a:gd name="connsiteX36" fmla="*/ 429309 w 2994069"/>
                      <a:gd name="connsiteY36" fmla="*/ 1854200 h 3821430"/>
                      <a:gd name="connsiteX37" fmla="*/ 414704 w 2994069"/>
                      <a:gd name="connsiteY37" fmla="*/ 1854835 h 3821430"/>
                      <a:gd name="connsiteX38" fmla="*/ 402004 w 2994069"/>
                      <a:gd name="connsiteY38" fmla="*/ 1855470 h 3821430"/>
                      <a:gd name="connsiteX39" fmla="*/ 358189 w 2994069"/>
                      <a:gd name="connsiteY39" fmla="*/ 1855470 h 3821430"/>
                      <a:gd name="connsiteX40" fmla="*/ 353109 w 2994069"/>
                      <a:gd name="connsiteY40" fmla="*/ 1836420 h 3821430"/>
                      <a:gd name="connsiteX41" fmla="*/ 348029 w 2994069"/>
                      <a:gd name="connsiteY41" fmla="*/ 1816735 h 3821430"/>
                      <a:gd name="connsiteX42" fmla="*/ 339139 w 2994069"/>
                      <a:gd name="connsiteY42" fmla="*/ 1775460 h 3821430"/>
                      <a:gd name="connsiteX43" fmla="*/ 331519 w 2994069"/>
                      <a:gd name="connsiteY43" fmla="*/ 1732915 h 3821430"/>
                      <a:gd name="connsiteX44" fmla="*/ 321359 w 2994069"/>
                      <a:gd name="connsiteY44" fmla="*/ 1668780 h 3821430"/>
                      <a:gd name="connsiteX45" fmla="*/ 304849 w 2994069"/>
                      <a:gd name="connsiteY45" fmla="*/ 1530985 h 3821430"/>
                      <a:gd name="connsiteX46" fmla="*/ 304849 w 2994069"/>
                      <a:gd name="connsiteY46" fmla="*/ 1530985 h 3821430"/>
                      <a:gd name="connsiteX47" fmla="*/ 269289 w 2994069"/>
                      <a:gd name="connsiteY47" fmla="*/ 1514475 h 3821430"/>
                      <a:gd name="connsiteX48" fmla="*/ 262304 w 2994069"/>
                      <a:gd name="connsiteY48" fmla="*/ 1510665 h 3821430"/>
                      <a:gd name="connsiteX49" fmla="*/ 230554 w 2994069"/>
                      <a:gd name="connsiteY49" fmla="*/ 1493520 h 3821430"/>
                      <a:gd name="connsiteX50" fmla="*/ 222934 w 2994069"/>
                      <a:gd name="connsiteY50" fmla="*/ 1489075 h 3821430"/>
                      <a:gd name="connsiteX51" fmla="*/ 191819 w 2994069"/>
                      <a:gd name="connsiteY51" fmla="*/ 1470025 h 3821430"/>
                      <a:gd name="connsiteX52" fmla="*/ 188009 w 2994069"/>
                      <a:gd name="connsiteY52" fmla="*/ 1467485 h 3821430"/>
                      <a:gd name="connsiteX53" fmla="*/ 160704 w 2994069"/>
                      <a:gd name="connsiteY53" fmla="*/ 1448435 h 3821430"/>
                      <a:gd name="connsiteX54" fmla="*/ 154354 w 2994069"/>
                      <a:gd name="connsiteY54" fmla="*/ 1443355 h 3821430"/>
                      <a:gd name="connsiteX55" fmla="*/ 127684 w 2994069"/>
                      <a:gd name="connsiteY55" fmla="*/ 1422400 h 3821430"/>
                      <a:gd name="connsiteX56" fmla="*/ 120699 w 2994069"/>
                      <a:gd name="connsiteY56" fmla="*/ 1416685 h 3821430"/>
                      <a:gd name="connsiteX57" fmla="*/ 94664 w 2994069"/>
                      <a:gd name="connsiteY57" fmla="*/ 1393825 h 3821430"/>
                      <a:gd name="connsiteX58" fmla="*/ 90854 w 2994069"/>
                      <a:gd name="connsiteY58" fmla="*/ 1390650 h 3821430"/>
                      <a:gd name="connsiteX59" fmla="*/ 67994 w 2994069"/>
                      <a:gd name="connsiteY59" fmla="*/ 1368425 h 3821430"/>
                      <a:gd name="connsiteX60" fmla="*/ 62914 w 2994069"/>
                      <a:gd name="connsiteY60" fmla="*/ 1363345 h 3821430"/>
                      <a:gd name="connsiteX61" fmla="*/ 40689 w 2994069"/>
                      <a:gd name="connsiteY61" fmla="*/ 1339215 h 3821430"/>
                      <a:gd name="connsiteX62" fmla="*/ 34974 w 2994069"/>
                      <a:gd name="connsiteY62" fmla="*/ 1332865 h 3821430"/>
                      <a:gd name="connsiteX63" fmla="*/ 14019 w 2994069"/>
                      <a:gd name="connsiteY63" fmla="*/ 1308100 h 3821430"/>
                      <a:gd name="connsiteX64" fmla="*/ 8939 w 2994069"/>
                      <a:gd name="connsiteY64" fmla="*/ 1301750 h 3821430"/>
                      <a:gd name="connsiteX65" fmla="*/ 49 w 2994069"/>
                      <a:gd name="connsiteY65" fmla="*/ 1290320 h 3821430"/>
                      <a:gd name="connsiteX66" fmla="*/ 1142414 w 2994069"/>
                      <a:gd name="connsiteY66" fmla="*/ 3821430 h 3821430"/>
                      <a:gd name="connsiteX67" fmla="*/ 1749474 w 2994069"/>
                      <a:gd name="connsiteY67" fmla="*/ 3684905 h 3821430"/>
                      <a:gd name="connsiteX68" fmla="*/ 2725469 w 2994069"/>
                      <a:gd name="connsiteY68" fmla="*/ 3220720 h 3821430"/>
                      <a:gd name="connsiteX69" fmla="*/ 2725469 w 2994069"/>
                      <a:gd name="connsiteY69" fmla="*/ 3220720 h 3821430"/>
                      <a:gd name="connsiteX70" fmla="*/ 2818179 w 2994069"/>
                      <a:gd name="connsiteY70" fmla="*/ 3124200 h 3821430"/>
                      <a:gd name="connsiteX71" fmla="*/ 2908349 w 2994069"/>
                      <a:gd name="connsiteY71" fmla="*/ 2988310 h 3821430"/>
                      <a:gd name="connsiteX72" fmla="*/ 2759124 w 2994069"/>
                      <a:gd name="connsiteY72" fmla="*/ 1718945 h 3821430"/>
                      <a:gd name="connsiteX73" fmla="*/ 2759124 w 2994069"/>
                      <a:gd name="connsiteY73" fmla="*/ 1718945 h 3821430"/>
                      <a:gd name="connsiteX74" fmla="*/ 2759124 w 2994069"/>
                      <a:gd name="connsiteY74" fmla="*/ 1718945 h 3821430"/>
                      <a:gd name="connsiteX75" fmla="*/ 2635299 w 2994069"/>
                      <a:gd name="connsiteY75" fmla="*/ 1439545 h 3821430"/>
                      <a:gd name="connsiteX76" fmla="*/ 2635299 w 2994069"/>
                      <a:gd name="connsiteY76" fmla="*/ 1439545 h 3821430"/>
                      <a:gd name="connsiteX77" fmla="*/ 2566719 w 2994069"/>
                      <a:gd name="connsiteY77" fmla="*/ 1294130 h 3821430"/>
                      <a:gd name="connsiteX78" fmla="*/ 2467024 w 2994069"/>
                      <a:gd name="connsiteY78" fmla="*/ 1090295 h 3821430"/>
                      <a:gd name="connsiteX79" fmla="*/ 2330499 w 2994069"/>
                      <a:gd name="connsiteY79" fmla="*/ 819150 h 3821430"/>
                      <a:gd name="connsiteX80" fmla="*/ 2272714 w 2994069"/>
                      <a:gd name="connsiteY80" fmla="*/ 705485 h 3821430"/>
                      <a:gd name="connsiteX81" fmla="*/ 2213024 w 2994069"/>
                      <a:gd name="connsiteY81" fmla="*/ 588645 h 3821430"/>
                      <a:gd name="connsiteX82" fmla="*/ 2209849 w 2994069"/>
                      <a:gd name="connsiteY82" fmla="*/ 582295 h 3821430"/>
                      <a:gd name="connsiteX83" fmla="*/ 2189529 w 2994069"/>
                      <a:gd name="connsiteY83" fmla="*/ 542925 h 3821430"/>
                      <a:gd name="connsiteX84" fmla="*/ 2180004 w 2994069"/>
                      <a:gd name="connsiteY84" fmla="*/ 524510 h 3821430"/>
                      <a:gd name="connsiteX85" fmla="*/ 1909494 w 2994069"/>
                      <a:gd name="connsiteY85" fmla="*/ 0 h 3821430"/>
                      <a:gd name="connsiteX86" fmla="*/ 1744394 w 2994069"/>
                      <a:gd name="connsiteY86" fmla="*/ 19685 h 3821430"/>
                      <a:gd name="connsiteX87" fmla="*/ 1744394 w 2994069"/>
                      <a:gd name="connsiteY87" fmla="*/ 19685 h 3821430"/>
                      <a:gd name="connsiteX88" fmla="*/ 1797734 w 2994069"/>
                      <a:gd name="connsiteY88" fmla="*/ 1090930 h 3821430"/>
                      <a:gd name="connsiteX89" fmla="*/ 1693594 w 2994069"/>
                      <a:gd name="connsiteY89" fmla="*/ 3493770 h 3821430"/>
                      <a:gd name="connsiteX90" fmla="*/ 1693594 w 2994069"/>
                      <a:gd name="connsiteY90" fmla="*/ 3493770 h 3821430"/>
                      <a:gd name="connsiteX91" fmla="*/ 1585009 w 2994069"/>
                      <a:gd name="connsiteY91" fmla="*/ 3522345 h 3821430"/>
                      <a:gd name="connsiteX92" fmla="*/ 1523414 w 2994069"/>
                      <a:gd name="connsiteY92" fmla="*/ 3535045 h 3821430"/>
                      <a:gd name="connsiteX93" fmla="*/ 464234 w 2994069"/>
                      <a:gd name="connsiteY93" fmla="*/ 2917190 h 3821430"/>
                      <a:gd name="connsiteX94" fmla="*/ 444549 w 2994069"/>
                      <a:gd name="connsiteY94" fmla="*/ 2919730 h 3821430"/>
                      <a:gd name="connsiteX95" fmla="*/ 412164 w 2994069"/>
                      <a:gd name="connsiteY95" fmla="*/ 2923540 h 3821430"/>
                      <a:gd name="connsiteX96" fmla="*/ 389939 w 2994069"/>
                      <a:gd name="connsiteY96" fmla="*/ 2844800 h 3821430"/>
                      <a:gd name="connsiteX97" fmla="*/ 334694 w 2994069"/>
                      <a:gd name="connsiteY97" fmla="*/ 2656840 h 3821430"/>
                      <a:gd name="connsiteX98" fmla="*/ 1346249 w 2994069"/>
                      <a:gd name="connsiteY98" fmla="*/ 2329180 h 3821430"/>
                      <a:gd name="connsiteX99" fmla="*/ 1350694 w 2994069"/>
                      <a:gd name="connsiteY99" fmla="*/ 2327910 h 3821430"/>
                      <a:gd name="connsiteX100" fmla="*/ 1350694 w 2994069"/>
                      <a:gd name="connsiteY100" fmla="*/ 2327910 h 3821430"/>
                      <a:gd name="connsiteX101" fmla="*/ 1355139 w 2994069"/>
                      <a:gd name="connsiteY101" fmla="*/ 2326640 h 3821430"/>
                      <a:gd name="connsiteX102" fmla="*/ 1851074 w 2994069"/>
                      <a:gd name="connsiteY102" fmla="*/ 2186305 h 3821430"/>
                      <a:gd name="connsiteX103" fmla="*/ 1893619 w 2994069"/>
                      <a:gd name="connsiteY103" fmla="*/ 2174875 h 3821430"/>
                      <a:gd name="connsiteX104" fmla="*/ 2044114 w 2994069"/>
                      <a:gd name="connsiteY104" fmla="*/ 2134870 h 3821430"/>
                      <a:gd name="connsiteX105" fmla="*/ 2086024 w 2994069"/>
                      <a:gd name="connsiteY105" fmla="*/ 2124075 h 3821430"/>
                      <a:gd name="connsiteX106" fmla="*/ 2148254 w 2994069"/>
                      <a:gd name="connsiteY106" fmla="*/ 2108200 h 3821430"/>
                      <a:gd name="connsiteX107" fmla="*/ 2168574 w 2994069"/>
                      <a:gd name="connsiteY107" fmla="*/ 2103120 h 3821430"/>
                      <a:gd name="connsiteX108" fmla="*/ 2207944 w 2994069"/>
                      <a:gd name="connsiteY108" fmla="*/ 2093595 h 3821430"/>
                      <a:gd name="connsiteX109" fmla="*/ 2265094 w 2994069"/>
                      <a:gd name="connsiteY109" fmla="*/ 2080260 h 3821430"/>
                      <a:gd name="connsiteX110" fmla="*/ 2301289 w 2994069"/>
                      <a:gd name="connsiteY110" fmla="*/ 2072005 h 3821430"/>
                      <a:gd name="connsiteX111" fmla="*/ 2335579 w 2994069"/>
                      <a:gd name="connsiteY111" fmla="*/ 2064385 h 3821430"/>
                      <a:gd name="connsiteX112" fmla="*/ 2383204 w 2994069"/>
                      <a:gd name="connsiteY112" fmla="*/ 2054225 h 3821430"/>
                      <a:gd name="connsiteX113" fmla="*/ 2438449 w 2994069"/>
                      <a:gd name="connsiteY113" fmla="*/ 2242185 h 3821430"/>
                      <a:gd name="connsiteX114" fmla="*/ 2461309 w 2994069"/>
                      <a:gd name="connsiteY114" fmla="*/ 2320290 h 3821430"/>
                      <a:gd name="connsiteX115" fmla="*/ 2461309 w 2994069"/>
                      <a:gd name="connsiteY115" fmla="*/ 2320290 h 3821430"/>
                      <a:gd name="connsiteX116" fmla="*/ 2434639 w 2994069"/>
                      <a:gd name="connsiteY116" fmla="*/ 2332990 h 3821430"/>
                      <a:gd name="connsiteX117" fmla="*/ 2413684 w 2994069"/>
                      <a:gd name="connsiteY117" fmla="*/ 2342515 h 3821430"/>
                      <a:gd name="connsiteX118" fmla="*/ 1693594 w 2994069"/>
                      <a:gd name="connsiteY118" fmla="*/ 3493770 h 3821430"/>
                      <a:gd name="connsiteX119" fmla="*/ 1693594 w 2994069"/>
                      <a:gd name="connsiteY119" fmla="*/ 3493770 h 3821430"/>
                      <a:gd name="connsiteX120" fmla="*/ 2519729 w 2994069"/>
                      <a:gd name="connsiteY120" fmla="*/ 1630045 h 3821430"/>
                      <a:gd name="connsiteX121" fmla="*/ 2372409 w 2994069"/>
                      <a:gd name="connsiteY121" fmla="*/ 3235325 h 3821430"/>
                      <a:gd name="connsiteX122" fmla="*/ 2519729 w 2994069"/>
                      <a:gd name="connsiteY122" fmla="*/ 1630045 h 38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</a:cxnLst>
                    <a:rect l="l" t="t" r="r" b="b"/>
                    <a:pathLst>
                      <a:path w="2994069" h="3821430">
                        <a:moveTo>
                          <a:pt x="1797734" y="1090930"/>
                        </a:moveTo>
                        <a:cubicBezTo>
                          <a:pt x="1821864" y="1137920"/>
                          <a:pt x="1850439" y="1195705"/>
                          <a:pt x="1876474" y="1255395"/>
                        </a:cubicBezTo>
                        <a:cubicBezTo>
                          <a:pt x="1882189" y="1268730"/>
                          <a:pt x="1887904" y="1282065"/>
                          <a:pt x="1892984" y="1295400"/>
                        </a:cubicBezTo>
                        <a:cubicBezTo>
                          <a:pt x="1906319" y="1328420"/>
                          <a:pt x="1919019" y="1361440"/>
                          <a:pt x="1928544" y="1392555"/>
                        </a:cubicBezTo>
                        <a:cubicBezTo>
                          <a:pt x="1928544" y="1392555"/>
                          <a:pt x="1916479" y="1400810"/>
                          <a:pt x="1894889" y="1414145"/>
                        </a:cubicBezTo>
                        <a:cubicBezTo>
                          <a:pt x="1879649" y="1423670"/>
                          <a:pt x="1859329" y="1435100"/>
                          <a:pt x="1836469" y="1448435"/>
                        </a:cubicBezTo>
                        <a:cubicBezTo>
                          <a:pt x="1836469" y="1448435"/>
                          <a:pt x="1892349" y="1583055"/>
                          <a:pt x="2005379" y="1747520"/>
                        </a:cubicBezTo>
                        <a:lnTo>
                          <a:pt x="1971724" y="1763395"/>
                        </a:lnTo>
                        <a:lnTo>
                          <a:pt x="1816149" y="1837055"/>
                        </a:lnTo>
                        <a:lnTo>
                          <a:pt x="1816149" y="1837055"/>
                        </a:lnTo>
                        <a:lnTo>
                          <a:pt x="1816149" y="1837055"/>
                        </a:lnTo>
                        <a:cubicBezTo>
                          <a:pt x="1816149" y="1837055"/>
                          <a:pt x="1717089" y="1682750"/>
                          <a:pt x="1652954" y="1530985"/>
                        </a:cubicBezTo>
                        <a:lnTo>
                          <a:pt x="1652954" y="1530985"/>
                        </a:lnTo>
                        <a:cubicBezTo>
                          <a:pt x="1645334" y="1533525"/>
                          <a:pt x="1637714" y="1536065"/>
                          <a:pt x="1629459" y="1538605"/>
                        </a:cubicBezTo>
                        <a:cubicBezTo>
                          <a:pt x="1621839" y="1541145"/>
                          <a:pt x="1614219" y="1543050"/>
                          <a:pt x="1605964" y="1545590"/>
                        </a:cubicBezTo>
                        <a:cubicBezTo>
                          <a:pt x="1590089" y="1550035"/>
                          <a:pt x="1574849" y="1553845"/>
                          <a:pt x="1558974" y="1556385"/>
                        </a:cubicBezTo>
                        <a:cubicBezTo>
                          <a:pt x="1558974" y="1556385"/>
                          <a:pt x="1527224" y="1497965"/>
                          <a:pt x="1489124" y="1414780"/>
                        </a:cubicBezTo>
                        <a:cubicBezTo>
                          <a:pt x="1483409" y="1402715"/>
                          <a:pt x="1478329" y="1390650"/>
                          <a:pt x="1472614" y="1377950"/>
                        </a:cubicBezTo>
                        <a:lnTo>
                          <a:pt x="1472614" y="1377950"/>
                        </a:lnTo>
                        <a:cubicBezTo>
                          <a:pt x="1373554" y="1433830"/>
                          <a:pt x="1255444" y="1483360"/>
                          <a:pt x="1113839" y="1525270"/>
                        </a:cubicBezTo>
                        <a:lnTo>
                          <a:pt x="1113839" y="1525270"/>
                        </a:lnTo>
                        <a:cubicBezTo>
                          <a:pt x="972234" y="1567180"/>
                          <a:pt x="845869" y="1589405"/>
                          <a:pt x="732204" y="1595755"/>
                        </a:cubicBezTo>
                        <a:lnTo>
                          <a:pt x="732204" y="1595755"/>
                        </a:lnTo>
                        <a:cubicBezTo>
                          <a:pt x="741094" y="1651000"/>
                          <a:pt x="746809" y="1700530"/>
                          <a:pt x="751254" y="1736090"/>
                        </a:cubicBezTo>
                        <a:cubicBezTo>
                          <a:pt x="755064" y="1771650"/>
                          <a:pt x="756969" y="1793240"/>
                          <a:pt x="756969" y="1793240"/>
                        </a:cubicBezTo>
                        <a:cubicBezTo>
                          <a:pt x="746174" y="1797685"/>
                          <a:pt x="734744" y="1801495"/>
                          <a:pt x="723314" y="1805305"/>
                        </a:cubicBezTo>
                        <a:cubicBezTo>
                          <a:pt x="711884" y="1809115"/>
                          <a:pt x="700454" y="1812925"/>
                          <a:pt x="688389" y="1816100"/>
                        </a:cubicBezTo>
                        <a:cubicBezTo>
                          <a:pt x="680769" y="1818005"/>
                          <a:pt x="672514" y="1820545"/>
                          <a:pt x="664894" y="1822450"/>
                        </a:cubicBezTo>
                        <a:lnTo>
                          <a:pt x="664894" y="1822450"/>
                        </a:lnTo>
                        <a:cubicBezTo>
                          <a:pt x="693469" y="1985010"/>
                          <a:pt x="693469" y="2167890"/>
                          <a:pt x="693469" y="2167890"/>
                        </a:cubicBezTo>
                        <a:lnTo>
                          <a:pt x="548689" y="2186940"/>
                        </a:lnTo>
                        <a:lnTo>
                          <a:pt x="485824" y="2195195"/>
                        </a:lnTo>
                        <a:cubicBezTo>
                          <a:pt x="488364" y="2120265"/>
                          <a:pt x="485824" y="2053590"/>
                          <a:pt x="482014" y="1998980"/>
                        </a:cubicBezTo>
                        <a:cubicBezTo>
                          <a:pt x="480744" y="1976120"/>
                          <a:pt x="478839" y="1955800"/>
                          <a:pt x="476934" y="1938020"/>
                        </a:cubicBezTo>
                        <a:cubicBezTo>
                          <a:pt x="471219" y="1884045"/>
                          <a:pt x="465504" y="1852295"/>
                          <a:pt x="465504" y="1852295"/>
                        </a:cubicBezTo>
                        <a:cubicBezTo>
                          <a:pt x="457884" y="1852930"/>
                          <a:pt x="450264" y="1853565"/>
                          <a:pt x="443279" y="1853565"/>
                        </a:cubicBezTo>
                        <a:cubicBezTo>
                          <a:pt x="438199" y="1853565"/>
                          <a:pt x="433754" y="1854200"/>
                          <a:pt x="429309" y="1854200"/>
                        </a:cubicBezTo>
                        <a:cubicBezTo>
                          <a:pt x="424229" y="1854200"/>
                          <a:pt x="419149" y="1854835"/>
                          <a:pt x="414704" y="1854835"/>
                        </a:cubicBezTo>
                        <a:cubicBezTo>
                          <a:pt x="410259" y="1854835"/>
                          <a:pt x="405814" y="1854835"/>
                          <a:pt x="402004" y="1855470"/>
                        </a:cubicBezTo>
                        <a:cubicBezTo>
                          <a:pt x="374699" y="1856105"/>
                          <a:pt x="358189" y="1855470"/>
                          <a:pt x="358189" y="1855470"/>
                        </a:cubicBezTo>
                        <a:cubicBezTo>
                          <a:pt x="356284" y="1849120"/>
                          <a:pt x="355014" y="1842770"/>
                          <a:pt x="353109" y="1836420"/>
                        </a:cubicBezTo>
                        <a:cubicBezTo>
                          <a:pt x="351204" y="1830070"/>
                          <a:pt x="349934" y="1823085"/>
                          <a:pt x="348029" y="1816735"/>
                        </a:cubicBezTo>
                        <a:cubicBezTo>
                          <a:pt x="344854" y="1803400"/>
                          <a:pt x="341679" y="1789430"/>
                          <a:pt x="339139" y="1775460"/>
                        </a:cubicBezTo>
                        <a:cubicBezTo>
                          <a:pt x="336599" y="1761490"/>
                          <a:pt x="333424" y="1747520"/>
                          <a:pt x="331519" y="1732915"/>
                        </a:cubicBezTo>
                        <a:cubicBezTo>
                          <a:pt x="327709" y="1711325"/>
                          <a:pt x="324534" y="1690370"/>
                          <a:pt x="321359" y="1668780"/>
                        </a:cubicBezTo>
                        <a:cubicBezTo>
                          <a:pt x="314374" y="1619250"/>
                          <a:pt x="308659" y="1571625"/>
                          <a:pt x="304849" y="1530985"/>
                        </a:cubicBezTo>
                        <a:cubicBezTo>
                          <a:pt x="304849" y="1530985"/>
                          <a:pt x="304849" y="1530985"/>
                          <a:pt x="304849" y="1530985"/>
                        </a:cubicBezTo>
                        <a:cubicBezTo>
                          <a:pt x="292784" y="1525905"/>
                          <a:pt x="280719" y="1520190"/>
                          <a:pt x="269289" y="1514475"/>
                        </a:cubicBezTo>
                        <a:cubicBezTo>
                          <a:pt x="266749" y="1513205"/>
                          <a:pt x="264209" y="1511935"/>
                          <a:pt x="262304" y="1510665"/>
                        </a:cubicBezTo>
                        <a:cubicBezTo>
                          <a:pt x="251509" y="1504950"/>
                          <a:pt x="240714" y="1499235"/>
                          <a:pt x="230554" y="1493520"/>
                        </a:cubicBezTo>
                        <a:cubicBezTo>
                          <a:pt x="228014" y="1492250"/>
                          <a:pt x="225474" y="1490345"/>
                          <a:pt x="222934" y="1489075"/>
                        </a:cubicBezTo>
                        <a:cubicBezTo>
                          <a:pt x="212139" y="1482725"/>
                          <a:pt x="201979" y="1476375"/>
                          <a:pt x="191819" y="1470025"/>
                        </a:cubicBezTo>
                        <a:cubicBezTo>
                          <a:pt x="190549" y="1469390"/>
                          <a:pt x="189279" y="1468120"/>
                          <a:pt x="188009" y="1467485"/>
                        </a:cubicBezTo>
                        <a:cubicBezTo>
                          <a:pt x="178484" y="1461135"/>
                          <a:pt x="169594" y="1454785"/>
                          <a:pt x="160704" y="1448435"/>
                        </a:cubicBezTo>
                        <a:cubicBezTo>
                          <a:pt x="158799" y="1446530"/>
                          <a:pt x="156259" y="1445260"/>
                          <a:pt x="154354" y="1443355"/>
                        </a:cubicBezTo>
                        <a:cubicBezTo>
                          <a:pt x="145464" y="1436370"/>
                          <a:pt x="135939" y="1429385"/>
                          <a:pt x="127684" y="1422400"/>
                        </a:cubicBezTo>
                        <a:cubicBezTo>
                          <a:pt x="125144" y="1420495"/>
                          <a:pt x="123239" y="1418590"/>
                          <a:pt x="120699" y="1416685"/>
                        </a:cubicBezTo>
                        <a:cubicBezTo>
                          <a:pt x="111809" y="1409065"/>
                          <a:pt x="102919" y="1401445"/>
                          <a:pt x="94664" y="1393825"/>
                        </a:cubicBezTo>
                        <a:cubicBezTo>
                          <a:pt x="93394" y="1392555"/>
                          <a:pt x="92124" y="1391285"/>
                          <a:pt x="90854" y="1390650"/>
                        </a:cubicBezTo>
                        <a:cubicBezTo>
                          <a:pt x="83234" y="1383665"/>
                          <a:pt x="75614" y="1376045"/>
                          <a:pt x="67994" y="1368425"/>
                        </a:cubicBezTo>
                        <a:cubicBezTo>
                          <a:pt x="66089" y="1366520"/>
                          <a:pt x="64819" y="1365250"/>
                          <a:pt x="62914" y="1363345"/>
                        </a:cubicBezTo>
                        <a:cubicBezTo>
                          <a:pt x="55294" y="1355090"/>
                          <a:pt x="47674" y="1347470"/>
                          <a:pt x="40689" y="1339215"/>
                        </a:cubicBezTo>
                        <a:cubicBezTo>
                          <a:pt x="38784" y="1337310"/>
                          <a:pt x="36879" y="1334770"/>
                          <a:pt x="34974" y="1332865"/>
                        </a:cubicBezTo>
                        <a:cubicBezTo>
                          <a:pt x="27989" y="1324610"/>
                          <a:pt x="21004" y="1316355"/>
                          <a:pt x="14019" y="1308100"/>
                        </a:cubicBezTo>
                        <a:cubicBezTo>
                          <a:pt x="12114" y="1306195"/>
                          <a:pt x="10844" y="1303655"/>
                          <a:pt x="8939" y="1301750"/>
                        </a:cubicBezTo>
                        <a:cubicBezTo>
                          <a:pt x="5764" y="1297940"/>
                          <a:pt x="3224" y="1294130"/>
                          <a:pt x="49" y="1290320"/>
                        </a:cubicBezTo>
                        <a:cubicBezTo>
                          <a:pt x="-3126" y="2125980"/>
                          <a:pt x="144829" y="3526790"/>
                          <a:pt x="1142414" y="3821430"/>
                        </a:cubicBezTo>
                        <a:cubicBezTo>
                          <a:pt x="1319579" y="3797935"/>
                          <a:pt x="1520239" y="3752215"/>
                          <a:pt x="1749474" y="3684905"/>
                        </a:cubicBezTo>
                        <a:cubicBezTo>
                          <a:pt x="2209214" y="3549650"/>
                          <a:pt x="2526714" y="3401695"/>
                          <a:pt x="2725469" y="3220720"/>
                        </a:cubicBezTo>
                        <a:lnTo>
                          <a:pt x="2725469" y="3220720"/>
                        </a:lnTo>
                        <a:cubicBezTo>
                          <a:pt x="2759759" y="3189605"/>
                          <a:pt x="2790239" y="3157220"/>
                          <a:pt x="2818179" y="3124200"/>
                        </a:cubicBezTo>
                        <a:cubicBezTo>
                          <a:pt x="2853739" y="3081020"/>
                          <a:pt x="2884219" y="3035935"/>
                          <a:pt x="2908349" y="2988310"/>
                        </a:cubicBezTo>
                        <a:cubicBezTo>
                          <a:pt x="3069639" y="2677795"/>
                          <a:pt x="2994074" y="2276475"/>
                          <a:pt x="2759124" y="1718945"/>
                        </a:cubicBezTo>
                        <a:cubicBezTo>
                          <a:pt x="2759124" y="1718945"/>
                          <a:pt x="2759124" y="1718945"/>
                          <a:pt x="2759124" y="1718945"/>
                        </a:cubicBezTo>
                        <a:lnTo>
                          <a:pt x="2759124" y="1718945"/>
                        </a:lnTo>
                        <a:cubicBezTo>
                          <a:pt x="2721659" y="1630045"/>
                          <a:pt x="2680384" y="1536700"/>
                          <a:pt x="2635299" y="1439545"/>
                        </a:cubicBezTo>
                        <a:lnTo>
                          <a:pt x="2635299" y="1439545"/>
                        </a:lnTo>
                        <a:cubicBezTo>
                          <a:pt x="2613074" y="1391920"/>
                          <a:pt x="2590214" y="1343660"/>
                          <a:pt x="2566719" y="1294130"/>
                        </a:cubicBezTo>
                        <a:cubicBezTo>
                          <a:pt x="2534969" y="1228090"/>
                          <a:pt x="2501949" y="1160145"/>
                          <a:pt x="2467024" y="1090295"/>
                        </a:cubicBezTo>
                        <a:cubicBezTo>
                          <a:pt x="2423844" y="1003300"/>
                          <a:pt x="2378124" y="912495"/>
                          <a:pt x="2330499" y="819150"/>
                        </a:cubicBezTo>
                        <a:cubicBezTo>
                          <a:pt x="2311449" y="781685"/>
                          <a:pt x="2292399" y="743585"/>
                          <a:pt x="2272714" y="705485"/>
                        </a:cubicBezTo>
                        <a:cubicBezTo>
                          <a:pt x="2253029" y="667385"/>
                          <a:pt x="2233344" y="628015"/>
                          <a:pt x="2213024" y="588645"/>
                        </a:cubicBezTo>
                        <a:cubicBezTo>
                          <a:pt x="2211754" y="586740"/>
                          <a:pt x="2211119" y="584200"/>
                          <a:pt x="2209849" y="582295"/>
                        </a:cubicBezTo>
                        <a:cubicBezTo>
                          <a:pt x="2202864" y="569595"/>
                          <a:pt x="2196514" y="556260"/>
                          <a:pt x="2189529" y="542925"/>
                        </a:cubicBezTo>
                        <a:cubicBezTo>
                          <a:pt x="2186354" y="537210"/>
                          <a:pt x="2183179" y="530860"/>
                          <a:pt x="2180004" y="524510"/>
                        </a:cubicBezTo>
                        <a:cubicBezTo>
                          <a:pt x="2094914" y="358775"/>
                          <a:pt x="2004109" y="184150"/>
                          <a:pt x="1909494" y="0"/>
                        </a:cubicBezTo>
                        <a:cubicBezTo>
                          <a:pt x="1909494" y="0"/>
                          <a:pt x="1841549" y="5715"/>
                          <a:pt x="1744394" y="19685"/>
                        </a:cubicBezTo>
                        <a:lnTo>
                          <a:pt x="1744394" y="19685"/>
                        </a:lnTo>
                        <a:cubicBezTo>
                          <a:pt x="1847899" y="208280"/>
                          <a:pt x="2065069" y="695960"/>
                          <a:pt x="1797734" y="1090930"/>
                        </a:cubicBezTo>
                        <a:close/>
                        <a:moveTo>
                          <a:pt x="1693594" y="3493770"/>
                        </a:moveTo>
                        <a:lnTo>
                          <a:pt x="1693594" y="3493770"/>
                        </a:lnTo>
                        <a:cubicBezTo>
                          <a:pt x="1656129" y="3504565"/>
                          <a:pt x="1620569" y="3514090"/>
                          <a:pt x="1585009" y="3522345"/>
                        </a:cubicBezTo>
                        <a:cubicBezTo>
                          <a:pt x="1564054" y="3527425"/>
                          <a:pt x="1543734" y="3531235"/>
                          <a:pt x="1523414" y="3535045"/>
                        </a:cubicBezTo>
                        <a:cubicBezTo>
                          <a:pt x="622349" y="3705860"/>
                          <a:pt x="464234" y="2917190"/>
                          <a:pt x="464234" y="2917190"/>
                        </a:cubicBezTo>
                        <a:cubicBezTo>
                          <a:pt x="457249" y="2918460"/>
                          <a:pt x="450899" y="2919095"/>
                          <a:pt x="444549" y="2919730"/>
                        </a:cubicBezTo>
                        <a:cubicBezTo>
                          <a:pt x="422959" y="2922270"/>
                          <a:pt x="412164" y="2923540"/>
                          <a:pt x="412164" y="2923540"/>
                        </a:cubicBezTo>
                        <a:lnTo>
                          <a:pt x="389939" y="2844800"/>
                        </a:lnTo>
                        <a:lnTo>
                          <a:pt x="334694" y="2656840"/>
                        </a:lnTo>
                        <a:cubicBezTo>
                          <a:pt x="624254" y="2543175"/>
                          <a:pt x="1285289" y="2347595"/>
                          <a:pt x="1346249" y="2329180"/>
                        </a:cubicBezTo>
                        <a:cubicBezTo>
                          <a:pt x="1349424" y="2328545"/>
                          <a:pt x="1350694" y="2327910"/>
                          <a:pt x="1350694" y="2327910"/>
                        </a:cubicBezTo>
                        <a:lnTo>
                          <a:pt x="1350694" y="2327910"/>
                        </a:lnTo>
                        <a:cubicBezTo>
                          <a:pt x="1350694" y="2327910"/>
                          <a:pt x="1351964" y="2327275"/>
                          <a:pt x="1355139" y="2326640"/>
                        </a:cubicBezTo>
                        <a:cubicBezTo>
                          <a:pt x="1389429" y="2316480"/>
                          <a:pt x="1609774" y="2251710"/>
                          <a:pt x="1851074" y="2186305"/>
                        </a:cubicBezTo>
                        <a:cubicBezTo>
                          <a:pt x="1865044" y="2182495"/>
                          <a:pt x="1879649" y="2178685"/>
                          <a:pt x="1893619" y="2174875"/>
                        </a:cubicBezTo>
                        <a:cubicBezTo>
                          <a:pt x="1943784" y="2161540"/>
                          <a:pt x="1993949" y="2147570"/>
                          <a:pt x="2044114" y="2134870"/>
                        </a:cubicBezTo>
                        <a:cubicBezTo>
                          <a:pt x="2058084" y="2131060"/>
                          <a:pt x="2072054" y="2127250"/>
                          <a:pt x="2086024" y="2124075"/>
                        </a:cubicBezTo>
                        <a:cubicBezTo>
                          <a:pt x="2106979" y="2118995"/>
                          <a:pt x="2127934" y="2113280"/>
                          <a:pt x="2148254" y="2108200"/>
                        </a:cubicBezTo>
                        <a:cubicBezTo>
                          <a:pt x="2155239" y="2106295"/>
                          <a:pt x="2161589" y="2105025"/>
                          <a:pt x="2168574" y="2103120"/>
                        </a:cubicBezTo>
                        <a:cubicBezTo>
                          <a:pt x="2181909" y="2099945"/>
                          <a:pt x="2195244" y="2096770"/>
                          <a:pt x="2207944" y="2093595"/>
                        </a:cubicBezTo>
                        <a:cubicBezTo>
                          <a:pt x="2227629" y="2089150"/>
                          <a:pt x="2246679" y="2084070"/>
                          <a:pt x="2265094" y="2080260"/>
                        </a:cubicBezTo>
                        <a:cubicBezTo>
                          <a:pt x="2277159" y="2077085"/>
                          <a:pt x="2289224" y="2074545"/>
                          <a:pt x="2301289" y="2072005"/>
                        </a:cubicBezTo>
                        <a:cubicBezTo>
                          <a:pt x="2312719" y="2069465"/>
                          <a:pt x="2324149" y="2066925"/>
                          <a:pt x="2335579" y="2064385"/>
                        </a:cubicBezTo>
                        <a:cubicBezTo>
                          <a:pt x="2352089" y="2060575"/>
                          <a:pt x="2367964" y="2057400"/>
                          <a:pt x="2383204" y="2054225"/>
                        </a:cubicBezTo>
                        <a:lnTo>
                          <a:pt x="2438449" y="2242185"/>
                        </a:lnTo>
                        <a:lnTo>
                          <a:pt x="2461309" y="2320290"/>
                        </a:lnTo>
                        <a:lnTo>
                          <a:pt x="2461309" y="2320290"/>
                        </a:lnTo>
                        <a:cubicBezTo>
                          <a:pt x="2461309" y="2320290"/>
                          <a:pt x="2452419" y="2324735"/>
                          <a:pt x="2434639" y="2332990"/>
                        </a:cubicBezTo>
                        <a:cubicBezTo>
                          <a:pt x="2428924" y="2335530"/>
                          <a:pt x="2421939" y="2339340"/>
                          <a:pt x="2413684" y="2342515"/>
                        </a:cubicBezTo>
                        <a:cubicBezTo>
                          <a:pt x="2413684" y="2343150"/>
                          <a:pt x="2745154" y="3183890"/>
                          <a:pt x="1693594" y="3493770"/>
                        </a:cubicBezTo>
                        <a:lnTo>
                          <a:pt x="1693594" y="3493770"/>
                        </a:lnTo>
                        <a:close/>
                        <a:moveTo>
                          <a:pt x="2519729" y="1630045"/>
                        </a:moveTo>
                        <a:cubicBezTo>
                          <a:pt x="3134409" y="2912745"/>
                          <a:pt x="2372409" y="3235325"/>
                          <a:pt x="2372409" y="3235325"/>
                        </a:cubicBezTo>
                        <a:cubicBezTo>
                          <a:pt x="2941369" y="2543175"/>
                          <a:pt x="2519729" y="1630045"/>
                          <a:pt x="2519729" y="1630045"/>
                        </a:cubicBez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9" name="任意形状 698"/>
                  <p:cNvSpPr/>
                  <p:nvPr/>
                </p:nvSpPr>
                <p:spPr>
                  <a:xfrm>
                    <a:off x="-145637" y="5962015"/>
                    <a:ext cx="491712" cy="1449704"/>
                  </a:xfrm>
                  <a:custGeom>
                    <a:avLst/>
                    <a:gdLst>
                      <a:gd name="connsiteX0" fmla="*/ 222 w 491712"/>
                      <a:gd name="connsiteY0" fmla="*/ 687070 h 1449704"/>
                      <a:gd name="connsiteX1" fmla="*/ 313277 w 491712"/>
                      <a:gd name="connsiteY1" fmla="*/ 1419860 h 1449704"/>
                      <a:gd name="connsiteX2" fmla="*/ 324072 w 491712"/>
                      <a:gd name="connsiteY2" fmla="*/ 1423035 h 1449704"/>
                      <a:gd name="connsiteX3" fmla="*/ 491712 w 491712"/>
                      <a:gd name="connsiteY3" fmla="*/ 1449705 h 1449704"/>
                      <a:gd name="connsiteX4" fmla="*/ 106267 w 491712"/>
                      <a:gd name="connsiteY4" fmla="*/ 301625 h 1449704"/>
                      <a:gd name="connsiteX5" fmla="*/ 106267 w 491712"/>
                      <a:gd name="connsiteY5" fmla="*/ 301625 h 1449704"/>
                      <a:gd name="connsiteX6" fmla="*/ 82137 w 491712"/>
                      <a:gd name="connsiteY6" fmla="*/ 154940 h 1449704"/>
                      <a:gd name="connsiteX7" fmla="*/ 59277 w 491712"/>
                      <a:gd name="connsiteY7" fmla="*/ 0 h 1449704"/>
                      <a:gd name="connsiteX8" fmla="*/ 10382 w 491712"/>
                      <a:gd name="connsiteY8" fmla="*/ 551815 h 1449704"/>
                      <a:gd name="connsiteX9" fmla="*/ 222 w 491712"/>
                      <a:gd name="connsiteY9" fmla="*/ 687070 h 1449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1712" h="1449704">
                        <a:moveTo>
                          <a:pt x="222" y="687070"/>
                        </a:moveTo>
                        <a:cubicBezTo>
                          <a:pt x="-8668" y="1285875"/>
                          <a:pt x="251682" y="1400810"/>
                          <a:pt x="313277" y="1419860"/>
                        </a:cubicBezTo>
                        <a:cubicBezTo>
                          <a:pt x="318357" y="1421130"/>
                          <a:pt x="321532" y="1422400"/>
                          <a:pt x="324072" y="1423035"/>
                        </a:cubicBezTo>
                        <a:cubicBezTo>
                          <a:pt x="374872" y="1436370"/>
                          <a:pt x="430117" y="1445260"/>
                          <a:pt x="491712" y="1449705"/>
                        </a:cubicBezTo>
                        <a:cubicBezTo>
                          <a:pt x="483457" y="1445895"/>
                          <a:pt x="106267" y="1255395"/>
                          <a:pt x="106267" y="301625"/>
                        </a:cubicBezTo>
                        <a:lnTo>
                          <a:pt x="106267" y="301625"/>
                        </a:lnTo>
                        <a:cubicBezTo>
                          <a:pt x="98012" y="254000"/>
                          <a:pt x="89757" y="205105"/>
                          <a:pt x="82137" y="154940"/>
                        </a:cubicBezTo>
                        <a:cubicBezTo>
                          <a:pt x="74517" y="104775"/>
                          <a:pt x="66897" y="52705"/>
                          <a:pt x="59277" y="0"/>
                        </a:cubicBezTo>
                        <a:cubicBezTo>
                          <a:pt x="49752" y="185420"/>
                          <a:pt x="23082" y="438785"/>
                          <a:pt x="10382" y="551815"/>
                        </a:cubicBezTo>
                        <a:cubicBezTo>
                          <a:pt x="4667" y="596265"/>
                          <a:pt x="857" y="641350"/>
                          <a:pt x="222" y="68707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0" name="任意形状 699"/>
                  <p:cNvSpPr/>
                  <p:nvPr/>
                </p:nvSpPr>
                <p:spPr>
                  <a:xfrm>
                    <a:off x="-313690" y="6791325"/>
                    <a:ext cx="1115695" cy="775888"/>
                  </a:xfrm>
                  <a:custGeom>
                    <a:avLst/>
                    <a:gdLst>
                      <a:gd name="connsiteX0" fmla="*/ 1115695 w 1115695"/>
                      <a:gd name="connsiteY0" fmla="*/ 715645 h 775888"/>
                      <a:gd name="connsiteX1" fmla="*/ 944245 w 1115695"/>
                      <a:gd name="connsiteY1" fmla="*/ 669925 h 775888"/>
                      <a:gd name="connsiteX2" fmla="*/ 836295 w 1115695"/>
                      <a:gd name="connsiteY2" fmla="*/ 619125 h 775888"/>
                      <a:gd name="connsiteX3" fmla="*/ 836295 w 1115695"/>
                      <a:gd name="connsiteY3" fmla="*/ 619125 h 775888"/>
                      <a:gd name="connsiteX4" fmla="*/ 659765 w 1115695"/>
                      <a:gd name="connsiteY4" fmla="*/ 619760 h 775888"/>
                      <a:gd name="connsiteX5" fmla="*/ 659765 w 1115695"/>
                      <a:gd name="connsiteY5" fmla="*/ 619760 h 775888"/>
                      <a:gd name="connsiteX6" fmla="*/ 492125 w 1115695"/>
                      <a:gd name="connsiteY6" fmla="*/ 593090 h 775888"/>
                      <a:gd name="connsiteX7" fmla="*/ 481330 w 1115695"/>
                      <a:gd name="connsiteY7" fmla="*/ 589915 h 775888"/>
                      <a:gd name="connsiteX8" fmla="*/ 0 w 1115695"/>
                      <a:gd name="connsiteY8" fmla="*/ 0 h 775888"/>
                      <a:gd name="connsiteX9" fmla="*/ 1115695 w 1115695"/>
                      <a:gd name="connsiteY9" fmla="*/ 715645 h 775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5695" h="775888">
                        <a:moveTo>
                          <a:pt x="1115695" y="715645"/>
                        </a:moveTo>
                        <a:cubicBezTo>
                          <a:pt x="1054100" y="705485"/>
                          <a:pt x="997585" y="690245"/>
                          <a:pt x="944245" y="669925"/>
                        </a:cubicBezTo>
                        <a:cubicBezTo>
                          <a:pt x="906145" y="655320"/>
                          <a:pt x="869950" y="638810"/>
                          <a:pt x="836295" y="619125"/>
                        </a:cubicBezTo>
                        <a:lnTo>
                          <a:pt x="836295" y="619125"/>
                        </a:lnTo>
                        <a:cubicBezTo>
                          <a:pt x="772795" y="623570"/>
                          <a:pt x="713740" y="623570"/>
                          <a:pt x="659765" y="619760"/>
                        </a:cubicBezTo>
                        <a:cubicBezTo>
                          <a:pt x="659765" y="619760"/>
                          <a:pt x="659765" y="619760"/>
                          <a:pt x="659765" y="619760"/>
                        </a:cubicBezTo>
                        <a:cubicBezTo>
                          <a:pt x="598805" y="615315"/>
                          <a:pt x="542925" y="606425"/>
                          <a:pt x="492125" y="593090"/>
                        </a:cubicBezTo>
                        <a:cubicBezTo>
                          <a:pt x="490220" y="592455"/>
                          <a:pt x="486410" y="591820"/>
                          <a:pt x="481330" y="589915"/>
                        </a:cubicBezTo>
                        <a:cubicBezTo>
                          <a:pt x="18415" y="462280"/>
                          <a:pt x="0" y="0"/>
                          <a:pt x="0" y="0"/>
                        </a:cubicBezTo>
                        <a:cubicBezTo>
                          <a:pt x="18415" y="617220"/>
                          <a:pt x="448945" y="911860"/>
                          <a:pt x="1115695" y="715645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1" name="任意形状 700"/>
                  <p:cNvSpPr/>
                  <p:nvPr/>
                </p:nvSpPr>
                <p:spPr>
                  <a:xfrm>
                    <a:off x="-314230" y="4993640"/>
                    <a:ext cx="482505" cy="2388234"/>
                  </a:xfrm>
                  <a:custGeom>
                    <a:avLst/>
                    <a:gdLst>
                      <a:gd name="connsiteX0" fmla="*/ 482505 w 482505"/>
                      <a:gd name="connsiteY0" fmla="*/ 2388235 h 2388234"/>
                      <a:gd name="connsiteX1" fmla="*/ 169450 w 482505"/>
                      <a:gd name="connsiteY1" fmla="*/ 1655445 h 2388234"/>
                      <a:gd name="connsiteX2" fmla="*/ 178975 w 482505"/>
                      <a:gd name="connsiteY2" fmla="*/ 1518920 h 2388234"/>
                      <a:gd name="connsiteX3" fmla="*/ 227870 w 482505"/>
                      <a:gd name="connsiteY3" fmla="*/ 967105 h 2388234"/>
                      <a:gd name="connsiteX4" fmla="*/ 119920 w 482505"/>
                      <a:gd name="connsiteY4" fmla="*/ 0 h 2388234"/>
                      <a:gd name="connsiteX5" fmla="*/ 9430 w 482505"/>
                      <a:gd name="connsiteY5" fmla="*/ 1586865 h 2388234"/>
                      <a:gd name="connsiteX6" fmla="*/ 540 w 482505"/>
                      <a:gd name="connsiteY6" fmla="*/ 1798320 h 2388234"/>
                      <a:gd name="connsiteX7" fmla="*/ 482505 w 482505"/>
                      <a:gd name="connsiteY7" fmla="*/ 2388235 h 2388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2505" h="2388234">
                        <a:moveTo>
                          <a:pt x="482505" y="2388235"/>
                        </a:moveTo>
                        <a:cubicBezTo>
                          <a:pt x="420910" y="2369185"/>
                          <a:pt x="160560" y="2254250"/>
                          <a:pt x="169450" y="1655445"/>
                        </a:cubicBezTo>
                        <a:cubicBezTo>
                          <a:pt x="170085" y="1609725"/>
                          <a:pt x="173260" y="1564640"/>
                          <a:pt x="178975" y="1518920"/>
                        </a:cubicBezTo>
                        <a:cubicBezTo>
                          <a:pt x="191675" y="1405890"/>
                          <a:pt x="218980" y="1152525"/>
                          <a:pt x="227870" y="967105"/>
                        </a:cubicBezTo>
                        <a:cubicBezTo>
                          <a:pt x="188500" y="684530"/>
                          <a:pt x="155480" y="362585"/>
                          <a:pt x="119920" y="0"/>
                        </a:cubicBezTo>
                        <a:cubicBezTo>
                          <a:pt x="189770" y="741045"/>
                          <a:pt x="44355" y="1259205"/>
                          <a:pt x="9430" y="1586865"/>
                        </a:cubicBezTo>
                        <a:cubicBezTo>
                          <a:pt x="1810" y="1661160"/>
                          <a:pt x="-1365" y="1731645"/>
                          <a:pt x="540" y="1798320"/>
                        </a:cubicBezTo>
                        <a:cubicBezTo>
                          <a:pt x="540" y="1798320"/>
                          <a:pt x="19590" y="2260600"/>
                          <a:pt x="482505" y="238823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2" name="任意形状 701"/>
                  <p:cNvSpPr/>
                  <p:nvPr/>
                </p:nvSpPr>
                <p:spPr>
                  <a:xfrm>
                    <a:off x="-109894" y="4080509"/>
                    <a:ext cx="570269" cy="1132205"/>
                  </a:xfrm>
                  <a:custGeom>
                    <a:avLst/>
                    <a:gdLst>
                      <a:gd name="connsiteX0" fmla="*/ 5120 w 570269"/>
                      <a:gd name="connsiteY0" fmla="*/ 229870 h 1132205"/>
                      <a:gd name="connsiteX1" fmla="*/ 6390 w 570269"/>
                      <a:gd name="connsiteY1" fmla="*/ 243205 h 1132205"/>
                      <a:gd name="connsiteX2" fmla="*/ 7025 w 570269"/>
                      <a:gd name="connsiteY2" fmla="*/ 250190 h 1132205"/>
                      <a:gd name="connsiteX3" fmla="*/ 8930 w 570269"/>
                      <a:gd name="connsiteY3" fmla="*/ 269240 h 1132205"/>
                      <a:gd name="connsiteX4" fmla="*/ 10200 w 570269"/>
                      <a:gd name="connsiteY4" fmla="*/ 278765 h 1132205"/>
                      <a:gd name="connsiteX5" fmla="*/ 11470 w 570269"/>
                      <a:gd name="connsiteY5" fmla="*/ 291465 h 1132205"/>
                      <a:gd name="connsiteX6" fmla="*/ 12740 w 570269"/>
                      <a:gd name="connsiteY6" fmla="*/ 301625 h 1132205"/>
                      <a:gd name="connsiteX7" fmla="*/ 15280 w 570269"/>
                      <a:gd name="connsiteY7" fmla="*/ 320675 h 1132205"/>
                      <a:gd name="connsiteX8" fmla="*/ 17185 w 570269"/>
                      <a:gd name="connsiteY8" fmla="*/ 332740 h 1132205"/>
                      <a:gd name="connsiteX9" fmla="*/ 19090 w 570269"/>
                      <a:gd name="connsiteY9" fmla="*/ 346710 h 1132205"/>
                      <a:gd name="connsiteX10" fmla="*/ 20995 w 570269"/>
                      <a:gd name="connsiteY10" fmla="*/ 358775 h 1132205"/>
                      <a:gd name="connsiteX11" fmla="*/ 23535 w 570269"/>
                      <a:gd name="connsiteY11" fmla="*/ 373380 h 1132205"/>
                      <a:gd name="connsiteX12" fmla="*/ 26710 w 570269"/>
                      <a:gd name="connsiteY12" fmla="*/ 390525 h 1132205"/>
                      <a:gd name="connsiteX13" fmla="*/ 29885 w 570269"/>
                      <a:gd name="connsiteY13" fmla="*/ 407035 h 1132205"/>
                      <a:gd name="connsiteX14" fmla="*/ 32425 w 570269"/>
                      <a:gd name="connsiteY14" fmla="*/ 420370 h 1132205"/>
                      <a:gd name="connsiteX15" fmla="*/ 35600 w 570269"/>
                      <a:gd name="connsiteY15" fmla="*/ 434975 h 1132205"/>
                      <a:gd name="connsiteX16" fmla="*/ 38140 w 570269"/>
                      <a:gd name="connsiteY16" fmla="*/ 447675 h 1132205"/>
                      <a:gd name="connsiteX17" fmla="*/ 43855 w 570269"/>
                      <a:gd name="connsiteY17" fmla="*/ 471805 h 1132205"/>
                      <a:gd name="connsiteX18" fmla="*/ 47030 w 570269"/>
                      <a:gd name="connsiteY18" fmla="*/ 485140 h 1132205"/>
                      <a:gd name="connsiteX19" fmla="*/ 50840 w 570269"/>
                      <a:gd name="connsiteY19" fmla="*/ 500380 h 1132205"/>
                      <a:gd name="connsiteX20" fmla="*/ 54650 w 570269"/>
                      <a:gd name="connsiteY20" fmla="*/ 514350 h 1132205"/>
                      <a:gd name="connsiteX21" fmla="*/ 60365 w 570269"/>
                      <a:gd name="connsiteY21" fmla="*/ 534035 h 1132205"/>
                      <a:gd name="connsiteX22" fmla="*/ 66080 w 570269"/>
                      <a:gd name="connsiteY22" fmla="*/ 552450 h 1132205"/>
                      <a:gd name="connsiteX23" fmla="*/ 71160 w 570269"/>
                      <a:gd name="connsiteY23" fmla="*/ 568960 h 1132205"/>
                      <a:gd name="connsiteX24" fmla="*/ 75605 w 570269"/>
                      <a:gd name="connsiteY24" fmla="*/ 582930 h 1132205"/>
                      <a:gd name="connsiteX25" fmla="*/ 81320 w 570269"/>
                      <a:gd name="connsiteY25" fmla="*/ 599440 h 1132205"/>
                      <a:gd name="connsiteX26" fmla="*/ 87670 w 570269"/>
                      <a:gd name="connsiteY26" fmla="*/ 617855 h 1132205"/>
                      <a:gd name="connsiteX27" fmla="*/ 95290 w 570269"/>
                      <a:gd name="connsiteY27" fmla="*/ 638175 h 1132205"/>
                      <a:gd name="connsiteX28" fmla="*/ 101005 w 570269"/>
                      <a:gd name="connsiteY28" fmla="*/ 652145 h 1132205"/>
                      <a:gd name="connsiteX29" fmla="*/ 107355 w 570269"/>
                      <a:gd name="connsiteY29" fmla="*/ 668020 h 1132205"/>
                      <a:gd name="connsiteX30" fmla="*/ 113070 w 570269"/>
                      <a:gd name="connsiteY30" fmla="*/ 681990 h 1132205"/>
                      <a:gd name="connsiteX31" fmla="*/ 124500 w 570269"/>
                      <a:gd name="connsiteY31" fmla="*/ 708025 h 1132205"/>
                      <a:gd name="connsiteX32" fmla="*/ 130850 w 570269"/>
                      <a:gd name="connsiteY32" fmla="*/ 721360 h 1132205"/>
                      <a:gd name="connsiteX33" fmla="*/ 139105 w 570269"/>
                      <a:gd name="connsiteY33" fmla="*/ 737870 h 1132205"/>
                      <a:gd name="connsiteX34" fmla="*/ 146090 w 570269"/>
                      <a:gd name="connsiteY34" fmla="*/ 751205 h 1132205"/>
                      <a:gd name="connsiteX35" fmla="*/ 156885 w 570269"/>
                      <a:gd name="connsiteY35" fmla="*/ 771525 h 1132205"/>
                      <a:gd name="connsiteX36" fmla="*/ 165775 w 570269"/>
                      <a:gd name="connsiteY36" fmla="*/ 787400 h 1132205"/>
                      <a:gd name="connsiteX37" fmla="*/ 176570 w 570269"/>
                      <a:gd name="connsiteY37" fmla="*/ 805815 h 1132205"/>
                      <a:gd name="connsiteX38" fmla="*/ 184190 w 570269"/>
                      <a:gd name="connsiteY38" fmla="*/ 818515 h 1132205"/>
                      <a:gd name="connsiteX39" fmla="*/ 195620 w 570269"/>
                      <a:gd name="connsiteY39" fmla="*/ 836295 h 1132205"/>
                      <a:gd name="connsiteX40" fmla="*/ 202605 w 570269"/>
                      <a:gd name="connsiteY40" fmla="*/ 847090 h 1132205"/>
                      <a:gd name="connsiteX41" fmla="*/ 220385 w 570269"/>
                      <a:gd name="connsiteY41" fmla="*/ 872490 h 1132205"/>
                      <a:gd name="connsiteX42" fmla="*/ 228640 w 570269"/>
                      <a:gd name="connsiteY42" fmla="*/ 883285 h 1132205"/>
                      <a:gd name="connsiteX43" fmla="*/ 243880 w 570269"/>
                      <a:gd name="connsiteY43" fmla="*/ 902970 h 1132205"/>
                      <a:gd name="connsiteX44" fmla="*/ 248960 w 570269"/>
                      <a:gd name="connsiteY44" fmla="*/ 909320 h 1132205"/>
                      <a:gd name="connsiteX45" fmla="*/ 269915 w 570269"/>
                      <a:gd name="connsiteY45" fmla="*/ 934085 h 1132205"/>
                      <a:gd name="connsiteX46" fmla="*/ 275630 w 570269"/>
                      <a:gd name="connsiteY46" fmla="*/ 940435 h 1132205"/>
                      <a:gd name="connsiteX47" fmla="*/ 297855 w 570269"/>
                      <a:gd name="connsiteY47" fmla="*/ 964565 h 1132205"/>
                      <a:gd name="connsiteX48" fmla="*/ 302935 w 570269"/>
                      <a:gd name="connsiteY48" fmla="*/ 969645 h 1132205"/>
                      <a:gd name="connsiteX49" fmla="*/ 325795 w 570269"/>
                      <a:gd name="connsiteY49" fmla="*/ 991870 h 1132205"/>
                      <a:gd name="connsiteX50" fmla="*/ 329605 w 570269"/>
                      <a:gd name="connsiteY50" fmla="*/ 995045 h 1132205"/>
                      <a:gd name="connsiteX51" fmla="*/ 355640 w 570269"/>
                      <a:gd name="connsiteY51" fmla="*/ 1017905 h 1132205"/>
                      <a:gd name="connsiteX52" fmla="*/ 362625 w 570269"/>
                      <a:gd name="connsiteY52" fmla="*/ 1023620 h 1132205"/>
                      <a:gd name="connsiteX53" fmla="*/ 389295 w 570269"/>
                      <a:gd name="connsiteY53" fmla="*/ 1044575 h 1132205"/>
                      <a:gd name="connsiteX54" fmla="*/ 395645 w 570269"/>
                      <a:gd name="connsiteY54" fmla="*/ 1049655 h 1132205"/>
                      <a:gd name="connsiteX55" fmla="*/ 422950 w 570269"/>
                      <a:gd name="connsiteY55" fmla="*/ 1068705 h 1132205"/>
                      <a:gd name="connsiteX56" fmla="*/ 426760 w 570269"/>
                      <a:gd name="connsiteY56" fmla="*/ 1071245 h 1132205"/>
                      <a:gd name="connsiteX57" fmla="*/ 457875 w 570269"/>
                      <a:gd name="connsiteY57" fmla="*/ 1090295 h 1132205"/>
                      <a:gd name="connsiteX58" fmla="*/ 465495 w 570269"/>
                      <a:gd name="connsiteY58" fmla="*/ 1094740 h 1132205"/>
                      <a:gd name="connsiteX59" fmla="*/ 497245 w 570269"/>
                      <a:gd name="connsiteY59" fmla="*/ 1111885 h 1132205"/>
                      <a:gd name="connsiteX60" fmla="*/ 504230 w 570269"/>
                      <a:gd name="connsiteY60" fmla="*/ 1115695 h 1132205"/>
                      <a:gd name="connsiteX61" fmla="*/ 539790 w 570269"/>
                      <a:gd name="connsiteY61" fmla="*/ 1132205 h 1132205"/>
                      <a:gd name="connsiteX62" fmla="*/ 530265 w 570269"/>
                      <a:gd name="connsiteY62" fmla="*/ 1014730 h 1132205"/>
                      <a:gd name="connsiteX63" fmla="*/ 530265 w 570269"/>
                      <a:gd name="connsiteY63" fmla="*/ 1014730 h 1132205"/>
                      <a:gd name="connsiteX64" fmla="*/ 550585 w 570269"/>
                      <a:gd name="connsiteY64" fmla="*/ 1005840 h 1132205"/>
                      <a:gd name="connsiteX65" fmla="*/ 554395 w 570269"/>
                      <a:gd name="connsiteY65" fmla="*/ 1004570 h 1132205"/>
                      <a:gd name="connsiteX66" fmla="*/ 570270 w 570269"/>
                      <a:gd name="connsiteY66" fmla="*/ 998220 h 1132205"/>
                      <a:gd name="connsiteX67" fmla="*/ 274360 w 570269"/>
                      <a:gd name="connsiteY67" fmla="*/ 0 h 1132205"/>
                      <a:gd name="connsiteX68" fmla="*/ 40 w 570269"/>
                      <a:gd name="connsiteY68" fmla="*/ 114300 h 1132205"/>
                      <a:gd name="connsiteX69" fmla="*/ 3215 w 570269"/>
                      <a:gd name="connsiteY69" fmla="*/ 205105 h 1132205"/>
                      <a:gd name="connsiteX70" fmla="*/ 4485 w 570269"/>
                      <a:gd name="connsiteY70" fmla="*/ 222885 h 1132205"/>
                      <a:gd name="connsiteX71" fmla="*/ 5120 w 570269"/>
                      <a:gd name="connsiteY71" fmla="*/ 229870 h 1132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570269" h="1132205">
                        <a:moveTo>
                          <a:pt x="5120" y="229870"/>
                        </a:moveTo>
                        <a:cubicBezTo>
                          <a:pt x="5755" y="234315"/>
                          <a:pt x="5755" y="238760"/>
                          <a:pt x="6390" y="243205"/>
                        </a:cubicBezTo>
                        <a:cubicBezTo>
                          <a:pt x="6390" y="245745"/>
                          <a:pt x="7025" y="248285"/>
                          <a:pt x="7025" y="250190"/>
                        </a:cubicBezTo>
                        <a:cubicBezTo>
                          <a:pt x="7660" y="256540"/>
                          <a:pt x="8295" y="262890"/>
                          <a:pt x="8930" y="269240"/>
                        </a:cubicBezTo>
                        <a:cubicBezTo>
                          <a:pt x="9565" y="272415"/>
                          <a:pt x="9565" y="275590"/>
                          <a:pt x="10200" y="278765"/>
                        </a:cubicBezTo>
                        <a:cubicBezTo>
                          <a:pt x="10835" y="283210"/>
                          <a:pt x="11470" y="287020"/>
                          <a:pt x="11470" y="291465"/>
                        </a:cubicBezTo>
                        <a:cubicBezTo>
                          <a:pt x="12105" y="294640"/>
                          <a:pt x="12105" y="298450"/>
                          <a:pt x="12740" y="301625"/>
                        </a:cubicBezTo>
                        <a:cubicBezTo>
                          <a:pt x="13375" y="307975"/>
                          <a:pt x="14645" y="314325"/>
                          <a:pt x="15280" y="320675"/>
                        </a:cubicBezTo>
                        <a:cubicBezTo>
                          <a:pt x="15915" y="324485"/>
                          <a:pt x="16550" y="328930"/>
                          <a:pt x="17185" y="332740"/>
                        </a:cubicBezTo>
                        <a:cubicBezTo>
                          <a:pt x="17820" y="337185"/>
                          <a:pt x="18455" y="341630"/>
                          <a:pt x="19090" y="346710"/>
                        </a:cubicBezTo>
                        <a:cubicBezTo>
                          <a:pt x="19725" y="350520"/>
                          <a:pt x="20360" y="354965"/>
                          <a:pt x="20995" y="358775"/>
                        </a:cubicBezTo>
                        <a:cubicBezTo>
                          <a:pt x="21630" y="363855"/>
                          <a:pt x="22900" y="368300"/>
                          <a:pt x="23535" y="373380"/>
                        </a:cubicBezTo>
                        <a:cubicBezTo>
                          <a:pt x="24805" y="379095"/>
                          <a:pt x="25440" y="384810"/>
                          <a:pt x="26710" y="390525"/>
                        </a:cubicBezTo>
                        <a:cubicBezTo>
                          <a:pt x="27980" y="396240"/>
                          <a:pt x="28615" y="401320"/>
                          <a:pt x="29885" y="407035"/>
                        </a:cubicBezTo>
                        <a:cubicBezTo>
                          <a:pt x="30520" y="411480"/>
                          <a:pt x="31790" y="415925"/>
                          <a:pt x="32425" y="420370"/>
                        </a:cubicBezTo>
                        <a:cubicBezTo>
                          <a:pt x="33695" y="425450"/>
                          <a:pt x="34330" y="429895"/>
                          <a:pt x="35600" y="434975"/>
                        </a:cubicBezTo>
                        <a:cubicBezTo>
                          <a:pt x="36235" y="439420"/>
                          <a:pt x="37505" y="443865"/>
                          <a:pt x="38140" y="447675"/>
                        </a:cubicBezTo>
                        <a:cubicBezTo>
                          <a:pt x="40045" y="455930"/>
                          <a:pt x="41950" y="463550"/>
                          <a:pt x="43855" y="471805"/>
                        </a:cubicBezTo>
                        <a:cubicBezTo>
                          <a:pt x="45125" y="476250"/>
                          <a:pt x="45760" y="480695"/>
                          <a:pt x="47030" y="485140"/>
                        </a:cubicBezTo>
                        <a:cubicBezTo>
                          <a:pt x="48300" y="490220"/>
                          <a:pt x="49570" y="495300"/>
                          <a:pt x="50840" y="500380"/>
                        </a:cubicBezTo>
                        <a:cubicBezTo>
                          <a:pt x="52110" y="504825"/>
                          <a:pt x="53380" y="509905"/>
                          <a:pt x="54650" y="514350"/>
                        </a:cubicBezTo>
                        <a:cubicBezTo>
                          <a:pt x="56555" y="520700"/>
                          <a:pt x="58460" y="527050"/>
                          <a:pt x="60365" y="534035"/>
                        </a:cubicBezTo>
                        <a:cubicBezTo>
                          <a:pt x="62270" y="540385"/>
                          <a:pt x="64175" y="546100"/>
                          <a:pt x="66080" y="552450"/>
                        </a:cubicBezTo>
                        <a:cubicBezTo>
                          <a:pt x="67985" y="558165"/>
                          <a:pt x="69255" y="563245"/>
                          <a:pt x="71160" y="568960"/>
                        </a:cubicBezTo>
                        <a:cubicBezTo>
                          <a:pt x="72430" y="573405"/>
                          <a:pt x="74335" y="578485"/>
                          <a:pt x="75605" y="582930"/>
                        </a:cubicBezTo>
                        <a:cubicBezTo>
                          <a:pt x="77510" y="588645"/>
                          <a:pt x="79415" y="593725"/>
                          <a:pt x="81320" y="599440"/>
                        </a:cubicBezTo>
                        <a:cubicBezTo>
                          <a:pt x="83225" y="605790"/>
                          <a:pt x="85765" y="611505"/>
                          <a:pt x="87670" y="617855"/>
                        </a:cubicBezTo>
                        <a:cubicBezTo>
                          <a:pt x="90210" y="624840"/>
                          <a:pt x="92750" y="631190"/>
                          <a:pt x="95290" y="638175"/>
                        </a:cubicBezTo>
                        <a:cubicBezTo>
                          <a:pt x="97195" y="642620"/>
                          <a:pt x="99100" y="647700"/>
                          <a:pt x="101005" y="652145"/>
                        </a:cubicBezTo>
                        <a:cubicBezTo>
                          <a:pt x="102910" y="657225"/>
                          <a:pt x="105450" y="662940"/>
                          <a:pt x="107355" y="668020"/>
                        </a:cubicBezTo>
                        <a:cubicBezTo>
                          <a:pt x="109260" y="672465"/>
                          <a:pt x="111165" y="676910"/>
                          <a:pt x="113070" y="681990"/>
                        </a:cubicBezTo>
                        <a:cubicBezTo>
                          <a:pt x="116880" y="690880"/>
                          <a:pt x="120690" y="699135"/>
                          <a:pt x="124500" y="708025"/>
                        </a:cubicBezTo>
                        <a:cubicBezTo>
                          <a:pt x="126405" y="712470"/>
                          <a:pt x="128310" y="716915"/>
                          <a:pt x="130850" y="721360"/>
                        </a:cubicBezTo>
                        <a:cubicBezTo>
                          <a:pt x="133390" y="727075"/>
                          <a:pt x="135930" y="732790"/>
                          <a:pt x="139105" y="737870"/>
                        </a:cubicBezTo>
                        <a:cubicBezTo>
                          <a:pt x="141010" y="742315"/>
                          <a:pt x="143550" y="746760"/>
                          <a:pt x="146090" y="751205"/>
                        </a:cubicBezTo>
                        <a:cubicBezTo>
                          <a:pt x="149900" y="758190"/>
                          <a:pt x="153075" y="765175"/>
                          <a:pt x="156885" y="771525"/>
                        </a:cubicBezTo>
                        <a:cubicBezTo>
                          <a:pt x="160060" y="776605"/>
                          <a:pt x="162600" y="782320"/>
                          <a:pt x="165775" y="787400"/>
                        </a:cubicBezTo>
                        <a:cubicBezTo>
                          <a:pt x="169585" y="793750"/>
                          <a:pt x="172760" y="799465"/>
                          <a:pt x="176570" y="805815"/>
                        </a:cubicBezTo>
                        <a:cubicBezTo>
                          <a:pt x="179110" y="810260"/>
                          <a:pt x="181650" y="814070"/>
                          <a:pt x="184190" y="818515"/>
                        </a:cubicBezTo>
                        <a:cubicBezTo>
                          <a:pt x="188000" y="824230"/>
                          <a:pt x="191810" y="830580"/>
                          <a:pt x="195620" y="836295"/>
                        </a:cubicBezTo>
                        <a:cubicBezTo>
                          <a:pt x="198160" y="840105"/>
                          <a:pt x="200065" y="843280"/>
                          <a:pt x="202605" y="847090"/>
                        </a:cubicBezTo>
                        <a:cubicBezTo>
                          <a:pt x="208320" y="855345"/>
                          <a:pt x="214035" y="864235"/>
                          <a:pt x="220385" y="872490"/>
                        </a:cubicBezTo>
                        <a:cubicBezTo>
                          <a:pt x="222925" y="876300"/>
                          <a:pt x="225465" y="879475"/>
                          <a:pt x="228640" y="883285"/>
                        </a:cubicBezTo>
                        <a:cubicBezTo>
                          <a:pt x="233720" y="889635"/>
                          <a:pt x="238800" y="896620"/>
                          <a:pt x="243880" y="902970"/>
                        </a:cubicBezTo>
                        <a:cubicBezTo>
                          <a:pt x="245785" y="904875"/>
                          <a:pt x="247055" y="907415"/>
                          <a:pt x="248960" y="909320"/>
                        </a:cubicBezTo>
                        <a:cubicBezTo>
                          <a:pt x="255945" y="917575"/>
                          <a:pt x="262930" y="925830"/>
                          <a:pt x="269915" y="934085"/>
                        </a:cubicBezTo>
                        <a:cubicBezTo>
                          <a:pt x="271820" y="935990"/>
                          <a:pt x="273725" y="938530"/>
                          <a:pt x="275630" y="940435"/>
                        </a:cubicBezTo>
                        <a:cubicBezTo>
                          <a:pt x="283250" y="948690"/>
                          <a:pt x="290235" y="956945"/>
                          <a:pt x="297855" y="964565"/>
                        </a:cubicBezTo>
                        <a:cubicBezTo>
                          <a:pt x="299760" y="966470"/>
                          <a:pt x="301030" y="967740"/>
                          <a:pt x="302935" y="969645"/>
                        </a:cubicBezTo>
                        <a:cubicBezTo>
                          <a:pt x="310555" y="977265"/>
                          <a:pt x="318175" y="984250"/>
                          <a:pt x="325795" y="991870"/>
                        </a:cubicBezTo>
                        <a:cubicBezTo>
                          <a:pt x="327065" y="993140"/>
                          <a:pt x="328335" y="994410"/>
                          <a:pt x="329605" y="995045"/>
                        </a:cubicBezTo>
                        <a:cubicBezTo>
                          <a:pt x="337860" y="1002665"/>
                          <a:pt x="346750" y="1010285"/>
                          <a:pt x="355640" y="1017905"/>
                        </a:cubicBezTo>
                        <a:cubicBezTo>
                          <a:pt x="357545" y="1019810"/>
                          <a:pt x="360085" y="1021715"/>
                          <a:pt x="362625" y="1023620"/>
                        </a:cubicBezTo>
                        <a:cubicBezTo>
                          <a:pt x="371515" y="1030605"/>
                          <a:pt x="380405" y="1037590"/>
                          <a:pt x="389295" y="1044575"/>
                        </a:cubicBezTo>
                        <a:cubicBezTo>
                          <a:pt x="391200" y="1046480"/>
                          <a:pt x="393740" y="1047750"/>
                          <a:pt x="395645" y="1049655"/>
                        </a:cubicBezTo>
                        <a:cubicBezTo>
                          <a:pt x="404535" y="1056005"/>
                          <a:pt x="413425" y="1062355"/>
                          <a:pt x="422950" y="1068705"/>
                        </a:cubicBezTo>
                        <a:cubicBezTo>
                          <a:pt x="424220" y="1069340"/>
                          <a:pt x="425490" y="1070610"/>
                          <a:pt x="426760" y="1071245"/>
                        </a:cubicBezTo>
                        <a:cubicBezTo>
                          <a:pt x="436920" y="1077595"/>
                          <a:pt x="447080" y="1083945"/>
                          <a:pt x="457875" y="1090295"/>
                        </a:cubicBezTo>
                        <a:cubicBezTo>
                          <a:pt x="460415" y="1091565"/>
                          <a:pt x="462955" y="1093470"/>
                          <a:pt x="465495" y="1094740"/>
                        </a:cubicBezTo>
                        <a:cubicBezTo>
                          <a:pt x="475655" y="1100455"/>
                          <a:pt x="486450" y="1106170"/>
                          <a:pt x="497245" y="1111885"/>
                        </a:cubicBezTo>
                        <a:cubicBezTo>
                          <a:pt x="499785" y="1113155"/>
                          <a:pt x="502325" y="1114425"/>
                          <a:pt x="504230" y="1115695"/>
                        </a:cubicBezTo>
                        <a:cubicBezTo>
                          <a:pt x="515660" y="1121410"/>
                          <a:pt x="527725" y="1127125"/>
                          <a:pt x="539790" y="1132205"/>
                        </a:cubicBezTo>
                        <a:cubicBezTo>
                          <a:pt x="532805" y="1062990"/>
                          <a:pt x="530265" y="1014730"/>
                          <a:pt x="530265" y="1014730"/>
                        </a:cubicBezTo>
                        <a:cubicBezTo>
                          <a:pt x="530265" y="1014730"/>
                          <a:pt x="530265" y="1014730"/>
                          <a:pt x="530265" y="1014730"/>
                        </a:cubicBezTo>
                        <a:cubicBezTo>
                          <a:pt x="537250" y="1011555"/>
                          <a:pt x="543600" y="1009015"/>
                          <a:pt x="550585" y="1005840"/>
                        </a:cubicBezTo>
                        <a:cubicBezTo>
                          <a:pt x="551855" y="1005205"/>
                          <a:pt x="553125" y="1004570"/>
                          <a:pt x="554395" y="1004570"/>
                        </a:cubicBezTo>
                        <a:cubicBezTo>
                          <a:pt x="559475" y="1002665"/>
                          <a:pt x="565190" y="1000760"/>
                          <a:pt x="570270" y="998220"/>
                        </a:cubicBezTo>
                        <a:cubicBezTo>
                          <a:pt x="328970" y="699135"/>
                          <a:pt x="281345" y="240030"/>
                          <a:pt x="274360" y="0"/>
                        </a:cubicBezTo>
                        <a:cubicBezTo>
                          <a:pt x="92115" y="69850"/>
                          <a:pt x="40" y="114300"/>
                          <a:pt x="40" y="114300"/>
                        </a:cubicBezTo>
                        <a:cubicBezTo>
                          <a:pt x="40" y="114300"/>
                          <a:pt x="-595" y="148590"/>
                          <a:pt x="3215" y="205105"/>
                        </a:cubicBezTo>
                        <a:cubicBezTo>
                          <a:pt x="3850" y="210820"/>
                          <a:pt x="3850" y="216535"/>
                          <a:pt x="4485" y="222885"/>
                        </a:cubicBezTo>
                        <a:cubicBezTo>
                          <a:pt x="4485" y="225425"/>
                          <a:pt x="5120" y="227330"/>
                          <a:pt x="5120" y="229870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3" name="任意形状 702"/>
                  <p:cNvSpPr/>
                  <p:nvPr/>
                </p:nvSpPr>
                <p:spPr>
                  <a:xfrm>
                    <a:off x="-255904" y="4286884"/>
                    <a:ext cx="1523365" cy="3235989"/>
                  </a:xfrm>
                  <a:custGeom>
                    <a:avLst/>
                    <a:gdLst>
                      <a:gd name="connsiteX0" fmla="*/ 216535 w 1523365"/>
                      <a:gd name="connsiteY0" fmla="*/ 1976120 h 3235989"/>
                      <a:gd name="connsiteX1" fmla="*/ 779145 w 1523365"/>
                      <a:gd name="connsiteY1" fmla="*/ 3123565 h 3235989"/>
                      <a:gd name="connsiteX2" fmla="*/ 779145 w 1523365"/>
                      <a:gd name="connsiteY2" fmla="*/ 3123565 h 3235989"/>
                      <a:gd name="connsiteX3" fmla="*/ 779145 w 1523365"/>
                      <a:gd name="connsiteY3" fmla="*/ 3123565 h 3235989"/>
                      <a:gd name="connsiteX4" fmla="*/ 887095 w 1523365"/>
                      <a:gd name="connsiteY4" fmla="*/ 3174365 h 3235989"/>
                      <a:gd name="connsiteX5" fmla="*/ 1058545 w 1523365"/>
                      <a:gd name="connsiteY5" fmla="*/ 3220085 h 3235989"/>
                      <a:gd name="connsiteX6" fmla="*/ 1058545 w 1523365"/>
                      <a:gd name="connsiteY6" fmla="*/ 3220085 h 3235989"/>
                      <a:gd name="connsiteX7" fmla="*/ 1523365 w 1523365"/>
                      <a:gd name="connsiteY7" fmla="*/ 3217546 h 3235989"/>
                      <a:gd name="connsiteX8" fmla="*/ 381000 w 1523365"/>
                      <a:gd name="connsiteY8" fmla="*/ 686435 h 3235989"/>
                      <a:gd name="connsiteX9" fmla="*/ 374650 w 1523365"/>
                      <a:gd name="connsiteY9" fmla="*/ 678180 h 3235989"/>
                      <a:gd name="connsiteX10" fmla="*/ 366395 w 1523365"/>
                      <a:gd name="connsiteY10" fmla="*/ 667385 h 3235989"/>
                      <a:gd name="connsiteX11" fmla="*/ 348615 w 1523365"/>
                      <a:gd name="connsiteY11" fmla="*/ 641985 h 3235989"/>
                      <a:gd name="connsiteX12" fmla="*/ 341630 w 1523365"/>
                      <a:gd name="connsiteY12" fmla="*/ 631190 h 3235989"/>
                      <a:gd name="connsiteX13" fmla="*/ 330200 w 1523365"/>
                      <a:gd name="connsiteY13" fmla="*/ 613410 h 3235989"/>
                      <a:gd name="connsiteX14" fmla="*/ 322580 w 1523365"/>
                      <a:gd name="connsiteY14" fmla="*/ 600710 h 3235989"/>
                      <a:gd name="connsiteX15" fmla="*/ 311785 w 1523365"/>
                      <a:gd name="connsiteY15" fmla="*/ 582295 h 3235989"/>
                      <a:gd name="connsiteX16" fmla="*/ 302895 w 1523365"/>
                      <a:gd name="connsiteY16" fmla="*/ 566420 h 3235989"/>
                      <a:gd name="connsiteX17" fmla="*/ 292100 w 1523365"/>
                      <a:gd name="connsiteY17" fmla="*/ 546100 h 3235989"/>
                      <a:gd name="connsiteX18" fmla="*/ 285115 w 1523365"/>
                      <a:gd name="connsiteY18" fmla="*/ 532765 h 3235989"/>
                      <a:gd name="connsiteX19" fmla="*/ 276860 w 1523365"/>
                      <a:gd name="connsiteY19" fmla="*/ 516255 h 3235989"/>
                      <a:gd name="connsiteX20" fmla="*/ 270510 w 1523365"/>
                      <a:gd name="connsiteY20" fmla="*/ 502920 h 3235989"/>
                      <a:gd name="connsiteX21" fmla="*/ 259080 w 1523365"/>
                      <a:gd name="connsiteY21" fmla="*/ 476885 h 3235989"/>
                      <a:gd name="connsiteX22" fmla="*/ 253365 w 1523365"/>
                      <a:gd name="connsiteY22" fmla="*/ 462915 h 3235989"/>
                      <a:gd name="connsiteX23" fmla="*/ 247015 w 1523365"/>
                      <a:gd name="connsiteY23" fmla="*/ 447040 h 3235989"/>
                      <a:gd name="connsiteX24" fmla="*/ 241300 w 1523365"/>
                      <a:gd name="connsiteY24" fmla="*/ 433070 h 3235989"/>
                      <a:gd name="connsiteX25" fmla="*/ 233680 w 1523365"/>
                      <a:gd name="connsiteY25" fmla="*/ 412750 h 3235989"/>
                      <a:gd name="connsiteX26" fmla="*/ 227330 w 1523365"/>
                      <a:gd name="connsiteY26" fmla="*/ 394335 h 3235989"/>
                      <a:gd name="connsiteX27" fmla="*/ 221615 w 1523365"/>
                      <a:gd name="connsiteY27" fmla="*/ 377825 h 3235989"/>
                      <a:gd name="connsiteX28" fmla="*/ 217170 w 1523365"/>
                      <a:gd name="connsiteY28" fmla="*/ 363855 h 3235989"/>
                      <a:gd name="connsiteX29" fmla="*/ 212090 w 1523365"/>
                      <a:gd name="connsiteY29" fmla="*/ 347345 h 3235989"/>
                      <a:gd name="connsiteX30" fmla="*/ 206375 w 1523365"/>
                      <a:gd name="connsiteY30" fmla="*/ 328930 h 3235989"/>
                      <a:gd name="connsiteX31" fmla="*/ 200660 w 1523365"/>
                      <a:gd name="connsiteY31" fmla="*/ 309245 h 3235989"/>
                      <a:gd name="connsiteX32" fmla="*/ 196850 w 1523365"/>
                      <a:gd name="connsiteY32" fmla="*/ 295275 h 3235989"/>
                      <a:gd name="connsiteX33" fmla="*/ 193040 w 1523365"/>
                      <a:gd name="connsiteY33" fmla="*/ 280035 h 3235989"/>
                      <a:gd name="connsiteX34" fmla="*/ 189865 w 1523365"/>
                      <a:gd name="connsiteY34" fmla="*/ 266700 h 3235989"/>
                      <a:gd name="connsiteX35" fmla="*/ 184150 w 1523365"/>
                      <a:gd name="connsiteY35" fmla="*/ 242570 h 3235989"/>
                      <a:gd name="connsiteX36" fmla="*/ 181610 w 1523365"/>
                      <a:gd name="connsiteY36" fmla="*/ 229870 h 3235989"/>
                      <a:gd name="connsiteX37" fmla="*/ 178435 w 1523365"/>
                      <a:gd name="connsiteY37" fmla="*/ 215265 h 3235989"/>
                      <a:gd name="connsiteX38" fmla="*/ 175895 w 1523365"/>
                      <a:gd name="connsiteY38" fmla="*/ 201930 h 3235989"/>
                      <a:gd name="connsiteX39" fmla="*/ 172720 w 1523365"/>
                      <a:gd name="connsiteY39" fmla="*/ 185420 h 3235989"/>
                      <a:gd name="connsiteX40" fmla="*/ 169545 w 1523365"/>
                      <a:gd name="connsiteY40" fmla="*/ 168275 h 3235989"/>
                      <a:gd name="connsiteX41" fmla="*/ 167005 w 1523365"/>
                      <a:gd name="connsiteY41" fmla="*/ 153670 h 3235989"/>
                      <a:gd name="connsiteX42" fmla="*/ 165100 w 1523365"/>
                      <a:gd name="connsiteY42" fmla="*/ 141605 h 3235989"/>
                      <a:gd name="connsiteX43" fmla="*/ 163195 w 1523365"/>
                      <a:gd name="connsiteY43" fmla="*/ 127635 h 3235989"/>
                      <a:gd name="connsiteX44" fmla="*/ 161290 w 1523365"/>
                      <a:gd name="connsiteY44" fmla="*/ 115570 h 3235989"/>
                      <a:gd name="connsiteX45" fmla="*/ 158750 w 1523365"/>
                      <a:gd name="connsiteY45" fmla="*/ 96520 h 3235989"/>
                      <a:gd name="connsiteX46" fmla="*/ 157480 w 1523365"/>
                      <a:gd name="connsiteY46" fmla="*/ 86360 h 3235989"/>
                      <a:gd name="connsiteX47" fmla="*/ 156210 w 1523365"/>
                      <a:gd name="connsiteY47" fmla="*/ 73660 h 3235989"/>
                      <a:gd name="connsiteX48" fmla="*/ 154940 w 1523365"/>
                      <a:gd name="connsiteY48" fmla="*/ 64135 h 3235989"/>
                      <a:gd name="connsiteX49" fmla="*/ 153035 w 1523365"/>
                      <a:gd name="connsiteY49" fmla="*/ 45085 h 3235989"/>
                      <a:gd name="connsiteX50" fmla="*/ 152400 w 1523365"/>
                      <a:gd name="connsiteY50" fmla="*/ 38100 h 3235989"/>
                      <a:gd name="connsiteX51" fmla="*/ 151130 w 1523365"/>
                      <a:gd name="connsiteY51" fmla="*/ 24765 h 3235989"/>
                      <a:gd name="connsiteX52" fmla="*/ 150495 w 1523365"/>
                      <a:gd name="connsiteY52" fmla="*/ 17780 h 3235989"/>
                      <a:gd name="connsiteX53" fmla="*/ 149225 w 1523365"/>
                      <a:gd name="connsiteY53" fmla="*/ 0 h 3235989"/>
                      <a:gd name="connsiteX54" fmla="*/ 0 w 1523365"/>
                      <a:gd name="connsiteY54" fmla="*/ 72390 h 3235989"/>
                      <a:gd name="connsiteX55" fmla="*/ 56515 w 1523365"/>
                      <a:gd name="connsiteY55" fmla="*/ 659765 h 3235989"/>
                      <a:gd name="connsiteX56" fmla="*/ 61595 w 1523365"/>
                      <a:gd name="connsiteY56" fmla="*/ 707390 h 3235989"/>
                      <a:gd name="connsiteX57" fmla="*/ 169545 w 1523365"/>
                      <a:gd name="connsiteY57" fmla="*/ 1674495 h 3235989"/>
                      <a:gd name="connsiteX58" fmla="*/ 192405 w 1523365"/>
                      <a:gd name="connsiteY58" fmla="*/ 1829435 h 3235989"/>
                      <a:gd name="connsiteX59" fmla="*/ 216535 w 1523365"/>
                      <a:gd name="connsiteY59" fmla="*/ 1976120 h 3235989"/>
                      <a:gd name="connsiteX60" fmla="*/ 216535 w 1523365"/>
                      <a:gd name="connsiteY60" fmla="*/ 1976120 h 3235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1523365" h="3235989">
                        <a:moveTo>
                          <a:pt x="216535" y="1976120"/>
                        </a:moveTo>
                        <a:cubicBezTo>
                          <a:pt x="321310" y="2571750"/>
                          <a:pt x="474980" y="2949575"/>
                          <a:pt x="779145" y="3123565"/>
                        </a:cubicBezTo>
                        <a:lnTo>
                          <a:pt x="779145" y="3123565"/>
                        </a:lnTo>
                        <a:lnTo>
                          <a:pt x="779145" y="3123565"/>
                        </a:lnTo>
                        <a:cubicBezTo>
                          <a:pt x="812800" y="3143250"/>
                          <a:pt x="848995" y="3159760"/>
                          <a:pt x="887095" y="3174365"/>
                        </a:cubicBezTo>
                        <a:cubicBezTo>
                          <a:pt x="940435" y="3194685"/>
                          <a:pt x="996950" y="3209925"/>
                          <a:pt x="1058545" y="3220085"/>
                        </a:cubicBezTo>
                        <a:cubicBezTo>
                          <a:pt x="1058545" y="3220085"/>
                          <a:pt x="1058545" y="3220085"/>
                          <a:pt x="1058545" y="3220085"/>
                        </a:cubicBezTo>
                        <a:cubicBezTo>
                          <a:pt x="1191895" y="3242310"/>
                          <a:pt x="1344930" y="3241040"/>
                          <a:pt x="1523365" y="3217546"/>
                        </a:cubicBezTo>
                        <a:cubicBezTo>
                          <a:pt x="525780" y="2922905"/>
                          <a:pt x="377825" y="1522095"/>
                          <a:pt x="381000" y="686435"/>
                        </a:cubicBezTo>
                        <a:cubicBezTo>
                          <a:pt x="379095" y="683895"/>
                          <a:pt x="377190" y="680720"/>
                          <a:pt x="374650" y="678180"/>
                        </a:cubicBezTo>
                        <a:cubicBezTo>
                          <a:pt x="372110" y="674370"/>
                          <a:pt x="369570" y="671195"/>
                          <a:pt x="366395" y="667385"/>
                        </a:cubicBezTo>
                        <a:cubicBezTo>
                          <a:pt x="360680" y="659130"/>
                          <a:pt x="354330" y="650240"/>
                          <a:pt x="348615" y="641985"/>
                        </a:cubicBezTo>
                        <a:cubicBezTo>
                          <a:pt x="346075" y="638175"/>
                          <a:pt x="344170" y="635000"/>
                          <a:pt x="341630" y="631190"/>
                        </a:cubicBezTo>
                        <a:cubicBezTo>
                          <a:pt x="337820" y="625475"/>
                          <a:pt x="334010" y="619125"/>
                          <a:pt x="330200" y="613410"/>
                        </a:cubicBezTo>
                        <a:cubicBezTo>
                          <a:pt x="327660" y="608965"/>
                          <a:pt x="325120" y="605155"/>
                          <a:pt x="322580" y="600710"/>
                        </a:cubicBezTo>
                        <a:cubicBezTo>
                          <a:pt x="318770" y="594360"/>
                          <a:pt x="315595" y="588645"/>
                          <a:pt x="311785" y="582295"/>
                        </a:cubicBezTo>
                        <a:cubicBezTo>
                          <a:pt x="308610" y="577215"/>
                          <a:pt x="306070" y="571500"/>
                          <a:pt x="302895" y="566420"/>
                        </a:cubicBezTo>
                        <a:cubicBezTo>
                          <a:pt x="299085" y="559435"/>
                          <a:pt x="295275" y="552450"/>
                          <a:pt x="292100" y="546100"/>
                        </a:cubicBezTo>
                        <a:cubicBezTo>
                          <a:pt x="289560" y="541655"/>
                          <a:pt x="287655" y="537210"/>
                          <a:pt x="285115" y="532765"/>
                        </a:cubicBezTo>
                        <a:cubicBezTo>
                          <a:pt x="282575" y="527050"/>
                          <a:pt x="279400" y="521970"/>
                          <a:pt x="276860" y="516255"/>
                        </a:cubicBezTo>
                        <a:cubicBezTo>
                          <a:pt x="274955" y="511810"/>
                          <a:pt x="272415" y="507365"/>
                          <a:pt x="270510" y="502920"/>
                        </a:cubicBezTo>
                        <a:cubicBezTo>
                          <a:pt x="266700" y="494030"/>
                          <a:pt x="262890" y="485775"/>
                          <a:pt x="259080" y="476885"/>
                        </a:cubicBezTo>
                        <a:cubicBezTo>
                          <a:pt x="257175" y="472440"/>
                          <a:pt x="255270" y="467995"/>
                          <a:pt x="253365" y="462915"/>
                        </a:cubicBezTo>
                        <a:cubicBezTo>
                          <a:pt x="250825" y="457835"/>
                          <a:pt x="248920" y="452120"/>
                          <a:pt x="247015" y="447040"/>
                        </a:cubicBezTo>
                        <a:cubicBezTo>
                          <a:pt x="245110" y="442595"/>
                          <a:pt x="243205" y="437515"/>
                          <a:pt x="241300" y="433070"/>
                        </a:cubicBezTo>
                        <a:cubicBezTo>
                          <a:pt x="238760" y="426085"/>
                          <a:pt x="236220" y="419735"/>
                          <a:pt x="233680" y="412750"/>
                        </a:cubicBezTo>
                        <a:cubicBezTo>
                          <a:pt x="231140" y="406400"/>
                          <a:pt x="229235" y="400685"/>
                          <a:pt x="227330" y="394335"/>
                        </a:cubicBezTo>
                        <a:cubicBezTo>
                          <a:pt x="225425" y="388620"/>
                          <a:pt x="223520" y="383540"/>
                          <a:pt x="221615" y="377825"/>
                        </a:cubicBezTo>
                        <a:cubicBezTo>
                          <a:pt x="220345" y="373380"/>
                          <a:pt x="218440" y="368300"/>
                          <a:pt x="217170" y="363855"/>
                        </a:cubicBezTo>
                        <a:cubicBezTo>
                          <a:pt x="215265" y="358140"/>
                          <a:pt x="213995" y="353060"/>
                          <a:pt x="212090" y="347345"/>
                        </a:cubicBezTo>
                        <a:cubicBezTo>
                          <a:pt x="210185" y="340995"/>
                          <a:pt x="208280" y="335280"/>
                          <a:pt x="206375" y="328930"/>
                        </a:cubicBezTo>
                        <a:cubicBezTo>
                          <a:pt x="204470" y="322580"/>
                          <a:pt x="202565" y="316230"/>
                          <a:pt x="200660" y="309245"/>
                        </a:cubicBezTo>
                        <a:cubicBezTo>
                          <a:pt x="199390" y="304800"/>
                          <a:pt x="198120" y="299720"/>
                          <a:pt x="196850" y="295275"/>
                        </a:cubicBezTo>
                        <a:cubicBezTo>
                          <a:pt x="195580" y="290195"/>
                          <a:pt x="194310" y="285115"/>
                          <a:pt x="193040" y="280035"/>
                        </a:cubicBezTo>
                        <a:cubicBezTo>
                          <a:pt x="191770" y="275590"/>
                          <a:pt x="190500" y="271145"/>
                          <a:pt x="189865" y="266700"/>
                        </a:cubicBezTo>
                        <a:cubicBezTo>
                          <a:pt x="187960" y="258445"/>
                          <a:pt x="186055" y="250190"/>
                          <a:pt x="184150" y="242570"/>
                        </a:cubicBezTo>
                        <a:cubicBezTo>
                          <a:pt x="182880" y="238125"/>
                          <a:pt x="182245" y="233680"/>
                          <a:pt x="181610" y="229870"/>
                        </a:cubicBezTo>
                        <a:cubicBezTo>
                          <a:pt x="180340" y="224790"/>
                          <a:pt x="179705" y="220345"/>
                          <a:pt x="178435" y="215265"/>
                        </a:cubicBezTo>
                        <a:cubicBezTo>
                          <a:pt x="177800" y="210820"/>
                          <a:pt x="176530" y="206375"/>
                          <a:pt x="175895" y="201930"/>
                        </a:cubicBezTo>
                        <a:cubicBezTo>
                          <a:pt x="174625" y="196215"/>
                          <a:pt x="173990" y="191135"/>
                          <a:pt x="172720" y="185420"/>
                        </a:cubicBezTo>
                        <a:cubicBezTo>
                          <a:pt x="171450" y="179705"/>
                          <a:pt x="170815" y="173990"/>
                          <a:pt x="169545" y="168275"/>
                        </a:cubicBezTo>
                        <a:cubicBezTo>
                          <a:pt x="168910" y="163195"/>
                          <a:pt x="167640" y="158750"/>
                          <a:pt x="167005" y="153670"/>
                        </a:cubicBezTo>
                        <a:cubicBezTo>
                          <a:pt x="166370" y="149860"/>
                          <a:pt x="165735" y="145415"/>
                          <a:pt x="165100" y="141605"/>
                        </a:cubicBezTo>
                        <a:cubicBezTo>
                          <a:pt x="164465" y="137160"/>
                          <a:pt x="163830" y="132080"/>
                          <a:pt x="163195" y="127635"/>
                        </a:cubicBezTo>
                        <a:cubicBezTo>
                          <a:pt x="162560" y="123190"/>
                          <a:pt x="161925" y="119380"/>
                          <a:pt x="161290" y="115570"/>
                        </a:cubicBezTo>
                        <a:cubicBezTo>
                          <a:pt x="160655" y="109220"/>
                          <a:pt x="159385" y="102870"/>
                          <a:pt x="158750" y="96520"/>
                        </a:cubicBezTo>
                        <a:cubicBezTo>
                          <a:pt x="158115" y="92710"/>
                          <a:pt x="158115" y="89535"/>
                          <a:pt x="157480" y="86360"/>
                        </a:cubicBezTo>
                        <a:cubicBezTo>
                          <a:pt x="156845" y="81915"/>
                          <a:pt x="156210" y="77470"/>
                          <a:pt x="156210" y="73660"/>
                        </a:cubicBezTo>
                        <a:cubicBezTo>
                          <a:pt x="155575" y="70485"/>
                          <a:pt x="155575" y="67310"/>
                          <a:pt x="154940" y="64135"/>
                        </a:cubicBezTo>
                        <a:cubicBezTo>
                          <a:pt x="154305" y="57785"/>
                          <a:pt x="153670" y="51435"/>
                          <a:pt x="153035" y="45085"/>
                        </a:cubicBezTo>
                        <a:cubicBezTo>
                          <a:pt x="153035" y="42545"/>
                          <a:pt x="152400" y="40005"/>
                          <a:pt x="152400" y="38100"/>
                        </a:cubicBezTo>
                        <a:cubicBezTo>
                          <a:pt x="151765" y="33655"/>
                          <a:pt x="151765" y="29210"/>
                          <a:pt x="151130" y="24765"/>
                        </a:cubicBezTo>
                        <a:cubicBezTo>
                          <a:pt x="151130" y="22225"/>
                          <a:pt x="150495" y="20320"/>
                          <a:pt x="150495" y="17780"/>
                        </a:cubicBezTo>
                        <a:cubicBezTo>
                          <a:pt x="149860" y="11430"/>
                          <a:pt x="149225" y="5715"/>
                          <a:pt x="149225" y="0"/>
                        </a:cubicBezTo>
                        <a:cubicBezTo>
                          <a:pt x="59690" y="40640"/>
                          <a:pt x="0" y="72390"/>
                          <a:pt x="0" y="72390"/>
                        </a:cubicBezTo>
                        <a:cubicBezTo>
                          <a:pt x="20320" y="278765"/>
                          <a:pt x="38735" y="474345"/>
                          <a:pt x="56515" y="659765"/>
                        </a:cubicBezTo>
                        <a:cubicBezTo>
                          <a:pt x="58420" y="675640"/>
                          <a:pt x="59690" y="692150"/>
                          <a:pt x="61595" y="707390"/>
                        </a:cubicBezTo>
                        <a:cubicBezTo>
                          <a:pt x="97155" y="1069975"/>
                          <a:pt x="130175" y="1391920"/>
                          <a:pt x="169545" y="1674495"/>
                        </a:cubicBezTo>
                        <a:cubicBezTo>
                          <a:pt x="177165" y="1727835"/>
                          <a:pt x="184785" y="1779270"/>
                          <a:pt x="192405" y="1829435"/>
                        </a:cubicBezTo>
                        <a:cubicBezTo>
                          <a:pt x="200025" y="1879600"/>
                          <a:pt x="207645" y="1928495"/>
                          <a:pt x="216535" y="1976120"/>
                        </a:cubicBezTo>
                        <a:lnTo>
                          <a:pt x="216535" y="1976120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4" name="任意形状 703"/>
                  <p:cNvSpPr/>
                  <p:nvPr/>
                </p:nvSpPr>
                <p:spPr>
                  <a:xfrm>
                    <a:off x="2497454" y="5313045"/>
                    <a:ext cx="386930" cy="1605279"/>
                  </a:xfrm>
                  <a:custGeom>
                    <a:avLst/>
                    <a:gdLst>
                      <a:gd name="connsiteX0" fmla="*/ 0 w 386930"/>
                      <a:gd name="connsiteY0" fmla="*/ 1605280 h 1605279"/>
                      <a:gd name="connsiteX1" fmla="*/ 147320 w 386930"/>
                      <a:gd name="connsiteY1" fmla="*/ 0 h 1605279"/>
                      <a:gd name="connsiteX2" fmla="*/ 0 w 386930"/>
                      <a:gd name="connsiteY2" fmla="*/ 1605280 h 1605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6930" h="1605279">
                        <a:moveTo>
                          <a:pt x="0" y="1605280"/>
                        </a:moveTo>
                        <a:cubicBezTo>
                          <a:pt x="0" y="1605280"/>
                          <a:pt x="762000" y="1282700"/>
                          <a:pt x="147320" y="0"/>
                        </a:cubicBezTo>
                        <a:cubicBezTo>
                          <a:pt x="146685" y="0"/>
                          <a:pt x="568325" y="913130"/>
                          <a:pt x="0" y="1605280"/>
                        </a:cubicBezTo>
                        <a:close/>
                      </a:path>
                    </a:pathLst>
                  </a:custGeom>
                  <a:solidFill>
                    <a:srgbClr val="ACCCD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5" name="任意形状 704"/>
                  <p:cNvSpPr/>
                  <p:nvPr/>
                </p:nvSpPr>
                <p:spPr>
                  <a:xfrm>
                    <a:off x="1359535" y="3724275"/>
                    <a:ext cx="532403" cy="798195"/>
                  </a:xfrm>
                  <a:custGeom>
                    <a:avLst/>
                    <a:gdLst>
                      <a:gd name="connsiteX0" fmla="*/ 511810 w 532403"/>
                      <a:gd name="connsiteY0" fmla="*/ 798195 h 798195"/>
                      <a:gd name="connsiteX1" fmla="*/ 340995 w 532403"/>
                      <a:gd name="connsiteY1" fmla="*/ 0 h 798195"/>
                      <a:gd name="connsiteX2" fmla="*/ 0 w 532403"/>
                      <a:gd name="connsiteY2" fmla="*/ 62230 h 798195"/>
                      <a:gd name="connsiteX3" fmla="*/ 511810 w 532403"/>
                      <a:gd name="connsiteY3" fmla="*/ 798195 h 79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403" h="798195">
                        <a:moveTo>
                          <a:pt x="511810" y="798195"/>
                        </a:moveTo>
                        <a:cubicBezTo>
                          <a:pt x="607060" y="453390"/>
                          <a:pt x="340995" y="0"/>
                          <a:pt x="340995" y="0"/>
                        </a:cubicBezTo>
                        <a:cubicBezTo>
                          <a:pt x="222250" y="12065"/>
                          <a:pt x="0" y="62230"/>
                          <a:pt x="0" y="62230"/>
                        </a:cubicBezTo>
                        <a:cubicBezTo>
                          <a:pt x="444500" y="35560"/>
                          <a:pt x="511810" y="798195"/>
                          <a:pt x="511810" y="798195"/>
                        </a:cubicBezTo>
                        <a:close/>
                      </a:path>
                    </a:pathLst>
                  </a:custGeom>
                  <a:solidFill>
                    <a:srgbClr val="ACCCD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6" name="任意形状 705"/>
                  <p:cNvSpPr/>
                  <p:nvPr/>
                </p:nvSpPr>
                <p:spPr>
                  <a:xfrm>
                    <a:off x="588644" y="6537325"/>
                    <a:ext cx="1290955" cy="704172"/>
                  </a:xfrm>
                  <a:custGeom>
                    <a:avLst/>
                    <a:gdLst>
                      <a:gd name="connsiteX0" fmla="*/ 1290955 w 1290955"/>
                      <a:gd name="connsiteY0" fmla="*/ 619760 h 704172"/>
                      <a:gd name="connsiteX1" fmla="*/ 1229360 w 1290955"/>
                      <a:gd name="connsiteY1" fmla="*/ 638810 h 704172"/>
                      <a:gd name="connsiteX2" fmla="*/ 1120775 w 1290955"/>
                      <a:gd name="connsiteY2" fmla="*/ 667385 h 704172"/>
                      <a:gd name="connsiteX3" fmla="*/ 1059180 w 1290955"/>
                      <a:gd name="connsiteY3" fmla="*/ 680085 h 704172"/>
                      <a:gd name="connsiteX4" fmla="*/ 10160 w 1290955"/>
                      <a:gd name="connsiteY4" fmla="*/ 100965 h 704172"/>
                      <a:gd name="connsiteX5" fmla="*/ 0 w 1290955"/>
                      <a:gd name="connsiteY5" fmla="*/ 62230 h 704172"/>
                      <a:gd name="connsiteX6" fmla="*/ 340995 w 1290955"/>
                      <a:gd name="connsiteY6" fmla="*/ 0 h 704172"/>
                      <a:gd name="connsiteX7" fmla="*/ 1290955 w 1290955"/>
                      <a:gd name="connsiteY7" fmla="*/ 619760 h 704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90955" h="704172">
                        <a:moveTo>
                          <a:pt x="1290955" y="619760"/>
                        </a:moveTo>
                        <a:cubicBezTo>
                          <a:pt x="1271270" y="626110"/>
                          <a:pt x="1250315" y="633095"/>
                          <a:pt x="1229360" y="638810"/>
                        </a:cubicBezTo>
                        <a:cubicBezTo>
                          <a:pt x="1191895" y="649605"/>
                          <a:pt x="1156335" y="659130"/>
                          <a:pt x="1120775" y="667385"/>
                        </a:cubicBezTo>
                        <a:cubicBezTo>
                          <a:pt x="1099820" y="672465"/>
                          <a:pt x="1079500" y="676275"/>
                          <a:pt x="1059180" y="680085"/>
                        </a:cubicBezTo>
                        <a:cubicBezTo>
                          <a:pt x="280035" y="827405"/>
                          <a:pt x="56515" y="257175"/>
                          <a:pt x="10160" y="100965"/>
                        </a:cubicBezTo>
                        <a:cubicBezTo>
                          <a:pt x="3175" y="76200"/>
                          <a:pt x="0" y="62230"/>
                          <a:pt x="0" y="62230"/>
                        </a:cubicBezTo>
                        <a:cubicBezTo>
                          <a:pt x="60960" y="53975"/>
                          <a:pt x="175895" y="35560"/>
                          <a:pt x="340995" y="0"/>
                        </a:cubicBezTo>
                        <a:cubicBezTo>
                          <a:pt x="365760" y="260350"/>
                          <a:pt x="553085" y="668655"/>
                          <a:pt x="1290955" y="61976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" name="图形 6"/>
                <p:cNvGrpSpPr/>
                <p:nvPr/>
              </p:nvGrpSpPr>
              <p:grpSpPr>
                <a:xfrm>
                  <a:off x="-314244" y="3394648"/>
                  <a:ext cx="3863792" cy="4172786"/>
                  <a:chOff x="-314244" y="3394648"/>
                  <a:chExt cx="3863792" cy="4172786"/>
                </a:xfrm>
                <a:noFill/>
              </p:grpSpPr>
              <p:sp>
                <p:nvSpPr>
                  <p:cNvPr id="564" name="任意形状 563"/>
                  <p:cNvSpPr/>
                  <p:nvPr/>
                </p:nvSpPr>
                <p:spPr>
                  <a:xfrm>
                    <a:off x="-109906" y="3854450"/>
                    <a:ext cx="950011" cy="1358900"/>
                  </a:xfrm>
                  <a:custGeom>
                    <a:avLst/>
                    <a:gdLst>
                      <a:gd name="connsiteX0" fmla="*/ 539167 w 950011"/>
                      <a:gd name="connsiteY0" fmla="*/ 1358900 h 1358900"/>
                      <a:gd name="connsiteX1" fmla="*/ 52 w 950011"/>
                      <a:gd name="connsiteY1" fmla="*/ 340360 h 1358900"/>
                      <a:gd name="connsiteX2" fmla="*/ 950012 w 950011"/>
                      <a:gd name="connsiteY2" fmla="*/ 0 h 135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0011" h="1358900">
                        <a:moveTo>
                          <a:pt x="539167" y="1358900"/>
                        </a:moveTo>
                        <a:cubicBezTo>
                          <a:pt x="-16458" y="1122045"/>
                          <a:pt x="52" y="340360"/>
                          <a:pt x="52" y="340360"/>
                        </a:cubicBezTo>
                        <a:cubicBezTo>
                          <a:pt x="52" y="340360"/>
                          <a:pt x="323267" y="184150"/>
                          <a:pt x="950012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" name="任意形状 564"/>
                  <p:cNvSpPr/>
                  <p:nvPr/>
                </p:nvSpPr>
                <p:spPr>
                  <a:xfrm>
                    <a:off x="857250" y="5208270"/>
                    <a:ext cx="381635" cy="70484"/>
                  </a:xfrm>
                  <a:custGeom>
                    <a:avLst/>
                    <a:gdLst>
                      <a:gd name="connsiteX0" fmla="*/ 0 w 381635"/>
                      <a:gd name="connsiteY0" fmla="*/ 70485 h 70484"/>
                      <a:gd name="connsiteX1" fmla="*/ 381635 w 381635"/>
                      <a:gd name="connsiteY1" fmla="*/ 0 h 70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635" h="70484">
                        <a:moveTo>
                          <a:pt x="0" y="70485"/>
                        </a:moveTo>
                        <a:cubicBezTo>
                          <a:pt x="113665" y="64135"/>
                          <a:pt x="240030" y="41275"/>
                          <a:pt x="38163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66" name="图形 6"/>
                  <p:cNvGrpSpPr/>
                  <p:nvPr/>
                </p:nvGrpSpPr>
                <p:grpSpPr>
                  <a:xfrm>
                    <a:off x="-168910" y="3797934"/>
                    <a:ext cx="3161229" cy="3637205"/>
                    <a:chOff x="-168910" y="3797934"/>
                    <a:chExt cx="3161229" cy="3637205"/>
                  </a:xfrm>
                  <a:noFill/>
                </p:grpSpPr>
                <p:sp>
                  <p:nvSpPr>
                    <p:cNvPr id="604" name="任意形状 603"/>
                    <p:cNvSpPr/>
                    <p:nvPr/>
                  </p:nvSpPr>
                  <p:spPr>
                    <a:xfrm>
                      <a:off x="2004060" y="3797934"/>
                      <a:ext cx="10794" cy="21590"/>
                    </a:xfrm>
                    <a:custGeom>
                      <a:avLst/>
                      <a:gdLst>
                        <a:gd name="connsiteX0" fmla="*/ 0 w 10794"/>
                        <a:gd name="connsiteY0" fmla="*/ 0 h 21590"/>
                        <a:gd name="connsiteX1" fmla="*/ 10795 w 10794"/>
                        <a:gd name="connsiteY1" fmla="*/ 21590 h 215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794" h="21590">
                          <a:moveTo>
                            <a:pt x="0" y="0"/>
                          </a:moveTo>
                          <a:cubicBezTo>
                            <a:pt x="3810" y="7620"/>
                            <a:pt x="6985" y="14605"/>
                            <a:pt x="10795" y="21590"/>
                          </a:cubicBezTo>
                        </a:path>
                      </a:pathLst>
                    </a:custGeom>
                    <a:noFill/>
                    <a:ln w="4079" cap="rnd">
                      <a:solidFill>
                        <a:srgbClr val="051A2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5" name="任意形状 604"/>
                    <p:cNvSpPr/>
                    <p:nvPr/>
                  </p:nvSpPr>
                  <p:spPr>
                    <a:xfrm>
                      <a:off x="-163195" y="3863340"/>
                      <a:ext cx="3155514" cy="3571800"/>
                    </a:xfrm>
                    <a:custGeom>
                      <a:avLst/>
                      <a:gdLst>
                        <a:gd name="connsiteX0" fmla="*/ 2200275 w 3155514"/>
                        <a:gd name="connsiteY0" fmla="*/ 0 h 3571800"/>
                        <a:gd name="connsiteX1" fmla="*/ 2017395 w 3155514"/>
                        <a:gd name="connsiteY1" fmla="*/ 3434715 h 3571800"/>
                        <a:gd name="connsiteX2" fmla="*/ 0 w 3155514"/>
                        <a:gd name="connsiteY2" fmla="*/ 622935 h 3571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155514" h="3571800">
                          <a:moveTo>
                            <a:pt x="2200275" y="0"/>
                          </a:moveTo>
                          <a:cubicBezTo>
                            <a:pt x="3303270" y="2207895"/>
                            <a:pt x="3701415" y="2938780"/>
                            <a:pt x="2017395" y="3434715"/>
                          </a:cubicBezTo>
                          <a:cubicBezTo>
                            <a:pt x="328295" y="3931920"/>
                            <a:pt x="271780" y="3094990"/>
                            <a:pt x="0" y="622935"/>
                          </a:cubicBezTo>
                        </a:path>
                      </a:pathLst>
                    </a:custGeom>
                    <a:noFill/>
                    <a:ln w="4079" cap="rnd">
                      <a:solidFill>
                        <a:srgbClr val="051A28"/>
                      </a:solidFill>
                      <a:custDash>
                        <a:ds d="576308" sp="576308"/>
                      </a:custDash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6" name="任意形状 605"/>
                    <p:cNvSpPr/>
                    <p:nvPr/>
                  </p:nvSpPr>
                  <p:spPr>
                    <a:xfrm>
                      <a:off x="-168910" y="4437379"/>
                      <a:ext cx="2539" cy="24129"/>
                    </a:xfrm>
                    <a:custGeom>
                      <a:avLst/>
                      <a:gdLst>
                        <a:gd name="connsiteX0" fmla="*/ 2540 w 2539"/>
                        <a:gd name="connsiteY0" fmla="*/ 24130 h 24129"/>
                        <a:gd name="connsiteX1" fmla="*/ 0 w 2539"/>
                        <a:gd name="connsiteY1" fmla="*/ 0 h 241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9" h="24129">
                          <a:moveTo>
                            <a:pt x="2540" y="24130"/>
                          </a:moveTo>
                          <a:cubicBezTo>
                            <a:pt x="1905" y="15875"/>
                            <a:pt x="635" y="7620"/>
                            <a:pt x="0" y="0"/>
                          </a:cubicBezTo>
                        </a:path>
                      </a:pathLst>
                    </a:custGeom>
                    <a:noFill/>
                    <a:ln w="4079" cap="rnd">
                      <a:solidFill>
                        <a:srgbClr val="051A2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67" name="任意形状 566"/>
                  <p:cNvSpPr/>
                  <p:nvPr/>
                </p:nvSpPr>
                <p:spPr>
                  <a:xfrm>
                    <a:off x="419734" y="5026730"/>
                    <a:ext cx="461645" cy="511222"/>
                  </a:xfrm>
                  <a:custGeom>
                    <a:avLst/>
                    <a:gdLst>
                      <a:gd name="connsiteX0" fmla="*/ 0 w 461645"/>
                      <a:gd name="connsiteY0" fmla="*/ 69144 h 511222"/>
                      <a:gd name="connsiteX1" fmla="*/ 62865 w 461645"/>
                      <a:gd name="connsiteY1" fmla="*/ 511104 h 511222"/>
                      <a:gd name="connsiteX2" fmla="*/ 461645 w 461645"/>
                      <a:gd name="connsiteY2" fmla="*/ 448874 h 511222"/>
                      <a:gd name="connsiteX3" fmla="*/ 379730 w 461645"/>
                      <a:gd name="connsiteY3" fmla="*/ 564 h 511222"/>
                      <a:gd name="connsiteX4" fmla="*/ 0 w 461645"/>
                      <a:gd name="connsiteY4" fmla="*/ 69144 h 511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645" h="511222">
                        <a:moveTo>
                          <a:pt x="0" y="69144"/>
                        </a:moveTo>
                        <a:cubicBezTo>
                          <a:pt x="0" y="69144"/>
                          <a:pt x="14605" y="335844"/>
                          <a:pt x="62865" y="511104"/>
                        </a:cubicBezTo>
                        <a:cubicBezTo>
                          <a:pt x="62865" y="511104"/>
                          <a:pt x="294640" y="516819"/>
                          <a:pt x="461645" y="448874"/>
                        </a:cubicBezTo>
                        <a:cubicBezTo>
                          <a:pt x="461645" y="448874"/>
                          <a:pt x="443230" y="194874"/>
                          <a:pt x="379730" y="564"/>
                        </a:cubicBezTo>
                        <a:cubicBezTo>
                          <a:pt x="379730" y="564"/>
                          <a:pt x="179070" y="-10865"/>
                          <a:pt x="0" y="69144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8" name="任意形状 567"/>
                  <p:cNvSpPr/>
                  <p:nvPr/>
                </p:nvSpPr>
                <p:spPr>
                  <a:xfrm>
                    <a:off x="513080" y="5133608"/>
                    <a:ext cx="270509" cy="299512"/>
                  </a:xfrm>
                  <a:custGeom>
                    <a:avLst/>
                    <a:gdLst>
                      <a:gd name="connsiteX0" fmla="*/ 0 w 270509"/>
                      <a:gd name="connsiteY0" fmla="*/ 40372 h 299512"/>
                      <a:gd name="connsiteX1" fmla="*/ 36830 w 270509"/>
                      <a:gd name="connsiteY1" fmla="*/ 299452 h 299512"/>
                      <a:gd name="connsiteX2" fmla="*/ 270510 w 270509"/>
                      <a:gd name="connsiteY2" fmla="*/ 263257 h 299512"/>
                      <a:gd name="connsiteX3" fmla="*/ 222250 w 270509"/>
                      <a:gd name="connsiteY3" fmla="*/ 367 h 299512"/>
                      <a:gd name="connsiteX4" fmla="*/ 0 w 270509"/>
                      <a:gd name="connsiteY4" fmla="*/ 40372 h 2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0509" h="299512">
                        <a:moveTo>
                          <a:pt x="0" y="40372"/>
                        </a:moveTo>
                        <a:cubicBezTo>
                          <a:pt x="0" y="40372"/>
                          <a:pt x="8890" y="196582"/>
                          <a:pt x="36830" y="299452"/>
                        </a:cubicBezTo>
                        <a:cubicBezTo>
                          <a:pt x="36830" y="299452"/>
                          <a:pt x="172720" y="302627"/>
                          <a:pt x="270510" y="263257"/>
                        </a:cubicBezTo>
                        <a:cubicBezTo>
                          <a:pt x="270510" y="263257"/>
                          <a:pt x="259715" y="114032"/>
                          <a:pt x="222250" y="367"/>
                        </a:cubicBezTo>
                        <a:cubicBezTo>
                          <a:pt x="222885" y="367"/>
                          <a:pt x="105410" y="-6618"/>
                          <a:pt x="0" y="40372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9" name="任意形状 568"/>
                  <p:cNvSpPr/>
                  <p:nvPr/>
                </p:nvSpPr>
                <p:spPr>
                  <a:xfrm>
                    <a:off x="589915" y="5506084"/>
                    <a:ext cx="227965" cy="372110"/>
                  </a:xfrm>
                  <a:custGeom>
                    <a:avLst/>
                    <a:gdLst>
                      <a:gd name="connsiteX0" fmla="*/ 0 w 227965"/>
                      <a:gd name="connsiteY0" fmla="*/ 28575 h 372110"/>
                      <a:gd name="connsiteX1" fmla="*/ 20320 w 227965"/>
                      <a:gd name="connsiteY1" fmla="*/ 372110 h 372110"/>
                      <a:gd name="connsiteX2" fmla="*/ 227965 w 227965"/>
                      <a:gd name="connsiteY2" fmla="*/ 345440 h 372110"/>
                      <a:gd name="connsiteX3" fmla="*/ 199390 w 227965"/>
                      <a:gd name="connsiteY3" fmla="*/ 0 h 372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7965" h="372110">
                        <a:moveTo>
                          <a:pt x="0" y="28575"/>
                        </a:moveTo>
                        <a:cubicBezTo>
                          <a:pt x="0" y="28575"/>
                          <a:pt x="26035" y="172085"/>
                          <a:pt x="20320" y="372110"/>
                        </a:cubicBezTo>
                        <a:lnTo>
                          <a:pt x="227965" y="345440"/>
                        </a:lnTo>
                        <a:cubicBezTo>
                          <a:pt x="227965" y="345440"/>
                          <a:pt x="227965" y="161925"/>
                          <a:pt x="19939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0" name="任意形状 569"/>
                  <p:cNvSpPr/>
                  <p:nvPr/>
                </p:nvSpPr>
                <p:spPr>
                  <a:xfrm>
                    <a:off x="449580" y="4794250"/>
                    <a:ext cx="259079" cy="270509"/>
                  </a:xfrm>
                  <a:custGeom>
                    <a:avLst/>
                    <a:gdLst>
                      <a:gd name="connsiteX0" fmla="*/ 53340 w 259079"/>
                      <a:gd name="connsiteY0" fmla="*/ 270510 h 270509"/>
                      <a:gd name="connsiteX1" fmla="*/ 0 w 259079"/>
                      <a:gd name="connsiteY1" fmla="*/ 46990 h 270509"/>
                      <a:gd name="connsiteX2" fmla="*/ 202565 w 259079"/>
                      <a:gd name="connsiteY2" fmla="*/ 0 h 270509"/>
                      <a:gd name="connsiteX3" fmla="*/ 259080 w 259079"/>
                      <a:gd name="connsiteY3" fmla="*/ 234315 h 270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9079" h="270509">
                        <a:moveTo>
                          <a:pt x="53340" y="270510"/>
                        </a:moveTo>
                        <a:cubicBezTo>
                          <a:pt x="53340" y="270510"/>
                          <a:pt x="33020" y="160020"/>
                          <a:pt x="0" y="46990"/>
                        </a:cubicBezTo>
                        <a:lnTo>
                          <a:pt x="202565" y="0"/>
                        </a:lnTo>
                        <a:cubicBezTo>
                          <a:pt x="220345" y="57785"/>
                          <a:pt x="244475" y="158115"/>
                          <a:pt x="259080" y="23431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1" name="任意形状 570"/>
                  <p:cNvSpPr/>
                  <p:nvPr/>
                </p:nvSpPr>
                <p:spPr>
                  <a:xfrm>
                    <a:off x="382629" y="3418840"/>
                    <a:ext cx="329205" cy="575309"/>
                  </a:xfrm>
                  <a:custGeom>
                    <a:avLst/>
                    <a:gdLst>
                      <a:gd name="connsiteX0" fmla="*/ 19325 w 329205"/>
                      <a:gd name="connsiteY0" fmla="*/ 575310 h 575309"/>
                      <a:gd name="connsiteX1" fmla="*/ 329205 w 329205"/>
                      <a:gd name="connsiteY1" fmla="*/ 0 h 575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9205" h="575309">
                        <a:moveTo>
                          <a:pt x="19325" y="575310"/>
                        </a:moveTo>
                        <a:cubicBezTo>
                          <a:pt x="19325" y="575310"/>
                          <a:pt x="-115930" y="130810"/>
                          <a:pt x="32920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2" name="任意形状 571"/>
                  <p:cNvSpPr/>
                  <p:nvPr/>
                </p:nvSpPr>
                <p:spPr>
                  <a:xfrm>
                    <a:off x="529267" y="3458845"/>
                    <a:ext cx="79697" cy="478789"/>
                  </a:xfrm>
                  <a:custGeom>
                    <a:avLst/>
                    <a:gdLst>
                      <a:gd name="connsiteX0" fmla="*/ 40327 w 79697"/>
                      <a:gd name="connsiteY0" fmla="*/ 478790 h 478789"/>
                      <a:gd name="connsiteX1" fmla="*/ 79698 w 79697"/>
                      <a:gd name="connsiteY1" fmla="*/ 0 h 478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9697" h="478789">
                        <a:moveTo>
                          <a:pt x="40327" y="478790"/>
                        </a:moveTo>
                        <a:cubicBezTo>
                          <a:pt x="40327" y="478790"/>
                          <a:pt x="-72703" y="165735"/>
                          <a:pt x="79698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" name="任意形状 572"/>
                  <p:cNvSpPr/>
                  <p:nvPr/>
                </p:nvSpPr>
                <p:spPr>
                  <a:xfrm>
                    <a:off x="529590" y="3515359"/>
                    <a:ext cx="210819" cy="198755"/>
                  </a:xfrm>
                  <a:custGeom>
                    <a:avLst/>
                    <a:gdLst>
                      <a:gd name="connsiteX0" fmla="*/ 0 w 210819"/>
                      <a:gd name="connsiteY0" fmla="*/ 198755 h 198755"/>
                      <a:gd name="connsiteX1" fmla="*/ 210820 w 210819"/>
                      <a:gd name="connsiteY1" fmla="*/ 0 h 198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0819" h="198755">
                        <a:moveTo>
                          <a:pt x="0" y="198755"/>
                        </a:moveTo>
                        <a:cubicBezTo>
                          <a:pt x="0" y="198755"/>
                          <a:pt x="29845" y="53340"/>
                          <a:pt x="21082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" name="任意形状 573"/>
                  <p:cNvSpPr/>
                  <p:nvPr/>
                </p:nvSpPr>
                <p:spPr>
                  <a:xfrm>
                    <a:off x="-34290" y="4235450"/>
                    <a:ext cx="351790" cy="815975"/>
                  </a:xfrm>
                  <a:custGeom>
                    <a:avLst/>
                    <a:gdLst>
                      <a:gd name="connsiteX0" fmla="*/ 0 w 351790"/>
                      <a:gd name="connsiteY0" fmla="*/ 0 h 815975"/>
                      <a:gd name="connsiteX1" fmla="*/ 351790 w 351790"/>
                      <a:gd name="connsiteY1" fmla="*/ 815975 h 815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1790" h="815975">
                        <a:moveTo>
                          <a:pt x="0" y="0"/>
                        </a:moveTo>
                        <a:cubicBezTo>
                          <a:pt x="0" y="0"/>
                          <a:pt x="24765" y="587375"/>
                          <a:pt x="351790" y="815975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custDash>
                      <a:ds d="578108" sp="57810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" name="任意形状 574"/>
                  <p:cNvSpPr/>
                  <p:nvPr/>
                </p:nvSpPr>
                <p:spPr>
                  <a:xfrm>
                    <a:off x="459105" y="6010909"/>
                    <a:ext cx="1121409" cy="594995"/>
                  </a:xfrm>
                  <a:custGeom>
                    <a:avLst/>
                    <a:gdLst>
                      <a:gd name="connsiteX0" fmla="*/ 1016000 w 1121409"/>
                      <a:gd name="connsiteY0" fmla="*/ 0 h 594995"/>
                      <a:gd name="connsiteX1" fmla="*/ 0 w 1121409"/>
                      <a:gd name="connsiteY1" fmla="*/ 328930 h 594995"/>
                      <a:gd name="connsiteX2" fmla="*/ 78105 w 1121409"/>
                      <a:gd name="connsiteY2" fmla="*/ 594995 h 594995"/>
                      <a:gd name="connsiteX3" fmla="*/ 1121410 w 1121409"/>
                      <a:gd name="connsiteY3" fmla="*/ 358775 h 594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21409" h="594995">
                        <a:moveTo>
                          <a:pt x="1016000" y="0"/>
                        </a:moveTo>
                        <a:cubicBezTo>
                          <a:pt x="1016000" y="0"/>
                          <a:pt x="303530" y="208915"/>
                          <a:pt x="0" y="328930"/>
                        </a:cubicBezTo>
                        <a:lnTo>
                          <a:pt x="78105" y="594995"/>
                        </a:lnTo>
                        <a:cubicBezTo>
                          <a:pt x="78105" y="594995"/>
                          <a:pt x="443865" y="558165"/>
                          <a:pt x="1121410" y="35877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6" name="任意形状 575"/>
                  <p:cNvSpPr/>
                  <p:nvPr/>
                </p:nvSpPr>
                <p:spPr>
                  <a:xfrm>
                    <a:off x="514350" y="6263640"/>
                    <a:ext cx="1035050" cy="264159"/>
                  </a:xfrm>
                  <a:custGeom>
                    <a:avLst/>
                    <a:gdLst>
                      <a:gd name="connsiteX0" fmla="*/ 0 w 1035050"/>
                      <a:gd name="connsiteY0" fmla="*/ 264160 h 264159"/>
                      <a:gd name="connsiteX1" fmla="*/ 1035050 w 1035050"/>
                      <a:gd name="connsiteY1" fmla="*/ 0 h 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35050" h="264159">
                        <a:moveTo>
                          <a:pt x="0" y="264160"/>
                        </a:moveTo>
                        <a:cubicBezTo>
                          <a:pt x="0" y="264160"/>
                          <a:pt x="494665" y="158750"/>
                          <a:pt x="1035050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7" name="任意形状 576"/>
                  <p:cNvSpPr/>
                  <p:nvPr/>
                </p:nvSpPr>
                <p:spPr>
                  <a:xfrm>
                    <a:off x="-314244" y="4946015"/>
                    <a:ext cx="1116884" cy="2621419"/>
                  </a:xfrm>
                  <a:custGeom>
                    <a:avLst/>
                    <a:gdLst>
                      <a:gd name="connsiteX0" fmla="*/ 114855 w 1116884"/>
                      <a:gd name="connsiteY0" fmla="*/ 0 h 2621419"/>
                      <a:gd name="connsiteX1" fmla="*/ 9445 w 1116884"/>
                      <a:gd name="connsiteY1" fmla="*/ 1635125 h 2621419"/>
                      <a:gd name="connsiteX2" fmla="*/ 1116885 w 1116884"/>
                      <a:gd name="connsiteY2" fmla="*/ 2560955 h 262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16884" h="2621419">
                        <a:moveTo>
                          <a:pt x="114855" y="0"/>
                        </a:moveTo>
                        <a:cubicBezTo>
                          <a:pt x="195500" y="767080"/>
                          <a:pt x="45005" y="1300480"/>
                          <a:pt x="9445" y="1635125"/>
                        </a:cubicBezTo>
                        <a:cubicBezTo>
                          <a:pt x="-71835" y="2393950"/>
                          <a:pt x="377745" y="2778760"/>
                          <a:pt x="1116885" y="256095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8" name="任意形状 577"/>
                  <p:cNvSpPr/>
                  <p:nvPr/>
                </p:nvSpPr>
                <p:spPr>
                  <a:xfrm>
                    <a:off x="-313690" y="6791959"/>
                    <a:ext cx="836295" cy="622065"/>
                  </a:xfrm>
                  <a:custGeom>
                    <a:avLst/>
                    <a:gdLst>
                      <a:gd name="connsiteX0" fmla="*/ 0 w 836295"/>
                      <a:gd name="connsiteY0" fmla="*/ 0 h 622065"/>
                      <a:gd name="connsiteX1" fmla="*/ 836295 w 836295"/>
                      <a:gd name="connsiteY1" fmla="*/ 618490 h 622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6295" h="622065">
                        <a:moveTo>
                          <a:pt x="0" y="0"/>
                        </a:moveTo>
                        <a:cubicBezTo>
                          <a:pt x="0" y="0"/>
                          <a:pt x="27305" y="676910"/>
                          <a:pt x="836295" y="61849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9" name="任意形状 578"/>
                  <p:cNvSpPr/>
                  <p:nvPr/>
                </p:nvSpPr>
                <p:spPr>
                  <a:xfrm>
                    <a:off x="-40005" y="6262370"/>
                    <a:ext cx="386080" cy="1148714"/>
                  </a:xfrm>
                  <a:custGeom>
                    <a:avLst/>
                    <a:gdLst>
                      <a:gd name="connsiteX0" fmla="*/ 386080 w 386080"/>
                      <a:gd name="connsiteY0" fmla="*/ 1148715 h 1148714"/>
                      <a:gd name="connsiteX1" fmla="*/ 0 w 386080"/>
                      <a:gd name="connsiteY1" fmla="*/ 0 h 1148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6080" h="1148714">
                        <a:moveTo>
                          <a:pt x="386080" y="1148715"/>
                        </a:moveTo>
                        <a:cubicBezTo>
                          <a:pt x="386080" y="1148715"/>
                          <a:pt x="0" y="964565"/>
                          <a:pt x="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0" name="任意形状 579"/>
                  <p:cNvSpPr/>
                  <p:nvPr/>
                </p:nvSpPr>
                <p:spPr>
                  <a:xfrm>
                    <a:off x="-145005" y="5960745"/>
                    <a:ext cx="325980" cy="1424304"/>
                  </a:xfrm>
                  <a:custGeom>
                    <a:avLst/>
                    <a:gdLst>
                      <a:gd name="connsiteX0" fmla="*/ 325981 w 325980"/>
                      <a:gd name="connsiteY0" fmla="*/ 1424305 h 1424304"/>
                      <a:gd name="connsiteX1" fmla="*/ 226 w 325980"/>
                      <a:gd name="connsiteY1" fmla="*/ 688340 h 1424304"/>
                      <a:gd name="connsiteX2" fmla="*/ 9751 w 325980"/>
                      <a:gd name="connsiteY2" fmla="*/ 551815 h 1424304"/>
                      <a:gd name="connsiteX3" fmla="*/ 58646 w 325980"/>
                      <a:gd name="connsiteY3" fmla="*/ 0 h 1424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5980" h="1424304">
                        <a:moveTo>
                          <a:pt x="325981" y="1424305"/>
                        </a:moveTo>
                        <a:cubicBezTo>
                          <a:pt x="325981" y="1424305"/>
                          <a:pt x="-9934" y="1367155"/>
                          <a:pt x="226" y="688340"/>
                        </a:cubicBezTo>
                        <a:cubicBezTo>
                          <a:pt x="861" y="642620"/>
                          <a:pt x="4671" y="597535"/>
                          <a:pt x="9751" y="551815"/>
                        </a:cubicBezTo>
                        <a:cubicBezTo>
                          <a:pt x="22451" y="438785"/>
                          <a:pt x="49121" y="185420"/>
                          <a:pt x="58646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1" name="任意形状 580"/>
                  <p:cNvSpPr/>
                  <p:nvPr/>
                </p:nvSpPr>
                <p:spPr>
                  <a:xfrm>
                    <a:off x="840105" y="3625850"/>
                    <a:ext cx="1210474" cy="1148079"/>
                  </a:xfrm>
                  <a:custGeom>
                    <a:avLst/>
                    <a:gdLst>
                      <a:gd name="connsiteX0" fmla="*/ 0 w 1210474"/>
                      <a:gd name="connsiteY0" fmla="*/ 228600 h 1148079"/>
                      <a:gd name="connsiteX1" fmla="*/ 982980 w 1210474"/>
                      <a:gd name="connsiteY1" fmla="*/ 0 h 1148079"/>
                      <a:gd name="connsiteX2" fmla="*/ 1082040 w 1210474"/>
                      <a:gd name="connsiteY2" fmla="*/ 1148080 h 1148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0474" h="1148079">
                        <a:moveTo>
                          <a:pt x="0" y="228600"/>
                        </a:moveTo>
                        <a:cubicBezTo>
                          <a:pt x="626745" y="43815"/>
                          <a:pt x="982980" y="0"/>
                          <a:pt x="982980" y="0"/>
                        </a:cubicBezTo>
                        <a:cubicBezTo>
                          <a:pt x="982980" y="0"/>
                          <a:pt x="1420495" y="648335"/>
                          <a:pt x="1082040" y="114808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2" name="任意形状 581"/>
                  <p:cNvSpPr/>
                  <p:nvPr/>
                </p:nvSpPr>
                <p:spPr>
                  <a:xfrm>
                    <a:off x="1238885" y="5060315"/>
                    <a:ext cx="358775" cy="147319"/>
                  </a:xfrm>
                  <a:custGeom>
                    <a:avLst/>
                    <a:gdLst>
                      <a:gd name="connsiteX0" fmla="*/ 0 w 358775"/>
                      <a:gd name="connsiteY0" fmla="*/ 147320 h 147319"/>
                      <a:gd name="connsiteX1" fmla="*/ 358775 w 358775"/>
                      <a:gd name="connsiteY1" fmla="*/ 0 h 147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8775" h="147319">
                        <a:moveTo>
                          <a:pt x="0" y="147320"/>
                        </a:moveTo>
                        <a:cubicBezTo>
                          <a:pt x="141605" y="105410"/>
                          <a:pt x="259715" y="55880"/>
                          <a:pt x="35877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3" name="任意形状 582"/>
                  <p:cNvSpPr/>
                  <p:nvPr/>
                </p:nvSpPr>
                <p:spPr>
                  <a:xfrm>
                    <a:off x="-255904" y="3684270"/>
                    <a:ext cx="3375179" cy="3838592"/>
                  </a:xfrm>
                  <a:custGeom>
                    <a:avLst/>
                    <a:gdLst>
                      <a:gd name="connsiteX0" fmla="*/ 2125345 w 3375179"/>
                      <a:gd name="connsiteY0" fmla="*/ 19685 h 3838592"/>
                      <a:gd name="connsiteX1" fmla="*/ 2290445 w 3375179"/>
                      <a:gd name="connsiteY1" fmla="*/ 0 h 3838592"/>
                      <a:gd name="connsiteX2" fmla="*/ 2130425 w 3375179"/>
                      <a:gd name="connsiteY2" fmla="*/ 3683635 h 3838592"/>
                      <a:gd name="connsiteX3" fmla="*/ 0 w 3375179"/>
                      <a:gd name="connsiteY3" fmla="*/ 674370 h 3838592"/>
                      <a:gd name="connsiteX4" fmla="*/ 149225 w 3375179"/>
                      <a:gd name="connsiteY4" fmla="*/ 601980 h 3838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75179" h="3838592">
                        <a:moveTo>
                          <a:pt x="2125345" y="19685"/>
                        </a:moveTo>
                        <a:cubicBezTo>
                          <a:pt x="2222500" y="5715"/>
                          <a:pt x="2290445" y="0"/>
                          <a:pt x="2290445" y="0"/>
                        </a:cubicBezTo>
                        <a:cubicBezTo>
                          <a:pt x="3510280" y="2372360"/>
                          <a:pt x="4007485" y="3131185"/>
                          <a:pt x="2130425" y="3683635"/>
                        </a:cubicBezTo>
                        <a:cubicBezTo>
                          <a:pt x="253365" y="4236085"/>
                          <a:pt x="259715" y="3329305"/>
                          <a:pt x="0" y="674370"/>
                        </a:cubicBezTo>
                        <a:cubicBezTo>
                          <a:pt x="0" y="674370"/>
                          <a:pt x="59690" y="642620"/>
                          <a:pt x="149225" y="60198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" name="任意形状 583"/>
                  <p:cNvSpPr/>
                  <p:nvPr/>
                </p:nvSpPr>
                <p:spPr>
                  <a:xfrm>
                    <a:off x="1510030" y="4669790"/>
                    <a:ext cx="542924" cy="569594"/>
                  </a:xfrm>
                  <a:custGeom>
                    <a:avLst/>
                    <a:gdLst>
                      <a:gd name="connsiteX0" fmla="*/ 356235 w 542924"/>
                      <a:gd name="connsiteY0" fmla="*/ 0 h 569594"/>
                      <a:gd name="connsiteX1" fmla="*/ 542925 w 542924"/>
                      <a:gd name="connsiteY1" fmla="*/ 405765 h 569594"/>
                      <a:gd name="connsiteX2" fmla="*/ 173990 w 542924"/>
                      <a:gd name="connsiteY2" fmla="*/ 569595 h 569594"/>
                      <a:gd name="connsiteX3" fmla="*/ 0 w 542924"/>
                      <a:gd name="connsiteY3" fmla="*/ 148590 h 569594"/>
                      <a:gd name="connsiteX4" fmla="*/ 356235 w 542924"/>
                      <a:gd name="connsiteY4" fmla="*/ 0 h 569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2924" h="569594">
                        <a:moveTo>
                          <a:pt x="356235" y="0"/>
                        </a:moveTo>
                        <a:cubicBezTo>
                          <a:pt x="356235" y="0"/>
                          <a:pt x="488315" y="231775"/>
                          <a:pt x="542925" y="405765"/>
                        </a:cubicBezTo>
                        <a:cubicBezTo>
                          <a:pt x="542925" y="405765"/>
                          <a:pt x="351790" y="535940"/>
                          <a:pt x="173990" y="569595"/>
                        </a:cubicBezTo>
                        <a:cubicBezTo>
                          <a:pt x="173990" y="569595"/>
                          <a:pt x="52070" y="346075"/>
                          <a:pt x="0" y="148590"/>
                        </a:cubicBezTo>
                        <a:cubicBezTo>
                          <a:pt x="0" y="148590"/>
                          <a:pt x="162560" y="30480"/>
                          <a:pt x="356235" y="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" name="任意形状 584"/>
                  <p:cNvSpPr/>
                  <p:nvPr/>
                </p:nvSpPr>
                <p:spPr>
                  <a:xfrm>
                    <a:off x="1621155" y="4785995"/>
                    <a:ext cx="318769" cy="334009"/>
                  </a:xfrm>
                  <a:custGeom>
                    <a:avLst/>
                    <a:gdLst>
                      <a:gd name="connsiteX0" fmla="*/ 208915 w 318769"/>
                      <a:gd name="connsiteY0" fmla="*/ 0 h 334009"/>
                      <a:gd name="connsiteX1" fmla="*/ 318770 w 318769"/>
                      <a:gd name="connsiteY1" fmla="*/ 238125 h 334009"/>
                      <a:gd name="connsiteX2" fmla="*/ 102235 w 318769"/>
                      <a:gd name="connsiteY2" fmla="*/ 334010 h 334009"/>
                      <a:gd name="connsiteX3" fmla="*/ 0 w 318769"/>
                      <a:gd name="connsiteY3" fmla="*/ 86995 h 334009"/>
                      <a:gd name="connsiteX4" fmla="*/ 208915 w 318769"/>
                      <a:gd name="connsiteY4" fmla="*/ 0 h 33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769" h="334009">
                        <a:moveTo>
                          <a:pt x="208915" y="0"/>
                        </a:moveTo>
                        <a:cubicBezTo>
                          <a:pt x="208915" y="0"/>
                          <a:pt x="286385" y="135890"/>
                          <a:pt x="318770" y="238125"/>
                        </a:cubicBezTo>
                        <a:cubicBezTo>
                          <a:pt x="318770" y="238125"/>
                          <a:pt x="206375" y="314325"/>
                          <a:pt x="102235" y="334010"/>
                        </a:cubicBezTo>
                        <a:cubicBezTo>
                          <a:pt x="102235" y="334010"/>
                          <a:pt x="30480" y="202565"/>
                          <a:pt x="0" y="86995"/>
                        </a:cubicBezTo>
                        <a:cubicBezTo>
                          <a:pt x="0" y="86995"/>
                          <a:pt x="95250" y="17780"/>
                          <a:pt x="208915" y="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" name="任意形状 585"/>
                  <p:cNvSpPr/>
                  <p:nvPr/>
                </p:nvSpPr>
                <p:spPr>
                  <a:xfrm>
                    <a:off x="1777364" y="5130800"/>
                    <a:ext cx="352425" cy="389254"/>
                  </a:xfrm>
                  <a:custGeom>
                    <a:avLst/>
                    <a:gdLst>
                      <a:gd name="connsiteX0" fmla="*/ 183515 w 352425"/>
                      <a:gd name="connsiteY0" fmla="*/ 0 h 389254"/>
                      <a:gd name="connsiteX1" fmla="*/ 352425 w 352425"/>
                      <a:gd name="connsiteY1" fmla="*/ 299720 h 389254"/>
                      <a:gd name="connsiteX2" fmla="*/ 163195 w 352425"/>
                      <a:gd name="connsiteY2" fmla="*/ 389255 h 389254"/>
                      <a:gd name="connsiteX3" fmla="*/ 0 w 352425"/>
                      <a:gd name="connsiteY3" fmla="*/ 83185 h 38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2425" h="389254">
                        <a:moveTo>
                          <a:pt x="183515" y="0"/>
                        </a:moveTo>
                        <a:cubicBezTo>
                          <a:pt x="183515" y="0"/>
                          <a:pt x="239395" y="134620"/>
                          <a:pt x="352425" y="299720"/>
                        </a:cubicBezTo>
                        <a:lnTo>
                          <a:pt x="163195" y="389255"/>
                        </a:lnTo>
                        <a:cubicBezTo>
                          <a:pt x="163195" y="389255"/>
                          <a:pt x="64135" y="234950"/>
                          <a:pt x="0" y="8318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" name="任意形状 586"/>
                  <p:cNvSpPr/>
                  <p:nvPr/>
                </p:nvSpPr>
                <p:spPr>
                  <a:xfrm>
                    <a:off x="1507489" y="4472940"/>
                    <a:ext cx="271780" cy="297814"/>
                  </a:xfrm>
                  <a:custGeom>
                    <a:avLst/>
                    <a:gdLst>
                      <a:gd name="connsiteX0" fmla="*/ 271780 w 271780"/>
                      <a:gd name="connsiteY0" fmla="*/ 216535 h 297814"/>
                      <a:gd name="connsiteX1" fmla="*/ 195580 w 271780"/>
                      <a:gd name="connsiteY1" fmla="*/ 0 h 297814"/>
                      <a:gd name="connsiteX2" fmla="*/ 0 w 271780"/>
                      <a:gd name="connsiteY2" fmla="*/ 70485 h 297814"/>
                      <a:gd name="connsiteX3" fmla="*/ 79375 w 271780"/>
                      <a:gd name="connsiteY3" fmla="*/ 297815 h 297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780" h="297814">
                        <a:moveTo>
                          <a:pt x="271780" y="216535"/>
                        </a:moveTo>
                        <a:cubicBezTo>
                          <a:pt x="271780" y="216535"/>
                          <a:pt x="229235" y="112395"/>
                          <a:pt x="195580" y="0"/>
                        </a:cubicBezTo>
                        <a:lnTo>
                          <a:pt x="0" y="70485"/>
                        </a:lnTo>
                        <a:cubicBezTo>
                          <a:pt x="16510" y="128905"/>
                          <a:pt x="50165" y="226695"/>
                          <a:pt x="79375" y="29781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8" name="任意形状 587"/>
                  <p:cNvSpPr/>
                  <p:nvPr/>
                </p:nvSpPr>
                <p:spPr>
                  <a:xfrm>
                    <a:off x="712469" y="3394648"/>
                    <a:ext cx="572135" cy="339786"/>
                  </a:xfrm>
                  <a:custGeom>
                    <a:avLst/>
                    <a:gdLst>
                      <a:gd name="connsiteX0" fmla="*/ 572135 w 572135"/>
                      <a:gd name="connsiteY0" fmla="*/ 339787 h 339786"/>
                      <a:gd name="connsiteX1" fmla="*/ 0 w 572135"/>
                      <a:gd name="connsiteY1" fmla="*/ 24192 h 33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2135" h="339786">
                        <a:moveTo>
                          <a:pt x="572135" y="339787"/>
                        </a:moveTo>
                        <a:cubicBezTo>
                          <a:pt x="572135" y="339787"/>
                          <a:pt x="444500" y="-107253"/>
                          <a:pt x="0" y="24192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9" name="任意形状 588"/>
                  <p:cNvSpPr/>
                  <p:nvPr/>
                </p:nvSpPr>
                <p:spPr>
                  <a:xfrm>
                    <a:off x="819785" y="3396615"/>
                    <a:ext cx="292734" cy="381000"/>
                  </a:xfrm>
                  <a:custGeom>
                    <a:avLst/>
                    <a:gdLst>
                      <a:gd name="connsiteX0" fmla="*/ 292735 w 292734"/>
                      <a:gd name="connsiteY0" fmla="*/ 381000 h 381000"/>
                      <a:gd name="connsiteX1" fmla="*/ 0 w 292734"/>
                      <a:gd name="connsiteY1" fmla="*/ 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2734" h="381000">
                        <a:moveTo>
                          <a:pt x="292735" y="381000"/>
                        </a:moveTo>
                        <a:cubicBezTo>
                          <a:pt x="292735" y="381000"/>
                          <a:pt x="217805" y="56515"/>
                          <a:pt x="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0" name="任意形状 589"/>
                  <p:cNvSpPr/>
                  <p:nvPr/>
                </p:nvSpPr>
                <p:spPr>
                  <a:xfrm>
                    <a:off x="740409" y="3500358"/>
                    <a:ext cx="285115" cy="67706"/>
                  </a:xfrm>
                  <a:custGeom>
                    <a:avLst/>
                    <a:gdLst>
                      <a:gd name="connsiteX0" fmla="*/ 285115 w 285115"/>
                      <a:gd name="connsiteY0" fmla="*/ 67707 h 67706"/>
                      <a:gd name="connsiteX1" fmla="*/ 0 w 285115"/>
                      <a:gd name="connsiteY1" fmla="*/ 15001 h 6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115" h="67706">
                        <a:moveTo>
                          <a:pt x="285115" y="67707"/>
                        </a:moveTo>
                        <a:cubicBezTo>
                          <a:pt x="285115" y="67707"/>
                          <a:pt x="181610" y="-38338"/>
                          <a:pt x="0" y="15001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1" name="任意形状 590"/>
                  <p:cNvSpPr/>
                  <p:nvPr/>
                </p:nvSpPr>
                <p:spPr>
                  <a:xfrm>
                    <a:off x="1781810" y="3700779"/>
                    <a:ext cx="189223" cy="876300"/>
                  </a:xfrm>
                  <a:custGeom>
                    <a:avLst/>
                    <a:gdLst>
                      <a:gd name="connsiteX0" fmla="*/ 0 w 189223"/>
                      <a:gd name="connsiteY0" fmla="*/ 0 h 876300"/>
                      <a:gd name="connsiteX1" fmla="*/ 146685 w 189223"/>
                      <a:gd name="connsiteY1" fmla="*/ 87630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9223" h="876300">
                        <a:moveTo>
                          <a:pt x="0" y="0"/>
                        </a:moveTo>
                        <a:cubicBezTo>
                          <a:pt x="0" y="0"/>
                          <a:pt x="297180" y="507365"/>
                          <a:pt x="146685" y="87630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custDash>
                      <a:ds d="578108" sp="57810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" name="任意形状 591"/>
                  <p:cNvSpPr/>
                  <p:nvPr/>
                </p:nvSpPr>
                <p:spPr>
                  <a:xfrm>
                    <a:off x="910589" y="5006340"/>
                    <a:ext cx="588010" cy="173354"/>
                  </a:xfrm>
                  <a:custGeom>
                    <a:avLst/>
                    <a:gdLst>
                      <a:gd name="connsiteX0" fmla="*/ 588010 w 588010"/>
                      <a:gd name="connsiteY0" fmla="*/ 0 h 173354"/>
                      <a:gd name="connsiteX1" fmla="*/ 300990 w 588010"/>
                      <a:gd name="connsiteY1" fmla="*/ 110490 h 173354"/>
                      <a:gd name="connsiteX2" fmla="*/ 0 w 588010"/>
                      <a:gd name="connsiteY2" fmla="*/ 173355 h 173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88010" h="173354">
                        <a:moveTo>
                          <a:pt x="588010" y="0"/>
                        </a:moveTo>
                        <a:cubicBezTo>
                          <a:pt x="588010" y="0"/>
                          <a:pt x="467995" y="60960"/>
                          <a:pt x="300990" y="110490"/>
                        </a:cubicBezTo>
                        <a:cubicBezTo>
                          <a:pt x="133985" y="160020"/>
                          <a:pt x="0" y="173355"/>
                          <a:pt x="0" y="173355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custDash>
                      <a:ds d="578108" sp="57810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" name="任意形状 592"/>
                  <p:cNvSpPr/>
                  <p:nvPr/>
                </p:nvSpPr>
                <p:spPr>
                  <a:xfrm>
                    <a:off x="1475105" y="5736590"/>
                    <a:ext cx="1109980" cy="633094"/>
                  </a:xfrm>
                  <a:custGeom>
                    <a:avLst/>
                    <a:gdLst>
                      <a:gd name="connsiteX0" fmla="*/ 0 w 1109980"/>
                      <a:gd name="connsiteY0" fmla="*/ 274320 h 633094"/>
                      <a:gd name="connsiteX1" fmla="*/ 1031875 w 1109980"/>
                      <a:gd name="connsiteY1" fmla="*/ 0 h 633094"/>
                      <a:gd name="connsiteX2" fmla="*/ 1109980 w 1109980"/>
                      <a:gd name="connsiteY2" fmla="*/ 266065 h 633094"/>
                      <a:gd name="connsiteX3" fmla="*/ 104775 w 1109980"/>
                      <a:gd name="connsiteY3" fmla="*/ 633095 h 633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9980" h="633094">
                        <a:moveTo>
                          <a:pt x="0" y="274320"/>
                        </a:moveTo>
                        <a:cubicBezTo>
                          <a:pt x="0" y="274320"/>
                          <a:pt x="712470" y="64135"/>
                          <a:pt x="1031875" y="0"/>
                        </a:cubicBezTo>
                        <a:lnTo>
                          <a:pt x="1109980" y="266065"/>
                        </a:lnTo>
                        <a:cubicBezTo>
                          <a:pt x="1109980" y="266065"/>
                          <a:pt x="782320" y="433705"/>
                          <a:pt x="104775" y="63309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" name="任意形状 593"/>
                  <p:cNvSpPr/>
                  <p:nvPr/>
                </p:nvSpPr>
                <p:spPr>
                  <a:xfrm>
                    <a:off x="589280" y="6026150"/>
                    <a:ext cx="1998198" cy="1216141"/>
                  </a:xfrm>
                  <a:custGeom>
                    <a:avLst/>
                    <a:gdLst>
                      <a:gd name="connsiteX0" fmla="*/ 1948815 w 1998198"/>
                      <a:gd name="connsiteY0" fmla="*/ 0 h 1216141"/>
                      <a:gd name="connsiteX1" fmla="*/ 1228725 w 1998198"/>
                      <a:gd name="connsiteY1" fmla="*/ 1150620 h 1216141"/>
                      <a:gd name="connsiteX2" fmla="*/ 0 w 1998198"/>
                      <a:gd name="connsiteY2" fmla="*/ 574040 h 121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98198" h="1216141">
                        <a:moveTo>
                          <a:pt x="1948815" y="0"/>
                        </a:moveTo>
                        <a:cubicBezTo>
                          <a:pt x="1948815" y="0"/>
                          <a:pt x="2279650" y="840740"/>
                          <a:pt x="1228725" y="1150620"/>
                        </a:cubicBezTo>
                        <a:cubicBezTo>
                          <a:pt x="177165" y="1459865"/>
                          <a:pt x="0" y="574040"/>
                          <a:pt x="0" y="57404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" name="任意形状 594"/>
                  <p:cNvSpPr/>
                  <p:nvPr/>
                </p:nvSpPr>
                <p:spPr>
                  <a:xfrm>
                    <a:off x="666115" y="6101079"/>
                    <a:ext cx="1857984" cy="1083274"/>
                  </a:xfrm>
                  <a:custGeom>
                    <a:avLst/>
                    <a:gdLst>
                      <a:gd name="connsiteX0" fmla="*/ 1829435 w 1857984"/>
                      <a:gd name="connsiteY0" fmla="*/ 0 h 1083274"/>
                      <a:gd name="connsiteX1" fmla="*/ 1136015 w 1857984"/>
                      <a:gd name="connsiteY1" fmla="*/ 1021715 h 1083274"/>
                      <a:gd name="connsiteX2" fmla="*/ 0 w 1857984"/>
                      <a:gd name="connsiteY2" fmla="*/ 538480 h 1083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57984" h="1083274">
                        <a:moveTo>
                          <a:pt x="1829435" y="0"/>
                        </a:moveTo>
                        <a:cubicBezTo>
                          <a:pt x="1878330" y="186055"/>
                          <a:pt x="1961515" y="778510"/>
                          <a:pt x="1136015" y="1021715"/>
                        </a:cubicBezTo>
                        <a:cubicBezTo>
                          <a:pt x="310515" y="1264920"/>
                          <a:pt x="59690" y="721360"/>
                          <a:pt x="0" y="53848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custDash>
                      <a:ds d="578108" sp="57810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6" name="任意形状 595"/>
                  <p:cNvSpPr/>
                  <p:nvPr/>
                </p:nvSpPr>
                <p:spPr>
                  <a:xfrm>
                    <a:off x="1549400" y="5925184"/>
                    <a:ext cx="1013460" cy="338455"/>
                  </a:xfrm>
                  <a:custGeom>
                    <a:avLst/>
                    <a:gdLst>
                      <a:gd name="connsiteX0" fmla="*/ 1013460 w 1013460"/>
                      <a:gd name="connsiteY0" fmla="*/ 0 h 338455"/>
                      <a:gd name="connsiteX1" fmla="*/ 0 w 1013460"/>
                      <a:gd name="connsiteY1" fmla="*/ 338455 h 338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13460" h="338455">
                        <a:moveTo>
                          <a:pt x="1013460" y="0"/>
                        </a:moveTo>
                        <a:cubicBezTo>
                          <a:pt x="1013460" y="0"/>
                          <a:pt x="540385" y="179705"/>
                          <a:pt x="0" y="338455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" name="任意形状 596"/>
                  <p:cNvSpPr/>
                  <p:nvPr/>
                </p:nvSpPr>
                <p:spPr>
                  <a:xfrm>
                    <a:off x="2305050" y="4208779"/>
                    <a:ext cx="1244497" cy="2695575"/>
                  </a:xfrm>
                  <a:custGeom>
                    <a:avLst/>
                    <a:gdLst>
                      <a:gd name="connsiteX0" fmla="*/ 0 w 1244497"/>
                      <a:gd name="connsiteY0" fmla="*/ 0 h 2695575"/>
                      <a:gd name="connsiteX1" fmla="*/ 974725 w 1244497"/>
                      <a:gd name="connsiteY1" fmla="*/ 1316990 h 2695575"/>
                      <a:gd name="connsiteX2" fmla="*/ 545465 w 1244497"/>
                      <a:gd name="connsiteY2" fmla="*/ 2695576 h 2695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44497" h="2695575">
                        <a:moveTo>
                          <a:pt x="0" y="0"/>
                        </a:moveTo>
                        <a:cubicBezTo>
                          <a:pt x="347980" y="688340"/>
                          <a:pt x="763270" y="1054735"/>
                          <a:pt x="974725" y="1316990"/>
                        </a:cubicBezTo>
                        <a:cubicBezTo>
                          <a:pt x="1454150" y="1910715"/>
                          <a:pt x="1284605" y="2477770"/>
                          <a:pt x="545465" y="2695576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8" name="任意形状 597"/>
                  <p:cNvSpPr/>
                  <p:nvPr/>
                </p:nvSpPr>
                <p:spPr>
                  <a:xfrm>
                    <a:off x="3034029" y="5698490"/>
                    <a:ext cx="450610" cy="973454"/>
                  </a:xfrm>
                  <a:custGeom>
                    <a:avLst/>
                    <a:gdLst>
                      <a:gd name="connsiteX0" fmla="*/ 367665 w 450610"/>
                      <a:gd name="connsiteY0" fmla="*/ 0 h 973454"/>
                      <a:gd name="connsiteX1" fmla="*/ 0 w 450610"/>
                      <a:gd name="connsiteY1" fmla="*/ 973455 h 97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50610" h="973454">
                        <a:moveTo>
                          <a:pt x="367665" y="0"/>
                        </a:moveTo>
                        <a:cubicBezTo>
                          <a:pt x="367665" y="0"/>
                          <a:pt x="711200" y="584200"/>
                          <a:pt x="0" y="97345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9" name="任意形状 598"/>
                  <p:cNvSpPr/>
                  <p:nvPr/>
                </p:nvSpPr>
                <p:spPr>
                  <a:xfrm>
                    <a:off x="2884804" y="5401945"/>
                    <a:ext cx="345887" cy="1174114"/>
                  </a:xfrm>
                  <a:custGeom>
                    <a:avLst/>
                    <a:gdLst>
                      <a:gd name="connsiteX0" fmla="*/ 297815 w 345887"/>
                      <a:gd name="connsiteY0" fmla="*/ 1174115 h 1174114"/>
                      <a:gd name="connsiteX1" fmla="*/ 0 w 345887"/>
                      <a:gd name="connsiteY1" fmla="*/ 0 h 1174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45887" h="1174114">
                        <a:moveTo>
                          <a:pt x="297815" y="1174115"/>
                        </a:moveTo>
                        <a:cubicBezTo>
                          <a:pt x="297815" y="1174115"/>
                          <a:pt x="522605" y="810260"/>
                          <a:pt x="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0" name="任意形状 599"/>
                  <p:cNvSpPr/>
                  <p:nvPr/>
                </p:nvSpPr>
                <p:spPr>
                  <a:xfrm>
                    <a:off x="2760345" y="5122545"/>
                    <a:ext cx="629597" cy="1342389"/>
                  </a:xfrm>
                  <a:custGeom>
                    <a:avLst/>
                    <a:gdLst>
                      <a:gd name="connsiteX0" fmla="*/ 547370 w 629597"/>
                      <a:gd name="connsiteY0" fmla="*/ 1342390 h 1342389"/>
                      <a:gd name="connsiteX1" fmla="*/ 422275 w 629597"/>
                      <a:gd name="connsiteY1" fmla="*/ 547370 h 1342389"/>
                      <a:gd name="connsiteX2" fmla="*/ 340360 w 629597"/>
                      <a:gd name="connsiteY2" fmla="*/ 437515 h 1342389"/>
                      <a:gd name="connsiteX3" fmla="*/ 0 w 629597"/>
                      <a:gd name="connsiteY3" fmla="*/ 0 h 134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597" h="1342389">
                        <a:moveTo>
                          <a:pt x="547370" y="1342390"/>
                        </a:moveTo>
                        <a:cubicBezTo>
                          <a:pt x="547370" y="1342390"/>
                          <a:pt x="798830" y="1111885"/>
                          <a:pt x="422275" y="547370"/>
                        </a:cubicBezTo>
                        <a:cubicBezTo>
                          <a:pt x="396875" y="509270"/>
                          <a:pt x="369570" y="473075"/>
                          <a:pt x="340360" y="437515"/>
                        </a:cubicBezTo>
                        <a:cubicBezTo>
                          <a:pt x="268605" y="349250"/>
                          <a:pt x="108585" y="151130"/>
                          <a:pt x="0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1" name="任意形状 600"/>
                  <p:cNvSpPr/>
                  <p:nvPr/>
                </p:nvSpPr>
                <p:spPr>
                  <a:xfrm>
                    <a:off x="673636" y="5612031"/>
                    <a:ext cx="62426" cy="62426"/>
                  </a:xfrm>
                  <a:custGeom>
                    <a:avLst/>
                    <a:gdLst>
                      <a:gd name="connsiteX0" fmla="*/ 61058 w 62426"/>
                      <a:gd name="connsiteY0" fmla="*/ 22323 h 62426"/>
                      <a:gd name="connsiteX1" fmla="*/ 40103 w 62426"/>
                      <a:gd name="connsiteY1" fmla="*/ 61058 h 62426"/>
                      <a:gd name="connsiteX2" fmla="*/ 1368 w 62426"/>
                      <a:gd name="connsiteY2" fmla="*/ 40103 h 62426"/>
                      <a:gd name="connsiteX3" fmla="*/ 22323 w 62426"/>
                      <a:gd name="connsiteY3" fmla="*/ 1368 h 62426"/>
                      <a:gd name="connsiteX4" fmla="*/ 61058 w 62426"/>
                      <a:gd name="connsiteY4" fmla="*/ 22323 h 62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26" h="62426">
                        <a:moveTo>
                          <a:pt x="61058" y="22323"/>
                        </a:moveTo>
                        <a:cubicBezTo>
                          <a:pt x="66138" y="38833"/>
                          <a:pt x="56613" y="55978"/>
                          <a:pt x="40103" y="61058"/>
                        </a:cubicBezTo>
                        <a:cubicBezTo>
                          <a:pt x="23593" y="66138"/>
                          <a:pt x="6448" y="56613"/>
                          <a:pt x="1368" y="40103"/>
                        </a:cubicBezTo>
                        <a:cubicBezTo>
                          <a:pt x="-3712" y="23593"/>
                          <a:pt x="5813" y="6448"/>
                          <a:pt x="22323" y="1368"/>
                        </a:cubicBezTo>
                        <a:cubicBezTo>
                          <a:pt x="38833" y="-3712"/>
                          <a:pt x="55978" y="5813"/>
                          <a:pt x="61058" y="22323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" name="任意形状 601"/>
                  <p:cNvSpPr/>
                  <p:nvPr/>
                </p:nvSpPr>
                <p:spPr>
                  <a:xfrm>
                    <a:off x="1901726" y="5250716"/>
                    <a:ext cx="62426" cy="62426"/>
                  </a:xfrm>
                  <a:custGeom>
                    <a:avLst/>
                    <a:gdLst>
                      <a:gd name="connsiteX0" fmla="*/ 61058 w 62426"/>
                      <a:gd name="connsiteY0" fmla="*/ 22324 h 62426"/>
                      <a:gd name="connsiteX1" fmla="*/ 40103 w 62426"/>
                      <a:gd name="connsiteY1" fmla="*/ 61058 h 62426"/>
                      <a:gd name="connsiteX2" fmla="*/ 1368 w 62426"/>
                      <a:gd name="connsiteY2" fmla="*/ 40104 h 62426"/>
                      <a:gd name="connsiteX3" fmla="*/ 22323 w 62426"/>
                      <a:gd name="connsiteY3" fmla="*/ 1368 h 62426"/>
                      <a:gd name="connsiteX4" fmla="*/ 61058 w 62426"/>
                      <a:gd name="connsiteY4" fmla="*/ 22324 h 62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26" h="62426">
                        <a:moveTo>
                          <a:pt x="61058" y="22324"/>
                        </a:moveTo>
                        <a:cubicBezTo>
                          <a:pt x="66138" y="38833"/>
                          <a:pt x="56613" y="55979"/>
                          <a:pt x="40103" y="61058"/>
                        </a:cubicBezTo>
                        <a:cubicBezTo>
                          <a:pt x="23593" y="66138"/>
                          <a:pt x="6448" y="56613"/>
                          <a:pt x="1368" y="40104"/>
                        </a:cubicBezTo>
                        <a:cubicBezTo>
                          <a:pt x="-3712" y="23593"/>
                          <a:pt x="5813" y="6449"/>
                          <a:pt x="22323" y="1368"/>
                        </a:cubicBezTo>
                        <a:cubicBezTo>
                          <a:pt x="38833" y="-3712"/>
                          <a:pt x="55978" y="5813"/>
                          <a:pt x="61058" y="22324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" name="任意形状 602"/>
                  <p:cNvSpPr/>
                  <p:nvPr/>
                </p:nvSpPr>
                <p:spPr>
                  <a:xfrm>
                    <a:off x="2278379" y="6122034"/>
                    <a:ext cx="187325" cy="201295"/>
                  </a:xfrm>
                  <a:custGeom>
                    <a:avLst/>
                    <a:gdLst>
                      <a:gd name="connsiteX0" fmla="*/ 33020 w 187325"/>
                      <a:gd name="connsiteY0" fmla="*/ 0 h 201295"/>
                      <a:gd name="connsiteX1" fmla="*/ 187325 w 187325"/>
                      <a:gd name="connsiteY1" fmla="*/ 126365 h 201295"/>
                      <a:gd name="connsiteX2" fmla="*/ 108585 w 187325"/>
                      <a:gd name="connsiteY2" fmla="*/ 201295 h 201295"/>
                      <a:gd name="connsiteX3" fmla="*/ 0 w 187325"/>
                      <a:gd name="connsiteY3" fmla="*/ 13335 h 201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7325" h="201295">
                        <a:moveTo>
                          <a:pt x="33020" y="0"/>
                        </a:moveTo>
                        <a:cubicBezTo>
                          <a:pt x="122555" y="45085"/>
                          <a:pt x="187325" y="126365"/>
                          <a:pt x="187325" y="126365"/>
                        </a:cubicBezTo>
                        <a:cubicBezTo>
                          <a:pt x="167005" y="181610"/>
                          <a:pt x="108585" y="201295"/>
                          <a:pt x="108585" y="201295"/>
                        </a:cubicBezTo>
                        <a:cubicBezTo>
                          <a:pt x="41910" y="117475"/>
                          <a:pt x="12700" y="50165"/>
                          <a:pt x="0" y="1333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3" name="图形 6"/>
              <p:cNvGrpSpPr/>
              <p:nvPr/>
            </p:nvGrpSpPr>
            <p:grpSpPr>
              <a:xfrm>
                <a:off x="9642185" y="-793058"/>
                <a:ext cx="3053257" cy="3053257"/>
                <a:chOff x="9642185" y="-793058"/>
                <a:chExt cx="3053257" cy="3053257"/>
              </a:xfrm>
            </p:grpSpPr>
            <p:grpSp>
              <p:nvGrpSpPr>
                <p:cNvPr id="504" name="图形 6"/>
                <p:cNvGrpSpPr/>
                <p:nvPr/>
              </p:nvGrpSpPr>
              <p:grpSpPr>
                <a:xfrm>
                  <a:off x="10088904" y="-346170"/>
                  <a:ext cx="2160008" cy="2159107"/>
                  <a:chOff x="10088904" y="-346170"/>
                  <a:chExt cx="2160008" cy="2159107"/>
                </a:xfrm>
              </p:grpSpPr>
              <p:sp>
                <p:nvSpPr>
                  <p:cNvPr id="523" name="任意形状 522"/>
                  <p:cNvSpPr/>
                  <p:nvPr/>
                </p:nvSpPr>
                <p:spPr>
                  <a:xfrm>
                    <a:off x="12098655" y="335915"/>
                    <a:ext cx="74294" cy="104775"/>
                  </a:xfrm>
                  <a:custGeom>
                    <a:avLst/>
                    <a:gdLst>
                      <a:gd name="connsiteX0" fmla="*/ 0 w 74294"/>
                      <a:gd name="connsiteY0" fmla="*/ 104775 h 104775"/>
                      <a:gd name="connsiteX1" fmla="*/ 74295 w 74294"/>
                      <a:gd name="connsiteY1" fmla="*/ 0 h 104775"/>
                      <a:gd name="connsiteX2" fmla="*/ 0 w 74294"/>
                      <a:gd name="connsiteY2" fmla="*/ 104775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4294" h="104775">
                        <a:moveTo>
                          <a:pt x="0" y="104775"/>
                        </a:moveTo>
                        <a:lnTo>
                          <a:pt x="74295" y="0"/>
                        </a:lnTo>
                        <a:lnTo>
                          <a:pt x="0" y="10477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4" name="任意形状 523"/>
                  <p:cNvSpPr/>
                  <p:nvPr/>
                </p:nvSpPr>
                <p:spPr>
                  <a:xfrm>
                    <a:off x="11892915" y="551815"/>
                    <a:ext cx="173990" cy="532765"/>
                  </a:xfrm>
                  <a:custGeom>
                    <a:avLst/>
                    <a:gdLst>
                      <a:gd name="connsiteX0" fmla="*/ 173990 w 173990"/>
                      <a:gd name="connsiteY0" fmla="*/ 424180 h 532765"/>
                      <a:gd name="connsiteX1" fmla="*/ 0 w 173990"/>
                      <a:gd name="connsiteY1" fmla="*/ 532765 h 532765"/>
                      <a:gd name="connsiteX2" fmla="*/ 173990 w 173990"/>
                      <a:gd name="connsiteY2" fmla="*/ 424180 h 532765"/>
                      <a:gd name="connsiteX3" fmla="*/ 168275 w 173990"/>
                      <a:gd name="connsiteY3" fmla="*/ 0 h 532765"/>
                      <a:gd name="connsiteX4" fmla="*/ 168275 w 173990"/>
                      <a:gd name="connsiteY4" fmla="*/ 0 h 53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990" h="532765">
                        <a:moveTo>
                          <a:pt x="173990" y="424180"/>
                        </a:moveTo>
                        <a:lnTo>
                          <a:pt x="0" y="532765"/>
                        </a:lnTo>
                        <a:lnTo>
                          <a:pt x="173990" y="424180"/>
                        </a:lnTo>
                        <a:lnTo>
                          <a:pt x="168275" y="0"/>
                        </a:lnTo>
                        <a:lnTo>
                          <a:pt x="168275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5" name="任意形状 524"/>
                  <p:cNvSpPr/>
                  <p:nvPr/>
                </p:nvSpPr>
                <p:spPr>
                  <a:xfrm>
                    <a:off x="11096625" y="1520825"/>
                    <a:ext cx="599440" cy="146685"/>
                  </a:xfrm>
                  <a:custGeom>
                    <a:avLst/>
                    <a:gdLst>
                      <a:gd name="connsiteX0" fmla="*/ 0 w 599440"/>
                      <a:gd name="connsiteY0" fmla="*/ 39370 h 146685"/>
                      <a:gd name="connsiteX1" fmla="*/ 104775 w 599440"/>
                      <a:gd name="connsiteY1" fmla="*/ 146685 h 146685"/>
                      <a:gd name="connsiteX2" fmla="*/ 599440 w 599440"/>
                      <a:gd name="connsiteY2" fmla="*/ 0 h 146685"/>
                      <a:gd name="connsiteX3" fmla="*/ 599440 w 599440"/>
                      <a:gd name="connsiteY3" fmla="*/ 0 h 146685"/>
                      <a:gd name="connsiteX4" fmla="*/ 104775 w 599440"/>
                      <a:gd name="connsiteY4" fmla="*/ 146685 h 146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40" h="146685">
                        <a:moveTo>
                          <a:pt x="0" y="39370"/>
                        </a:moveTo>
                        <a:lnTo>
                          <a:pt x="104775" y="146685"/>
                        </a:lnTo>
                        <a:lnTo>
                          <a:pt x="599440" y="0"/>
                        </a:lnTo>
                        <a:lnTo>
                          <a:pt x="599440" y="0"/>
                        </a:lnTo>
                        <a:lnTo>
                          <a:pt x="104775" y="14668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6" name="任意形状 525"/>
                  <p:cNvSpPr/>
                  <p:nvPr/>
                </p:nvSpPr>
                <p:spPr>
                  <a:xfrm>
                    <a:off x="10270490" y="603884"/>
                    <a:ext cx="153669" cy="449579"/>
                  </a:xfrm>
                  <a:custGeom>
                    <a:avLst/>
                    <a:gdLst>
                      <a:gd name="connsiteX0" fmla="*/ 103505 w 153669"/>
                      <a:gd name="connsiteY0" fmla="*/ 0 h 449579"/>
                      <a:gd name="connsiteX1" fmla="*/ 153670 w 153669"/>
                      <a:gd name="connsiteY1" fmla="*/ 109855 h 449579"/>
                      <a:gd name="connsiteX2" fmla="*/ 0 w 153669"/>
                      <a:gd name="connsiteY2" fmla="*/ 449580 h 449579"/>
                      <a:gd name="connsiteX3" fmla="*/ 153670 w 153669"/>
                      <a:gd name="connsiteY3" fmla="*/ 109855 h 44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9" h="449579">
                        <a:moveTo>
                          <a:pt x="103505" y="0"/>
                        </a:moveTo>
                        <a:lnTo>
                          <a:pt x="153670" y="109855"/>
                        </a:lnTo>
                        <a:lnTo>
                          <a:pt x="0" y="449580"/>
                        </a:lnTo>
                        <a:lnTo>
                          <a:pt x="153670" y="10985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7" name="任意形状 526"/>
                  <p:cNvSpPr/>
                  <p:nvPr/>
                </p:nvSpPr>
                <p:spPr>
                  <a:xfrm>
                    <a:off x="11198859" y="-215900"/>
                    <a:ext cx="233045" cy="79375"/>
                  </a:xfrm>
                  <a:custGeom>
                    <a:avLst/>
                    <a:gdLst>
                      <a:gd name="connsiteX0" fmla="*/ 233045 w 233045"/>
                      <a:gd name="connsiteY0" fmla="*/ 79375 h 79375"/>
                      <a:gd name="connsiteX1" fmla="*/ 0 w 233045"/>
                      <a:gd name="connsiteY1" fmla="*/ 0 h 79375"/>
                      <a:gd name="connsiteX2" fmla="*/ 0 w 233045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3045" h="79375">
                        <a:moveTo>
                          <a:pt x="233045" y="79375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8" name="任意形状 527"/>
                  <p:cNvSpPr/>
                  <p:nvPr/>
                </p:nvSpPr>
                <p:spPr>
                  <a:xfrm>
                    <a:off x="10556240" y="1421764"/>
                    <a:ext cx="263525" cy="34925"/>
                  </a:xfrm>
                  <a:custGeom>
                    <a:avLst/>
                    <a:gdLst>
                      <a:gd name="connsiteX0" fmla="*/ 0 w 263525"/>
                      <a:gd name="connsiteY0" fmla="*/ 34925 h 34925"/>
                      <a:gd name="connsiteX1" fmla="*/ 263525 w 263525"/>
                      <a:gd name="connsiteY1" fmla="*/ 0 h 34925"/>
                      <a:gd name="connsiteX2" fmla="*/ 0 w 263525"/>
                      <a:gd name="connsiteY2" fmla="*/ 34925 h 34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3525" h="34925">
                        <a:moveTo>
                          <a:pt x="0" y="34925"/>
                        </a:moveTo>
                        <a:lnTo>
                          <a:pt x="263525" y="0"/>
                        </a:lnTo>
                        <a:lnTo>
                          <a:pt x="0" y="349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9" name="任意形状 528"/>
                  <p:cNvSpPr/>
                  <p:nvPr/>
                </p:nvSpPr>
                <p:spPr>
                  <a:xfrm>
                    <a:off x="11007725" y="1086485"/>
                    <a:ext cx="254000" cy="92075"/>
                  </a:xfrm>
                  <a:custGeom>
                    <a:avLst/>
                    <a:gdLst>
                      <a:gd name="connsiteX0" fmla="*/ 0 w 254000"/>
                      <a:gd name="connsiteY0" fmla="*/ 92075 h 92075"/>
                      <a:gd name="connsiteX1" fmla="*/ 254000 w 254000"/>
                      <a:gd name="connsiteY1" fmla="*/ 0 h 92075"/>
                      <a:gd name="connsiteX2" fmla="*/ 0 w 254000"/>
                      <a:gd name="connsiteY2" fmla="*/ 92075 h 92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4000" h="92075">
                        <a:moveTo>
                          <a:pt x="0" y="92075"/>
                        </a:moveTo>
                        <a:lnTo>
                          <a:pt x="254000" y="0"/>
                        </a:lnTo>
                        <a:lnTo>
                          <a:pt x="0" y="9207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0" name="任意形状 529"/>
                  <p:cNvSpPr/>
                  <p:nvPr/>
                </p:nvSpPr>
                <p:spPr>
                  <a:xfrm>
                    <a:off x="11515090" y="993775"/>
                    <a:ext cx="85090" cy="55880"/>
                  </a:xfrm>
                  <a:custGeom>
                    <a:avLst/>
                    <a:gdLst>
                      <a:gd name="connsiteX0" fmla="*/ 0 w 85090"/>
                      <a:gd name="connsiteY0" fmla="*/ 0 h 55880"/>
                      <a:gd name="connsiteX1" fmla="*/ 85090 w 85090"/>
                      <a:gd name="connsiteY1" fmla="*/ 55880 h 55880"/>
                      <a:gd name="connsiteX2" fmla="*/ 0 w 85090"/>
                      <a:gd name="connsiteY2" fmla="*/ 0 h 55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5090" h="55880">
                        <a:moveTo>
                          <a:pt x="0" y="0"/>
                        </a:moveTo>
                        <a:lnTo>
                          <a:pt x="85090" y="558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1" name="任意形状 530"/>
                  <p:cNvSpPr/>
                  <p:nvPr/>
                </p:nvSpPr>
                <p:spPr>
                  <a:xfrm>
                    <a:off x="11736705" y="-80010"/>
                    <a:ext cx="21589" cy="5080"/>
                  </a:xfrm>
                  <a:custGeom>
                    <a:avLst/>
                    <a:gdLst>
                      <a:gd name="connsiteX0" fmla="*/ 21589 w 21589"/>
                      <a:gd name="connsiteY0" fmla="*/ 0 h 5080"/>
                      <a:gd name="connsiteX1" fmla="*/ 0 w 21589"/>
                      <a:gd name="connsiteY1" fmla="*/ 5080 h 5080"/>
                      <a:gd name="connsiteX2" fmla="*/ 0 w 21589"/>
                      <a:gd name="connsiteY2" fmla="*/ 5080 h 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589" h="5080">
                        <a:moveTo>
                          <a:pt x="21589" y="0"/>
                        </a:moveTo>
                        <a:lnTo>
                          <a:pt x="0" y="5080"/>
                        </a:lnTo>
                        <a:lnTo>
                          <a:pt x="0" y="508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" name="任意形状 531"/>
                  <p:cNvSpPr/>
                  <p:nvPr/>
                </p:nvSpPr>
                <p:spPr>
                  <a:xfrm>
                    <a:off x="10696575" y="559434"/>
                    <a:ext cx="203200" cy="467995"/>
                  </a:xfrm>
                  <a:custGeom>
                    <a:avLst/>
                    <a:gdLst>
                      <a:gd name="connsiteX0" fmla="*/ 0 w 203200"/>
                      <a:gd name="connsiteY0" fmla="*/ 184785 h 467995"/>
                      <a:gd name="connsiteX1" fmla="*/ 146050 w 203200"/>
                      <a:gd name="connsiteY1" fmla="*/ 0 h 467995"/>
                      <a:gd name="connsiteX2" fmla="*/ 0 w 203200"/>
                      <a:gd name="connsiteY2" fmla="*/ 184785 h 467995"/>
                      <a:gd name="connsiteX3" fmla="*/ 203200 w 203200"/>
                      <a:gd name="connsiteY3" fmla="*/ 467995 h 467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200" h="467995">
                        <a:moveTo>
                          <a:pt x="0" y="184785"/>
                        </a:moveTo>
                        <a:lnTo>
                          <a:pt x="146050" y="0"/>
                        </a:lnTo>
                        <a:lnTo>
                          <a:pt x="0" y="184785"/>
                        </a:lnTo>
                        <a:lnTo>
                          <a:pt x="203200" y="46799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" name="任意形状 532"/>
                  <p:cNvSpPr/>
                  <p:nvPr/>
                </p:nvSpPr>
                <p:spPr>
                  <a:xfrm>
                    <a:off x="10523855" y="1404619"/>
                    <a:ext cx="677544" cy="405765"/>
                  </a:xfrm>
                  <a:custGeom>
                    <a:avLst/>
                    <a:gdLst>
                      <a:gd name="connsiteX0" fmla="*/ 572770 w 677544"/>
                      <a:gd name="connsiteY0" fmla="*/ 155575 h 405765"/>
                      <a:gd name="connsiteX1" fmla="*/ 421005 w 677544"/>
                      <a:gd name="connsiteY1" fmla="*/ 0 h 405765"/>
                      <a:gd name="connsiteX2" fmla="*/ 295910 w 677544"/>
                      <a:gd name="connsiteY2" fmla="*/ 16510 h 405765"/>
                      <a:gd name="connsiteX3" fmla="*/ 32385 w 677544"/>
                      <a:gd name="connsiteY3" fmla="*/ 51435 h 405765"/>
                      <a:gd name="connsiteX4" fmla="*/ 0 w 677544"/>
                      <a:gd name="connsiteY4" fmla="*/ 194310 h 405765"/>
                      <a:gd name="connsiteX5" fmla="*/ 0 w 677544"/>
                      <a:gd name="connsiteY5" fmla="*/ 194310 h 405765"/>
                      <a:gd name="connsiteX6" fmla="*/ 517525 w 677544"/>
                      <a:gd name="connsiteY6" fmla="*/ 400685 h 405765"/>
                      <a:gd name="connsiteX7" fmla="*/ 572770 w 677544"/>
                      <a:gd name="connsiteY7" fmla="*/ 405765 h 405765"/>
                      <a:gd name="connsiteX8" fmla="*/ 677545 w 677544"/>
                      <a:gd name="connsiteY8" fmla="*/ 262890 h 405765"/>
                      <a:gd name="connsiteX9" fmla="*/ 572770 w 677544"/>
                      <a:gd name="connsiteY9" fmla="*/ 155575 h 405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7544" h="405765">
                        <a:moveTo>
                          <a:pt x="572770" y="155575"/>
                        </a:moveTo>
                        <a:lnTo>
                          <a:pt x="421005" y="0"/>
                        </a:lnTo>
                        <a:lnTo>
                          <a:pt x="295910" y="16510"/>
                        </a:lnTo>
                        <a:lnTo>
                          <a:pt x="32385" y="51435"/>
                        </a:lnTo>
                        <a:lnTo>
                          <a:pt x="0" y="194310"/>
                        </a:lnTo>
                        <a:lnTo>
                          <a:pt x="0" y="194310"/>
                        </a:lnTo>
                        <a:cubicBezTo>
                          <a:pt x="146685" y="303530"/>
                          <a:pt x="322580" y="377190"/>
                          <a:pt x="517525" y="400685"/>
                        </a:cubicBezTo>
                        <a:cubicBezTo>
                          <a:pt x="535939" y="402590"/>
                          <a:pt x="554355" y="404495"/>
                          <a:pt x="572770" y="405765"/>
                        </a:cubicBezTo>
                        <a:lnTo>
                          <a:pt x="677545" y="262890"/>
                        </a:lnTo>
                        <a:lnTo>
                          <a:pt x="572770" y="15557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4" name="任意形状 533"/>
                  <p:cNvSpPr/>
                  <p:nvPr/>
                </p:nvSpPr>
                <p:spPr>
                  <a:xfrm>
                    <a:off x="11177269" y="-304405"/>
                    <a:ext cx="674370" cy="230110"/>
                  </a:xfrm>
                  <a:custGeom>
                    <a:avLst/>
                    <a:gdLst>
                      <a:gd name="connsiteX0" fmla="*/ 21590 w 674370"/>
                      <a:gd name="connsiteY0" fmla="*/ 88505 h 230110"/>
                      <a:gd name="connsiteX1" fmla="*/ 254636 w 674370"/>
                      <a:gd name="connsiteY1" fmla="*/ 167880 h 230110"/>
                      <a:gd name="connsiteX2" fmla="*/ 356236 w 674370"/>
                      <a:gd name="connsiteY2" fmla="*/ 202805 h 230110"/>
                      <a:gd name="connsiteX3" fmla="*/ 559436 w 674370"/>
                      <a:gd name="connsiteY3" fmla="*/ 230110 h 230110"/>
                      <a:gd name="connsiteX4" fmla="*/ 581025 w 674370"/>
                      <a:gd name="connsiteY4" fmla="*/ 225030 h 230110"/>
                      <a:gd name="connsiteX5" fmla="*/ 674370 w 674370"/>
                      <a:gd name="connsiteY5" fmla="*/ 202170 h 230110"/>
                      <a:gd name="connsiteX6" fmla="*/ 674370 w 674370"/>
                      <a:gd name="connsiteY6" fmla="*/ 202170 h 230110"/>
                      <a:gd name="connsiteX7" fmla="*/ 674370 w 674370"/>
                      <a:gd name="connsiteY7" fmla="*/ 202170 h 230110"/>
                      <a:gd name="connsiteX8" fmla="*/ 294005 w 674370"/>
                      <a:gd name="connsiteY8" fmla="*/ 2145 h 230110"/>
                      <a:gd name="connsiteX9" fmla="*/ 0 w 674370"/>
                      <a:gd name="connsiteY9" fmla="*/ 31355 h 230110"/>
                      <a:gd name="connsiteX10" fmla="*/ 21590 w 674370"/>
                      <a:gd name="connsiteY10" fmla="*/ 88505 h 23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4370" h="230110">
                        <a:moveTo>
                          <a:pt x="21590" y="88505"/>
                        </a:moveTo>
                        <a:lnTo>
                          <a:pt x="254636" y="167880"/>
                        </a:lnTo>
                        <a:lnTo>
                          <a:pt x="356236" y="202805"/>
                        </a:lnTo>
                        <a:cubicBezTo>
                          <a:pt x="406400" y="175500"/>
                          <a:pt x="480061" y="187565"/>
                          <a:pt x="559436" y="230110"/>
                        </a:cubicBezTo>
                        <a:lnTo>
                          <a:pt x="581025" y="225030"/>
                        </a:lnTo>
                        <a:lnTo>
                          <a:pt x="674370" y="202170"/>
                        </a:lnTo>
                        <a:lnTo>
                          <a:pt x="674370" y="202170"/>
                        </a:lnTo>
                        <a:lnTo>
                          <a:pt x="674370" y="202170"/>
                        </a:lnTo>
                        <a:cubicBezTo>
                          <a:pt x="564515" y="112000"/>
                          <a:pt x="435611" y="43420"/>
                          <a:pt x="294005" y="2145"/>
                        </a:cubicBezTo>
                        <a:cubicBezTo>
                          <a:pt x="192405" y="-4840"/>
                          <a:pt x="93345" y="5320"/>
                          <a:pt x="0" y="31355"/>
                        </a:cubicBezTo>
                        <a:lnTo>
                          <a:pt x="21590" y="88505"/>
                        </a:ln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5" name="任意形状 534"/>
                  <p:cNvSpPr/>
                  <p:nvPr/>
                </p:nvSpPr>
                <p:spPr>
                  <a:xfrm>
                    <a:off x="10696575" y="327659"/>
                    <a:ext cx="841375" cy="850900"/>
                  </a:xfrm>
                  <a:custGeom>
                    <a:avLst/>
                    <a:gdLst>
                      <a:gd name="connsiteX0" fmla="*/ 841375 w 841375"/>
                      <a:gd name="connsiteY0" fmla="*/ 149225 h 850900"/>
                      <a:gd name="connsiteX1" fmla="*/ 329565 w 841375"/>
                      <a:gd name="connsiteY1" fmla="*/ 0 h 850900"/>
                      <a:gd name="connsiteX2" fmla="*/ 146050 w 841375"/>
                      <a:gd name="connsiteY2" fmla="*/ 231775 h 850900"/>
                      <a:gd name="connsiteX3" fmla="*/ 0 w 841375"/>
                      <a:gd name="connsiteY3" fmla="*/ 416560 h 850900"/>
                      <a:gd name="connsiteX4" fmla="*/ 203200 w 841375"/>
                      <a:gd name="connsiteY4" fmla="*/ 699770 h 850900"/>
                      <a:gd name="connsiteX5" fmla="*/ 311150 w 841375"/>
                      <a:gd name="connsiteY5" fmla="*/ 850900 h 850900"/>
                      <a:gd name="connsiteX6" fmla="*/ 565150 w 841375"/>
                      <a:gd name="connsiteY6" fmla="*/ 758825 h 850900"/>
                      <a:gd name="connsiteX7" fmla="*/ 818515 w 841375"/>
                      <a:gd name="connsiteY7" fmla="*/ 666115 h 850900"/>
                      <a:gd name="connsiteX8" fmla="*/ 818515 w 841375"/>
                      <a:gd name="connsiteY8" fmla="*/ 666115 h 850900"/>
                      <a:gd name="connsiteX9" fmla="*/ 818515 w 841375"/>
                      <a:gd name="connsiteY9" fmla="*/ 666115 h 850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1375" h="850900">
                        <a:moveTo>
                          <a:pt x="841375" y="149225"/>
                        </a:moveTo>
                        <a:lnTo>
                          <a:pt x="329565" y="0"/>
                        </a:lnTo>
                        <a:lnTo>
                          <a:pt x="146050" y="231775"/>
                        </a:lnTo>
                        <a:lnTo>
                          <a:pt x="0" y="416560"/>
                        </a:lnTo>
                        <a:lnTo>
                          <a:pt x="203200" y="699770"/>
                        </a:lnTo>
                        <a:lnTo>
                          <a:pt x="311150" y="850900"/>
                        </a:lnTo>
                        <a:lnTo>
                          <a:pt x="565150" y="758825"/>
                        </a:lnTo>
                        <a:lnTo>
                          <a:pt x="818515" y="666115"/>
                        </a:lnTo>
                        <a:lnTo>
                          <a:pt x="818515" y="666115"/>
                        </a:lnTo>
                        <a:lnTo>
                          <a:pt x="818515" y="666115"/>
                        </a:ln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6" name="任意形状 535"/>
                  <p:cNvSpPr/>
                  <p:nvPr/>
                </p:nvSpPr>
                <p:spPr>
                  <a:xfrm>
                    <a:off x="10916919" y="-215900"/>
                    <a:ext cx="809625" cy="692150"/>
                  </a:xfrm>
                  <a:custGeom>
                    <a:avLst/>
                    <a:gdLst>
                      <a:gd name="connsiteX0" fmla="*/ 0 w 809625"/>
                      <a:gd name="connsiteY0" fmla="*/ 265430 h 692150"/>
                      <a:gd name="connsiteX1" fmla="*/ 109220 w 809625"/>
                      <a:gd name="connsiteY1" fmla="*/ 542925 h 692150"/>
                      <a:gd name="connsiteX2" fmla="*/ 109220 w 809625"/>
                      <a:gd name="connsiteY2" fmla="*/ 542925 h 692150"/>
                      <a:gd name="connsiteX3" fmla="*/ 621030 w 809625"/>
                      <a:gd name="connsiteY3" fmla="*/ 692150 h 692150"/>
                      <a:gd name="connsiteX4" fmla="*/ 809625 w 809625"/>
                      <a:gd name="connsiteY4" fmla="*/ 548005 h 692150"/>
                      <a:gd name="connsiteX5" fmla="*/ 793750 w 809625"/>
                      <a:gd name="connsiteY5" fmla="*/ 447675 h 692150"/>
                      <a:gd name="connsiteX6" fmla="*/ 599440 w 809625"/>
                      <a:gd name="connsiteY6" fmla="*/ 125095 h 692150"/>
                      <a:gd name="connsiteX7" fmla="*/ 616586 w 809625"/>
                      <a:gd name="connsiteY7" fmla="*/ 113665 h 692150"/>
                      <a:gd name="connsiteX8" fmla="*/ 514986 w 809625"/>
                      <a:gd name="connsiteY8" fmla="*/ 78740 h 692150"/>
                      <a:gd name="connsiteX9" fmla="*/ 281940 w 809625"/>
                      <a:gd name="connsiteY9" fmla="*/ 0 h 692150"/>
                      <a:gd name="connsiteX10" fmla="*/ 0 w 809625"/>
                      <a:gd name="connsiteY10" fmla="*/ 26543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09625" h="692150">
                        <a:moveTo>
                          <a:pt x="0" y="265430"/>
                        </a:moveTo>
                        <a:lnTo>
                          <a:pt x="109220" y="542925"/>
                        </a:lnTo>
                        <a:lnTo>
                          <a:pt x="109220" y="542925"/>
                        </a:lnTo>
                        <a:lnTo>
                          <a:pt x="621030" y="692150"/>
                        </a:lnTo>
                        <a:lnTo>
                          <a:pt x="809625" y="548005"/>
                        </a:lnTo>
                        <a:lnTo>
                          <a:pt x="793750" y="447675"/>
                        </a:lnTo>
                        <a:cubicBezTo>
                          <a:pt x="663575" y="297815"/>
                          <a:pt x="523240" y="188595"/>
                          <a:pt x="599440" y="125095"/>
                        </a:cubicBezTo>
                        <a:cubicBezTo>
                          <a:pt x="604520" y="120650"/>
                          <a:pt x="610236" y="116840"/>
                          <a:pt x="616586" y="113665"/>
                        </a:cubicBezTo>
                        <a:lnTo>
                          <a:pt x="514986" y="78740"/>
                        </a:lnTo>
                        <a:lnTo>
                          <a:pt x="281940" y="0"/>
                        </a:lnTo>
                        <a:lnTo>
                          <a:pt x="0" y="26543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7" name="任意形状 536"/>
                  <p:cNvSpPr/>
                  <p:nvPr/>
                </p:nvSpPr>
                <p:spPr>
                  <a:xfrm>
                    <a:off x="12061190" y="335279"/>
                    <a:ext cx="187722" cy="728345"/>
                  </a:xfrm>
                  <a:custGeom>
                    <a:avLst/>
                    <a:gdLst>
                      <a:gd name="connsiteX0" fmla="*/ 0 w 187722"/>
                      <a:gd name="connsiteY0" fmla="*/ 216535 h 728345"/>
                      <a:gd name="connsiteX1" fmla="*/ 5715 w 187722"/>
                      <a:gd name="connsiteY1" fmla="*/ 640715 h 728345"/>
                      <a:gd name="connsiteX2" fmla="*/ 68580 w 187722"/>
                      <a:gd name="connsiteY2" fmla="*/ 728345 h 728345"/>
                      <a:gd name="connsiteX3" fmla="*/ 183515 w 187722"/>
                      <a:gd name="connsiteY3" fmla="*/ 490855 h 728345"/>
                      <a:gd name="connsiteX4" fmla="*/ 183515 w 187722"/>
                      <a:gd name="connsiteY4" fmla="*/ 490855 h 728345"/>
                      <a:gd name="connsiteX5" fmla="*/ 111760 w 187722"/>
                      <a:gd name="connsiteY5" fmla="*/ 0 h 728345"/>
                      <a:gd name="connsiteX6" fmla="*/ 37465 w 187722"/>
                      <a:gd name="connsiteY6" fmla="*/ 104775 h 728345"/>
                      <a:gd name="connsiteX7" fmla="*/ 0 w 187722"/>
                      <a:gd name="connsiteY7" fmla="*/ 216535 h 728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722" h="728345">
                        <a:moveTo>
                          <a:pt x="0" y="216535"/>
                        </a:moveTo>
                        <a:lnTo>
                          <a:pt x="5715" y="640715"/>
                        </a:lnTo>
                        <a:lnTo>
                          <a:pt x="68580" y="728345"/>
                        </a:lnTo>
                        <a:cubicBezTo>
                          <a:pt x="118110" y="656590"/>
                          <a:pt x="157480" y="577215"/>
                          <a:pt x="183515" y="490855"/>
                        </a:cubicBezTo>
                        <a:cubicBezTo>
                          <a:pt x="183515" y="490855"/>
                          <a:pt x="183515" y="490855"/>
                          <a:pt x="183515" y="490855"/>
                        </a:cubicBezTo>
                        <a:cubicBezTo>
                          <a:pt x="198755" y="318135"/>
                          <a:pt x="172085" y="151130"/>
                          <a:pt x="111760" y="0"/>
                        </a:cubicBezTo>
                        <a:lnTo>
                          <a:pt x="37465" y="104775"/>
                        </a:lnTo>
                        <a:cubicBezTo>
                          <a:pt x="38735" y="152400"/>
                          <a:pt x="26670" y="191135"/>
                          <a:pt x="0" y="216535"/>
                        </a:cubicBez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8" name="任意形状 537"/>
                  <p:cNvSpPr/>
                  <p:nvPr/>
                </p:nvSpPr>
                <p:spPr>
                  <a:xfrm>
                    <a:off x="11724005" y="976630"/>
                    <a:ext cx="405129" cy="407034"/>
                  </a:xfrm>
                  <a:custGeom>
                    <a:avLst/>
                    <a:gdLst>
                      <a:gd name="connsiteX0" fmla="*/ 168910 w 405129"/>
                      <a:gd name="connsiteY0" fmla="*/ 107950 h 407034"/>
                      <a:gd name="connsiteX1" fmla="*/ 45720 w 405129"/>
                      <a:gd name="connsiteY1" fmla="*/ 184785 h 407034"/>
                      <a:gd name="connsiteX2" fmla="*/ 45720 w 405129"/>
                      <a:gd name="connsiteY2" fmla="*/ 184785 h 407034"/>
                      <a:gd name="connsiteX3" fmla="*/ 0 w 405129"/>
                      <a:gd name="connsiteY3" fmla="*/ 407035 h 407034"/>
                      <a:gd name="connsiteX4" fmla="*/ 405130 w 405129"/>
                      <a:gd name="connsiteY4" fmla="*/ 87630 h 407034"/>
                      <a:gd name="connsiteX5" fmla="*/ 342264 w 405129"/>
                      <a:gd name="connsiteY5" fmla="*/ 0 h 407034"/>
                      <a:gd name="connsiteX6" fmla="*/ 168910 w 405129"/>
                      <a:gd name="connsiteY6" fmla="*/ 107950 h 407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5129" h="407034">
                        <a:moveTo>
                          <a:pt x="168910" y="107950"/>
                        </a:moveTo>
                        <a:lnTo>
                          <a:pt x="45720" y="184785"/>
                        </a:lnTo>
                        <a:lnTo>
                          <a:pt x="45720" y="184785"/>
                        </a:lnTo>
                        <a:lnTo>
                          <a:pt x="0" y="407035"/>
                        </a:lnTo>
                        <a:cubicBezTo>
                          <a:pt x="163830" y="343535"/>
                          <a:pt x="305435" y="231775"/>
                          <a:pt x="405130" y="87630"/>
                        </a:cubicBezTo>
                        <a:lnTo>
                          <a:pt x="342264" y="0"/>
                        </a:lnTo>
                        <a:lnTo>
                          <a:pt x="168910" y="10795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9" name="任意形状 538"/>
                  <p:cNvSpPr/>
                  <p:nvPr/>
                </p:nvSpPr>
                <p:spPr>
                  <a:xfrm>
                    <a:off x="11710669" y="232409"/>
                    <a:ext cx="112395" cy="147320"/>
                  </a:xfrm>
                  <a:custGeom>
                    <a:avLst/>
                    <a:gdLst>
                      <a:gd name="connsiteX0" fmla="*/ 56515 w 112395"/>
                      <a:gd name="connsiteY0" fmla="*/ 69215 h 147320"/>
                      <a:gd name="connsiteX1" fmla="*/ 0 w 112395"/>
                      <a:gd name="connsiteY1" fmla="*/ 0 h 147320"/>
                      <a:gd name="connsiteX2" fmla="*/ 15875 w 112395"/>
                      <a:gd name="connsiteY2" fmla="*/ 100330 h 147320"/>
                      <a:gd name="connsiteX3" fmla="*/ 112395 w 112395"/>
                      <a:gd name="connsiteY3" fmla="*/ 147320 h 147320"/>
                      <a:gd name="connsiteX4" fmla="*/ 56515 w 112395"/>
                      <a:gd name="connsiteY4" fmla="*/ 69215 h 14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395" h="147320">
                        <a:moveTo>
                          <a:pt x="56515" y="69215"/>
                        </a:moveTo>
                        <a:cubicBezTo>
                          <a:pt x="38100" y="45085"/>
                          <a:pt x="19050" y="22225"/>
                          <a:pt x="0" y="0"/>
                        </a:cubicBezTo>
                        <a:lnTo>
                          <a:pt x="15875" y="100330"/>
                        </a:lnTo>
                        <a:lnTo>
                          <a:pt x="112395" y="147320"/>
                        </a:lnTo>
                        <a:cubicBezTo>
                          <a:pt x="93980" y="120650"/>
                          <a:pt x="75565" y="93980"/>
                          <a:pt x="56515" y="6921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0" name="任意形状 539"/>
                  <p:cNvSpPr/>
                  <p:nvPr/>
                </p:nvSpPr>
                <p:spPr>
                  <a:xfrm>
                    <a:off x="11736705" y="-103504"/>
                    <a:ext cx="436244" cy="543560"/>
                  </a:xfrm>
                  <a:custGeom>
                    <a:avLst/>
                    <a:gdLst>
                      <a:gd name="connsiteX0" fmla="*/ 0 w 436244"/>
                      <a:gd name="connsiteY0" fmla="*/ 28575 h 543560"/>
                      <a:gd name="connsiteX1" fmla="*/ 208280 w 436244"/>
                      <a:gd name="connsiteY1" fmla="*/ 204470 h 543560"/>
                      <a:gd name="connsiteX2" fmla="*/ 361950 w 436244"/>
                      <a:gd name="connsiteY2" fmla="*/ 543560 h 543560"/>
                      <a:gd name="connsiteX3" fmla="*/ 436245 w 436244"/>
                      <a:gd name="connsiteY3" fmla="*/ 438785 h 543560"/>
                      <a:gd name="connsiteX4" fmla="*/ 114935 w 436244"/>
                      <a:gd name="connsiteY4" fmla="*/ 0 h 543560"/>
                      <a:gd name="connsiteX5" fmla="*/ 21589 w 436244"/>
                      <a:gd name="connsiteY5" fmla="*/ 22860 h 543560"/>
                      <a:gd name="connsiteX6" fmla="*/ 0 w 436244"/>
                      <a:gd name="connsiteY6" fmla="*/ 28575 h 543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6244" h="543560">
                        <a:moveTo>
                          <a:pt x="0" y="28575"/>
                        </a:moveTo>
                        <a:cubicBezTo>
                          <a:pt x="69214" y="65405"/>
                          <a:pt x="142875" y="126365"/>
                          <a:pt x="208280" y="204470"/>
                        </a:cubicBezTo>
                        <a:cubicBezTo>
                          <a:pt x="305435" y="321310"/>
                          <a:pt x="360680" y="448945"/>
                          <a:pt x="361950" y="543560"/>
                        </a:cubicBezTo>
                        <a:lnTo>
                          <a:pt x="436245" y="438785"/>
                        </a:lnTo>
                        <a:cubicBezTo>
                          <a:pt x="368300" y="267335"/>
                          <a:pt x="257175" y="116205"/>
                          <a:pt x="114935" y="0"/>
                        </a:cubicBezTo>
                        <a:lnTo>
                          <a:pt x="21589" y="22860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1" name="任意形状 540"/>
                  <p:cNvSpPr/>
                  <p:nvPr/>
                </p:nvSpPr>
                <p:spPr>
                  <a:xfrm>
                    <a:off x="11096625" y="1520825"/>
                    <a:ext cx="764540" cy="292112"/>
                  </a:xfrm>
                  <a:custGeom>
                    <a:avLst/>
                    <a:gdLst>
                      <a:gd name="connsiteX0" fmla="*/ 104775 w 764540"/>
                      <a:gd name="connsiteY0" fmla="*/ 146685 h 292112"/>
                      <a:gd name="connsiteX1" fmla="*/ 0 w 764540"/>
                      <a:gd name="connsiteY1" fmla="*/ 289560 h 292112"/>
                      <a:gd name="connsiteX2" fmla="*/ 764540 w 764540"/>
                      <a:gd name="connsiteY2" fmla="*/ 41275 h 292112"/>
                      <a:gd name="connsiteX3" fmla="*/ 600075 w 764540"/>
                      <a:gd name="connsiteY3" fmla="*/ 0 h 292112"/>
                      <a:gd name="connsiteX4" fmla="*/ 104775 w 764540"/>
                      <a:gd name="connsiteY4" fmla="*/ 146685 h 292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4540" h="292112">
                        <a:moveTo>
                          <a:pt x="104775" y="146685"/>
                        </a:moveTo>
                        <a:lnTo>
                          <a:pt x="0" y="289560"/>
                        </a:lnTo>
                        <a:cubicBezTo>
                          <a:pt x="287020" y="309245"/>
                          <a:pt x="557530" y="213995"/>
                          <a:pt x="764540" y="41275"/>
                        </a:cubicBezTo>
                        <a:lnTo>
                          <a:pt x="600075" y="0"/>
                        </a:lnTo>
                        <a:lnTo>
                          <a:pt x="104775" y="146685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2" name="任意形状 541"/>
                  <p:cNvSpPr/>
                  <p:nvPr/>
                </p:nvSpPr>
                <p:spPr>
                  <a:xfrm>
                    <a:off x="11515725" y="332104"/>
                    <a:ext cx="551815" cy="829945"/>
                  </a:xfrm>
                  <a:custGeom>
                    <a:avLst/>
                    <a:gdLst>
                      <a:gd name="connsiteX0" fmla="*/ 545465 w 551815"/>
                      <a:gd name="connsiteY0" fmla="*/ 219710 h 829945"/>
                      <a:gd name="connsiteX1" fmla="*/ 539750 w 551815"/>
                      <a:gd name="connsiteY1" fmla="*/ 224790 h 829945"/>
                      <a:gd name="connsiteX2" fmla="*/ 307340 w 551815"/>
                      <a:gd name="connsiteY2" fmla="*/ 46990 h 829945"/>
                      <a:gd name="connsiteX3" fmla="*/ 210820 w 551815"/>
                      <a:gd name="connsiteY3" fmla="*/ 0 h 829945"/>
                      <a:gd name="connsiteX4" fmla="*/ 22225 w 551815"/>
                      <a:gd name="connsiteY4" fmla="*/ 144780 h 829945"/>
                      <a:gd name="connsiteX5" fmla="*/ 0 w 551815"/>
                      <a:gd name="connsiteY5" fmla="*/ 662305 h 829945"/>
                      <a:gd name="connsiteX6" fmla="*/ 85090 w 551815"/>
                      <a:gd name="connsiteY6" fmla="*/ 718185 h 829945"/>
                      <a:gd name="connsiteX7" fmla="*/ 255270 w 551815"/>
                      <a:gd name="connsiteY7" fmla="*/ 829945 h 829945"/>
                      <a:gd name="connsiteX8" fmla="*/ 378460 w 551815"/>
                      <a:gd name="connsiteY8" fmla="*/ 753110 h 829945"/>
                      <a:gd name="connsiteX9" fmla="*/ 551815 w 551815"/>
                      <a:gd name="connsiteY9" fmla="*/ 644525 h 829945"/>
                      <a:gd name="connsiteX10" fmla="*/ 545465 w 551815"/>
                      <a:gd name="connsiteY10" fmla="*/ 219710 h 82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51815" h="829945">
                        <a:moveTo>
                          <a:pt x="545465" y="219710"/>
                        </a:moveTo>
                        <a:cubicBezTo>
                          <a:pt x="543560" y="221615"/>
                          <a:pt x="541655" y="223520"/>
                          <a:pt x="539750" y="224790"/>
                        </a:cubicBezTo>
                        <a:cubicBezTo>
                          <a:pt x="467360" y="285115"/>
                          <a:pt x="391795" y="169545"/>
                          <a:pt x="307340" y="46990"/>
                        </a:cubicBezTo>
                        <a:lnTo>
                          <a:pt x="210820" y="0"/>
                        </a:lnTo>
                        <a:lnTo>
                          <a:pt x="22225" y="144780"/>
                        </a:lnTo>
                        <a:lnTo>
                          <a:pt x="0" y="662305"/>
                        </a:lnTo>
                        <a:lnTo>
                          <a:pt x="85090" y="718185"/>
                        </a:lnTo>
                        <a:lnTo>
                          <a:pt x="255270" y="829945"/>
                        </a:lnTo>
                        <a:lnTo>
                          <a:pt x="378460" y="753110"/>
                        </a:lnTo>
                        <a:lnTo>
                          <a:pt x="551815" y="644525"/>
                        </a:lnTo>
                        <a:lnTo>
                          <a:pt x="545465" y="21971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3" name="任意形状 542"/>
                  <p:cNvSpPr/>
                  <p:nvPr/>
                </p:nvSpPr>
                <p:spPr>
                  <a:xfrm>
                    <a:off x="10967084" y="993775"/>
                    <a:ext cx="802005" cy="447402"/>
                  </a:xfrm>
                  <a:custGeom>
                    <a:avLst/>
                    <a:gdLst>
                      <a:gd name="connsiteX0" fmla="*/ 633095 w 802005"/>
                      <a:gd name="connsiteY0" fmla="*/ 55880 h 447402"/>
                      <a:gd name="connsiteX1" fmla="*/ 548005 w 802005"/>
                      <a:gd name="connsiteY1" fmla="*/ 0 h 447402"/>
                      <a:gd name="connsiteX2" fmla="*/ 294005 w 802005"/>
                      <a:gd name="connsiteY2" fmla="*/ 92075 h 447402"/>
                      <a:gd name="connsiteX3" fmla="*/ 40005 w 802005"/>
                      <a:gd name="connsiteY3" fmla="*/ 184150 h 447402"/>
                      <a:gd name="connsiteX4" fmla="*/ 0 w 802005"/>
                      <a:gd name="connsiteY4" fmla="*/ 327660 h 447402"/>
                      <a:gd name="connsiteX5" fmla="*/ 338455 w 802005"/>
                      <a:gd name="connsiteY5" fmla="*/ 441325 h 447402"/>
                      <a:gd name="connsiteX6" fmla="*/ 756285 w 802005"/>
                      <a:gd name="connsiteY6" fmla="*/ 389255 h 447402"/>
                      <a:gd name="connsiteX7" fmla="*/ 802005 w 802005"/>
                      <a:gd name="connsiteY7" fmla="*/ 167005 h 447402"/>
                      <a:gd name="connsiteX8" fmla="*/ 633095 w 802005"/>
                      <a:gd name="connsiteY8" fmla="*/ 55880 h 447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005" h="447402">
                        <a:moveTo>
                          <a:pt x="633095" y="55880"/>
                        </a:moveTo>
                        <a:lnTo>
                          <a:pt x="548005" y="0"/>
                        </a:lnTo>
                        <a:lnTo>
                          <a:pt x="294005" y="92075"/>
                        </a:lnTo>
                        <a:lnTo>
                          <a:pt x="40005" y="184150"/>
                        </a:lnTo>
                        <a:lnTo>
                          <a:pt x="0" y="327660"/>
                        </a:lnTo>
                        <a:cubicBezTo>
                          <a:pt x="100965" y="386715"/>
                          <a:pt x="215265" y="426720"/>
                          <a:pt x="338455" y="441325"/>
                        </a:cubicBezTo>
                        <a:cubicBezTo>
                          <a:pt x="485140" y="458470"/>
                          <a:pt x="627380" y="438785"/>
                          <a:pt x="756285" y="389255"/>
                        </a:cubicBezTo>
                        <a:lnTo>
                          <a:pt x="802005" y="167005"/>
                        </a:lnTo>
                        <a:lnTo>
                          <a:pt x="633095" y="5588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4" name="任意形状 543"/>
                  <p:cNvSpPr/>
                  <p:nvPr/>
                </p:nvSpPr>
                <p:spPr>
                  <a:xfrm>
                    <a:off x="10141584" y="-137795"/>
                    <a:ext cx="397509" cy="537845"/>
                  </a:xfrm>
                  <a:custGeom>
                    <a:avLst/>
                    <a:gdLst>
                      <a:gd name="connsiteX0" fmla="*/ 120015 w 397509"/>
                      <a:gd name="connsiteY0" fmla="*/ 496570 h 537845"/>
                      <a:gd name="connsiteX1" fmla="*/ 397510 w 397509"/>
                      <a:gd name="connsiteY1" fmla="*/ 142240 h 537845"/>
                      <a:gd name="connsiteX2" fmla="*/ 395605 w 397509"/>
                      <a:gd name="connsiteY2" fmla="*/ 108585 h 537845"/>
                      <a:gd name="connsiteX3" fmla="*/ 389890 w 397509"/>
                      <a:gd name="connsiteY3" fmla="*/ 0 h 537845"/>
                      <a:gd name="connsiteX4" fmla="*/ 0 w 397509"/>
                      <a:gd name="connsiteY4" fmla="*/ 537845 h 537845"/>
                      <a:gd name="connsiteX5" fmla="*/ 120015 w 397509"/>
                      <a:gd name="connsiteY5" fmla="*/ 496570 h 537845"/>
                      <a:gd name="connsiteX6" fmla="*/ 120015 w 397509"/>
                      <a:gd name="connsiteY6" fmla="*/ 496570 h 53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509" h="537845">
                        <a:moveTo>
                          <a:pt x="120015" y="496570"/>
                        </a:moveTo>
                        <a:lnTo>
                          <a:pt x="397510" y="142240"/>
                        </a:lnTo>
                        <a:lnTo>
                          <a:pt x="395605" y="108585"/>
                        </a:lnTo>
                        <a:lnTo>
                          <a:pt x="389890" y="0"/>
                        </a:lnTo>
                        <a:cubicBezTo>
                          <a:pt x="210185" y="131445"/>
                          <a:pt x="71120" y="318135"/>
                          <a:pt x="0" y="537845"/>
                        </a:cubicBezTo>
                        <a:lnTo>
                          <a:pt x="120015" y="496570"/>
                        </a:lnTo>
                        <a:lnTo>
                          <a:pt x="120015" y="496570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5" name="任意形状 544"/>
                  <p:cNvSpPr/>
                  <p:nvPr/>
                </p:nvSpPr>
                <p:spPr>
                  <a:xfrm>
                    <a:off x="10724515" y="-273684"/>
                    <a:ext cx="474344" cy="323214"/>
                  </a:xfrm>
                  <a:custGeom>
                    <a:avLst/>
                    <a:gdLst>
                      <a:gd name="connsiteX0" fmla="*/ 192405 w 474344"/>
                      <a:gd name="connsiteY0" fmla="*/ 323215 h 323214"/>
                      <a:gd name="connsiteX1" fmla="*/ 474345 w 474344"/>
                      <a:gd name="connsiteY1" fmla="*/ 57785 h 323214"/>
                      <a:gd name="connsiteX2" fmla="*/ 474345 w 474344"/>
                      <a:gd name="connsiteY2" fmla="*/ 57785 h 323214"/>
                      <a:gd name="connsiteX3" fmla="*/ 474345 w 474344"/>
                      <a:gd name="connsiteY3" fmla="*/ 57785 h 323214"/>
                      <a:gd name="connsiteX4" fmla="*/ 452755 w 474344"/>
                      <a:gd name="connsiteY4" fmla="*/ 0 h 323214"/>
                      <a:gd name="connsiteX5" fmla="*/ 0 w 474344"/>
                      <a:gd name="connsiteY5" fmla="*/ 300355 h 323214"/>
                      <a:gd name="connsiteX6" fmla="*/ 192405 w 474344"/>
                      <a:gd name="connsiteY6" fmla="*/ 323215 h 323214"/>
                      <a:gd name="connsiteX7" fmla="*/ 192405 w 474344"/>
                      <a:gd name="connsiteY7" fmla="*/ 323215 h 323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4344" h="323214">
                        <a:moveTo>
                          <a:pt x="192405" y="323215"/>
                        </a:moveTo>
                        <a:lnTo>
                          <a:pt x="474345" y="57785"/>
                        </a:lnTo>
                        <a:lnTo>
                          <a:pt x="474345" y="57785"/>
                        </a:lnTo>
                        <a:lnTo>
                          <a:pt x="474345" y="57785"/>
                        </a:lnTo>
                        <a:lnTo>
                          <a:pt x="452755" y="0"/>
                        </a:lnTo>
                        <a:cubicBezTo>
                          <a:pt x="273050" y="49530"/>
                          <a:pt x="114935" y="156210"/>
                          <a:pt x="0" y="300355"/>
                        </a:cubicBezTo>
                        <a:lnTo>
                          <a:pt x="192405" y="323215"/>
                        </a:lnTo>
                        <a:lnTo>
                          <a:pt x="192405" y="323215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6" name="任意形状 545"/>
                  <p:cNvSpPr/>
                  <p:nvPr/>
                </p:nvSpPr>
                <p:spPr>
                  <a:xfrm>
                    <a:off x="10551159" y="727709"/>
                    <a:ext cx="456565" cy="594359"/>
                  </a:xfrm>
                  <a:custGeom>
                    <a:avLst/>
                    <a:gdLst>
                      <a:gd name="connsiteX0" fmla="*/ 456565 w 456565"/>
                      <a:gd name="connsiteY0" fmla="*/ 450850 h 594359"/>
                      <a:gd name="connsiteX1" fmla="*/ 348615 w 456565"/>
                      <a:gd name="connsiteY1" fmla="*/ 299720 h 594359"/>
                      <a:gd name="connsiteX2" fmla="*/ 145415 w 456565"/>
                      <a:gd name="connsiteY2" fmla="*/ 16510 h 594359"/>
                      <a:gd name="connsiteX3" fmla="*/ 0 w 456565"/>
                      <a:gd name="connsiteY3" fmla="*/ 0 h 594359"/>
                      <a:gd name="connsiteX4" fmla="*/ 417195 w 456565"/>
                      <a:gd name="connsiteY4" fmla="*/ 594360 h 594359"/>
                      <a:gd name="connsiteX5" fmla="*/ 456565 w 456565"/>
                      <a:gd name="connsiteY5" fmla="*/ 450850 h 594359"/>
                      <a:gd name="connsiteX6" fmla="*/ 456565 w 456565"/>
                      <a:gd name="connsiteY6" fmla="*/ 450850 h 594359"/>
                      <a:gd name="connsiteX7" fmla="*/ 456565 w 456565"/>
                      <a:gd name="connsiteY7" fmla="*/ 450850 h 594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6565" h="594359">
                        <a:moveTo>
                          <a:pt x="456565" y="450850"/>
                        </a:moveTo>
                        <a:lnTo>
                          <a:pt x="348615" y="299720"/>
                        </a:lnTo>
                        <a:lnTo>
                          <a:pt x="145415" y="16510"/>
                        </a:lnTo>
                        <a:lnTo>
                          <a:pt x="0" y="0"/>
                        </a:lnTo>
                        <a:cubicBezTo>
                          <a:pt x="46355" y="249555"/>
                          <a:pt x="200025" y="466725"/>
                          <a:pt x="417195" y="594360"/>
                        </a:cubicBezTo>
                        <a:lnTo>
                          <a:pt x="456565" y="450850"/>
                        </a:lnTo>
                        <a:lnTo>
                          <a:pt x="456565" y="450850"/>
                        </a:lnTo>
                        <a:lnTo>
                          <a:pt x="456565" y="45085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7" name="任意形状 546"/>
                  <p:cNvSpPr/>
                  <p:nvPr/>
                </p:nvSpPr>
                <p:spPr>
                  <a:xfrm>
                    <a:off x="10536391" y="26669"/>
                    <a:ext cx="489113" cy="717549"/>
                  </a:xfrm>
                  <a:custGeom>
                    <a:avLst/>
                    <a:gdLst>
                      <a:gd name="connsiteX0" fmla="*/ 14133 w 489113"/>
                      <a:gd name="connsiteY0" fmla="*/ 701040 h 717549"/>
                      <a:gd name="connsiteX1" fmla="*/ 159548 w 489113"/>
                      <a:gd name="connsiteY1" fmla="*/ 717550 h 717549"/>
                      <a:gd name="connsiteX2" fmla="*/ 305598 w 489113"/>
                      <a:gd name="connsiteY2" fmla="*/ 532765 h 717549"/>
                      <a:gd name="connsiteX3" fmla="*/ 489113 w 489113"/>
                      <a:gd name="connsiteY3" fmla="*/ 300355 h 717549"/>
                      <a:gd name="connsiteX4" fmla="*/ 379893 w 489113"/>
                      <a:gd name="connsiteY4" fmla="*/ 22860 h 717549"/>
                      <a:gd name="connsiteX5" fmla="*/ 187488 w 489113"/>
                      <a:gd name="connsiteY5" fmla="*/ 0 h 717549"/>
                      <a:gd name="connsiteX6" fmla="*/ 5878 w 489113"/>
                      <a:gd name="connsiteY6" fmla="*/ 438150 h 717549"/>
                      <a:gd name="connsiteX7" fmla="*/ 14133 w 489113"/>
                      <a:gd name="connsiteY7" fmla="*/ 701040 h 717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9113" h="717549">
                        <a:moveTo>
                          <a:pt x="14133" y="701040"/>
                        </a:moveTo>
                        <a:lnTo>
                          <a:pt x="159548" y="717550"/>
                        </a:lnTo>
                        <a:lnTo>
                          <a:pt x="305598" y="532765"/>
                        </a:lnTo>
                        <a:lnTo>
                          <a:pt x="489113" y="300355"/>
                        </a:lnTo>
                        <a:lnTo>
                          <a:pt x="379893" y="22860"/>
                        </a:lnTo>
                        <a:lnTo>
                          <a:pt x="187488" y="0"/>
                        </a:lnTo>
                        <a:cubicBezTo>
                          <a:pt x="90968" y="122555"/>
                          <a:pt x="25563" y="271780"/>
                          <a:pt x="5878" y="438150"/>
                        </a:cubicBezTo>
                        <a:cubicBezTo>
                          <a:pt x="-4282" y="528320"/>
                          <a:pt x="-1107" y="616585"/>
                          <a:pt x="14133" y="70104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8" name="任意形状 547"/>
                  <p:cNvSpPr/>
                  <p:nvPr/>
                </p:nvSpPr>
                <p:spPr>
                  <a:xfrm>
                    <a:off x="10125709" y="1013460"/>
                    <a:ext cx="430530" cy="586104"/>
                  </a:xfrm>
                  <a:custGeom>
                    <a:avLst/>
                    <a:gdLst>
                      <a:gd name="connsiteX0" fmla="*/ 430530 w 430530"/>
                      <a:gd name="connsiteY0" fmla="*/ 443230 h 586104"/>
                      <a:gd name="connsiteX1" fmla="*/ 430530 w 430530"/>
                      <a:gd name="connsiteY1" fmla="*/ 443230 h 586104"/>
                      <a:gd name="connsiteX2" fmla="*/ 144780 w 430530"/>
                      <a:gd name="connsiteY2" fmla="*/ 40005 h 586104"/>
                      <a:gd name="connsiteX3" fmla="*/ 0 w 430530"/>
                      <a:gd name="connsiteY3" fmla="*/ 0 h 586104"/>
                      <a:gd name="connsiteX4" fmla="*/ 398145 w 430530"/>
                      <a:gd name="connsiteY4" fmla="*/ 586105 h 586104"/>
                      <a:gd name="connsiteX5" fmla="*/ 430530 w 430530"/>
                      <a:gd name="connsiteY5" fmla="*/ 443230 h 586104"/>
                      <a:gd name="connsiteX6" fmla="*/ 430530 w 430530"/>
                      <a:gd name="connsiteY6" fmla="*/ 443230 h 586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0530" h="586104">
                        <a:moveTo>
                          <a:pt x="430530" y="443230"/>
                        </a:moveTo>
                        <a:lnTo>
                          <a:pt x="430530" y="443230"/>
                        </a:lnTo>
                        <a:lnTo>
                          <a:pt x="144780" y="40005"/>
                        </a:lnTo>
                        <a:lnTo>
                          <a:pt x="0" y="0"/>
                        </a:lnTo>
                        <a:cubicBezTo>
                          <a:pt x="63500" y="235585"/>
                          <a:pt x="204470" y="441960"/>
                          <a:pt x="398145" y="586105"/>
                        </a:cubicBezTo>
                        <a:lnTo>
                          <a:pt x="430530" y="443230"/>
                        </a:lnTo>
                        <a:lnTo>
                          <a:pt x="430530" y="443230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9" name="任意形状 548"/>
                  <p:cNvSpPr/>
                  <p:nvPr/>
                </p:nvSpPr>
                <p:spPr>
                  <a:xfrm>
                    <a:off x="10088904" y="358775"/>
                    <a:ext cx="335255" cy="693419"/>
                  </a:xfrm>
                  <a:custGeom>
                    <a:avLst/>
                    <a:gdLst>
                      <a:gd name="connsiteX0" fmla="*/ 335256 w 335255"/>
                      <a:gd name="connsiteY0" fmla="*/ 354965 h 693419"/>
                      <a:gd name="connsiteX1" fmla="*/ 285091 w 335255"/>
                      <a:gd name="connsiteY1" fmla="*/ 245745 h 693419"/>
                      <a:gd name="connsiteX2" fmla="*/ 172696 w 335255"/>
                      <a:gd name="connsiteY2" fmla="*/ 0 h 693419"/>
                      <a:gd name="connsiteX3" fmla="*/ 52681 w 335255"/>
                      <a:gd name="connsiteY3" fmla="*/ 41275 h 693419"/>
                      <a:gd name="connsiteX4" fmla="*/ 7596 w 335255"/>
                      <a:gd name="connsiteY4" fmla="*/ 246380 h 693419"/>
                      <a:gd name="connsiteX5" fmla="*/ 36171 w 335255"/>
                      <a:gd name="connsiteY5" fmla="*/ 653415 h 693419"/>
                      <a:gd name="connsiteX6" fmla="*/ 180951 w 335255"/>
                      <a:gd name="connsiteY6" fmla="*/ 693420 h 693419"/>
                      <a:gd name="connsiteX7" fmla="*/ 335256 w 335255"/>
                      <a:gd name="connsiteY7" fmla="*/ 354965 h 693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5255" h="693419">
                        <a:moveTo>
                          <a:pt x="335256" y="354965"/>
                        </a:moveTo>
                        <a:lnTo>
                          <a:pt x="285091" y="245745"/>
                        </a:lnTo>
                        <a:lnTo>
                          <a:pt x="172696" y="0"/>
                        </a:lnTo>
                        <a:lnTo>
                          <a:pt x="52681" y="41275"/>
                        </a:lnTo>
                        <a:cubicBezTo>
                          <a:pt x="31726" y="106680"/>
                          <a:pt x="16486" y="175260"/>
                          <a:pt x="7596" y="246380"/>
                        </a:cubicBezTo>
                        <a:cubicBezTo>
                          <a:pt x="-8914" y="387350"/>
                          <a:pt x="1881" y="524510"/>
                          <a:pt x="36171" y="653415"/>
                        </a:cubicBezTo>
                        <a:lnTo>
                          <a:pt x="180951" y="693420"/>
                        </a:lnTo>
                        <a:lnTo>
                          <a:pt x="335256" y="35496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0" name="任意形状 549"/>
                  <p:cNvSpPr/>
                  <p:nvPr/>
                </p:nvSpPr>
                <p:spPr>
                  <a:xfrm>
                    <a:off x="11149965" y="-346170"/>
                    <a:ext cx="321309" cy="72485"/>
                  </a:xfrm>
                  <a:custGeom>
                    <a:avLst/>
                    <a:gdLst>
                      <a:gd name="connsiteX0" fmla="*/ 321310 w 321309"/>
                      <a:gd name="connsiteY0" fmla="*/ 43275 h 72485"/>
                      <a:gd name="connsiteX1" fmla="*/ 146685 w 321309"/>
                      <a:gd name="connsiteY1" fmla="*/ 7715 h 72485"/>
                      <a:gd name="connsiteX2" fmla="*/ 0 w 321309"/>
                      <a:gd name="connsiteY2" fmla="*/ 95 h 72485"/>
                      <a:gd name="connsiteX3" fmla="*/ 26670 w 321309"/>
                      <a:gd name="connsiteY3" fmla="*/ 72485 h 72485"/>
                      <a:gd name="connsiteX4" fmla="*/ 321310 w 321309"/>
                      <a:gd name="connsiteY4" fmla="*/ 43275 h 7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1309" h="72485">
                        <a:moveTo>
                          <a:pt x="321310" y="43275"/>
                        </a:moveTo>
                        <a:cubicBezTo>
                          <a:pt x="264795" y="26765"/>
                          <a:pt x="207010" y="14700"/>
                          <a:pt x="146685" y="7715"/>
                        </a:cubicBezTo>
                        <a:cubicBezTo>
                          <a:pt x="97155" y="2000"/>
                          <a:pt x="48260" y="-540"/>
                          <a:pt x="0" y="95"/>
                        </a:cubicBezTo>
                        <a:lnTo>
                          <a:pt x="26670" y="72485"/>
                        </a:lnTo>
                        <a:cubicBezTo>
                          <a:pt x="120650" y="46450"/>
                          <a:pt x="219710" y="35655"/>
                          <a:pt x="321310" y="43275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1" name="任意形状 550"/>
                  <p:cNvSpPr/>
                  <p:nvPr/>
                </p:nvSpPr>
                <p:spPr>
                  <a:xfrm>
                    <a:off x="12129769" y="826769"/>
                    <a:ext cx="114935" cy="300355"/>
                  </a:xfrm>
                  <a:custGeom>
                    <a:avLst/>
                    <a:gdLst>
                      <a:gd name="connsiteX0" fmla="*/ 114936 w 114935"/>
                      <a:gd name="connsiteY0" fmla="*/ 0 h 300355"/>
                      <a:gd name="connsiteX1" fmla="*/ 0 w 114935"/>
                      <a:gd name="connsiteY1" fmla="*/ 237490 h 300355"/>
                      <a:gd name="connsiteX2" fmla="*/ 45086 w 114935"/>
                      <a:gd name="connsiteY2" fmla="*/ 300355 h 300355"/>
                      <a:gd name="connsiteX3" fmla="*/ 45086 w 114935"/>
                      <a:gd name="connsiteY3" fmla="*/ 300355 h 300355"/>
                      <a:gd name="connsiteX4" fmla="*/ 111761 w 114935"/>
                      <a:gd name="connsiteY4" fmla="*/ 34290 h 300355"/>
                      <a:gd name="connsiteX5" fmla="*/ 114936 w 114935"/>
                      <a:gd name="connsiteY5" fmla="*/ 0 h 300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935" h="300355">
                        <a:moveTo>
                          <a:pt x="114936" y="0"/>
                        </a:moveTo>
                        <a:cubicBezTo>
                          <a:pt x="88265" y="85725"/>
                          <a:pt x="49530" y="165735"/>
                          <a:pt x="0" y="237490"/>
                        </a:cubicBezTo>
                        <a:lnTo>
                          <a:pt x="45086" y="300355"/>
                        </a:lnTo>
                        <a:lnTo>
                          <a:pt x="45086" y="300355"/>
                        </a:lnTo>
                        <a:cubicBezTo>
                          <a:pt x="77470" y="216535"/>
                          <a:pt x="100330" y="127635"/>
                          <a:pt x="111761" y="34290"/>
                        </a:cubicBezTo>
                        <a:cubicBezTo>
                          <a:pt x="113030" y="22860"/>
                          <a:pt x="113665" y="11430"/>
                          <a:pt x="114936" y="0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2" name="任意形状 551"/>
                  <p:cNvSpPr/>
                  <p:nvPr/>
                </p:nvSpPr>
                <p:spPr>
                  <a:xfrm>
                    <a:off x="11696700" y="1064260"/>
                    <a:ext cx="478155" cy="497839"/>
                  </a:xfrm>
                  <a:custGeom>
                    <a:avLst/>
                    <a:gdLst>
                      <a:gd name="connsiteX0" fmla="*/ 433070 w 478155"/>
                      <a:gd name="connsiteY0" fmla="*/ 0 h 497839"/>
                      <a:gd name="connsiteX1" fmla="*/ 27940 w 478155"/>
                      <a:gd name="connsiteY1" fmla="*/ 319405 h 497839"/>
                      <a:gd name="connsiteX2" fmla="*/ 0 w 478155"/>
                      <a:gd name="connsiteY2" fmla="*/ 456565 h 497839"/>
                      <a:gd name="connsiteX3" fmla="*/ 0 w 478155"/>
                      <a:gd name="connsiteY3" fmla="*/ 456565 h 497839"/>
                      <a:gd name="connsiteX4" fmla="*/ 0 w 478155"/>
                      <a:gd name="connsiteY4" fmla="*/ 456565 h 497839"/>
                      <a:gd name="connsiteX5" fmla="*/ 164465 w 478155"/>
                      <a:gd name="connsiteY5" fmla="*/ 497840 h 497839"/>
                      <a:gd name="connsiteX6" fmla="*/ 164465 w 478155"/>
                      <a:gd name="connsiteY6" fmla="*/ 497840 h 497839"/>
                      <a:gd name="connsiteX7" fmla="*/ 164465 w 478155"/>
                      <a:gd name="connsiteY7" fmla="*/ 497840 h 497839"/>
                      <a:gd name="connsiteX8" fmla="*/ 478155 w 478155"/>
                      <a:gd name="connsiteY8" fmla="*/ 62865 h 497839"/>
                      <a:gd name="connsiteX9" fmla="*/ 478155 w 478155"/>
                      <a:gd name="connsiteY9" fmla="*/ 62865 h 497839"/>
                      <a:gd name="connsiteX10" fmla="*/ 433070 w 478155"/>
                      <a:gd name="connsiteY10" fmla="*/ 0 h 497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8155" h="497839">
                        <a:moveTo>
                          <a:pt x="433070" y="0"/>
                        </a:moveTo>
                        <a:cubicBezTo>
                          <a:pt x="333375" y="144780"/>
                          <a:pt x="191770" y="256540"/>
                          <a:pt x="27940" y="319405"/>
                        </a:cubicBezTo>
                        <a:lnTo>
                          <a:pt x="0" y="456565"/>
                        </a:lnTo>
                        <a:lnTo>
                          <a:pt x="0" y="456565"/>
                        </a:lnTo>
                        <a:lnTo>
                          <a:pt x="0" y="456565"/>
                        </a:lnTo>
                        <a:lnTo>
                          <a:pt x="164465" y="497840"/>
                        </a:lnTo>
                        <a:lnTo>
                          <a:pt x="164465" y="497840"/>
                        </a:lnTo>
                        <a:lnTo>
                          <a:pt x="164465" y="497840"/>
                        </a:lnTo>
                        <a:cubicBezTo>
                          <a:pt x="301625" y="383540"/>
                          <a:pt x="410845" y="234315"/>
                          <a:pt x="478155" y="62865"/>
                        </a:cubicBezTo>
                        <a:lnTo>
                          <a:pt x="478155" y="62865"/>
                        </a:lnTo>
                        <a:lnTo>
                          <a:pt x="43307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" name="任意形状 552"/>
                  <p:cNvSpPr/>
                  <p:nvPr/>
                </p:nvSpPr>
                <p:spPr>
                  <a:xfrm>
                    <a:off x="10944859" y="1322069"/>
                    <a:ext cx="779145" cy="346075"/>
                  </a:xfrm>
                  <a:custGeom>
                    <a:avLst/>
                    <a:gdLst>
                      <a:gd name="connsiteX0" fmla="*/ 22860 w 779145"/>
                      <a:gd name="connsiteY0" fmla="*/ 0 h 346075"/>
                      <a:gd name="connsiteX1" fmla="*/ 0 w 779145"/>
                      <a:gd name="connsiteY1" fmla="*/ 83185 h 346075"/>
                      <a:gd name="connsiteX2" fmla="*/ 0 w 779145"/>
                      <a:gd name="connsiteY2" fmla="*/ 83185 h 346075"/>
                      <a:gd name="connsiteX3" fmla="*/ 151765 w 779145"/>
                      <a:gd name="connsiteY3" fmla="*/ 238760 h 346075"/>
                      <a:gd name="connsiteX4" fmla="*/ 256540 w 779145"/>
                      <a:gd name="connsiteY4" fmla="*/ 346075 h 346075"/>
                      <a:gd name="connsiteX5" fmla="*/ 751205 w 779145"/>
                      <a:gd name="connsiteY5" fmla="*/ 199390 h 346075"/>
                      <a:gd name="connsiteX6" fmla="*/ 779145 w 779145"/>
                      <a:gd name="connsiteY6" fmla="*/ 62230 h 346075"/>
                      <a:gd name="connsiteX7" fmla="*/ 361315 w 779145"/>
                      <a:gd name="connsiteY7" fmla="*/ 114300 h 346075"/>
                      <a:gd name="connsiteX8" fmla="*/ 22860 w 779145"/>
                      <a:gd name="connsiteY8" fmla="*/ 0 h 346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79145" h="346075">
                        <a:moveTo>
                          <a:pt x="22860" y="0"/>
                        </a:moveTo>
                        <a:lnTo>
                          <a:pt x="0" y="83185"/>
                        </a:lnTo>
                        <a:lnTo>
                          <a:pt x="0" y="83185"/>
                        </a:lnTo>
                        <a:lnTo>
                          <a:pt x="151765" y="238760"/>
                        </a:lnTo>
                        <a:lnTo>
                          <a:pt x="256540" y="346075"/>
                        </a:lnTo>
                        <a:lnTo>
                          <a:pt x="751205" y="199390"/>
                        </a:lnTo>
                        <a:lnTo>
                          <a:pt x="779145" y="62230"/>
                        </a:lnTo>
                        <a:cubicBezTo>
                          <a:pt x="650240" y="111760"/>
                          <a:pt x="508000" y="132080"/>
                          <a:pt x="361315" y="114300"/>
                        </a:cubicBezTo>
                        <a:cubicBezTo>
                          <a:pt x="238125" y="99060"/>
                          <a:pt x="123825" y="59055"/>
                          <a:pt x="22860" y="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" name="任意形状 553"/>
                  <p:cNvSpPr/>
                  <p:nvPr/>
                </p:nvSpPr>
                <p:spPr>
                  <a:xfrm>
                    <a:off x="10532109" y="-346075"/>
                    <a:ext cx="645159" cy="372744"/>
                  </a:xfrm>
                  <a:custGeom>
                    <a:avLst/>
                    <a:gdLst>
                      <a:gd name="connsiteX0" fmla="*/ 7620 w 645159"/>
                      <a:gd name="connsiteY0" fmla="*/ 350520 h 372744"/>
                      <a:gd name="connsiteX1" fmla="*/ 192405 w 645159"/>
                      <a:gd name="connsiteY1" fmla="*/ 372745 h 372744"/>
                      <a:gd name="connsiteX2" fmla="*/ 645160 w 645159"/>
                      <a:gd name="connsiteY2" fmla="*/ 72390 h 372744"/>
                      <a:gd name="connsiteX3" fmla="*/ 618490 w 645159"/>
                      <a:gd name="connsiteY3" fmla="*/ 0 h 372744"/>
                      <a:gd name="connsiteX4" fmla="*/ 0 w 645159"/>
                      <a:gd name="connsiteY4" fmla="*/ 208280 h 372744"/>
                      <a:gd name="connsiteX5" fmla="*/ 5715 w 645159"/>
                      <a:gd name="connsiteY5" fmla="*/ 316865 h 372744"/>
                      <a:gd name="connsiteX6" fmla="*/ 7620 w 645159"/>
                      <a:gd name="connsiteY6" fmla="*/ 350520 h 372744"/>
                      <a:gd name="connsiteX7" fmla="*/ 7620 w 645159"/>
                      <a:gd name="connsiteY7" fmla="*/ 350520 h 37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45159" h="372744">
                        <a:moveTo>
                          <a:pt x="7620" y="350520"/>
                        </a:moveTo>
                        <a:lnTo>
                          <a:pt x="192405" y="372745"/>
                        </a:lnTo>
                        <a:cubicBezTo>
                          <a:pt x="306705" y="227965"/>
                          <a:pt x="465455" y="121920"/>
                          <a:pt x="645160" y="72390"/>
                        </a:cubicBezTo>
                        <a:lnTo>
                          <a:pt x="618490" y="0"/>
                        </a:lnTo>
                        <a:cubicBezTo>
                          <a:pt x="389890" y="3810"/>
                          <a:pt x="175260" y="80010"/>
                          <a:pt x="0" y="208280"/>
                        </a:cubicBezTo>
                        <a:lnTo>
                          <a:pt x="5715" y="316865"/>
                        </a:lnTo>
                        <a:lnTo>
                          <a:pt x="7620" y="350520"/>
                        </a:lnTo>
                        <a:lnTo>
                          <a:pt x="7620" y="35052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5" name="任意形状 554"/>
                  <p:cNvSpPr/>
                  <p:nvPr/>
                </p:nvSpPr>
                <p:spPr>
                  <a:xfrm>
                    <a:off x="10269855" y="713105"/>
                    <a:ext cx="697864" cy="742950"/>
                  </a:xfrm>
                  <a:custGeom>
                    <a:avLst/>
                    <a:gdLst>
                      <a:gd name="connsiteX0" fmla="*/ 697864 w 697864"/>
                      <a:gd name="connsiteY0" fmla="*/ 608965 h 742950"/>
                      <a:gd name="connsiteX1" fmla="*/ 280670 w 697864"/>
                      <a:gd name="connsiteY1" fmla="*/ 14605 h 742950"/>
                      <a:gd name="connsiteX2" fmla="*/ 153670 w 697864"/>
                      <a:gd name="connsiteY2" fmla="*/ 0 h 742950"/>
                      <a:gd name="connsiteX3" fmla="*/ 0 w 697864"/>
                      <a:gd name="connsiteY3" fmla="*/ 339725 h 742950"/>
                      <a:gd name="connsiteX4" fmla="*/ 285750 w 697864"/>
                      <a:gd name="connsiteY4" fmla="*/ 742950 h 742950"/>
                      <a:gd name="connsiteX5" fmla="*/ 549275 w 697864"/>
                      <a:gd name="connsiteY5" fmla="*/ 708025 h 742950"/>
                      <a:gd name="connsiteX6" fmla="*/ 674370 w 697864"/>
                      <a:gd name="connsiteY6" fmla="*/ 691515 h 742950"/>
                      <a:gd name="connsiteX7" fmla="*/ 697864 w 697864"/>
                      <a:gd name="connsiteY7" fmla="*/ 608965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7864" h="742950">
                        <a:moveTo>
                          <a:pt x="697864" y="608965"/>
                        </a:moveTo>
                        <a:cubicBezTo>
                          <a:pt x="481330" y="481965"/>
                          <a:pt x="327025" y="264795"/>
                          <a:pt x="280670" y="14605"/>
                        </a:cubicBezTo>
                        <a:lnTo>
                          <a:pt x="153670" y="0"/>
                        </a:lnTo>
                        <a:lnTo>
                          <a:pt x="0" y="339725"/>
                        </a:lnTo>
                        <a:lnTo>
                          <a:pt x="285750" y="742950"/>
                        </a:lnTo>
                        <a:lnTo>
                          <a:pt x="549275" y="708025"/>
                        </a:lnTo>
                        <a:lnTo>
                          <a:pt x="674370" y="691515"/>
                        </a:lnTo>
                        <a:lnTo>
                          <a:pt x="697864" y="60896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6" name="任意形状 555"/>
                  <p:cNvSpPr/>
                  <p:nvPr/>
                </p:nvSpPr>
                <p:spPr>
                  <a:xfrm>
                    <a:off x="10261600" y="4444"/>
                    <a:ext cx="462280" cy="723264"/>
                  </a:xfrm>
                  <a:custGeom>
                    <a:avLst/>
                    <a:gdLst>
                      <a:gd name="connsiteX0" fmla="*/ 288925 w 462280"/>
                      <a:gd name="connsiteY0" fmla="*/ 723265 h 723264"/>
                      <a:gd name="connsiteX1" fmla="*/ 280670 w 462280"/>
                      <a:gd name="connsiteY1" fmla="*/ 460375 h 723264"/>
                      <a:gd name="connsiteX2" fmla="*/ 462280 w 462280"/>
                      <a:gd name="connsiteY2" fmla="*/ 22225 h 723264"/>
                      <a:gd name="connsiteX3" fmla="*/ 277495 w 462280"/>
                      <a:gd name="connsiteY3" fmla="*/ 0 h 723264"/>
                      <a:gd name="connsiteX4" fmla="*/ 0 w 462280"/>
                      <a:gd name="connsiteY4" fmla="*/ 354330 h 723264"/>
                      <a:gd name="connsiteX5" fmla="*/ 112395 w 462280"/>
                      <a:gd name="connsiteY5" fmla="*/ 599440 h 723264"/>
                      <a:gd name="connsiteX6" fmla="*/ 162560 w 462280"/>
                      <a:gd name="connsiteY6" fmla="*/ 708660 h 723264"/>
                      <a:gd name="connsiteX7" fmla="*/ 288925 w 462280"/>
                      <a:gd name="connsiteY7" fmla="*/ 723265 h 72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2280" h="723264">
                        <a:moveTo>
                          <a:pt x="288925" y="723265"/>
                        </a:moveTo>
                        <a:cubicBezTo>
                          <a:pt x="273685" y="638810"/>
                          <a:pt x="269875" y="550545"/>
                          <a:pt x="280670" y="460375"/>
                        </a:cubicBezTo>
                        <a:cubicBezTo>
                          <a:pt x="300355" y="294005"/>
                          <a:pt x="365760" y="144145"/>
                          <a:pt x="462280" y="22225"/>
                        </a:cubicBezTo>
                        <a:lnTo>
                          <a:pt x="277495" y="0"/>
                        </a:lnTo>
                        <a:lnTo>
                          <a:pt x="0" y="354330"/>
                        </a:lnTo>
                        <a:lnTo>
                          <a:pt x="112395" y="599440"/>
                        </a:lnTo>
                        <a:lnTo>
                          <a:pt x="162560" y="708660"/>
                        </a:lnTo>
                        <a:lnTo>
                          <a:pt x="288925" y="72326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7" name="任意形状 556"/>
                  <p:cNvSpPr/>
                  <p:nvPr/>
                </p:nvSpPr>
                <p:spPr>
                  <a:xfrm>
                    <a:off x="11533505" y="-116551"/>
                    <a:ext cx="203200" cy="58766"/>
                  </a:xfrm>
                  <a:custGeom>
                    <a:avLst/>
                    <a:gdLst>
                      <a:gd name="connsiteX0" fmla="*/ 203200 w 203200"/>
                      <a:gd name="connsiteY0" fmla="*/ 41622 h 58766"/>
                      <a:gd name="connsiteX1" fmla="*/ 0 w 203200"/>
                      <a:gd name="connsiteY1" fmla="*/ 14317 h 58766"/>
                      <a:gd name="connsiteX2" fmla="*/ 131445 w 203200"/>
                      <a:gd name="connsiteY2" fmla="*/ 58767 h 58766"/>
                      <a:gd name="connsiteX3" fmla="*/ 203200 w 203200"/>
                      <a:gd name="connsiteY3" fmla="*/ 41622 h 5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200" h="58766">
                        <a:moveTo>
                          <a:pt x="203200" y="41622"/>
                        </a:moveTo>
                        <a:cubicBezTo>
                          <a:pt x="123825" y="-923"/>
                          <a:pt x="50164" y="-12353"/>
                          <a:pt x="0" y="14317"/>
                        </a:cubicBezTo>
                        <a:lnTo>
                          <a:pt x="131445" y="58767"/>
                        </a:lnTo>
                        <a:lnTo>
                          <a:pt x="203200" y="41622"/>
                        </a:lnTo>
                        <a:close/>
                      </a:path>
                    </a:pathLst>
                  </a:custGeom>
                  <a:solidFill>
                    <a:srgbClr val="ACCCD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8" name="任意形状 557"/>
                  <p:cNvSpPr/>
                  <p:nvPr/>
                </p:nvSpPr>
                <p:spPr>
                  <a:xfrm>
                    <a:off x="11494802" y="-101600"/>
                    <a:ext cx="215867" cy="334009"/>
                  </a:xfrm>
                  <a:custGeom>
                    <a:avLst/>
                    <a:gdLst>
                      <a:gd name="connsiteX0" fmla="*/ 170147 w 215867"/>
                      <a:gd name="connsiteY0" fmla="*/ 44450 h 334009"/>
                      <a:gd name="connsiteX1" fmla="*/ 170147 w 215867"/>
                      <a:gd name="connsiteY1" fmla="*/ 44450 h 334009"/>
                      <a:gd name="connsiteX2" fmla="*/ 38703 w 215867"/>
                      <a:gd name="connsiteY2" fmla="*/ 0 h 334009"/>
                      <a:gd name="connsiteX3" fmla="*/ 21557 w 215867"/>
                      <a:gd name="connsiteY3" fmla="*/ 11430 h 334009"/>
                      <a:gd name="connsiteX4" fmla="*/ 215867 w 215867"/>
                      <a:gd name="connsiteY4" fmla="*/ 334010 h 334009"/>
                      <a:gd name="connsiteX5" fmla="*/ 170147 w 215867"/>
                      <a:gd name="connsiteY5" fmla="*/ 44450 h 334009"/>
                      <a:gd name="connsiteX6" fmla="*/ 170147 w 215867"/>
                      <a:gd name="connsiteY6" fmla="*/ 44450 h 33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5867" h="334009">
                        <a:moveTo>
                          <a:pt x="170147" y="44450"/>
                        </a:moveTo>
                        <a:lnTo>
                          <a:pt x="170147" y="44450"/>
                        </a:lnTo>
                        <a:lnTo>
                          <a:pt x="38703" y="0"/>
                        </a:lnTo>
                        <a:cubicBezTo>
                          <a:pt x="32353" y="3175"/>
                          <a:pt x="26638" y="6985"/>
                          <a:pt x="21557" y="11430"/>
                        </a:cubicBezTo>
                        <a:cubicBezTo>
                          <a:pt x="-54643" y="74930"/>
                          <a:pt x="85692" y="184150"/>
                          <a:pt x="215867" y="334010"/>
                        </a:cubicBezTo>
                        <a:lnTo>
                          <a:pt x="170147" y="44450"/>
                        </a:lnTo>
                        <a:lnTo>
                          <a:pt x="170147" y="444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9" name="任意形状 558"/>
                  <p:cNvSpPr/>
                  <p:nvPr/>
                </p:nvSpPr>
                <p:spPr>
                  <a:xfrm>
                    <a:off x="12059919" y="440690"/>
                    <a:ext cx="38826" cy="111125"/>
                  </a:xfrm>
                  <a:custGeom>
                    <a:avLst/>
                    <a:gdLst>
                      <a:gd name="connsiteX0" fmla="*/ 1270 w 38826"/>
                      <a:gd name="connsiteY0" fmla="*/ 111125 h 111125"/>
                      <a:gd name="connsiteX1" fmla="*/ 38736 w 38826"/>
                      <a:gd name="connsiteY1" fmla="*/ 0 h 111125"/>
                      <a:gd name="connsiteX2" fmla="*/ 0 w 38826"/>
                      <a:gd name="connsiteY2" fmla="*/ 54610 h 111125"/>
                      <a:gd name="connsiteX3" fmla="*/ 1270 w 38826"/>
                      <a:gd name="connsiteY3" fmla="*/ 111125 h 11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826" h="111125">
                        <a:moveTo>
                          <a:pt x="1270" y="111125"/>
                        </a:moveTo>
                        <a:cubicBezTo>
                          <a:pt x="27940" y="85725"/>
                          <a:pt x="40005" y="46990"/>
                          <a:pt x="38736" y="0"/>
                        </a:cubicBezTo>
                        <a:lnTo>
                          <a:pt x="0" y="54610"/>
                        </a:lnTo>
                        <a:lnTo>
                          <a:pt x="1270" y="111125"/>
                        </a:lnTo>
                        <a:close/>
                      </a:path>
                    </a:pathLst>
                  </a:custGeom>
                  <a:solidFill>
                    <a:srgbClr val="ACCCD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0" name="任意形状 559"/>
                  <p:cNvSpPr/>
                  <p:nvPr/>
                </p:nvSpPr>
                <p:spPr>
                  <a:xfrm>
                    <a:off x="11664950" y="-74930"/>
                    <a:ext cx="434340" cy="569595"/>
                  </a:xfrm>
                  <a:custGeom>
                    <a:avLst/>
                    <a:gdLst>
                      <a:gd name="connsiteX0" fmla="*/ 45720 w 434340"/>
                      <a:gd name="connsiteY0" fmla="*/ 306705 h 569595"/>
                      <a:gd name="connsiteX1" fmla="*/ 102235 w 434340"/>
                      <a:gd name="connsiteY1" fmla="*/ 375920 h 569595"/>
                      <a:gd name="connsiteX2" fmla="*/ 158115 w 434340"/>
                      <a:gd name="connsiteY2" fmla="*/ 454025 h 569595"/>
                      <a:gd name="connsiteX3" fmla="*/ 395605 w 434340"/>
                      <a:gd name="connsiteY3" fmla="*/ 569595 h 569595"/>
                      <a:gd name="connsiteX4" fmla="*/ 434340 w 434340"/>
                      <a:gd name="connsiteY4" fmla="*/ 514985 h 569595"/>
                      <a:gd name="connsiteX5" fmla="*/ 280670 w 434340"/>
                      <a:gd name="connsiteY5" fmla="*/ 175895 h 569595"/>
                      <a:gd name="connsiteX6" fmla="*/ 72390 w 434340"/>
                      <a:gd name="connsiteY6" fmla="*/ 0 h 569595"/>
                      <a:gd name="connsiteX7" fmla="*/ 0 w 434340"/>
                      <a:gd name="connsiteY7" fmla="*/ 17780 h 569595"/>
                      <a:gd name="connsiteX8" fmla="*/ 45720 w 434340"/>
                      <a:gd name="connsiteY8" fmla="*/ 306705 h 569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4340" h="569595">
                        <a:moveTo>
                          <a:pt x="45720" y="306705"/>
                        </a:moveTo>
                        <a:cubicBezTo>
                          <a:pt x="64770" y="328930"/>
                          <a:pt x="83820" y="351790"/>
                          <a:pt x="102235" y="375920"/>
                        </a:cubicBezTo>
                        <a:cubicBezTo>
                          <a:pt x="121285" y="401320"/>
                          <a:pt x="139700" y="427355"/>
                          <a:pt x="158115" y="454025"/>
                        </a:cubicBezTo>
                        <a:lnTo>
                          <a:pt x="395605" y="569595"/>
                        </a:lnTo>
                        <a:lnTo>
                          <a:pt x="434340" y="514985"/>
                        </a:lnTo>
                        <a:cubicBezTo>
                          <a:pt x="432435" y="420370"/>
                          <a:pt x="377825" y="292735"/>
                          <a:pt x="280670" y="175895"/>
                        </a:cubicBezTo>
                        <a:cubicBezTo>
                          <a:pt x="215265" y="97155"/>
                          <a:pt x="141605" y="36830"/>
                          <a:pt x="72390" y="0"/>
                        </a:cubicBezTo>
                        <a:lnTo>
                          <a:pt x="0" y="17780"/>
                        </a:lnTo>
                        <a:lnTo>
                          <a:pt x="45720" y="3067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1" name="任意形状 560"/>
                  <p:cNvSpPr/>
                  <p:nvPr/>
                </p:nvSpPr>
                <p:spPr>
                  <a:xfrm>
                    <a:off x="11823065" y="379095"/>
                    <a:ext cx="238125" cy="194295"/>
                  </a:xfrm>
                  <a:custGeom>
                    <a:avLst/>
                    <a:gdLst>
                      <a:gd name="connsiteX0" fmla="*/ 232410 w 238125"/>
                      <a:gd name="connsiteY0" fmla="*/ 177800 h 194295"/>
                      <a:gd name="connsiteX1" fmla="*/ 238125 w 238125"/>
                      <a:gd name="connsiteY1" fmla="*/ 172720 h 194295"/>
                      <a:gd name="connsiteX2" fmla="*/ 237490 w 238125"/>
                      <a:gd name="connsiteY2" fmla="*/ 115570 h 194295"/>
                      <a:gd name="connsiteX3" fmla="*/ 0 w 238125"/>
                      <a:gd name="connsiteY3" fmla="*/ 0 h 194295"/>
                      <a:gd name="connsiteX4" fmla="*/ 232410 w 238125"/>
                      <a:gd name="connsiteY4" fmla="*/ 177800 h 19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125" h="194295">
                        <a:moveTo>
                          <a:pt x="232410" y="177800"/>
                        </a:moveTo>
                        <a:cubicBezTo>
                          <a:pt x="234315" y="175895"/>
                          <a:pt x="236220" y="174625"/>
                          <a:pt x="238125" y="172720"/>
                        </a:cubicBezTo>
                        <a:lnTo>
                          <a:pt x="237490" y="115570"/>
                        </a:lnTo>
                        <a:lnTo>
                          <a:pt x="0" y="0"/>
                        </a:lnTo>
                        <a:cubicBezTo>
                          <a:pt x="84455" y="122555"/>
                          <a:pt x="160020" y="238125"/>
                          <a:pt x="232410" y="177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5" name="图形 6"/>
                <p:cNvGrpSpPr/>
                <p:nvPr/>
              </p:nvGrpSpPr>
              <p:grpSpPr>
                <a:xfrm>
                  <a:off x="9642185" y="-793058"/>
                  <a:ext cx="3053257" cy="3053257"/>
                  <a:chOff x="9642185" y="-793058"/>
                  <a:chExt cx="3053257" cy="3053257"/>
                </a:xfrm>
                <a:noFill/>
              </p:grpSpPr>
              <p:sp>
                <p:nvSpPr>
                  <p:cNvPr id="506" name="任意形状 505"/>
                  <p:cNvSpPr/>
                  <p:nvPr/>
                </p:nvSpPr>
                <p:spPr>
                  <a:xfrm>
                    <a:off x="10696575" y="327659"/>
                    <a:ext cx="841375" cy="850900"/>
                  </a:xfrm>
                  <a:custGeom>
                    <a:avLst/>
                    <a:gdLst>
                      <a:gd name="connsiteX0" fmla="*/ 329565 w 841375"/>
                      <a:gd name="connsiteY0" fmla="*/ 0 h 850900"/>
                      <a:gd name="connsiteX1" fmla="*/ 0 w 841375"/>
                      <a:gd name="connsiteY1" fmla="*/ 416560 h 850900"/>
                      <a:gd name="connsiteX2" fmla="*/ 311150 w 841375"/>
                      <a:gd name="connsiteY2" fmla="*/ 850900 h 850900"/>
                      <a:gd name="connsiteX3" fmla="*/ 818515 w 841375"/>
                      <a:gd name="connsiteY3" fmla="*/ 666115 h 850900"/>
                      <a:gd name="connsiteX4" fmla="*/ 841375 w 841375"/>
                      <a:gd name="connsiteY4" fmla="*/ 149225 h 850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375" h="850900">
                        <a:moveTo>
                          <a:pt x="329565" y="0"/>
                        </a:moveTo>
                        <a:lnTo>
                          <a:pt x="0" y="416560"/>
                        </a:lnTo>
                        <a:lnTo>
                          <a:pt x="311150" y="850900"/>
                        </a:lnTo>
                        <a:lnTo>
                          <a:pt x="818515" y="666115"/>
                        </a:lnTo>
                        <a:lnTo>
                          <a:pt x="841375" y="149225"/>
                        </a:ln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7" name="任意形状 506"/>
                  <p:cNvSpPr/>
                  <p:nvPr/>
                </p:nvSpPr>
                <p:spPr>
                  <a:xfrm>
                    <a:off x="10916919" y="-215900"/>
                    <a:ext cx="809625" cy="692784"/>
                  </a:xfrm>
                  <a:custGeom>
                    <a:avLst/>
                    <a:gdLst>
                      <a:gd name="connsiteX0" fmla="*/ 109220 w 809625"/>
                      <a:gd name="connsiteY0" fmla="*/ 543560 h 692784"/>
                      <a:gd name="connsiteX1" fmla="*/ 0 w 809625"/>
                      <a:gd name="connsiteY1" fmla="*/ 265430 h 692784"/>
                      <a:gd name="connsiteX2" fmla="*/ 281305 w 809625"/>
                      <a:gd name="connsiteY2" fmla="*/ 0 h 692784"/>
                      <a:gd name="connsiteX3" fmla="*/ 748030 w 809625"/>
                      <a:gd name="connsiteY3" fmla="*/ 158750 h 692784"/>
                      <a:gd name="connsiteX4" fmla="*/ 809625 w 809625"/>
                      <a:gd name="connsiteY4" fmla="*/ 548640 h 692784"/>
                      <a:gd name="connsiteX5" fmla="*/ 621030 w 809625"/>
                      <a:gd name="connsiteY5" fmla="*/ 692785 h 6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9625" h="692784">
                        <a:moveTo>
                          <a:pt x="109220" y="543560"/>
                        </a:moveTo>
                        <a:lnTo>
                          <a:pt x="0" y="265430"/>
                        </a:lnTo>
                        <a:lnTo>
                          <a:pt x="281305" y="0"/>
                        </a:lnTo>
                        <a:lnTo>
                          <a:pt x="748030" y="158750"/>
                        </a:lnTo>
                        <a:lnTo>
                          <a:pt x="809625" y="548640"/>
                        </a:lnTo>
                        <a:lnTo>
                          <a:pt x="621030" y="69278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8" name="任意形状 507"/>
                  <p:cNvSpPr/>
                  <p:nvPr/>
                </p:nvSpPr>
                <p:spPr>
                  <a:xfrm>
                    <a:off x="11515090" y="332740"/>
                    <a:ext cx="551815" cy="828674"/>
                  </a:xfrm>
                  <a:custGeom>
                    <a:avLst/>
                    <a:gdLst>
                      <a:gd name="connsiteX0" fmla="*/ 211455 w 551815"/>
                      <a:gd name="connsiteY0" fmla="*/ 0 h 828674"/>
                      <a:gd name="connsiteX1" fmla="*/ 545465 w 551815"/>
                      <a:gd name="connsiteY1" fmla="*/ 161925 h 828674"/>
                      <a:gd name="connsiteX2" fmla="*/ 551815 w 551815"/>
                      <a:gd name="connsiteY2" fmla="*/ 643255 h 828674"/>
                      <a:gd name="connsiteX3" fmla="*/ 254635 w 551815"/>
                      <a:gd name="connsiteY3" fmla="*/ 828675 h 828674"/>
                      <a:gd name="connsiteX4" fmla="*/ 0 w 551815"/>
                      <a:gd name="connsiteY4" fmla="*/ 661035 h 828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15" h="828674">
                        <a:moveTo>
                          <a:pt x="211455" y="0"/>
                        </a:moveTo>
                        <a:lnTo>
                          <a:pt x="545465" y="161925"/>
                        </a:lnTo>
                        <a:lnTo>
                          <a:pt x="551815" y="643255"/>
                        </a:lnTo>
                        <a:lnTo>
                          <a:pt x="254635" y="828675"/>
                        </a:lnTo>
                        <a:lnTo>
                          <a:pt x="0" y="66103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9" name="任意形状 508"/>
                  <p:cNvSpPr/>
                  <p:nvPr/>
                </p:nvSpPr>
                <p:spPr>
                  <a:xfrm>
                    <a:off x="12060555" y="335915"/>
                    <a:ext cx="112395" cy="158750"/>
                  </a:xfrm>
                  <a:custGeom>
                    <a:avLst/>
                    <a:gdLst>
                      <a:gd name="connsiteX0" fmla="*/ 112395 w 112395"/>
                      <a:gd name="connsiteY0" fmla="*/ 0 h 158750"/>
                      <a:gd name="connsiteX1" fmla="*/ 0 w 112395"/>
                      <a:gd name="connsiteY1" fmla="*/ 158750 h 15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2395" h="158750">
                        <a:moveTo>
                          <a:pt x="112395" y="0"/>
                        </a:moveTo>
                        <a:lnTo>
                          <a:pt x="0" y="1587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0" name="任意形状 509"/>
                  <p:cNvSpPr/>
                  <p:nvPr/>
                </p:nvSpPr>
                <p:spPr>
                  <a:xfrm>
                    <a:off x="11664950" y="-102870"/>
                    <a:ext cx="186690" cy="45719"/>
                  </a:xfrm>
                  <a:custGeom>
                    <a:avLst/>
                    <a:gdLst>
                      <a:gd name="connsiteX0" fmla="*/ 186690 w 186690"/>
                      <a:gd name="connsiteY0" fmla="*/ 0 h 45719"/>
                      <a:gd name="connsiteX1" fmla="*/ 0 w 186690"/>
                      <a:gd name="connsiteY1" fmla="*/ 45720 h 4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6690" h="45719">
                        <a:moveTo>
                          <a:pt x="186690" y="0"/>
                        </a:moveTo>
                        <a:lnTo>
                          <a:pt x="0" y="4572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1" name="任意形状 510"/>
                  <p:cNvSpPr/>
                  <p:nvPr/>
                </p:nvSpPr>
                <p:spPr>
                  <a:xfrm>
                    <a:off x="11149965" y="-346075"/>
                    <a:ext cx="48259" cy="130175"/>
                  </a:xfrm>
                  <a:custGeom>
                    <a:avLst/>
                    <a:gdLst>
                      <a:gd name="connsiteX0" fmla="*/ 48260 w 48259"/>
                      <a:gd name="connsiteY0" fmla="*/ 130175 h 130175"/>
                      <a:gd name="connsiteX1" fmla="*/ 0 w 48259"/>
                      <a:gd name="connsiteY1" fmla="*/ 0 h 130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259" h="130175">
                        <a:moveTo>
                          <a:pt x="48260" y="130175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" name="任意形状 511"/>
                  <p:cNvSpPr/>
                  <p:nvPr/>
                </p:nvSpPr>
                <p:spPr>
                  <a:xfrm>
                    <a:off x="10531475" y="-137795"/>
                    <a:ext cx="385444" cy="187325"/>
                  </a:xfrm>
                  <a:custGeom>
                    <a:avLst/>
                    <a:gdLst>
                      <a:gd name="connsiteX0" fmla="*/ 0 w 385444"/>
                      <a:gd name="connsiteY0" fmla="*/ 0 h 187325"/>
                      <a:gd name="connsiteX1" fmla="*/ 8255 w 385444"/>
                      <a:gd name="connsiteY1" fmla="*/ 142240 h 187325"/>
                      <a:gd name="connsiteX2" fmla="*/ 385445 w 385444"/>
                      <a:gd name="connsiteY2" fmla="*/ 187325 h 18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5444" h="187325">
                        <a:moveTo>
                          <a:pt x="0" y="0"/>
                        </a:moveTo>
                        <a:lnTo>
                          <a:pt x="8255" y="142240"/>
                        </a:lnTo>
                        <a:lnTo>
                          <a:pt x="385445" y="18732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" name="任意形状 512"/>
                  <p:cNvSpPr/>
                  <p:nvPr/>
                </p:nvSpPr>
                <p:spPr>
                  <a:xfrm>
                    <a:off x="10261600" y="4444"/>
                    <a:ext cx="434975" cy="739774"/>
                  </a:xfrm>
                  <a:custGeom>
                    <a:avLst/>
                    <a:gdLst>
                      <a:gd name="connsiteX0" fmla="*/ 278130 w 434975"/>
                      <a:gd name="connsiteY0" fmla="*/ 0 h 739774"/>
                      <a:gd name="connsiteX1" fmla="*/ 0 w 434975"/>
                      <a:gd name="connsiteY1" fmla="*/ 354330 h 739774"/>
                      <a:gd name="connsiteX2" fmla="*/ 162560 w 434975"/>
                      <a:gd name="connsiteY2" fmla="*/ 709295 h 739774"/>
                      <a:gd name="connsiteX3" fmla="*/ 434975 w 434975"/>
                      <a:gd name="connsiteY3" fmla="*/ 739775 h 739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975" h="739774">
                        <a:moveTo>
                          <a:pt x="278130" y="0"/>
                        </a:moveTo>
                        <a:lnTo>
                          <a:pt x="0" y="354330"/>
                        </a:lnTo>
                        <a:lnTo>
                          <a:pt x="162560" y="709295"/>
                        </a:lnTo>
                        <a:lnTo>
                          <a:pt x="434975" y="73977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" name="任意形状 513"/>
                  <p:cNvSpPr/>
                  <p:nvPr/>
                </p:nvSpPr>
                <p:spPr>
                  <a:xfrm>
                    <a:off x="10270490" y="713740"/>
                    <a:ext cx="737234" cy="742949"/>
                  </a:xfrm>
                  <a:custGeom>
                    <a:avLst/>
                    <a:gdLst>
                      <a:gd name="connsiteX0" fmla="*/ 153670 w 737234"/>
                      <a:gd name="connsiteY0" fmla="*/ 0 h 742949"/>
                      <a:gd name="connsiteX1" fmla="*/ 0 w 737234"/>
                      <a:gd name="connsiteY1" fmla="*/ 339725 h 742949"/>
                      <a:gd name="connsiteX2" fmla="*/ 285750 w 737234"/>
                      <a:gd name="connsiteY2" fmla="*/ 742950 h 742949"/>
                      <a:gd name="connsiteX3" fmla="*/ 674370 w 737234"/>
                      <a:gd name="connsiteY3" fmla="*/ 691515 h 742949"/>
                      <a:gd name="connsiteX4" fmla="*/ 737235 w 737234"/>
                      <a:gd name="connsiteY4" fmla="*/ 464820 h 7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7234" h="742949">
                        <a:moveTo>
                          <a:pt x="153670" y="0"/>
                        </a:moveTo>
                        <a:lnTo>
                          <a:pt x="0" y="339725"/>
                        </a:lnTo>
                        <a:lnTo>
                          <a:pt x="285750" y="742950"/>
                        </a:lnTo>
                        <a:lnTo>
                          <a:pt x="674370" y="691515"/>
                        </a:lnTo>
                        <a:lnTo>
                          <a:pt x="737235" y="46482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5" name="任意形状 514"/>
                  <p:cNvSpPr/>
                  <p:nvPr/>
                </p:nvSpPr>
                <p:spPr>
                  <a:xfrm>
                    <a:off x="10125710" y="1012825"/>
                    <a:ext cx="144780" cy="40640"/>
                  </a:xfrm>
                  <a:custGeom>
                    <a:avLst/>
                    <a:gdLst>
                      <a:gd name="connsiteX0" fmla="*/ 144780 w 144780"/>
                      <a:gd name="connsiteY0" fmla="*/ 40640 h 40640"/>
                      <a:gd name="connsiteX1" fmla="*/ 0 w 144780"/>
                      <a:gd name="connsiteY1" fmla="*/ 0 h 40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4780" h="40640">
                        <a:moveTo>
                          <a:pt x="144780" y="4064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6" name="任意形状 515"/>
                  <p:cNvSpPr/>
                  <p:nvPr/>
                </p:nvSpPr>
                <p:spPr>
                  <a:xfrm>
                    <a:off x="10142220" y="358775"/>
                    <a:ext cx="119379" cy="41910"/>
                  </a:xfrm>
                  <a:custGeom>
                    <a:avLst/>
                    <a:gdLst>
                      <a:gd name="connsiteX0" fmla="*/ 119380 w 119379"/>
                      <a:gd name="connsiteY0" fmla="*/ 0 h 41910"/>
                      <a:gd name="connsiteX1" fmla="*/ 0 w 119379"/>
                      <a:gd name="connsiteY1" fmla="*/ 41910 h 41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9379" h="41910">
                        <a:moveTo>
                          <a:pt x="119380" y="0"/>
                        </a:moveTo>
                        <a:lnTo>
                          <a:pt x="0" y="4191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7" name="任意形状 516"/>
                  <p:cNvSpPr/>
                  <p:nvPr/>
                </p:nvSpPr>
                <p:spPr>
                  <a:xfrm>
                    <a:off x="10523855" y="1456690"/>
                    <a:ext cx="32385" cy="142875"/>
                  </a:xfrm>
                  <a:custGeom>
                    <a:avLst/>
                    <a:gdLst>
                      <a:gd name="connsiteX0" fmla="*/ 32385 w 32385"/>
                      <a:gd name="connsiteY0" fmla="*/ 0 h 142875"/>
                      <a:gd name="connsiteX1" fmla="*/ 0 w 32385"/>
                      <a:gd name="connsiteY1" fmla="*/ 14287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385" h="142875">
                        <a:moveTo>
                          <a:pt x="32385" y="0"/>
                        </a:moveTo>
                        <a:lnTo>
                          <a:pt x="0" y="14287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8" name="任意形状 517"/>
                  <p:cNvSpPr/>
                  <p:nvPr/>
                </p:nvSpPr>
                <p:spPr>
                  <a:xfrm>
                    <a:off x="10944859" y="1161414"/>
                    <a:ext cx="824865" cy="506095"/>
                  </a:xfrm>
                  <a:custGeom>
                    <a:avLst/>
                    <a:gdLst>
                      <a:gd name="connsiteX0" fmla="*/ 0 w 824865"/>
                      <a:gd name="connsiteY0" fmla="*/ 243840 h 506095"/>
                      <a:gd name="connsiteX1" fmla="*/ 256540 w 824865"/>
                      <a:gd name="connsiteY1" fmla="*/ 506095 h 506095"/>
                      <a:gd name="connsiteX2" fmla="*/ 751205 w 824865"/>
                      <a:gd name="connsiteY2" fmla="*/ 359410 h 506095"/>
                      <a:gd name="connsiteX3" fmla="*/ 824865 w 824865"/>
                      <a:gd name="connsiteY3" fmla="*/ 0 h 506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4865" h="506095">
                        <a:moveTo>
                          <a:pt x="0" y="243840"/>
                        </a:moveTo>
                        <a:lnTo>
                          <a:pt x="256540" y="506095"/>
                        </a:lnTo>
                        <a:lnTo>
                          <a:pt x="751205" y="359410"/>
                        </a:lnTo>
                        <a:lnTo>
                          <a:pt x="824865" y="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9" name="任意形状 518"/>
                  <p:cNvSpPr/>
                  <p:nvPr/>
                </p:nvSpPr>
                <p:spPr>
                  <a:xfrm>
                    <a:off x="11096625" y="1667510"/>
                    <a:ext cx="104775" cy="143509"/>
                  </a:xfrm>
                  <a:custGeom>
                    <a:avLst/>
                    <a:gdLst>
                      <a:gd name="connsiteX0" fmla="*/ 104775 w 104775"/>
                      <a:gd name="connsiteY0" fmla="*/ 0 h 143509"/>
                      <a:gd name="connsiteX1" fmla="*/ 0 w 104775"/>
                      <a:gd name="connsiteY1" fmla="*/ 143510 h 143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4775" h="143509">
                        <a:moveTo>
                          <a:pt x="104775" y="0"/>
                        </a:moveTo>
                        <a:lnTo>
                          <a:pt x="0" y="14351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0" name="任意形状 519"/>
                  <p:cNvSpPr/>
                  <p:nvPr/>
                </p:nvSpPr>
                <p:spPr>
                  <a:xfrm>
                    <a:off x="11696065" y="1520825"/>
                    <a:ext cx="165100" cy="41275"/>
                  </a:xfrm>
                  <a:custGeom>
                    <a:avLst/>
                    <a:gdLst>
                      <a:gd name="connsiteX0" fmla="*/ 165100 w 165100"/>
                      <a:gd name="connsiteY0" fmla="*/ 41275 h 41275"/>
                      <a:gd name="connsiteX1" fmla="*/ 0 w 165100"/>
                      <a:gd name="connsiteY1" fmla="*/ 0 h 41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100" h="41275">
                        <a:moveTo>
                          <a:pt x="165100" y="41275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1" name="任意形状 520"/>
                  <p:cNvSpPr/>
                  <p:nvPr/>
                </p:nvSpPr>
                <p:spPr>
                  <a:xfrm>
                    <a:off x="12066905" y="975994"/>
                    <a:ext cx="107950" cy="151130"/>
                  </a:xfrm>
                  <a:custGeom>
                    <a:avLst/>
                    <a:gdLst>
                      <a:gd name="connsiteX0" fmla="*/ 107950 w 107950"/>
                      <a:gd name="connsiteY0" fmla="*/ 151130 h 151130"/>
                      <a:gd name="connsiteX1" fmla="*/ 0 w 107950"/>
                      <a:gd name="connsiteY1" fmla="*/ 0 h 151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7950" h="151130">
                        <a:moveTo>
                          <a:pt x="107950" y="15113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" name="任意形状 521"/>
                  <p:cNvSpPr/>
                  <p:nvPr/>
                </p:nvSpPr>
                <p:spPr>
                  <a:xfrm rot="-2700000">
                    <a:off x="10089324" y="-345919"/>
                    <a:ext cx="2158979" cy="2158979"/>
                  </a:xfrm>
                  <a:custGeom>
                    <a:avLst/>
                    <a:gdLst>
                      <a:gd name="connsiteX0" fmla="*/ 2158980 w 2158979"/>
                      <a:gd name="connsiteY0" fmla="*/ 1079490 h 2158979"/>
                      <a:gd name="connsiteX1" fmla="*/ 1079490 w 2158979"/>
                      <a:gd name="connsiteY1" fmla="*/ 2158979 h 2158979"/>
                      <a:gd name="connsiteX2" fmla="*/ 0 w 2158979"/>
                      <a:gd name="connsiteY2" fmla="*/ 1079490 h 2158979"/>
                      <a:gd name="connsiteX3" fmla="*/ 1079490 w 2158979"/>
                      <a:gd name="connsiteY3" fmla="*/ 0 h 2158979"/>
                      <a:gd name="connsiteX4" fmla="*/ 2158980 w 2158979"/>
                      <a:gd name="connsiteY4" fmla="*/ 1079490 h 215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8979" h="2158979">
                        <a:moveTo>
                          <a:pt x="2158980" y="1079490"/>
                        </a:moveTo>
                        <a:cubicBezTo>
                          <a:pt x="2158980" y="1675675"/>
                          <a:pt x="1675676" y="2158979"/>
                          <a:pt x="1079490" y="2158979"/>
                        </a:cubicBezTo>
                        <a:cubicBezTo>
                          <a:pt x="483304" y="2158979"/>
                          <a:pt x="0" y="1675675"/>
                          <a:pt x="0" y="1079490"/>
                        </a:cubicBezTo>
                        <a:cubicBezTo>
                          <a:pt x="0" y="483304"/>
                          <a:pt x="483304" y="0"/>
                          <a:pt x="1079490" y="0"/>
                        </a:cubicBezTo>
                        <a:cubicBezTo>
                          <a:pt x="1675676" y="0"/>
                          <a:pt x="2158980" y="483304"/>
                          <a:pt x="2158980" y="107949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4" name="图形 6"/>
              <p:cNvGrpSpPr/>
              <p:nvPr/>
            </p:nvGrpSpPr>
            <p:grpSpPr>
              <a:xfrm>
                <a:off x="8051366" y="-111948"/>
                <a:ext cx="1584876" cy="1659567"/>
                <a:chOff x="8051366" y="-111948"/>
                <a:chExt cx="1584876" cy="1659567"/>
              </a:xfrm>
            </p:grpSpPr>
            <p:grpSp>
              <p:nvGrpSpPr>
                <p:cNvPr id="443" name="图形 6"/>
                <p:cNvGrpSpPr/>
                <p:nvPr/>
              </p:nvGrpSpPr>
              <p:grpSpPr>
                <a:xfrm>
                  <a:off x="8190206" y="-111948"/>
                  <a:ext cx="1446036" cy="1611820"/>
                  <a:chOff x="8190206" y="-111948"/>
                  <a:chExt cx="1446036" cy="1611820"/>
                </a:xfrm>
              </p:grpSpPr>
              <p:sp>
                <p:nvSpPr>
                  <p:cNvPr id="473" name="任意形状 472"/>
                  <p:cNvSpPr/>
                  <p:nvPr/>
                </p:nvSpPr>
                <p:spPr>
                  <a:xfrm>
                    <a:off x="8978900" y="433705"/>
                    <a:ext cx="6350" cy="6350"/>
                  </a:xfrm>
                  <a:custGeom>
                    <a:avLst/>
                    <a:gdLst>
                      <a:gd name="connsiteX0" fmla="*/ 0 w 6350"/>
                      <a:gd name="connsiteY0" fmla="*/ 0 h 6350"/>
                      <a:gd name="connsiteX1" fmla="*/ 0 w 6350"/>
                      <a:gd name="connsiteY1" fmla="*/ 0 h 6350"/>
                      <a:gd name="connsiteX2" fmla="*/ 0 w 6350"/>
                      <a:gd name="connsiteY2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0" h="635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4" name="任意形状 473"/>
                  <p:cNvSpPr/>
                  <p:nvPr/>
                </p:nvSpPr>
                <p:spPr>
                  <a:xfrm>
                    <a:off x="8905240" y="758190"/>
                    <a:ext cx="80009" cy="24129"/>
                  </a:xfrm>
                  <a:custGeom>
                    <a:avLst/>
                    <a:gdLst>
                      <a:gd name="connsiteX0" fmla="*/ 0 w 80009"/>
                      <a:gd name="connsiteY0" fmla="*/ 0 h 24129"/>
                      <a:gd name="connsiteX1" fmla="*/ 80010 w 80009"/>
                      <a:gd name="connsiteY1" fmla="*/ 24130 h 24129"/>
                      <a:gd name="connsiteX2" fmla="*/ 0 w 80009"/>
                      <a:gd name="connsiteY2" fmla="*/ 0 h 2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0009" h="24129">
                        <a:moveTo>
                          <a:pt x="0" y="0"/>
                        </a:moveTo>
                        <a:cubicBezTo>
                          <a:pt x="18415" y="3810"/>
                          <a:pt x="47625" y="10795"/>
                          <a:pt x="80010" y="24130"/>
                        </a:cubicBezTo>
                        <a:cubicBezTo>
                          <a:pt x="46990" y="10795"/>
                          <a:pt x="18415" y="381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5" name="任意形状 474"/>
                  <p:cNvSpPr/>
                  <p:nvPr/>
                </p:nvSpPr>
                <p:spPr>
                  <a:xfrm>
                    <a:off x="8786958" y="708025"/>
                    <a:ext cx="26841" cy="69215"/>
                  </a:xfrm>
                  <a:custGeom>
                    <a:avLst/>
                    <a:gdLst>
                      <a:gd name="connsiteX0" fmla="*/ 26842 w 26841"/>
                      <a:gd name="connsiteY0" fmla="*/ 0 h 69215"/>
                      <a:gd name="connsiteX1" fmla="*/ 3982 w 26841"/>
                      <a:gd name="connsiteY1" fmla="*/ 26670 h 69215"/>
                      <a:gd name="connsiteX2" fmla="*/ 4617 w 26841"/>
                      <a:gd name="connsiteY2" fmla="*/ 69215 h 69215"/>
                      <a:gd name="connsiteX3" fmla="*/ 3982 w 26841"/>
                      <a:gd name="connsiteY3" fmla="*/ 26670 h 69215"/>
                      <a:gd name="connsiteX4" fmla="*/ 26842 w 26841"/>
                      <a:gd name="connsiteY4" fmla="*/ 0 h 69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841" h="69215">
                        <a:moveTo>
                          <a:pt x="26842" y="0"/>
                        </a:moveTo>
                        <a:cubicBezTo>
                          <a:pt x="16682" y="6350"/>
                          <a:pt x="8427" y="15240"/>
                          <a:pt x="3982" y="26670"/>
                        </a:cubicBezTo>
                        <a:cubicBezTo>
                          <a:pt x="-1733" y="40640"/>
                          <a:pt x="-1098" y="55880"/>
                          <a:pt x="4617" y="69215"/>
                        </a:cubicBezTo>
                        <a:cubicBezTo>
                          <a:pt x="-1098" y="55880"/>
                          <a:pt x="-1733" y="40640"/>
                          <a:pt x="3982" y="26670"/>
                        </a:cubicBezTo>
                        <a:cubicBezTo>
                          <a:pt x="9062" y="15240"/>
                          <a:pt x="17317" y="6350"/>
                          <a:pt x="26842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6" name="任意形状 475"/>
                  <p:cNvSpPr/>
                  <p:nvPr/>
                </p:nvSpPr>
                <p:spPr>
                  <a:xfrm>
                    <a:off x="8896350" y="799465"/>
                    <a:ext cx="8255" cy="5079"/>
                  </a:xfrm>
                  <a:custGeom>
                    <a:avLst/>
                    <a:gdLst>
                      <a:gd name="connsiteX0" fmla="*/ 8255 w 8255"/>
                      <a:gd name="connsiteY0" fmla="*/ 5080 h 5079"/>
                      <a:gd name="connsiteX1" fmla="*/ 0 w 8255"/>
                      <a:gd name="connsiteY1" fmla="*/ 0 h 5079"/>
                      <a:gd name="connsiteX2" fmla="*/ 8255 w 8255"/>
                      <a:gd name="connsiteY2" fmla="*/ 5080 h 5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" h="5079">
                        <a:moveTo>
                          <a:pt x="8255" y="5080"/>
                        </a:moveTo>
                        <a:cubicBezTo>
                          <a:pt x="5080" y="3175"/>
                          <a:pt x="2540" y="1905"/>
                          <a:pt x="0" y="0"/>
                        </a:cubicBezTo>
                        <a:cubicBezTo>
                          <a:pt x="2540" y="1905"/>
                          <a:pt x="5715" y="3175"/>
                          <a:pt x="8255" y="50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7" name="任意形状 476"/>
                  <p:cNvSpPr/>
                  <p:nvPr/>
                </p:nvSpPr>
                <p:spPr>
                  <a:xfrm>
                    <a:off x="8882380" y="512444"/>
                    <a:ext cx="19684" cy="40005"/>
                  </a:xfrm>
                  <a:custGeom>
                    <a:avLst/>
                    <a:gdLst>
                      <a:gd name="connsiteX0" fmla="*/ 0 w 19684"/>
                      <a:gd name="connsiteY0" fmla="*/ 40005 h 40005"/>
                      <a:gd name="connsiteX1" fmla="*/ 19685 w 19684"/>
                      <a:gd name="connsiteY1" fmla="*/ 0 h 40005"/>
                      <a:gd name="connsiteX2" fmla="*/ 0 w 19684"/>
                      <a:gd name="connsiteY2" fmla="*/ 40005 h 40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4" h="40005">
                        <a:moveTo>
                          <a:pt x="0" y="40005"/>
                        </a:moveTo>
                        <a:cubicBezTo>
                          <a:pt x="5714" y="26670"/>
                          <a:pt x="12064" y="13335"/>
                          <a:pt x="19685" y="0"/>
                        </a:cubicBezTo>
                        <a:cubicBezTo>
                          <a:pt x="12064" y="13335"/>
                          <a:pt x="5714" y="26670"/>
                          <a:pt x="0" y="4000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8" name="任意形状 477"/>
                  <p:cNvSpPr/>
                  <p:nvPr/>
                </p:nvSpPr>
                <p:spPr>
                  <a:xfrm>
                    <a:off x="8972550" y="428625"/>
                    <a:ext cx="1905" cy="1269"/>
                  </a:xfrm>
                  <a:custGeom>
                    <a:avLst/>
                    <a:gdLst>
                      <a:gd name="connsiteX0" fmla="*/ 0 w 1905"/>
                      <a:gd name="connsiteY0" fmla="*/ 0 h 1269"/>
                      <a:gd name="connsiteX1" fmla="*/ 0 w 1905"/>
                      <a:gd name="connsiteY1" fmla="*/ 0 h 1269"/>
                      <a:gd name="connsiteX2" fmla="*/ 1905 w 1905"/>
                      <a:gd name="connsiteY2" fmla="*/ 1270 h 1269"/>
                      <a:gd name="connsiteX3" fmla="*/ 0 w 1905"/>
                      <a:gd name="connsiteY3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" h="126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35" y="0"/>
                          <a:pt x="1270" y="635"/>
                          <a:pt x="1905" y="1270"/>
                        </a:cubicBezTo>
                        <a:cubicBezTo>
                          <a:pt x="1270" y="635"/>
                          <a:pt x="635" y="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9" name="任意形状 478"/>
                  <p:cNvSpPr/>
                  <p:nvPr/>
                </p:nvSpPr>
                <p:spPr>
                  <a:xfrm>
                    <a:off x="8841105" y="803275"/>
                    <a:ext cx="30479" cy="7700"/>
                  </a:xfrm>
                  <a:custGeom>
                    <a:avLst/>
                    <a:gdLst>
                      <a:gd name="connsiteX0" fmla="*/ 0 w 30479"/>
                      <a:gd name="connsiteY0" fmla="*/ 7620 h 7700"/>
                      <a:gd name="connsiteX1" fmla="*/ 30480 w 30479"/>
                      <a:gd name="connsiteY1" fmla="*/ 0 h 7700"/>
                      <a:gd name="connsiteX2" fmla="*/ 0 w 30479"/>
                      <a:gd name="connsiteY2" fmla="*/ 7620 h 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479" h="7700">
                        <a:moveTo>
                          <a:pt x="0" y="7620"/>
                        </a:moveTo>
                        <a:cubicBezTo>
                          <a:pt x="10795" y="8255"/>
                          <a:pt x="21589" y="5080"/>
                          <a:pt x="30480" y="0"/>
                        </a:cubicBezTo>
                        <a:cubicBezTo>
                          <a:pt x="20955" y="5080"/>
                          <a:pt x="10795" y="8255"/>
                          <a:pt x="0" y="762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0" name="任意形状 479"/>
                  <p:cNvSpPr/>
                  <p:nvPr/>
                </p:nvSpPr>
                <p:spPr>
                  <a:xfrm>
                    <a:off x="8978265" y="441325"/>
                    <a:ext cx="3175" cy="35559"/>
                  </a:xfrm>
                  <a:custGeom>
                    <a:avLst/>
                    <a:gdLst>
                      <a:gd name="connsiteX0" fmla="*/ 0 w 3175"/>
                      <a:gd name="connsiteY0" fmla="*/ 35560 h 35559"/>
                      <a:gd name="connsiteX1" fmla="*/ 3175 w 3175"/>
                      <a:gd name="connsiteY1" fmla="*/ 1905 h 35559"/>
                      <a:gd name="connsiteX2" fmla="*/ 3175 w 3175"/>
                      <a:gd name="connsiteY2" fmla="*/ 0 h 35559"/>
                      <a:gd name="connsiteX3" fmla="*/ 3175 w 3175"/>
                      <a:gd name="connsiteY3" fmla="*/ 1905 h 35559"/>
                      <a:gd name="connsiteX4" fmla="*/ 0 w 3175"/>
                      <a:gd name="connsiteY4" fmla="*/ 35560 h 35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5" h="35559">
                        <a:moveTo>
                          <a:pt x="0" y="35560"/>
                        </a:moveTo>
                        <a:cubicBezTo>
                          <a:pt x="1270" y="24765"/>
                          <a:pt x="2540" y="13335"/>
                          <a:pt x="3175" y="1905"/>
                        </a:cubicBezTo>
                        <a:cubicBezTo>
                          <a:pt x="3175" y="1270"/>
                          <a:pt x="3175" y="635"/>
                          <a:pt x="3175" y="0"/>
                        </a:cubicBezTo>
                        <a:cubicBezTo>
                          <a:pt x="3175" y="635"/>
                          <a:pt x="3175" y="1270"/>
                          <a:pt x="3175" y="1905"/>
                        </a:cubicBezTo>
                        <a:cubicBezTo>
                          <a:pt x="2540" y="13335"/>
                          <a:pt x="1270" y="24765"/>
                          <a:pt x="0" y="3556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" name="任意形状 480"/>
                  <p:cNvSpPr/>
                  <p:nvPr/>
                </p:nvSpPr>
                <p:spPr>
                  <a:xfrm>
                    <a:off x="8957944" y="427355"/>
                    <a:ext cx="8890" cy="3175"/>
                  </a:xfrm>
                  <a:custGeom>
                    <a:avLst/>
                    <a:gdLst>
                      <a:gd name="connsiteX0" fmla="*/ 8890 w 8890"/>
                      <a:gd name="connsiteY0" fmla="*/ 0 h 3175"/>
                      <a:gd name="connsiteX1" fmla="*/ 0 w 8890"/>
                      <a:gd name="connsiteY1" fmla="*/ 3175 h 3175"/>
                      <a:gd name="connsiteX2" fmla="*/ 8890 w 8890"/>
                      <a:gd name="connsiteY2" fmla="*/ 0 h 3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" h="3175">
                        <a:moveTo>
                          <a:pt x="8890" y="0"/>
                        </a:moveTo>
                        <a:cubicBezTo>
                          <a:pt x="5715" y="0"/>
                          <a:pt x="2540" y="1270"/>
                          <a:pt x="0" y="3175"/>
                        </a:cubicBezTo>
                        <a:cubicBezTo>
                          <a:pt x="2540" y="1270"/>
                          <a:pt x="5715" y="0"/>
                          <a:pt x="889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" name="任意形状 481"/>
                  <p:cNvSpPr/>
                  <p:nvPr/>
                </p:nvSpPr>
                <p:spPr>
                  <a:xfrm>
                    <a:off x="8884284" y="792480"/>
                    <a:ext cx="12065" cy="7619"/>
                  </a:xfrm>
                  <a:custGeom>
                    <a:avLst/>
                    <a:gdLst>
                      <a:gd name="connsiteX0" fmla="*/ 0 w 12065"/>
                      <a:gd name="connsiteY0" fmla="*/ 0 h 7619"/>
                      <a:gd name="connsiteX1" fmla="*/ 12065 w 12065"/>
                      <a:gd name="connsiteY1" fmla="*/ 7620 h 7619"/>
                      <a:gd name="connsiteX2" fmla="*/ 0 w 12065"/>
                      <a:gd name="connsiteY2" fmla="*/ 0 h 7619"/>
                      <a:gd name="connsiteX3" fmla="*/ 0 w 12065"/>
                      <a:gd name="connsiteY3" fmla="*/ 0 h 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65" h="7619">
                        <a:moveTo>
                          <a:pt x="0" y="0"/>
                        </a:moveTo>
                        <a:cubicBezTo>
                          <a:pt x="3175" y="1905"/>
                          <a:pt x="7620" y="4445"/>
                          <a:pt x="12065" y="7620"/>
                        </a:cubicBezTo>
                        <a:cubicBezTo>
                          <a:pt x="7620" y="4445"/>
                          <a:pt x="3175" y="1905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3" name="任意形状 482"/>
                  <p:cNvSpPr/>
                  <p:nvPr/>
                </p:nvSpPr>
                <p:spPr>
                  <a:xfrm>
                    <a:off x="8985250" y="782319"/>
                    <a:ext cx="92709" cy="55244"/>
                  </a:xfrm>
                  <a:custGeom>
                    <a:avLst/>
                    <a:gdLst>
                      <a:gd name="connsiteX0" fmla="*/ 92710 w 92709"/>
                      <a:gd name="connsiteY0" fmla="*/ 55245 h 55244"/>
                      <a:gd name="connsiteX1" fmla="*/ 88265 w 92709"/>
                      <a:gd name="connsiteY1" fmla="*/ 48895 h 55244"/>
                      <a:gd name="connsiteX2" fmla="*/ 0 w 92709"/>
                      <a:gd name="connsiteY2" fmla="*/ 0 h 55244"/>
                      <a:gd name="connsiteX3" fmla="*/ 88265 w 92709"/>
                      <a:gd name="connsiteY3" fmla="*/ 48895 h 55244"/>
                      <a:gd name="connsiteX4" fmla="*/ 92710 w 92709"/>
                      <a:gd name="connsiteY4" fmla="*/ 55245 h 55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709" h="55244">
                        <a:moveTo>
                          <a:pt x="92710" y="55245"/>
                        </a:moveTo>
                        <a:cubicBezTo>
                          <a:pt x="92075" y="52705"/>
                          <a:pt x="90170" y="50165"/>
                          <a:pt x="88265" y="48895"/>
                        </a:cubicBezTo>
                        <a:cubicBezTo>
                          <a:pt x="59690" y="27305"/>
                          <a:pt x="28575" y="11430"/>
                          <a:pt x="0" y="0"/>
                        </a:cubicBezTo>
                        <a:cubicBezTo>
                          <a:pt x="28575" y="11430"/>
                          <a:pt x="59690" y="27305"/>
                          <a:pt x="88265" y="48895"/>
                        </a:cubicBezTo>
                        <a:cubicBezTo>
                          <a:pt x="90170" y="50800"/>
                          <a:pt x="91440" y="53340"/>
                          <a:pt x="92710" y="552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4" name="任意形状 483"/>
                  <p:cNvSpPr/>
                  <p:nvPr/>
                </p:nvSpPr>
                <p:spPr>
                  <a:xfrm>
                    <a:off x="9015094" y="842644"/>
                    <a:ext cx="64135" cy="15300"/>
                  </a:xfrm>
                  <a:custGeom>
                    <a:avLst/>
                    <a:gdLst>
                      <a:gd name="connsiteX0" fmla="*/ 47625 w 64135"/>
                      <a:gd name="connsiteY0" fmla="*/ 15240 h 15300"/>
                      <a:gd name="connsiteX1" fmla="*/ 0 w 64135"/>
                      <a:gd name="connsiteY1" fmla="*/ 6985 h 15300"/>
                      <a:gd name="connsiteX2" fmla="*/ 47625 w 64135"/>
                      <a:gd name="connsiteY2" fmla="*/ 15240 h 15300"/>
                      <a:gd name="connsiteX3" fmla="*/ 62865 w 64135"/>
                      <a:gd name="connsiteY3" fmla="*/ 5715 h 15300"/>
                      <a:gd name="connsiteX4" fmla="*/ 64136 w 64135"/>
                      <a:gd name="connsiteY4" fmla="*/ 0 h 15300"/>
                      <a:gd name="connsiteX5" fmla="*/ 62865 w 64135"/>
                      <a:gd name="connsiteY5" fmla="*/ 5715 h 15300"/>
                      <a:gd name="connsiteX6" fmla="*/ 47625 w 64135"/>
                      <a:gd name="connsiteY6" fmla="*/ 15240 h 1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135" h="15300">
                        <a:moveTo>
                          <a:pt x="47625" y="15240"/>
                        </a:moveTo>
                        <a:cubicBezTo>
                          <a:pt x="31115" y="13335"/>
                          <a:pt x="15240" y="10795"/>
                          <a:pt x="0" y="6985"/>
                        </a:cubicBezTo>
                        <a:cubicBezTo>
                          <a:pt x="15240" y="10160"/>
                          <a:pt x="31115" y="13335"/>
                          <a:pt x="47625" y="15240"/>
                        </a:cubicBezTo>
                        <a:cubicBezTo>
                          <a:pt x="55245" y="15875"/>
                          <a:pt x="60325" y="11430"/>
                          <a:pt x="62865" y="5715"/>
                        </a:cubicBezTo>
                        <a:cubicBezTo>
                          <a:pt x="63500" y="3810"/>
                          <a:pt x="64136" y="1905"/>
                          <a:pt x="64136" y="0"/>
                        </a:cubicBezTo>
                        <a:cubicBezTo>
                          <a:pt x="64136" y="1905"/>
                          <a:pt x="64136" y="3810"/>
                          <a:pt x="62865" y="5715"/>
                        </a:cubicBezTo>
                        <a:cubicBezTo>
                          <a:pt x="60325" y="11430"/>
                          <a:pt x="54611" y="15875"/>
                          <a:pt x="47625" y="1524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5" name="任意形状 484"/>
                  <p:cNvSpPr/>
                  <p:nvPr/>
                </p:nvSpPr>
                <p:spPr>
                  <a:xfrm>
                    <a:off x="8856980" y="1290319"/>
                    <a:ext cx="286384" cy="209552"/>
                  </a:xfrm>
                  <a:custGeom>
                    <a:avLst/>
                    <a:gdLst>
                      <a:gd name="connsiteX0" fmla="*/ 0 w 286384"/>
                      <a:gd name="connsiteY0" fmla="*/ 78740 h 209552"/>
                      <a:gd name="connsiteX1" fmla="*/ 149225 w 286384"/>
                      <a:gd name="connsiteY1" fmla="*/ 209550 h 209552"/>
                      <a:gd name="connsiteX2" fmla="*/ 286385 w 286384"/>
                      <a:gd name="connsiteY2" fmla="*/ 0 h 209552"/>
                      <a:gd name="connsiteX3" fmla="*/ 0 w 286384"/>
                      <a:gd name="connsiteY3" fmla="*/ 78740 h 20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384" h="209552">
                        <a:moveTo>
                          <a:pt x="0" y="78740"/>
                        </a:moveTo>
                        <a:cubicBezTo>
                          <a:pt x="24764" y="129540"/>
                          <a:pt x="76200" y="208915"/>
                          <a:pt x="149225" y="209550"/>
                        </a:cubicBezTo>
                        <a:cubicBezTo>
                          <a:pt x="231775" y="210185"/>
                          <a:pt x="271780" y="67945"/>
                          <a:pt x="286385" y="0"/>
                        </a:cubicBezTo>
                        <a:cubicBezTo>
                          <a:pt x="200025" y="48260"/>
                          <a:pt x="101600" y="76200"/>
                          <a:pt x="0" y="7874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6" name="任意形状 485"/>
                  <p:cNvSpPr/>
                  <p:nvPr/>
                </p:nvSpPr>
                <p:spPr>
                  <a:xfrm>
                    <a:off x="8190206" y="938530"/>
                    <a:ext cx="222273" cy="277262"/>
                  </a:xfrm>
                  <a:custGeom>
                    <a:avLst/>
                    <a:gdLst>
                      <a:gd name="connsiteX0" fmla="*/ 67334 w 222273"/>
                      <a:gd name="connsiteY0" fmla="*/ 0 h 277262"/>
                      <a:gd name="connsiteX1" fmla="*/ 24153 w 222273"/>
                      <a:gd name="connsiteY1" fmla="*/ 247015 h 277262"/>
                      <a:gd name="connsiteX2" fmla="*/ 222274 w 222273"/>
                      <a:gd name="connsiteY2" fmla="*/ 254000 h 277262"/>
                      <a:gd name="connsiteX3" fmla="*/ 171474 w 222273"/>
                      <a:gd name="connsiteY3" fmla="*/ 197485 h 277262"/>
                      <a:gd name="connsiteX4" fmla="*/ 67334 w 222273"/>
                      <a:gd name="connsiteY4" fmla="*/ 0 h 277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273" h="277262">
                        <a:moveTo>
                          <a:pt x="67334" y="0"/>
                        </a:moveTo>
                        <a:cubicBezTo>
                          <a:pt x="31138" y="59690"/>
                          <a:pt x="-36172" y="190500"/>
                          <a:pt x="24153" y="247015"/>
                        </a:cubicBezTo>
                        <a:cubicBezTo>
                          <a:pt x="78128" y="297180"/>
                          <a:pt x="169569" y="274320"/>
                          <a:pt x="222274" y="254000"/>
                        </a:cubicBezTo>
                        <a:cubicBezTo>
                          <a:pt x="204494" y="236220"/>
                          <a:pt x="187349" y="217170"/>
                          <a:pt x="171474" y="197485"/>
                        </a:cubicBezTo>
                        <a:cubicBezTo>
                          <a:pt x="125119" y="139065"/>
                          <a:pt x="89559" y="71755"/>
                          <a:pt x="67334" y="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7" name="任意形状 486"/>
                  <p:cNvSpPr/>
                  <p:nvPr/>
                </p:nvSpPr>
                <p:spPr>
                  <a:xfrm>
                    <a:off x="9046209" y="85089"/>
                    <a:ext cx="80009" cy="108585"/>
                  </a:xfrm>
                  <a:custGeom>
                    <a:avLst/>
                    <a:gdLst>
                      <a:gd name="connsiteX0" fmla="*/ 22225 w 80009"/>
                      <a:gd name="connsiteY0" fmla="*/ 99695 h 108585"/>
                      <a:gd name="connsiteX1" fmla="*/ 43815 w 80009"/>
                      <a:gd name="connsiteY1" fmla="*/ 108585 h 108585"/>
                      <a:gd name="connsiteX2" fmla="*/ 80010 w 80009"/>
                      <a:gd name="connsiteY2" fmla="*/ 17145 h 108585"/>
                      <a:gd name="connsiteX3" fmla="*/ 36195 w 80009"/>
                      <a:gd name="connsiteY3" fmla="*/ 0 h 108585"/>
                      <a:gd name="connsiteX4" fmla="*/ 0 w 80009"/>
                      <a:gd name="connsiteY4" fmla="*/ 91440 h 108585"/>
                      <a:gd name="connsiteX5" fmla="*/ 1270 w 80009"/>
                      <a:gd name="connsiteY5" fmla="*/ 92075 h 108585"/>
                      <a:gd name="connsiteX6" fmla="*/ 22225 w 80009"/>
                      <a:gd name="connsiteY6" fmla="*/ 99695 h 108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09" h="108585">
                        <a:moveTo>
                          <a:pt x="22225" y="99695"/>
                        </a:moveTo>
                        <a:cubicBezTo>
                          <a:pt x="29845" y="102870"/>
                          <a:pt x="36830" y="105410"/>
                          <a:pt x="43815" y="108585"/>
                        </a:cubicBezTo>
                        <a:lnTo>
                          <a:pt x="80010" y="17145"/>
                        </a:lnTo>
                        <a:lnTo>
                          <a:pt x="36195" y="0"/>
                        </a:lnTo>
                        <a:lnTo>
                          <a:pt x="0" y="91440"/>
                        </a:lnTo>
                        <a:cubicBezTo>
                          <a:pt x="635" y="91440"/>
                          <a:pt x="1270" y="92075"/>
                          <a:pt x="1270" y="92075"/>
                        </a:cubicBezTo>
                        <a:cubicBezTo>
                          <a:pt x="8890" y="94615"/>
                          <a:pt x="15875" y="97155"/>
                          <a:pt x="22225" y="9969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8" name="任意形状 487"/>
                  <p:cNvSpPr/>
                  <p:nvPr/>
                </p:nvSpPr>
                <p:spPr>
                  <a:xfrm>
                    <a:off x="9041130" y="16447"/>
                    <a:ext cx="152400" cy="89597"/>
                  </a:xfrm>
                  <a:custGeom>
                    <a:avLst/>
                    <a:gdLst>
                      <a:gd name="connsiteX0" fmla="*/ 139064 w 152400"/>
                      <a:gd name="connsiteY0" fmla="*/ 89598 h 89597"/>
                      <a:gd name="connsiteX1" fmla="*/ 152400 w 152400"/>
                      <a:gd name="connsiteY1" fmla="*/ 56578 h 89597"/>
                      <a:gd name="connsiteX2" fmla="*/ 88264 w 152400"/>
                      <a:gd name="connsiteY2" fmla="*/ 15303 h 89597"/>
                      <a:gd name="connsiteX3" fmla="*/ 13335 w 152400"/>
                      <a:gd name="connsiteY3" fmla="*/ 1968 h 89597"/>
                      <a:gd name="connsiteX4" fmla="*/ 0 w 152400"/>
                      <a:gd name="connsiteY4" fmla="*/ 34988 h 89597"/>
                      <a:gd name="connsiteX5" fmla="*/ 41275 w 152400"/>
                      <a:gd name="connsiteY5" fmla="*/ 69278 h 89597"/>
                      <a:gd name="connsiteX6" fmla="*/ 85089 w 152400"/>
                      <a:gd name="connsiteY6" fmla="*/ 86423 h 89597"/>
                      <a:gd name="connsiteX7" fmla="*/ 139064 w 152400"/>
                      <a:gd name="connsiteY7" fmla="*/ 89598 h 89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2400" h="89597">
                        <a:moveTo>
                          <a:pt x="139064" y="89598"/>
                        </a:moveTo>
                        <a:lnTo>
                          <a:pt x="152400" y="56578"/>
                        </a:lnTo>
                        <a:cubicBezTo>
                          <a:pt x="152400" y="56578"/>
                          <a:pt x="146050" y="38163"/>
                          <a:pt x="88264" y="15303"/>
                        </a:cubicBezTo>
                        <a:cubicBezTo>
                          <a:pt x="30480" y="-7557"/>
                          <a:pt x="13335" y="1968"/>
                          <a:pt x="13335" y="1968"/>
                        </a:cubicBezTo>
                        <a:lnTo>
                          <a:pt x="0" y="34988"/>
                        </a:lnTo>
                        <a:lnTo>
                          <a:pt x="41275" y="69278"/>
                        </a:lnTo>
                        <a:lnTo>
                          <a:pt x="85089" y="86423"/>
                        </a:lnTo>
                        <a:lnTo>
                          <a:pt x="139064" y="89598"/>
                        </a:ln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9" name="任意形状 488"/>
                  <p:cNvSpPr/>
                  <p:nvPr/>
                </p:nvSpPr>
                <p:spPr>
                  <a:xfrm>
                    <a:off x="9338944" y="365125"/>
                    <a:ext cx="93980" cy="102234"/>
                  </a:xfrm>
                  <a:custGeom>
                    <a:avLst/>
                    <a:gdLst>
                      <a:gd name="connsiteX0" fmla="*/ 57150 w 93980"/>
                      <a:gd name="connsiteY0" fmla="*/ 17145 h 102234"/>
                      <a:gd name="connsiteX1" fmla="*/ 45086 w 93980"/>
                      <a:gd name="connsiteY1" fmla="*/ 0 h 102234"/>
                      <a:gd name="connsiteX2" fmla="*/ 45086 w 93980"/>
                      <a:gd name="connsiteY2" fmla="*/ 0 h 102234"/>
                      <a:gd name="connsiteX3" fmla="*/ 0 w 93980"/>
                      <a:gd name="connsiteY3" fmla="*/ 27940 h 102234"/>
                      <a:gd name="connsiteX4" fmla="*/ 0 w 93980"/>
                      <a:gd name="connsiteY4" fmla="*/ 27940 h 102234"/>
                      <a:gd name="connsiteX5" fmla="*/ 46355 w 93980"/>
                      <a:gd name="connsiteY5" fmla="*/ 102235 h 102234"/>
                      <a:gd name="connsiteX6" fmla="*/ 93980 w 93980"/>
                      <a:gd name="connsiteY6" fmla="*/ 65405 h 102234"/>
                      <a:gd name="connsiteX7" fmla="*/ 93980 w 93980"/>
                      <a:gd name="connsiteY7" fmla="*/ 65405 h 102234"/>
                      <a:gd name="connsiteX8" fmla="*/ 57150 w 93980"/>
                      <a:gd name="connsiteY8" fmla="*/ 17145 h 10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980" h="102234">
                        <a:moveTo>
                          <a:pt x="57150" y="17145"/>
                        </a:moveTo>
                        <a:cubicBezTo>
                          <a:pt x="52705" y="11430"/>
                          <a:pt x="48895" y="6350"/>
                          <a:pt x="45086" y="0"/>
                        </a:cubicBezTo>
                        <a:lnTo>
                          <a:pt x="45086" y="0"/>
                        </a:lnTo>
                        <a:lnTo>
                          <a:pt x="0" y="27940"/>
                        </a:lnTo>
                        <a:lnTo>
                          <a:pt x="0" y="27940"/>
                        </a:lnTo>
                        <a:cubicBezTo>
                          <a:pt x="17145" y="51435"/>
                          <a:pt x="32386" y="76200"/>
                          <a:pt x="46355" y="102235"/>
                        </a:cubicBezTo>
                        <a:lnTo>
                          <a:pt x="93980" y="65405"/>
                        </a:lnTo>
                        <a:cubicBezTo>
                          <a:pt x="93980" y="65405"/>
                          <a:pt x="93980" y="65405"/>
                          <a:pt x="93980" y="65405"/>
                        </a:cubicBezTo>
                        <a:cubicBezTo>
                          <a:pt x="81915" y="50800"/>
                          <a:pt x="69215" y="34290"/>
                          <a:pt x="57150" y="1714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0" name="任意形状 489"/>
                  <p:cNvSpPr/>
                  <p:nvPr/>
                </p:nvSpPr>
                <p:spPr>
                  <a:xfrm>
                    <a:off x="9291955" y="213689"/>
                    <a:ext cx="344287" cy="388290"/>
                  </a:xfrm>
                  <a:custGeom>
                    <a:avLst/>
                    <a:gdLst>
                      <a:gd name="connsiteX0" fmla="*/ 280670 w 344287"/>
                      <a:gd name="connsiteY0" fmla="*/ 43486 h 388290"/>
                      <a:gd name="connsiteX1" fmla="*/ 261620 w 344287"/>
                      <a:gd name="connsiteY1" fmla="*/ 21261 h 388290"/>
                      <a:gd name="connsiteX2" fmla="*/ 0 w 344287"/>
                      <a:gd name="connsiteY2" fmla="*/ 18721 h 388290"/>
                      <a:gd name="connsiteX3" fmla="*/ 92075 w 344287"/>
                      <a:gd name="connsiteY3" fmla="*/ 152071 h 388290"/>
                      <a:gd name="connsiteX4" fmla="*/ 104139 w 344287"/>
                      <a:gd name="connsiteY4" fmla="*/ 169216 h 388290"/>
                      <a:gd name="connsiteX5" fmla="*/ 140335 w 344287"/>
                      <a:gd name="connsiteY5" fmla="*/ 217476 h 388290"/>
                      <a:gd name="connsiteX6" fmla="*/ 140335 w 344287"/>
                      <a:gd name="connsiteY6" fmla="*/ 217476 h 388290"/>
                      <a:gd name="connsiteX7" fmla="*/ 280035 w 344287"/>
                      <a:gd name="connsiteY7" fmla="*/ 388291 h 388290"/>
                      <a:gd name="connsiteX8" fmla="*/ 280670 w 344287"/>
                      <a:gd name="connsiteY8" fmla="*/ 43486 h 388290"/>
                      <a:gd name="connsiteX9" fmla="*/ 273685 w 344287"/>
                      <a:gd name="connsiteY9" fmla="*/ 325426 h 388290"/>
                      <a:gd name="connsiteX10" fmla="*/ 238760 w 344287"/>
                      <a:gd name="connsiteY10" fmla="*/ 281611 h 388290"/>
                      <a:gd name="connsiteX11" fmla="*/ 302260 w 344287"/>
                      <a:gd name="connsiteY11" fmla="*/ 134291 h 388290"/>
                      <a:gd name="connsiteX12" fmla="*/ 273685 w 344287"/>
                      <a:gd name="connsiteY12" fmla="*/ 325426 h 388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4287" h="388290">
                        <a:moveTo>
                          <a:pt x="280670" y="43486"/>
                        </a:moveTo>
                        <a:cubicBezTo>
                          <a:pt x="274320" y="35866"/>
                          <a:pt x="267970" y="28246"/>
                          <a:pt x="261620" y="21261"/>
                        </a:cubicBezTo>
                        <a:cubicBezTo>
                          <a:pt x="148589" y="-15569"/>
                          <a:pt x="49530" y="3481"/>
                          <a:pt x="0" y="18721"/>
                        </a:cubicBezTo>
                        <a:cubicBezTo>
                          <a:pt x="31114" y="66346"/>
                          <a:pt x="62230" y="111431"/>
                          <a:pt x="92075" y="152071"/>
                        </a:cubicBezTo>
                        <a:cubicBezTo>
                          <a:pt x="96520" y="157786"/>
                          <a:pt x="100330" y="163501"/>
                          <a:pt x="104139" y="169216"/>
                        </a:cubicBezTo>
                        <a:cubicBezTo>
                          <a:pt x="116205" y="186361"/>
                          <a:pt x="128905" y="202236"/>
                          <a:pt x="140335" y="217476"/>
                        </a:cubicBezTo>
                        <a:lnTo>
                          <a:pt x="140335" y="217476"/>
                        </a:lnTo>
                        <a:cubicBezTo>
                          <a:pt x="220980" y="322886"/>
                          <a:pt x="280035" y="388291"/>
                          <a:pt x="280035" y="388291"/>
                        </a:cubicBezTo>
                        <a:cubicBezTo>
                          <a:pt x="280035" y="388291"/>
                          <a:pt x="424180" y="225731"/>
                          <a:pt x="280670" y="43486"/>
                        </a:cubicBezTo>
                        <a:close/>
                        <a:moveTo>
                          <a:pt x="273685" y="325426"/>
                        </a:moveTo>
                        <a:lnTo>
                          <a:pt x="238760" y="281611"/>
                        </a:lnTo>
                        <a:cubicBezTo>
                          <a:pt x="238760" y="281611"/>
                          <a:pt x="312420" y="221286"/>
                          <a:pt x="302260" y="134291"/>
                        </a:cubicBezTo>
                        <a:cubicBezTo>
                          <a:pt x="302260" y="133656"/>
                          <a:pt x="346075" y="237796"/>
                          <a:pt x="273685" y="325426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" name="任意形状 490"/>
                  <p:cNvSpPr/>
                  <p:nvPr/>
                </p:nvSpPr>
                <p:spPr>
                  <a:xfrm>
                    <a:off x="8884284" y="758190"/>
                    <a:ext cx="194309" cy="100390"/>
                  </a:xfrm>
                  <a:custGeom>
                    <a:avLst/>
                    <a:gdLst>
                      <a:gd name="connsiteX0" fmla="*/ 0 w 194309"/>
                      <a:gd name="connsiteY0" fmla="*/ 34290 h 100390"/>
                      <a:gd name="connsiteX1" fmla="*/ 12065 w 194309"/>
                      <a:gd name="connsiteY1" fmla="*/ 41910 h 100390"/>
                      <a:gd name="connsiteX2" fmla="*/ 20320 w 194309"/>
                      <a:gd name="connsiteY2" fmla="*/ 46990 h 100390"/>
                      <a:gd name="connsiteX3" fmla="*/ 36830 w 194309"/>
                      <a:gd name="connsiteY3" fmla="*/ 55880 h 100390"/>
                      <a:gd name="connsiteX4" fmla="*/ 57150 w 194309"/>
                      <a:gd name="connsiteY4" fmla="*/ 66040 h 100390"/>
                      <a:gd name="connsiteX5" fmla="*/ 130175 w 194309"/>
                      <a:gd name="connsiteY5" fmla="*/ 92075 h 100390"/>
                      <a:gd name="connsiteX6" fmla="*/ 177800 w 194309"/>
                      <a:gd name="connsiteY6" fmla="*/ 100330 h 100390"/>
                      <a:gd name="connsiteX7" fmla="*/ 193040 w 194309"/>
                      <a:gd name="connsiteY7" fmla="*/ 90805 h 100390"/>
                      <a:gd name="connsiteX8" fmla="*/ 194310 w 194309"/>
                      <a:gd name="connsiteY8" fmla="*/ 85090 h 100390"/>
                      <a:gd name="connsiteX9" fmla="*/ 193675 w 194309"/>
                      <a:gd name="connsiteY9" fmla="*/ 80645 h 100390"/>
                      <a:gd name="connsiteX10" fmla="*/ 189230 w 194309"/>
                      <a:gd name="connsiteY10" fmla="*/ 74295 h 100390"/>
                      <a:gd name="connsiteX11" fmla="*/ 100965 w 194309"/>
                      <a:gd name="connsiteY11" fmla="*/ 25400 h 100390"/>
                      <a:gd name="connsiteX12" fmla="*/ 20955 w 194309"/>
                      <a:gd name="connsiteY12" fmla="*/ 1270 h 100390"/>
                      <a:gd name="connsiteX13" fmla="*/ 14605 w 194309"/>
                      <a:gd name="connsiteY13" fmla="*/ 0 h 100390"/>
                      <a:gd name="connsiteX14" fmla="*/ 14605 w 194309"/>
                      <a:gd name="connsiteY14" fmla="*/ 0 h 100390"/>
                      <a:gd name="connsiteX15" fmla="*/ 10795 w 194309"/>
                      <a:gd name="connsiteY15" fmla="*/ 19050 h 100390"/>
                      <a:gd name="connsiteX16" fmla="*/ 0 w 194309"/>
                      <a:gd name="connsiteY16" fmla="*/ 34290 h 100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4309" h="100390">
                        <a:moveTo>
                          <a:pt x="0" y="34290"/>
                        </a:moveTo>
                        <a:cubicBezTo>
                          <a:pt x="3175" y="36195"/>
                          <a:pt x="7620" y="38735"/>
                          <a:pt x="12065" y="41910"/>
                        </a:cubicBezTo>
                        <a:cubicBezTo>
                          <a:pt x="14605" y="43180"/>
                          <a:pt x="17780" y="45085"/>
                          <a:pt x="20320" y="46990"/>
                        </a:cubicBezTo>
                        <a:cubicBezTo>
                          <a:pt x="25400" y="49530"/>
                          <a:pt x="30480" y="52705"/>
                          <a:pt x="36830" y="55880"/>
                        </a:cubicBezTo>
                        <a:cubicBezTo>
                          <a:pt x="43180" y="59055"/>
                          <a:pt x="50165" y="62230"/>
                          <a:pt x="57150" y="66040"/>
                        </a:cubicBezTo>
                        <a:cubicBezTo>
                          <a:pt x="78105" y="75565"/>
                          <a:pt x="102870" y="85090"/>
                          <a:pt x="130175" y="92075"/>
                        </a:cubicBezTo>
                        <a:cubicBezTo>
                          <a:pt x="145415" y="95885"/>
                          <a:pt x="161290" y="99060"/>
                          <a:pt x="177800" y="100330"/>
                        </a:cubicBezTo>
                        <a:cubicBezTo>
                          <a:pt x="185420" y="100965"/>
                          <a:pt x="190500" y="96520"/>
                          <a:pt x="193040" y="90805"/>
                        </a:cubicBezTo>
                        <a:cubicBezTo>
                          <a:pt x="193675" y="88900"/>
                          <a:pt x="194310" y="86995"/>
                          <a:pt x="194310" y="85090"/>
                        </a:cubicBezTo>
                        <a:cubicBezTo>
                          <a:pt x="194310" y="83820"/>
                          <a:pt x="194310" y="81915"/>
                          <a:pt x="193675" y="80645"/>
                        </a:cubicBezTo>
                        <a:cubicBezTo>
                          <a:pt x="193040" y="78105"/>
                          <a:pt x="191135" y="75565"/>
                          <a:pt x="189230" y="74295"/>
                        </a:cubicBezTo>
                        <a:cubicBezTo>
                          <a:pt x="160655" y="52705"/>
                          <a:pt x="129540" y="36830"/>
                          <a:pt x="100965" y="25400"/>
                        </a:cubicBezTo>
                        <a:cubicBezTo>
                          <a:pt x="68580" y="12700"/>
                          <a:pt x="39370" y="5080"/>
                          <a:pt x="20955" y="1270"/>
                        </a:cubicBezTo>
                        <a:cubicBezTo>
                          <a:pt x="18415" y="635"/>
                          <a:pt x="16510" y="635"/>
                          <a:pt x="14605" y="0"/>
                        </a:cubicBezTo>
                        <a:lnTo>
                          <a:pt x="14605" y="0"/>
                        </a:lnTo>
                        <a:cubicBezTo>
                          <a:pt x="14605" y="6350"/>
                          <a:pt x="13335" y="12700"/>
                          <a:pt x="10795" y="19050"/>
                        </a:cubicBezTo>
                        <a:cubicBezTo>
                          <a:pt x="7620" y="24130"/>
                          <a:pt x="4445" y="29210"/>
                          <a:pt x="0" y="3429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" name="任意形状 491"/>
                  <p:cNvSpPr/>
                  <p:nvPr/>
                </p:nvSpPr>
                <p:spPr>
                  <a:xfrm>
                    <a:off x="8786958" y="699611"/>
                    <a:ext cx="110661" cy="111364"/>
                  </a:xfrm>
                  <a:custGeom>
                    <a:avLst/>
                    <a:gdLst>
                      <a:gd name="connsiteX0" fmla="*/ 96692 w 110661"/>
                      <a:gd name="connsiteY0" fmla="*/ 17939 h 111364"/>
                      <a:gd name="connsiteX1" fmla="*/ 96692 w 110661"/>
                      <a:gd name="connsiteY1" fmla="*/ 17939 h 111364"/>
                      <a:gd name="connsiteX2" fmla="*/ 76372 w 110661"/>
                      <a:gd name="connsiteY2" fmla="*/ 3969 h 111364"/>
                      <a:gd name="connsiteX3" fmla="*/ 51607 w 110661"/>
                      <a:gd name="connsiteY3" fmla="*/ 159 h 111364"/>
                      <a:gd name="connsiteX4" fmla="*/ 51607 w 110661"/>
                      <a:gd name="connsiteY4" fmla="*/ 159 h 111364"/>
                      <a:gd name="connsiteX5" fmla="*/ 26842 w 110661"/>
                      <a:gd name="connsiteY5" fmla="*/ 8414 h 111364"/>
                      <a:gd name="connsiteX6" fmla="*/ 3982 w 110661"/>
                      <a:gd name="connsiteY6" fmla="*/ 35084 h 111364"/>
                      <a:gd name="connsiteX7" fmla="*/ 4617 w 110661"/>
                      <a:gd name="connsiteY7" fmla="*/ 77629 h 111364"/>
                      <a:gd name="connsiteX8" fmla="*/ 35097 w 110661"/>
                      <a:gd name="connsiteY8" fmla="*/ 107474 h 111364"/>
                      <a:gd name="connsiteX9" fmla="*/ 53512 w 110661"/>
                      <a:gd name="connsiteY9" fmla="*/ 111284 h 111364"/>
                      <a:gd name="connsiteX10" fmla="*/ 83992 w 110661"/>
                      <a:gd name="connsiteY10" fmla="*/ 103664 h 111364"/>
                      <a:gd name="connsiteX11" fmla="*/ 96692 w 110661"/>
                      <a:gd name="connsiteY11" fmla="*/ 92869 h 111364"/>
                      <a:gd name="connsiteX12" fmla="*/ 96692 w 110661"/>
                      <a:gd name="connsiteY12" fmla="*/ 92869 h 111364"/>
                      <a:gd name="connsiteX13" fmla="*/ 96692 w 110661"/>
                      <a:gd name="connsiteY13" fmla="*/ 92869 h 111364"/>
                      <a:gd name="connsiteX14" fmla="*/ 106852 w 110661"/>
                      <a:gd name="connsiteY14" fmla="*/ 76359 h 111364"/>
                      <a:gd name="connsiteX15" fmla="*/ 110662 w 110661"/>
                      <a:gd name="connsiteY15" fmla="*/ 57309 h 111364"/>
                      <a:gd name="connsiteX16" fmla="*/ 110662 w 110661"/>
                      <a:gd name="connsiteY16" fmla="*/ 57309 h 111364"/>
                      <a:gd name="connsiteX17" fmla="*/ 110027 w 110661"/>
                      <a:gd name="connsiteY17" fmla="*/ 46514 h 111364"/>
                      <a:gd name="connsiteX18" fmla="*/ 96692 w 110661"/>
                      <a:gd name="connsiteY18" fmla="*/ 17939 h 111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0661" h="111364">
                        <a:moveTo>
                          <a:pt x="96692" y="17939"/>
                        </a:moveTo>
                        <a:lnTo>
                          <a:pt x="96692" y="17939"/>
                        </a:lnTo>
                        <a:cubicBezTo>
                          <a:pt x="90977" y="12224"/>
                          <a:pt x="84627" y="7144"/>
                          <a:pt x="76372" y="3969"/>
                        </a:cubicBezTo>
                        <a:cubicBezTo>
                          <a:pt x="68117" y="794"/>
                          <a:pt x="59862" y="-476"/>
                          <a:pt x="51607" y="159"/>
                        </a:cubicBezTo>
                        <a:lnTo>
                          <a:pt x="51607" y="159"/>
                        </a:lnTo>
                        <a:cubicBezTo>
                          <a:pt x="42717" y="794"/>
                          <a:pt x="34462" y="3334"/>
                          <a:pt x="26842" y="8414"/>
                        </a:cubicBezTo>
                        <a:cubicBezTo>
                          <a:pt x="16682" y="14764"/>
                          <a:pt x="8427" y="23654"/>
                          <a:pt x="3982" y="35084"/>
                        </a:cubicBezTo>
                        <a:cubicBezTo>
                          <a:pt x="-1733" y="49054"/>
                          <a:pt x="-1098" y="64294"/>
                          <a:pt x="4617" y="77629"/>
                        </a:cubicBezTo>
                        <a:cubicBezTo>
                          <a:pt x="10332" y="90964"/>
                          <a:pt x="21127" y="101759"/>
                          <a:pt x="35097" y="107474"/>
                        </a:cubicBezTo>
                        <a:cubicBezTo>
                          <a:pt x="41447" y="110014"/>
                          <a:pt x="47162" y="111284"/>
                          <a:pt x="53512" y="111284"/>
                        </a:cubicBezTo>
                        <a:cubicBezTo>
                          <a:pt x="64307" y="111919"/>
                          <a:pt x="75102" y="108744"/>
                          <a:pt x="83992" y="103664"/>
                        </a:cubicBezTo>
                        <a:cubicBezTo>
                          <a:pt x="89072" y="100489"/>
                          <a:pt x="92882" y="97314"/>
                          <a:pt x="96692" y="92869"/>
                        </a:cubicBezTo>
                        <a:lnTo>
                          <a:pt x="96692" y="92869"/>
                        </a:lnTo>
                        <a:lnTo>
                          <a:pt x="96692" y="92869"/>
                        </a:lnTo>
                        <a:cubicBezTo>
                          <a:pt x="101137" y="88424"/>
                          <a:pt x="104312" y="82709"/>
                          <a:pt x="106852" y="76359"/>
                        </a:cubicBezTo>
                        <a:cubicBezTo>
                          <a:pt x="109392" y="70009"/>
                          <a:pt x="110662" y="63659"/>
                          <a:pt x="110662" y="57309"/>
                        </a:cubicBezTo>
                        <a:lnTo>
                          <a:pt x="110662" y="57309"/>
                        </a:lnTo>
                        <a:cubicBezTo>
                          <a:pt x="110662" y="53499"/>
                          <a:pt x="110662" y="50324"/>
                          <a:pt x="110027" y="46514"/>
                        </a:cubicBezTo>
                        <a:cubicBezTo>
                          <a:pt x="108757" y="35719"/>
                          <a:pt x="104312" y="26194"/>
                          <a:pt x="96692" y="17939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3" name="任意形状 492"/>
                  <p:cNvSpPr/>
                  <p:nvPr/>
                </p:nvSpPr>
                <p:spPr>
                  <a:xfrm>
                    <a:off x="8839200" y="427990"/>
                    <a:ext cx="142240" cy="289559"/>
                  </a:xfrm>
                  <a:custGeom>
                    <a:avLst/>
                    <a:gdLst>
                      <a:gd name="connsiteX0" fmla="*/ 24130 w 142240"/>
                      <a:gd name="connsiteY0" fmla="*/ 275590 h 289559"/>
                      <a:gd name="connsiteX1" fmla="*/ 44450 w 142240"/>
                      <a:gd name="connsiteY1" fmla="*/ 289560 h 289559"/>
                      <a:gd name="connsiteX2" fmla="*/ 139065 w 142240"/>
                      <a:gd name="connsiteY2" fmla="*/ 48895 h 289559"/>
                      <a:gd name="connsiteX3" fmla="*/ 142240 w 142240"/>
                      <a:gd name="connsiteY3" fmla="*/ 15240 h 289559"/>
                      <a:gd name="connsiteX4" fmla="*/ 142240 w 142240"/>
                      <a:gd name="connsiteY4" fmla="*/ 13335 h 289559"/>
                      <a:gd name="connsiteX5" fmla="*/ 139700 w 142240"/>
                      <a:gd name="connsiteY5" fmla="*/ 5715 h 289559"/>
                      <a:gd name="connsiteX6" fmla="*/ 139700 w 142240"/>
                      <a:gd name="connsiteY6" fmla="*/ 5715 h 289559"/>
                      <a:gd name="connsiteX7" fmla="*/ 135255 w 142240"/>
                      <a:gd name="connsiteY7" fmla="*/ 1905 h 289559"/>
                      <a:gd name="connsiteX8" fmla="*/ 133350 w 142240"/>
                      <a:gd name="connsiteY8" fmla="*/ 635 h 289559"/>
                      <a:gd name="connsiteX9" fmla="*/ 128270 w 142240"/>
                      <a:gd name="connsiteY9" fmla="*/ 0 h 289559"/>
                      <a:gd name="connsiteX10" fmla="*/ 119380 w 142240"/>
                      <a:gd name="connsiteY10" fmla="*/ 3175 h 289559"/>
                      <a:gd name="connsiteX11" fmla="*/ 116840 w 142240"/>
                      <a:gd name="connsiteY11" fmla="*/ 5080 h 289559"/>
                      <a:gd name="connsiteX12" fmla="*/ 74930 w 142240"/>
                      <a:gd name="connsiteY12" fmla="*/ 64135 h 289559"/>
                      <a:gd name="connsiteX13" fmla="*/ 63500 w 142240"/>
                      <a:gd name="connsiteY13" fmla="*/ 84455 h 289559"/>
                      <a:gd name="connsiteX14" fmla="*/ 43815 w 142240"/>
                      <a:gd name="connsiteY14" fmla="*/ 124460 h 289559"/>
                      <a:gd name="connsiteX15" fmla="*/ 28575 w 142240"/>
                      <a:gd name="connsiteY15" fmla="*/ 163195 h 289559"/>
                      <a:gd name="connsiteX16" fmla="*/ 0 w 142240"/>
                      <a:gd name="connsiteY16" fmla="*/ 272415 h 289559"/>
                      <a:gd name="connsiteX17" fmla="*/ 24130 w 142240"/>
                      <a:gd name="connsiteY17" fmla="*/ 275590 h 289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42240" h="289559">
                        <a:moveTo>
                          <a:pt x="24130" y="275590"/>
                        </a:moveTo>
                        <a:cubicBezTo>
                          <a:pt x="32385" y="278765"/>
                          <a:pt x="38735" y="283845"/>
                          <a:pt x="44450" y="289560"/>
                        </a:cubicBezTo>
                        <a:cubicBezTo>
                          <a:pt x="62865" y="262255"/>
                          <a:pt x="123190" y="166370"/>
                          <a:pt x="139065" y="48895"/>
                        </a:cubicBezTo>
                        <a:cubicBezTo>
                          <a:pt x="140335" y="38100"/>
                          <a:pt x="141605" y="26670"/>
                          <a:pt x="142240" y="15240"/>
                        </a:cubicBezTo>
                        <a:cubicBezTo>
                          <a:pt x="142240" y="14605"/>
                          <a:pt x="142240" y="13970"/>
                          <a:pt x="142240" y="13335"/>
                        </a:cubicBezTo>
                        <a:cubicBezTo>
                          <a:pt x="142240" y="10160"/>
                          <a:pt x="141605" y="7620"/>
                          <a:pt x="139700" y="5715"/>
                        </a:cubicBezTo>
                        <a:cubicBezTo>
                          <a:pt x="139700" y="5715"/>
                          <a:pt x="139700" y="5715"/>
                          <a:pt x="139700" y="5715"/>
                        </a:cubicBezTo>
                        <a:cubicBezTo>
                          <a:pt x="138430" y="3810"/>
                          <a:pt x="136525" y="2540"/>
                          <a:pt x="135255" y="1905"/>
                        </a:cubicBezTo>
                        <a:cubicBezTo>
                          <a:pt x="134620" y="1270"/>
                          <a:pt x="133985" y="1270"/>
                          <a:pt x="133350" y="635"/>
                        </a:cubicBezTo>
                        <a:cubicBezTo>
                          <a:pt x="131445" y="0"/>
                          <a:pt x="129540" y="0"/>
                          <a:pt x="128270" y="0"/>
                        </a:cubicBezTo>
                        <a:cubicBezTo>
                          <a:pt x="125095" y="0"/>
                          <a:pt x="121920" y="1270"/>
                          <a:pt x="119380" y="3175"/>
                        </a:cubicBezTo>
                        <a:cubicBezTo>
                          <a:pt x="118745" y="3810"/>
                          <a:pt x="117475" y="4445"/>
                          <a:pt x="116840" y="5080"/>
                        </a:cubicBezTo>
                        <a:cubicBezTo>
                          <a:pt x="100965" y="24130"/>
                          <a:pt x="86995" y="44450"/>
                          <a:pt x="74930" y="64135"/>
                        </a:cubicBezTo>
                        <a:cubicBezTo>
                          <a:pt x="71120" y="71120"/>
                          <a:pt x="67310" y="77470"/>
                          <a:pt x="63500" y="84455"/>
                        </a:cubicBezTo>
                        <a:cubicBezTo>
                          <a:pt x="56515" y="97790"/>
                          <a:pt x="49530" y="111125"/>
                          <a:pt x="43815" y="124460"/>
                        </a:cubicBezTo>
                        <a:cubicBezTo>
                          <a:pt x="38100" y="137795"/>
                          <a:pt x="33020" y="150495"/>
                          <a:pt x="28575" y="163195"/>
                        </a:cubicBezTo>
                        <a:cubicBezTo>
                          <a:pt x="10795" y="212725"/>
                          <a:pt x="3175" y="254000"/>
                          <a:pt x="0" y="272415"/>
                        </a:cubicBezTo>
                        <a:cubicBezTo>
                          <a:pt x="7620" y="271145"/>
                          <a:pt x="15875" y="272415"/>
                          <a:pt x="24130" y="27559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4" name="任意形状 493"/>
                  <p:cNvSpPr/>
                  <p:nvPr/>
                </p:nvSpPr>
                <p:spPr>
                  <a:xfrm>
                    <a:off x="8473423" y="228874"/>
                    <a:ext cx="895491" cy="998463"/>
                  </a:xfrm>
                  <a:custGeom>
                    <a:avLst/>
                    <a:gdLst>
                      <a:gd name="connsiteX0" fmla="*/ 341011 w 895491"/>
                      <a:gd name="connsiteY0" fmla="*/ 960480 h 998463"/>
                      <a:gd name="connsiteX1" fmla="*/ 612157 w 895491"/>
                      <a:gd name="connsiteY1" fmla="*/ 993500 h 998463"/>
                      <a:gd name="connsiteX2" fmla="*/ 858536 w 895491"/>
                      <a:gd name="connsiteY2" fmla="*/ 720450 h 998463"/>
                      <a:gd name="connsiteX3" fmla="*/ 562627 w 895491"/>
                      <a:gd name="connsiteY3" fmla="*/ 37190 h 998463"/>
                      <a:gd name="connsiteX4" fmla="*/ 225442 w 895491"/>
                      <a:gd name="connsiteY4" fmla="*/ 20045 h 998463"/>
                      <a:gd name="connsiteX5" fmla="*/ 37482 w 895491"/>
                      <a:gd name="connsiteY5" fmla="*/ 260075 h 998463"/>
                      <a:gd name="connsiteX6" fmla="*/ 341011 w 895491"/>
                      <a:gd name="connsiteY6" fmla="*/ 960480 h 998463"/>
                      <a:gd name="connsiteX7" fmla="*/ 393717 w 895491"/>
                      <a:gd name="connsiteY7" fmla="*/ 362310 h 998463"/>
                      <a:gd name="connsiteX8" fmla="*/ 408957 w 895491"/>
                      <a:gd name="connsiteY8" fmla="*/ 323575 h 998463"/>
                      <a:gd name="connsiteX9" fmla="*/ 428642 w 895491"/>
                      <a:gd name="connsiteY9" fmla="*/ 283570 h 998463"/>
                      <a:gd name="connsiteX10" fmla="*/ 440071 w 895491"/>
                      <a:gd name="connsiteY10" fmla="*/ 263250 h 998463"/>
                      <a:gd name="connsiteX11" fmla="*/ 481982 w 895491"/>
                      <a:gd name="connsiteY11" fmla="*/ 204195 h 998463"/>
                      <a:gd name="connsiteX12" fmla="*/ 484521 w 895491"/>
                      <a:gd name="connsiteY12" fmla="*/ 202290 h 998463"/>
                      <a:gd name="connsiteX13" fmla="*/ 493411 w 895491"/>
                      <a:gd name="connsiteY13" fmla="*/ 199115 h 998463"/>
                      <a:gd name="connsiteX14" fmla="*/ 498492 w 895491"/>
                      <a:gd name="connsiteY14" fmla="*/ 199750 h 998463"/>
                      <a:gd name="connsiteX15" fmla="*/ 498492 w 895491"/>
                      <a:gd name="connsiteY15" fmla="*/ 199750 h 998463"/>
                      <a:gd name="connsiteX16" fmla="*/ 498492 w 895491"/>
                      <a:gd name="connsiteY16" fmla="*/ 199750 h 998463"/>
                      <a:gd name="connsiteX17" fmla="*/ 500396 w 895491"/>
                      <a:gd name="connsiteY17" fmla="*/ 201020 h 998463"/>
                      <a:gd name="connsiteX18" fmla="*/ 504842 w 895491"/>
                      <a:gd name="connsiteY18" fmla="*/ 204830 h 998463"/>
                      <a:gd name="connsiteX19" fmla="*/ 504842 w 895491"/>
                      <a:gd name="connsiteY19" fmla="*/ 204830 h 998463"/>
                      <a:gd name="connsiteX20" fmla="*/ 507382 w 895491"/>
                      <a:gd name="connsiteY20" fmla="*/ 212450 h 998463"/>
                      <a:gd name="connsiteX21" fmla="*/ 507382 w 895491"/>
                      <a:gd name="connsiteY21" fmla="*/ 214355 h 998463"/>
                      <a:gd name="connsiteX22" fmla="*/ 504207 w 895491"/>
                      <a:gd name="connsiteY22" fmla="*/ 248010 h 998463"/>
                      <a:gd name="connsiteX23" fmla="*/ 409592 w 895491"/>
                      <a:gd name="connsiteY23" fmla="*/ 488675 h 998463"/>
                      <a:gd name="connsiteX24" fmla="*/ 423561 w 895491"/>
                      <a:gd name="connsiteY24" fmla="*/ 517250 h 998463"/>
                      <a:gd name="connsiteX25" fmla="*/ 424196 w 895491"/>
                      <a:gd name="connsiteY25" fmla="*/ 528045 h 998463"/>
                      <a:gd name="connsiteX26" fmla="*/ 424196 w 895491"/>
                      <a:gd name="connsiteY26" fmla="*/ 528045 h 998463"/>
                      <a:gd name="connsiteX27" fmla="*/ 430546 w 895491"/>
                      <a:gd name="connsiteY27" fmla="*/ 529315 h 998463"/>
                      <a:gd name="connsiteX28" fmla="*/ 510557 w 895491"/>
                      <a:gd name="connsiteY28" fmla="*/ 553445 h 998463"/>
                      <a:gd name="connsiteX29" fmla="*/ 598821 w 895491"/>
                      <a:gd name="connsiteY29" fmla="*/ 602340 h 998463"/>
                      <a:gd name="connsiteX30" fmla="*/ 603267 w 895491"/>
                      <a:gd name="connsiteY30" fmla="*/ 608690 h 998463"/>
                      <a:gd name="connsiteX31" fmla="*/ 603902 w 895491"/>
                      <a:gd name="connsiteY31" fmla="*/ 613135 h 998463"/>
                      <a:gd name="connsiteX32" fmla="*/ 602632 w 895491"/>
                      <a:gd name="connsiteY32" fmla="*/ 618850 h 998463"/>
                      <a:gd name="connsiteX33" fmla="*/ 587392 w 895491"/>
                      <a:gd name="connsiteY33" fmla="*/ 628375 h 998463"/>
                      <a:gd name="connsiteX34" fmla="*/ 539767 w 895491"/>
                      <a:gd name="connsiteY34" fmla="*/ 620120 h 998463"/>
                      <a:gd name="connsiteX35" fmla="*/ 466742 w 895491"/>
                      <a:gd name="connsiteY35" fmla="*/ 594085 h 998463"/>
                      <a:gd name="connsiteX36" fmla="*/ 446421 w 895491"/>
                      <a:gd name="connsiteY36" fmla="*/ 583925 h 998463"/>
                      <a:gd name="connsiteX37" fmla="*/ 429911 w 895491"/>
                      <a:gd name="connsiteY37" fmla="*/ 575035 h 998463"/>
                      <a:gd name="connsiteX38" fmla="*/ 421657 w 895491"/>
                      <a:gd name="connsiteY38" fmla="*/ 569955 h 998463"/>
                      <a:gd name="connsiteX39" fmla="*/ 409592 w 895491"/>
                      <a:gd name="connsiteY39" fmla="*/ 562335 h 998463"/>
                      <a:gd name="connsiteX40" fmla="*/ 396892 w 895491"/>
                      <a:gd name="connsiteY40" fmla="*/ 573130 h 998463"/>
                      <a:gd name="connsiteX41" fmla="*/ 366411 w 895491"/>
                      <a:gd name="connsiteY41" fmla="*/ 580750 h 998463"/>
                      <a:gd name="connsiteX42" fmla="*/ 347996 w 895491"/>
                      <a:gd name="connsiteY42" fmla="*/ 576940 h 998463"/>
                      <a:gd name="connsiteX43" fmla="*/ 317517 w 895491"/>
                      <a:gd name="connsiteY43" fmla="*/ 547095 h 998463"/>
                      <a:gd name="connsiteX44" fmla="*/ 316882 w 895491"/>
                      <a:gd name="connsiteY44" fmla="*/ 504550 h 998463"/>
                      <a:gd name="connsiteX45" fmla="*/ 339742 w 895491"/>
                      <a:gd name="connsiteY45" fmla="*/ 477880 h 998463"/>
                      <a:gd name="connsiteX46" fmla="*/ 364507 w 895491"/>
                      <a:gd name="connsiteY46" fmla="*/ 469625 h 998463"/>
                      <a:gd name="connsiteX47" fmla="*/ 393717 w 895491"/>
                      <a:gd name="connsiteY47" fmla="*/ 362310 h 99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895491" h="998463">
                        <a:moveTo>
                          <a:pt x="341011" y="960480"/>
                        </a:moveTo>
                        <a:cubicBezTo>
                          <a:pt x="430546" y="996040"/>
                          <a:pt x="523257" y="1005565"/>
                          <a:pt x="612157" y="993500"/>
                        </a:cubicBezTo>
                        <a:cubicBezTo>
                          <a:pt x="720742" y="936985"/>
                          <a:pt x="810277" y="843005"/>
                          <a:pt x="858536" y="720450"/>
                        </a:cubicBezTo>
                        <a:cubicBezTo>
                          <a:pt x="965217" y="449940"/>
                          <a:pt x="833136" y="144505"/>
                          <a:pt x="562627" y="37190"/>
                        </a:cubicBezTo>
                        <a:cubicBezTo>
                          <a:pt x="450867" y="-7260"/>
                          <a:pt x="332757" y="-10435"/>
                          <a:pt x="225442" y="20045"/>
                        </a:cubicBezTo>
                        <a:cubicBezTo>
                          <a:pt x="143527" y="78465"/>
                          <a:pt x="77486" y="159745"/>
                          <a:pt x="37482" y="260075"/>
                        </a:cubicBezTo>
                        <a:cubicBezTo>
                          <a:pt x="-71104" y="537570"/>
                          <a:pt x="64151" y="850625"/>
                          <a:pt x="341011" y="960480"/>
                        </a:cubicBezTo>
                        <a:close/>
                        <a:moveTo>
                          <a:pt x="393717" y="362310"/>
                        </a:moveTo>
                        <a:cubicBezTo>
                          <a:pt x="398161" y="349610"/>
                          <a:pt x="403242" y="336910"/>
                          <a:pt x="408957" y="323575"/>
                        </a:cubicBezTo>
                        <a:cubicBezTo>
                          <a:pt x="414671" y="310240"/>
                          <a:pt x="421021" y="296905"/>
                          <a:pt x="428642" y="283570"/>
                        </a:cubicBezTo>
                        <a:cubicBezTo>
                          <a:pt x="432452" y="276585"/>
                          <a:pt x="436261" y="270235"/>
                          <a:pt x="440071" y="263250"/>
                        </a:cubicBezTo>
                        <a:cubicBezTo>
                          <a:pt x="452136" y="242930"/>
                          <a:pt x="466107" y="223245"/>
                          <a:pt x="481982" y="204195"/>
                        </a:cubicBezTo>
                        <a:cubicBezTo>
                          <a:pt x="482617" y="203560"/>
                          <a:pt x="483252" y="202925"/>
                          <a:pt x="484521" y="202290"/>
                        </a:cubicBezTo>
                        <a:cubicBezTo>
                          <a:pt x="487061" y="199750"/>
                          <a:pt x="490236" y="199115"/>
                          <a:pt x="493411" y="199115"/>
                        </a:cubicBezTo>
                        <a:cubicBezTo>
                          <a:pt x="495317" y="199115"/>
                          <a:pt x="497221" y="199115"/>
                          <a:pt x="498492" y="199750"/>
                        </a:cubicBezTo>
                        <a:lnTo>
                          <a:pt x="498492" y="199750"/>
                        </a:lnTo>
                        <a:lnTo>
                          <a:pt x="498492" y="199750"/>
                        </a:lnTo>
                        <a:cubicBezTo>
                          <a:pt x="499127" y="199750"/>
                          <a:pt x="499761" y="200385"/>
                          <a:pt x="500396" y="201020"/>
                        </a:cubicBezTo>
                        <a:cubicBezTo>
                          <a:pt x="502302" y="202290"/>
                          <a:pt x="503571" y="203560"/>
                          <a:pt x="504842" y="204830"/>
                        </a:cubicBezTo>
                        <a:cubicBezTo>
                          <a:pt x="504842" y="204830"/>
                          <a:pt x="504842" y="204830"/>
                          <a:pt x="504842" y="204830"/>
                        </a:cubicBezTo>
                        <a:cubicBezTo>
                          <a:pt x="506111" y="206735"/>
                          <a:pt x="506746" y="209275"/>
                          <a:pt x="507382" y="212450"/>
                        </a:cubicBezTo>
                        <a:cubicBezTo>
                          <a:pt x="507382" y="213085"/>
                          <a:pt x="507382" y="213720"/>
                          <a:pt x="507382" y="214355"/>
                        </a:cubicBezTo>
                        <a:cubicBezTo>
                          <a:pt x="506746" y="225785"/>
                          <a:pt x="505477" y="237215"/>
                          <a:pt x="504207" y="248010"/>
                        </a:cubicBezTo>
                        <a:cubicBezTo>
                          <a:pt x="488332" y="365485"/>
                          <a:pt x="428642" y="461370"/>
                          <a:pt x="409592" y="488675"/>
                        </a:cubicBezTo>
                        <a:cubicBezTo>
                          <a:pt x="417211" y="496295"/>
                          <a:pt x="421657" y="506455"/>
                          <a:pt x="423561" y="517250"/>
                        </a:cubicBezTo>
                        <a:cubicBezTo>
                          <a:pt x="424196" y="521060"/>
                          <a:pt x="424196" y="524235"/>
                          <a:pt x="424196" y="528045"/>
                        </a:cubicBezTo>
                        <a:lnTo>
                          <a:pt x="424196" y="528045"/>
                        </a:lnTo>
                        <a:cubicBezTo>
                          <a:pt x="426102" y="528680"/>
                          <a:pt x="428007" y="528680"/>
                          <a:pt x="430546" y="529315"/>
                        </a:cubicBezTo>
                        <a:cubicBezTo>
                          <a:pt x="448961" y="533125"/>
                          <a:pt x="478171" y="540110"/>
                          <a:pt x="510557" y="553445"/>
                        </a:cubicBezTo>
                        <a:cubicBezTo>
                          <a:pt x="539132" y="564875"/>
                          <a:pt x="570246" y="580750"/>
                          <a:pt x="598821" y="602340"/>
                        </a:cubicBezTo>
                        <a:cubicBezTo>
                          <a:pt x="601361" y="604245"/>
                          <a:pt x="602632" y="606785"/>
                          <a:pt x="603267" y="608690"/>
                        </a:cubicBezTo>
                        <a:cubicBezTo>
                          <a:pt x="603902" y="609960"/>
                          <a:pt x="603902" y="611865"/>
                          <a:pt x="603902" y="613135"/>
                        </a:cubicBezTo>
                        <a:cubicBezTo>
                          <a:pt x="603902" y="615040"/>
                          <a:pt x="603902" y="616945"/>
                          <a:pt x="602632" y="618850"/>
                        </a:cubicBezTo>
                        <a:cubicBezTo>
                          <a:pt x="600092" y="624565"/>
                          <a:pt x="595011" y="629010"/>
                          <a:pt x="587392" y="628375"/>
                        </a:cubicBezTo>
                        <a:cubicBezTo>
                          <a:pt x="570882" y="626470"/>
                          <a:pt x="555007" y="623930"/>
                          <a:pt x="539767" y="620120"/>
                        </a:cubicBezTo>
                        <a:cubicBezTo>
                          <a:pt x="512461" y="613135"/>
                          <a:pt x="487696" y="604245"/>
                          <a:pt x="466742" y="594085"/>
                        </a:cubicBezTo>
                        <a:cubicBezTo>
                          <a:pt x="459757" y="590910"/>
                          <a:pt x="452771" y="587100"/>
                          <a:pt x="446421" y="583925"/>
                        </a:cubicBezTo>
                        <a:cubicBezTo>
                          <a:pt x="440707" y="580750"/>
                          <a:pt x="434992" y="577575"/>
                          <a:pt x="429911" y="575035"/>
                        </a:cubicBezTo>
                        <a:cubicBezTo>
                          <a:pt x="426736" y="573130"/>
                          <a:pt x="424196" y="571860"/>
                          <a:pt x="421657" y="569955"/>
                        </a:cubicBezTo>
                        <a:cubicBezTo>
                          <a:pt x="417211" y="567415"/>
                          <a:pt x="412767" y="564875"/>
                          <a:pt x="409592" y="562335"/>
                        </a:cubicBezTo>
                        <a:cubicBezTo>
                          <a:pt x="405782" y="566780"/>
                          <a:pt x="401336" y="569955"/>
                          <a:pt x="396892" y="573130"/>
                        </a:cubicBezTo>
                        <a:cubicBezTo>
                          <a:pt x="388002" y="578845"/>
                          <a:pt x="377207" y="581385"/>
                          <a:pt x="366411" y="580750"/>
                        </a:cubicBezTo>
                        <a:cubicBezTo>
                          <a:pt x="360061" y="580750"/>
                          <a:pt x="353711" y="579480"/>
                          <a:pt x="347996" y="576940"/>
                        </a:cubicBezTo>
                        <a:cubicBezTo>
                          <a:pt x="334027" y="571225"/>
                          <a:pt x="323232" y="560430"/>
                          <a:pt x="317517" y="547095"/>
                        </a:cubicBezTo>
                        <a:cubicBezTo>
                          <a:pt x="311802" y="533760"/>
                          <a:pt x="311167" y="518520"/>
                          <a:pt x="316882" y="504550"/>
                        </a:cubicBezTo>
                        <a:cubicBezTo>
                          <a:pt x="321327" y="493120"/>
                          <a:pt x="329582" y="483595"/>
                          <a:pt x="339742" y="477880"/>
                        </a:cubicBezTo>
                        <a:cubicBezTo>
                          <a:pt x="347361" y="473435"/>
                          <a:pt x="355617" y="470260"/>
                          <a:pt x="364507" y="469625"/>
                        </a:cubicBezTo>
                        <a:cubicBezTo>
                          <a:pt x="368317" y="453115"/>
                          <a:pt x="375936" y="411840"/>
                          <a:pt x="393717" y="36231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5" name="任意形状 494"/>
                  <p:cNvSpPr/>
                  <p:nvPr/>
                </p:nvSpPr>
                <p:spPr>
                  <a:xfrm>
                    <a:off x="8699500" y="151129"/>
                    <a:ext cx="756878" cy="1070609"/>
                  </a:xfrm>
                  <a:custGeom>
                    <a:avLst/>
                    <a:gdLst>
                      <a:gd name="connsiteX0" fmla="*/ 638810 w 756878"/>
                      <a:gd name="connsiteY0" fmla="*/ 242570 h 1070609"/>
                      <a:gd name="connsiteX1" fmla="*/ 638810 w 756878"/>
                      <a:gd name="connsiteY1" fmla="*/ 242570 h 1070609"/>
                      <a:gd name="connsiteX2" fmla="*/ 390525 w 756878"/>
                      <a:gd name="connsiteY2" fmla="*/ 42545 h 1070609"/>
                      <a:gd name="connsiteX3" fmla="*/ 368935 w 756878"/>
                      <a:gd name="connsiteY3" fmla="*/ 33655 h 1070609"/>
                      <a:gd name="connsiteX4" fmla="*/ 348615 w 756878"/>
                      <a:gd name="connsiteY4" fmla="*/ 26035 h 1070609"/>
                      <a:gd name="connsiteX5" fmla="*/ 347345 w 756878"/>
                      <a:gd name="connsiteY5" fmla="*/ 25400 h 1070609"/>
                      <a:gd name="connsiteX6" fmla="*/ 347345 w 756878"/>
                      <a:gd name="connsiteY6" fmla="*/ 25400 h 1070609"/>
                      <a:gd name="connsiteX7" fmla="*/ 347345 w 756878"/>
                      <a:gd name="connsiteY7" fmla="*/ 25400 h 1070609"/>
                      <a:gd name="connsiteX8" fmla="*/ 252730 w 756878"/>
                      <a:gd name="connsiteY8" fmla="*/ 0 h 1070609"/>
                      <a:gd name="connsiteX9" fmla="*/ 0 w 756878"/>
                      <a:gd name="connsiteY9" fmla="*/ 97155 h 1070609"/>
                      <a:gd name="connsiteX10" fmla="*/ 337185 w 756878"/>
                      <a:gd name="connsiteY10" fmla="*/ 114300 h 1070609"/>
                      <a:gd name="connsiteX11" fmla="*/ 633095 w 756878"/>
                      <a:gd name="connsiteY11" fmla="*/ 797560 h 1070609"/>
                      <a:gd name="connsiteX12" fmla="*/ 386715 w 756878"/>
                      <a:gd name="connsiteY12" fmla="*/ 1070610 h 1070609"/>
                      <a:gd name="connsiteX13" fmla="*/ 637540 w 756878"/>
                      <a:gd name="connsiteY13" fmla="*/ 967740 h 1070609"/>
                      <a:gd name="connsiteX14" fmla="*/ 713740 w 756878"/>
                      <a:gd name="connsiteY14" fmla="*/ 829310 h 1070609"/>
                      <a:gd name="connsiteX15" fmla="*/ 685165 w 756878"/>
                      <a:gd name="connsiteY15" fmla="*/ 316230 h 1070609"/>
                      <a:gd name="connsiteX16" fmla="*/ 685165 w 756878"/>
                      <a:gd name="connsiteY16" fmla="*/ 316230 h 1070609"/>
                      <a:gd name="connsiteX17" fmla="*/ 685165 w 756878"/>
                      <a:gd name="connsiteY17" fmla="*/ 316230 h 1070609"/>
                      <a:gd name="connsiteX18" fmla="*/ 638810 w 756878"/>
                      <a:gd name="connsiteY18" fmla="*/ 242570 h 1070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56878" h="1070609">
                        <a:moveTo>
                          <a:pt x="638810" y="242570"/>
                        </a:moveTo>
                        <a:lnTo>
                          <a:pt x="638810" y="242570"/>
                        </a:lnTo>
                        <a:cubicBezTo>
                          <a:pt x="577215" y="157480"/>
                          <a:pt x="492760" y="87630"/>
                          <a:pt x="390525" y="42545"/>
                        </a:cubicBezTo>
                        <a:cubicBezTo>
                          <a:pt x="383540" y="39370"/>
                          <a:pt x="375920" y="36195"/>
                          <a:pt x="368935" y="33655"/>
                        </a:cubicBezTo>
                        <a:cubicBezTo>
                          <a:pt x="361950" y="31115"/>
                          <a:pt x="355600" y="28575"/>
                          <a:pt x="348615" y="26035"/>
                        </a:cubicBezTo>
                        <a:cubicBezTo>
                          <a:pt x="347980" y="26035"/>
                          <a:pt x="347345" y="25400"/>
                          <a:pt x="347345" y="25400"/>
                        </a:cubicBezTo>
                        <a:lnTo>
                          <a:pt x="347345" y="25400"/>
                        </a:lnTo>
                        <a:lnTo>
                          <a:pt x="347345" y="25400"/>
                        </a:lnTo>
                        <a:cubicBezTo>
                          <a:pt x="316230" y="14605"/>
                          <a:pt x="284480" y="5715"/>
                          <a:pt x="252730" y="0"/>
                        </a:cubicBezTo>
                        <a:cubicBezTo>
                          <a:pt x="161290" y="10795"/>
                          <a:pt x="74295" y="44450"/>
                          <a:pt x="0" y="97155"/>
                        </a:cubicBezTo>
                        <a:cubicBezTo>
                          <a:pt x="107315" y="66675"/>
                          <a:pt x="225425" y="69850"/>
                          <a:pt x="337185" y="114300"/>
                        </a:cubicBezTo>
                        <a:cubicBezTo>
                          <a:pt x="607695" y="221615"/>
                          <a:pt x="739775" y="527050"/>
                          <a:pt x="633095" y="797560"/>
                        </a:cubicBezTo>
                        <a:cubicBezTo>
                          <a:pt x="584200" y="920115"/>
                          <a:pt x="495300" y="1014095"/>
                          <a:pt x="386715" y="1070610"/>
                        </a:cubicBezTo>
                        <a:cubicBezTo>
                          <a:pt x="477520" y="1057910"/>
                          <a:pt x="563880" y="1022350"/>
                          <a:pt x="637540" y="967740"/>
                        </a:cubicBezTo>
                        <a:cubicBezTo>
                          <a:pt x="668020" y="925830"/>
                          <a:pt x="694055" y="880110"/>
                          <a:pt x="713740" y="829310"/>
                        </a:cubicBezTo>
                        <a:cubicBezTo>
                          <a:pt x="782320" y="655320"/>
                          <a:pt x="766445" y="469265"/>
                          <a:pt x="685165" y="316230"/>
                        </a:cubicBezTo>
                        <a:lnTo>
                          <a:pt x="685165" y="316230"/>
                        </a:lnTo>
                        <a:lnTo>
                          <a:pt x="685165" y="316230"/>
                        </a:lnTo>
                        <a:cubicBezTo>
                          <a:pt x="671195" y="290830"/>
                          <a:pt x="655955" y="266065"/>
                          <a:pt x="638810" y="24257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6" name="任意形状 495"/>
                  <p:cNvSpPr/>
                  <p:nvPr/>
                </p:nvSpPr>
                <p:spPr>
                  <a:xfrm>
                    <a:off x="8635365" y="100964"/>
                    <a:ext cx="93979" cy="74295"/>
                  </a:xfrm>
                  <a:custGeom>
                    <a:avLst/>
                    <a:gdLst>
                      <a:gd name="connsiteX0" fmla="*/ 93980 w 93979"/>
                      <a:gd name="connsiteY0" fmla="*/ 51435 h 74295"/>
                      <a:gd name="connsiteX1" fmla="*/ 80010 w 93979"/>
                      <a:gd name="connsiteY1" fmla="*/ 0 h 74295"/>
                      <a:gd name="connsiteX2" fmla="*/ 80010 w 93979"/>
                      <a:gd name="connsiteY2" fmla="*/ 0 h 74295"/>
                      <a:gd name="connsiteX3" fmla="*/ 74295 w 93979"/>
                      <a:gd name="connsiteY3" fmla="*/ 1270 h 74295"/>
                      <a:gd name="connsiteX4" fmla="*/ 13970 w 93979"/>
                      <a:gd name="connsiteY4" fmla="*/ 12065 h 74295"/>
                      <a:gd name="connsiteX5" fmla="*/ 0 w 93979"/>
                      <a:gd name="connsiteY5" fmla="*/ 14605 h 74295"/>
                      <a:gd name="connsiteX6" fmla="*/ 9525 w 93979"/>
                      <a:gd name="connsiteY6" fmla="*/ 74295 h 74295"/>
                      <a:gd name="connsiteX7" fmla="*/ 51435 w 93979"/>
                      <a:gd name="connsiteY7" fmla="*/ 61595 h 74295"/>
                      <a:gd name="connsiteX8" fmla="*/ 93980 w 93979"/>
                      <a:gd name="connsiteY8" fmla="*/ 51435 h 7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979" h="74295">
                        <a:moveTo>
                          <a:pt x="93980" y="51435"/>
                        </a:moveTo>
                        <a:lnTo>
                          <a:pt x="80010" y="0"/>
                        </a:lnTo>
                        <a:lnTo>
                          <a:pt x="80010" y="0"/>
                        </a:lnTo>
                        <a:cubicBezTo>
                          <a:pt x="78105" y="635"/>
                          <a:pt x="76200" y="635"/>
                          <a:pt x="74295" y="1270"/>
                        </a:cubicBezTo>
                        <a:cubicBezTo>
                          <a:pt x="53340" y="5080"/>
                          <a:pt x="33020" y="8890"/>
                          <a:pt x="13970" y="12065"/>
                        </a:cubicBezTo>
                        <a:cubicBezTo>
                          <a:pt x="9525" y="12700"/>
                          <a:pt x="4445" y="13970"/>
                          <a:pt x="0" y="14605"/>
                        </a:cubicBezTo>
                        <a:lnTo>
                          <a:pt x="9525" y="74295"/>
                        </a:lnTo>
                        <a:cubicBezTo>
                          <a:pt x="23495" y="69850"/>
                          <a:pt x="37465" y="65405"/>
                          <a:pt x="51435" y="61595"/>
                        </a:cubicBezTo>
                        <a:cubicBezTo>
                          <a:pt x="65405" y="57785"/>
                          <a:pt x="79375" y="54610"/>
                          <a:pt x="93980" y="5143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7" name="任意形状 496"/>
                  <p:cNvSpPr/>
                  <p:nvPr/>
                </p:nvSpPr>
                <p:spPr>
                  <a:xfrm>
                    <a:off x="8562340" y="-111948"/>
                    <a:ext cx="387350" cy="238948"/>
                  </a:xfrm>
                  <a:custGeom>
                    <a:avLst/>
                    <a:gdLst>
                      <a:gd name="connsiteX0" fmla="*/ 153035 w 387350"/>
                      <a:gd name="connsiteY0" fmla="*/ 212914 h 238948"/>
                      <a:gd name="connsiteX1" fmla="*/ 387350 w 387350"/>
                      <a:gd name="connsiteY1" fmla="*/ 159574 h 238948"/>
                      <a:gd name="connsiteX2" fmla="*/ 102870 w 387350"/>
                      <a:gd name="connsiteY2" fmla="*/ 3364 h 238948"/>
                      <a:gd name="connsiteX3" fmla="*/ 0 w 387350"/>
                      <a:gd name="connsiteY3" fmla="*/ 238949 h 238948"/>
                      <a:gd name="connsiteX4" fmla="*/ 73025 w 387350"/>
                      <a:gd name="connsiteY4" fmla="*/ 227519 h 238948"/>
                      <a:gd name="connsiteX5" fmla="*/ 86995 w 387350"/>
                      <a:gd name="connsiteY5" fmla="*/ 224979 h 238948"/>
                      <a:gd name="connsiteX6" fmla="*/ 147320 w 387350"/>
                      <a:gd name="connsiteY6" fmla="*/ 214184 h 238948"/>
                      <a:gd name="connsiteX7" fmla="*/ 153035 w 387350"/>
                      <a:gd name="connsiteY7" fmla="*/ 212914 h 238948"/>
                      <a:gd name="connsiteX8" fmla="*/ 351155 w 387350"/>
                      <a:gd name="connsiteY8" fmla="*/ 140524 h 238948"/>
                      <a:gd name="connsiteX9" fmla="*/ 296545 w 387350"/>
                      <a:gd name="connsiteY9" fmla="*/ 152589 h 238948"/>
                      <a:gd name="connsiteX10" fmla="*/ 191135 w 387350"/>
                      <a:gd name="connsiteY10" fmla="*/ 31304 h 238948"/>
                      <a:gd name="connsiteX11" fmla="*/ 351155 w 387350"/>
                      <a:gd name="connsiteY11" fmla="*/ 140524 h 238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7350" h="238948">
                        <a:moveTo>
                          <a:pt x="153035" y="212914"/>
                        </a:moveTo>
                        <a:cubicBezTo>
                          <a:pt x="224790" y="199579"/>
                          <a:pt x="304165" y="181799"/>
                          <a:pt x="387350" y="159574"/>
                        </a:cubicBezTo>
                        <a:cubicBezTo>
                          <a:pt x="387350" y="159574"/>
                          <a:pt x="349885" y="-27116"/>
                          <a:pt x="102870" y="3364"/>
                        </a:cubicBezTo>
                        <a:cubicBezTo>
                          <a:pt x="57150" y="40194"/>
                          <a:pt x="3810" y="110679"/>
                          <a:pt x="0" y="238949"/>
                        </a:cubicBezTo>
                        <a:cubicBezTo>
                          <a:pt x="22225" y="235774"/>
                          <a:pt x="46990" y="231964"/>
                          <a:pt x="73025" y="227519"/>
                        </a:cubicBezTo>
                        <a:cubicBezTo>
                          <a:pt x="77470" y="226884"/>
                          <a:pt x="82550" y="225614"/>
                          <a:pt x="86995" y="224979"/>
                        </a:cubicBezTo>
                        <a:cubicBezTo>
                          <a:pt x="106680" y="221804"/>
                          <a:pt x="126365" y="217994"/>
                          <a:pt x="147320" y="214184"/>
                        </a:cubicBezTo>
                        <a:cubicBezTo>
                          <a:pt x="149225" y="213549"/>
                          <a:pt x="151130" y="213549"/>
                          <a:pt x="153035" y="212914"/>
                        </a:cubicBezTo>
                        <a:close/>
                        <a:moveTo>
                          <a:pt x="351155" y="140524"/>
                        </a:moveTo>
                        <a:lnTo>
                          <a:pt x="296545" y="152589"/>
                        </a:lnTo>
                        <a:cubicBezTo>
                          <a:pt x="296545" y="152589"/>
                          <a:pt x="274320" y="59879"/>
                          <a:pt x="191135" y="31304"/>
                        </a:cubicBezTo>
                        <a:cubicBezTo>
                          <a:pt x="191135" y="31304"/>
                          <a:pt x="304165" y="37019"/>
                          <a:pt x="351155" y="140524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8" name="任意形状 497"/>
                  <p:cNvSpPr/>
                  <p:nvPr/>
                </p:nvSpPr>
                <p:spPr>
                  <a:xfrm>
                    <a:off x="8316207" y="248920"/>
                    <a:ext cx="770007" cy="1032854"/>
                  </a:xfrm>
                  <a:custGeom>
                    <a:avLst/>
                    <a:gdLst>
                      <a:gd name="connsiteX0" fmla="*/ 37217 w 770007"/>
                      <a:gd name="connsiteY0" fmla="*/ 312420 h 1032854"/>
                      <a:gd name="connsiteX1" fmla="*/ 333127 w 770007"/>
                      <a:gd name="connsiteY1" fmla="*/ 995680 h 1032854"/>
                      <a:gd name="connsiteX2" fmla="*/ 770007 w 770007"/>
                      <a:gd name="connsiteY2" fmla="*/ 973455 h 1032854"/>
                      <a:gd name="connsiteX3" fmla="*/ 498862 w 770007"/>
                      <a:gd name="connsiteY3" fmla="*/ 940435 h 1032854"/>
                      <a:gd name="connsiteX4" fmla="*/ 195967 w 770007"/>
                      <a:gd name="connsiteY4" fmla="*/ 240030 h 1032854"/>
                      <a:gd name="connsiteX5" fmla="*/ 383927 w 770007"/>
                      <a:gd name="connsiteY5" fmla="*/ 0 h 1032854"/>
                      <a:gd name="connsiteX6" fmla="*/ 37217 w 770007"/>
                      <a:gd name="connsiteY6" fmla="*/ 312420 h 1032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70007" h="1032854">
                        <a:moveTo>
                          <a:pt x="37217" y="312420"/>
                        </a:moveTo>
                        <a:cubicBezTo>
                          <a:pt x="-70098" y="582930"/>
                          <a:pt x="62617" y="888365"/>
                          <a:pt x="333127" y="995680"/>
                        </a:cubicBezTo>
                        <a:cubicBezTo>
                          <a:pt x="481082" y="1054100"/>
                          <a:pt x="639197" y="1041400"/>
                          <a:pt x="770007" y="973455"/>
                        </a:cubicBezTo>
                        <a:cubicBezTo>
                          <a:pt x="681107" y="985520"/>
                          <a:pt x="588397" y="975995"/>
                          <a:pt x="498862" y="940435"/>
                        </a:cubicBezTo>
                        <a:cubicBezTo>
                          <a:pt x="222002" y="830580"/>
                          <a:pt x="86112" y="517525"/>
                          <a:pt x="195967" y="240030"/>
                        </a:cubicBezTo>
                        <a:cubicBezTo>
                          <a:pt x="235972" y="139700"/>
                          <a:pt x="302012" y="57785"/>
                          <a:pt x="383927" y="0"/>
                        </a:cubicBezTo>
                        <a:cubicBezTo>
                          <a:pt x="230892" y="43180"/>
                          <a:pt x="100082" y="154305"/>
                          <a:pt x="37217" y="31242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9" name="任意形状 498"/>
                  <p:cNvSpPr/>
                  <p:nvPr/>
                </p:nvSpPr>
                <p:spPr>
                  <a:xfrm>
                    <a:off x="8228752" y="141830"/>
                    <a:ext cx="1107653" cy="1226765"/>
                  </a:xfrm>
                  <a:custGeom>
                    <a:avLst/>
                    <a:gdLst>
                      <a:gd name="connsiteX0" fmla="*/ 856828 w 1107653"/>
                      <a:gd name="connsiteY0" fmla="*/ 1080544 h 1226765"/>
                      <a:gd name="connsiteX1" fmla="*/ 419948 w 1107653"/>
                      <a:gd name="connsiteY1" fmla="*/ 1102769 h 1226765"/>
                      <a:gd name="connsiteX2" fmla="*/ 124038 w 1107653"/>
                      <a:gd name="connsiteY2" fmla="*/ 419509 h 1226765"/>
                      <a:gd name="connsiteX3" fmla="*/ 470113 w 1107653"/>
                      <a:gd name="connsiteY3" fmla="*/ 107089 h 1226765"/>
                      <a:gd name="connsiteX4" fmla="*/ 722843 w 1107653"/>
                      <a:gd name="connsiteY4" fmla="*/ 9934 h 1226765"/>
                      <a:gd name="connsiteX5" fmla="*/ 499958 w 1107653"/>
                      <a:gd name="connsiteY5" fmla="*/ 10569 h 1226765"/>
                      <a:gd name="connsiteX6" fmla="*/ 457413 w 1107653"/>
                      <a:gd name="connsiteY6" fmla="*/ 20094 h 1226765"/>
                      <a:gd name="connsiteX7" fmla="*/ 415503 w 1107653"/>
                      <a:gd name="connsiteY7" fmla="*/ 32794 h 1226765"/>
                      <a:gd name="connsiteX8" fmla="*/ 415503 w 1107653"/>
                      <a:gd name="connsiteY8" fmla="*/ 32794 h 1226765"/>
                      <a:gd name="connsiteX9" fmla="*/ 415503 w 1107653"/>
                      <a:gd name="connsiteY9" fmla="*/ 32794 h 1226765"/>
                      <a:gd name="connsiteX10" fmla="*/ 43392 w 1107653"/>
                      <a:gd name="connsiteY10" fmla="*/ 387124 h 1226765"/>
                      <a:gd name="connsiteX11" fmla="*/ 28153 w 1107653"/>
                      <a:gd name="connsiteY11" fmla="*/ 796064 h 1226765"/>
                      <a:gd name="connsiteX12" fmla="*/ 28153 w 1107653"/>
                      <a:gd name="connsiteY12" fmla="*/ 796064 h 1226765"/>
                      <a:gd name="connsiteX13" fmla="*/ 28153 w 1107653"/>
                      <a:gd name="connsiteY13" fmla="*/ 796064 h 1226765"/>
                      <a:gd name="connsiteX14" fmla="*/ 132928 w 1107653"/>
                      <a:gd name="connsiteY14" fmla="*/ 994184 h 1226765"/>
                      <a:gd name="connsiteX15" fmla="*/ 183728 w 1107653"/>
                      <a:gd name="connsiteY15" fmla="*/ 1050699 h 1226765"/>
                      <a:gd name="connsiteX16" fmla="*/ 388198 w 1107653"/>
                      <a:gd name="connsiteY16" fmla="*/ 1183414 h 1226765"/>
                      <a:gd name="connsiteX17" fmla="*/ 628228 w 1107653"/>
                      <a:gd name="connsiteY17" fmla="*/ 1226594 h 1226765"/>
                      <a:gd name="connsiteX18" fmla="*/ 628228 w 1107653"/>
                      <a:gd name="connsiteY18" fmla="*/ 1226594 h 1226765"/>
                      <a:gd name="connsiteX19" fmla="*/ 915248 w 1107653"/>
                      <a:gd name="connsiteY19" fmla="*/ 1147219 h 1226765"/>
                      <a:gd name="connsiteX20" fmla="*/ 1107653 w 1107653"/>
                      <a:gd name="connsiteY20" fmla="*/ 977039 h 1226765"/>
                      <a:gd name="connsiteX21" fmla="*/ 856828 w 1107653"/>
                      <a:gd name="connsiteY21" fmla="*/ 1080544 h 1226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107653" h="1226765">
                        <a:moveTo>
                          <a:pt x="856828" y="1080544"/>
                        </a:moveTo>
                        <a:cubicBezTo>
                          <a:pt x="726018" y="1148489"/>
                          <a:pt x="567903" y="1161824"/>
                          <a:pt x="419948" y="1102769"/>
                        </a:cubicBezTo>
                        <a:cubicBezTo>
                          <a:pt x="149438" y="996089"/>
                          <a:pt x="17358" y="690019"/>
                          <a:pt x="124038" y="419509"/>
                        </a:cubicBezTo>
                        <a:cubicBezTo>
                          <a:pt x="186903" y="261394"/>
                          <a:pt x="317713" y="150269"/>
                          <a:pt x="470113" y="107089"/>
                        </a:cubicBezTo>
                        <a:cubicBezTo>
                          <a:pt x="544408" y="53749"/>
                          <a:pt x="631403" y="20094"/>
                          <a:pt x="722843" y="9934"/>
                        </a:cubicBezTo>
                        <a:cubicBezTo>
                          <a:pt x="647913" y="-4036"/>
                          <a:pt x="572348" y="-2766"/>
                          <a:pt x="499958" y="10569"/>
                        </a:cubicBezTo>
                        <a:cubicBezTo>
                          <a:pt x="485353" y="13109"/>
                          <a:pt x="471383" y="16284"/>
                          <a:pt x="457413" y="20094"/>
                        </a:cubicBezTo>
                        <a:cubicBezTo>
                          <a:pt x="443443" y="23904"/>
                          <a:pt x="429473" y="28349"/>
                          <a:pt x="415503" y="32794"/>
                        </a:cubicBezTo>
                        <a:lnTo>
                          <a:pt x="415503" y="32794"/>
                        </a:lnTo>
                        <a:lnTo>
                          <a:pt x="415503" y="32794"/>
                        </a:lnTo>
                        <a:cubicBezTo>
                          <a:pt x="251673" y="88674"/>
                          <a:pt x="111973" y="213769"/>
                          <a:pt x="43392" y="387124"/>
                        </a:cubicBezTo>
                        <a:cubicBezTo>
                          <a:pt x="-10583" y="523014"/>
                          <a:pt x="-12487" y="666524"/>
                          <a:pt x="28153" y="796064"/>
                        </a:cubicBezTo>
                        <a:lnTo>
                          <a:pt x="28153" y="796064"/>
                        </a:lnTo>
                        <a:lnTo>
                          <a:pt x="28153" y="796064"/>
                        </a:lnTo>
                        <a:cubicBezTo>
                          <a:pt x="50378" y="867819"/>
                          <a:pt x="85938" y="934494"/>
                          <a:pt x="132928" y="994184"/>
                        </a:cubicBezTo>
                        <a:cubicBezTo>
                          <a:pt x="148803" y="1013869"/>
                          <a:pt x="165313" y="1032919"/>
                          <a:pt x="183728" y="1050699"/>
                        </a:cubicBezTo>
                        <a:cubicBezTo>
                          <a:pt x="240878" y="1106579"/>
                          <a:pt x="309458" y="1152299"/>
                          <a:pt x="388198" y="1183414"/>
                        </a:cubicBezTo>
                        <a:cubicBezTo>
                          <a:pt x="466938" y="1214529"/>
                          <a:pt x="548853" y="1228499"/>
                          <a:pt x="628228" y="1226594"/>
                        </a:cubicBezTo>
                        <a:lnTo>
                          <a:pt x="628228" y="1226594"/>
                        </a:lnTo>
                        <a:cubicBezTo>
                          <a:pt x="729828" y="1224054"/>
                          <a:pt x="828253" y="1196749"/>
                          <a:pt x="915248" y="1147219"/>
                        </a:cubicBezTo>
                        <a:cubicBezTo>
                          <a:pt x="989543" y="1105309"/>
                          <a:pt x="1055583" y="1048159"/>
                          <a:pt x="1107653" y="977039"/>
                        </a:cubicBezTo>
                        <a:cubicBezTo>
                          <a:pt x="1034628" y="1032284"/>
                          <a:pt x="948268" y="1067844"/>
                          <a:pt x="856828" y="1080544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0" name="任意形状 499"/>
                  <p:cNvSpPr/>
                  <p:nvPr/>
                </p:nvSpPr>
                <p:spPr>
                  <a:xfrm>
                    <a:off x="8416925" y="-108585"/>
                    <a:ext cx="248284" cy="253364"/>
                  </a:xfrm>
                  <a:custGeom>
                    <a:avLst/>
                    <a:gdLst>
                      <a:gd name="connsiteX0" fmla="*/ 248285 w 248284"/>
                      <a:gd name="connsiteY0" fmla="*/ 0 h 253364"/>
                      <a:gd name="connsiteX1" fmla="*/ 234950 w 248284"/>
                      <a:gd name="connsiteY1" fmla="*/ 1905 h 253364"/>
                      <a:gd name="connsiteX2" fmla="*/ 0 w 248284"/>
                      <a:gd name="connsiteY2" fmla="*/ 253365 h 253364"/>
                      <a:gd name="connsiteX3" fmla="*/ 145415 w 248284"/>
                      <a:gd name="connsiteY3" fmla="*/ 235585 h 253364"/>
                      <a:gd name="connsiteX4" fmla="*/ 248285 w 248284"/>
                      <a:gd name="connsiteY4" fmla="*/ 0 h 25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284" h="253364">
                        <a:moveTo>
                          <a:pt x="248285" y="0"/>
                        </a:moveTo>
                        <a:cubicBezTo>
                          <a:pt x="243840" y="635"/>
                          <a:pt x="239395" y="1270"/>
                          <a:pt x="234950" y="1905"/>
                        </a:cubicBezTo>
                        <a:cubicBezTo>
                          <a:pt x="5715" y="36195"/>
                          <a:pt x="0" y="253365"/>
                          <a:pt x="0" y="253365"/>
                        </a:cubicBezTo>
                        <a:cubicBezTo>
                          <a:pt x="0" y="253365"/>
                          <a:pt x="55880" y="248920"/>
                          <a:pt x="145415" y="235585"/>
                        </a:cubicBezTo>
                        <a:cubicBezTo>
                          <a:pt x="149225" y="107315"/>
                          <a:pt x="202565" y="36830"/>
                          <a:pt x="248285" y="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1" name="任意形状 500"/>
                  <p:cNvSpPr/>
                  <p:nvPr/>
                </p:nvSpPr>
                <p:spPr>
                  <a:xfrm>
                    <a:off x="9249409" y="134731"/>
                    <a:ext cx="304165" cy="100218"/>
                  </a:xfrm>
                  <a:custGeom>
                    <a:avLst/>
                    <a:gdLst>
                      <a:gd name="connsiteX0" fmla="*/ 0 w 304165"/>
                      <a:gd name="connsiteY0" fmla="*/ 31638 h 100218"/>
                      <a:gd name="connsiteX1" fmla="*/ 42545 w 304165"/>
                      <a:gd name="connsiteY1" fmla="*/ 97678 h 100218"/>
                      <a:gd name="connsiteX2" fmla="*/ 304165 w 304165"/>
                      <a:gd name="connsiteY2" fmla="*/ 100218 h 100218"/>
                      <a:gd name="connsiteX3" fmla="*/ 0 w 304165"/>
                      <a:gd name="connsiteY3" fmla="*/ 31638 h 100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4165" h="100218">
                        <a:moveTo>
                          <a:pt x="0" y="31638"/>
                        </a:moveTo>
                        <a:cubicBezTo>
                          <a:pt x="13970" y="54498"/>
                          <a:pt x="27940" y="76723"/>
                          <a:pt x="42545" y="97678"/>
                        </a:cubicBezTo>
                        <a:cubicBezTo>
                          <a:pt x="92075" y="82438"/>
                          <a:pt x="191135" y="63388"/>
                          <a:pt x="304165" y="100218"/>
                        </a:cubicBezTo>
                        <a:cubicBezTo>
                          <a:pt x="148590" y="-73772"/>
                          <a:pt x="0" y="31638"/>
                          <a:pt x="0" y="31638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" name="任意形状 501"/>
                  <p:cNvSpPr/>
                  <p:nvPr/>
                </p:nvSpPr>
                <p:spPr>
                  <a:xfrm>
                    <a:off x="8753475" y="-80644"/>
                    <a:ext cx="160019" cy="121284"/>
                  </a:xfrm>
                  <a:custGeom>
                    <a:avLst/>
                    <a:gdLst>
                      <a:gd name="connsiteX0" fmla="*/ 105410 w 160019"/>
                      <a:gd name="connsiteY0" fmla="*/ 121285 h 121284"/>
                      <a:gd name="connsiteX1" fmla="*/ 160020 w 160019"/>
                      <a:gd name="connsiteY1" fmla="*/ 109220 h 121284"/>
                      <a:gd name="connsiteX2" fmla="*/ 0 w 160019"/>
                      <a:gd name="connsiteY2" fmla="*/ 0 h 121284"/>
                      <a:gd name="connsiteX3" fmla="*/ 105410 w 160019"/>
                      <a:gd name="connsiteY3" fmla="*/ 121285 h 121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0019" h="121284">
                        <a:moveTo>
                          <a:pt x="105410" y="121285"/>
                        </a:moveTo>
                        <a:lnTo>
                          <a:pt x="160020" y="109220"/>
                        </a:lnTo>
                        <a:cubicBezTo>
                          <a:pt x="113030" y="5715"/>
                          <a:pt x="0" y="0"/>
                          <a:pt x="0" y="0"/>
                        </a:cubicBezTo>
                        <a:cubicBezTo>
                          <a:pt x="83185" y="28575"/>
                          <a:pt x="105410" y="121285"/>
                          <a:pt x="105410" y="121285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3" name="任意形状 502"/>
                  <p:cNvSpPr/>
                  <p:nvPr/>
                </p:nvSpPr>
                <p:spPr>
                  <a:xfrm>
                    <a:off x="9530715" y="346709"/>
                    <a:ext cx="76639" cy="191770"/>
                  </a:xfrm>
                  <a:custGeom>
                    <a:avLst/>
                    <a:gdLst>
                      <a:gd name="connsiteX0" fmla="*/ 0 w 76639"/>
                      <a:gd name="connsiteY0" fmla="*/ 147955 h 191770"/>
                      <a:gd name="connsiteX1" fmla="*/ 34925 w 76639"/>
                      <a:gd name="connsiteY1" fmla="*/ 191770 h 191770"/>
                      <a:gd name="connsiteX2" fmla="*/ 63500 w 76639"/>
                      <a:gd name="connsiteY2" fmla="*/ 0 h 191770"/>
                      <a:gd name="connsiteX3" fmla="*/ 0 w 76639"/>
                      <a:gd name="connsiteY3" fmla="*/ 147955 h 191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39" h="191770">
                        <a:moveTo>
                          <a:pt x="0" y="147955"/>
                        </a:moveTo>
                        <a:lnTo>
                          <a:pt x="34925" y="191770"/>
                        </a:lnTo>
                        <a:cubicBezTo>
                          <a:pt x="107315" y="104140"/>
                          <a:pt x="63500" y="0"/>
                          <a:pt x="63500" y="0"/>
                        </a:cubicBezTo>
                        <a:cubicBezTo>
                          <a:pt x="73660" y="88265"/>
                          <a:pt x="0" y="147955"/>
                          <a:pt x="0" y="147955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44" name="图形 6"/>
                <p:cNvGrpSpPr/>
                <p:nvPr/>
              </p:nvGrpSpPr>
              <p:grpSpPr>
                <a:xfrm>
                  <a:off x="8051366" y="-111816"/>
                  <a:ext cx="1584713" cy="1659435"/>
                  <a:chOff x="8051366" y="-111816"/>
                  <a:chExt cx="1584713" cy="1659435"/>
                </a:xfrm>
                <a:noFill/>
              </p:grpSpPr>
              <p:sp>
                <p:nvSpPr>
                  <p:cNvPr id="445" name="任意形状 444"/>
                  <p:cNvSpPr/>
                  <p:nvPr/>
                </p:nvSpPr>
                <p:spPr>
                  <a:xfrm rot="-1254205">
                    <a:off x="8229857" y="142285"/>
                    <a:ext cx="1226842" cy="1226842"/>
                  </a:xfrm>
                  <a:custGeom>
                    <a:avLst/>
                    <a:gdLst>
                      <a:gd name="connsiteX0" fmla="*/ 1226842 w 1226842"/>
                      <a:gd name="connsiteY0" fmla="*/ 613421 h 1226842"/>
                      <a:gd name="connsiteX1" fmla="*/ 613421 w 1226842"/>
                      <a:gd name="connsiteY1" fmla="*/ 1226842 h 1226842"/>
                      <a:gd name="connsiteX2" fmla="*/ 0 w 1226842"/>
                      <a:gd name="connsiteY2" fmla="*/ 613421 h 1226842"/>
                      <a:gd name="connsiteX3" fmla="*/ 613421 w 1226842"/>
                      <a:gd name="connsiteY3" fmla="*/ 0 h 1226842"/>
                      <a:gd name="connsiteX4" fmla="*/ 1226842 w 1226842"/>
                      <a:gd name="connsiteY4" fmla="*/ 613421 h 122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6842" h="1226842">
                        <a:moveTo>
                          <a:pt x="1226842" y="613421"/>
                        </a:moveTo>
                        <a:cubicBezTo>
                          <a:pt x="1226842" y="952204"/>
                          <a:pt x="952204" y="1226842"/>
                          <a:pt x="613421" y="1226842"/>
                        </a:cubicBezTo>
                        <a:cubicBezTo>
                          <a:pt x="274638" y="1226842"/>
                          <a:pt x="0" y="952204"/>
                          <a:pt x="0" y="613421"/>
                        </a:cubicBezTo>
                        <a:cubicBezTo>
                          <a:pt x="0" y="274638"/>
                          <a:pt x="274638" y="0"/>
                          <a:pt x="613421" y="0"/>
                        </a:cubicBezTo>
                        <a:cubicBezTo>
                          <a:pt x="952204" y="0"/>
                          <a:pt x="1226842" y="274638"/>
                          <a:pt x="1226842" y="613421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" name="任意形状 445"/>
                  <p:cNvSpPr/>
                  <p:nvPr/>
                </p:nvSpPr>
                <p:spPr>
                  <a:xfrm>
                    <a:off x="8315835" y="229110"/>
                    <a:ext cx="1053422" cy="1053079"/>
                  </a:xfrm>
                  <a:custGeom>
                    <a:avLst/>
                    <a:gdLst>
                      <a:gd name="connsiteX0" fmla="*/ 1016125 w 1053422"/>
                      <a:gd name="connsiteY0" fmla="*/ 720215 h 1053079"/>
                      <a:gd name="connsiteX1" fmla="*/ 332865 w 1053422"/>
                      <a:gd name="connsiteY1" fmla="*/ 1016125 h 1053079"/>
                      <a:gd name="connsiteX2" fmla="*/ 36955 w 1053422"/>
                      <a:gd name="connsiteY2" fmla="*/ 332865 h 1053079"/>
                      <a:gd name="connsiteX3" fmla="*/ 720215 w 1053422"/>
                      <a:gd name="connsiteY3" fmla="*/ 36955 h 1053079"/>
                      <a:gd name="connsiteX4" fmla="*/ 1016125 w 1053422"/>
                      <a:gd name="connsiteY4" fmla="*/ 720215 h 1053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3422" h="1053079">
                        <a:moveTo>
                          <a:pt x="1016125" y="720215"/>
                        </a:moveTo>
                        <a:cubicBezTo>
                          <a:pt x="908810" y="990725"/>
                          <a:pt x="603375" y="1122805"/>
                          <a:pt x="332865" y="1016125"/>
                        </a:cubicBezTo>
                        <a:cubicBezTo>
                          <a:pt x="62355" y="908810"/>
                          <a:pt x="-69725" y="603375"/>
                          <a:pt x="36955" y="332865"/>
                        </a:cubicBezTo>
                        <a:cubicBezTo>
                          <a:pt x="144270" y="62355"/>
                          <a:pt x="449705" y="-69725"/>
                          <a:pt x="720215" y="36955"/>
                        </a:cubicBezTo>
                        <a:cubicBezTo>
                          <a:pt x="991360" y="143635"/>
                          <a:pt x="1123440" y="449705"/>
                          <a:pt x="1016125" y="720215"/>
                        </a:cubicBez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7" name="任意形状 446"/>
                  <p:cNvSpPr/>
                  <p:nvPr/>
                </p:nvSpPr>
                <p:spPr>
                  <a:xfrm>
                    <a:off x="8189928" y="938530"/>
                    <a:ext cx="223186" cy="277262"/>
                  </a:xfrm>
                  <a:custGeom>
                    <a:avLst/>
                    <a:gdLst>
                      <a:gd name="connsiteX0" fmla="*/ 67612 w 223186"/>
                      <a:gd name="connsiteY0" fmla="*/ 0 h 277262"/>
                      <a:gd name="connsiteX1" fmla="*/ 24431 w 223186"/>
                      <a:gd name="connsiteY1" fmla="*/ 247015 h 277262"/>
                      <a:gd name="connsiteX2" fmla="*/ 223187 w 223186"/>
                      <a:gd name="connsiteY2" fmla="*/ 254000 h 277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3186" h="277262">
                        <a:moveTo>
                          <a:pt x="67612" y="0"/>
                        </a:moveTo>
                        <a:cubicBezTo>
                          <a:pt x="31416" y="59690"/>
                          <a:pt x="-36528" y="191135"/>
                          <a:pt x="24431" y="247015"/>
                        </a:cubicBezTo>
                        <a:cubicBezTo>
                          <a:pt x="78406" y="297180"/>
                          <a:pt x="169847" y="274320"/>
                          <a:pt x="223187" y="25400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8" name="任意形状 447"/>
                  <p:cNvSpPr/>
                  <p:nvPr/>
                </p:nvSpPr>
                <p:spPr>
                  <a:xfrm>
                    <a:off x="8856980" y="1289685"/>
                    <a:ext cx="287019" cy="209552"/>
                  </a:xfrm>
                  <a:custGeom>
                    <a:avLst/>
                    <a:gdLst>
                      <a:gd name="connsiteX0" fmla="*/ 287020 w 287019"/>
                      <a:gd name="connsiteY0" fmla="*/ 0 h 209552"/>
                      <a:gd name="connsiteX1" fmla="*/ 149860 w 287019"/>
                      <a:gd name="connsiteY1" fmla="*/ 209550 h 209552"/>
                      <a:gd name="connsiteX2" fmla="*/ 0 w 287019"/>
                      <a:gd name="connsiteY2" fmla="*/ 78740 h 20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019" h="209552">
                        <a:moveTo>
                          <a:pt x="287020" y="0"/>
                        </a:moveTo>
                        <a:cubicBezTo>
                          <a:pt x="272414" y="67945"/>
                          <a:pt x="232410" y="210185"/>
                          <a:pt x="149860" y="209550"/>
                        </a:cubicBezTo>
                        <a:cubicBezTo>
                          <a:pt x="76200" y="208915"/>
                          <a:pt x="25400" y="129540"/>
                          <a:pt x="0" y="7874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9" name="任意形状 448"/>
                  <p:cNvSpPr/>
                  <p:nvPr/>
                </p:nvSpPr>
                <p:spPr>
                  <a:xfrm>
                    <a:off x="8416925" y="-111816"/>
                    <a:ext cx="532765" cy="255961"/>
                  </a:xfrm>
                  <a:custGeom>
                    <a:avLst/>
                    <a:gdLst>
                      <a:gd name="connsiteX0" fmla="*/ 0 w 532765"/>
                      <a:gd name="connsiteY0" fmla="*/ 255962 h 255961"/>
                      <a:gd name="connsiteX1" fmla="*/ 532765 w 532765"/>
                      <a:gd name="connsiteY1" fmla="*/ 159442 h 255961"/>
                      <a:gd name="connsiteX2" fmla="*/ 234950 w 532765"/>
                      <a:gd name="connsiteY2" fmla="*/ 5137 h 255961"/>
                      <a:gd name="connsiteX3" fmla="*/ 0 w 532765"/>
                      <a:gd name="connsiteY3" fmla="*/ 255962 h 255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765" h="255961">
                        <a:moveTo>
                          <a:pt x="0" y="255962"/>
                        </a:moveTo>
                        <a:cubicBezTo>
                          <a:pt x="0" y="255962"/>
                          <a:pt x="247650" y="236277"/>
                          <a:pt x="532765" y="159442"/>
                        </a:cubicBezTo>
                        <a:cubicBezTo>
                          <a:pt x="532765" y="159442"/>
                          <a:pt x="494030" y="-33598"/>
                          <a:pt x="234950" y="5137"/>
                        </a:cubicBezTo>
                        <a:cubicBezTo>
                          <a:pt x="5715" y="38792"/>
                          <a:pt x="0" y="255962"/>
                          <a:pt x="0" y="255962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" name="任意形状 449"/>
                  <p:cNvSpPr/>
                  <p:nvPr/>
                </p:nvSpPr>
                <p:spPr>
                  <a:xfrm>
                    <a:off x="8635365" y="115570"/>
                    <a:ext cx="9525" cy="59690"/>
                  </a:xfrm>
                  <a:custGeom>
                    <a:avLst/>
                    <a:gdLst>
                      <a:gd name="connsiteX0" fmla="*/ 0 w 9525"/>
                      <a:gd name="connsiteY0" fmla="*/ 0 h 59690"/>
                      <a:gd name="connsiteX1" fmla="*/ 9525 w 9525"/>
                      <a:gd name="connsiteY1" fmla="*/ 59690 h 5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59690">
                        <a:moveTo>
                          <a:pt x="0" y="0"/>
                        </a:moveTo>
                        <a:lnTo>
                          <a:pt x="9525" y="5969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" name="任意形状 450"/>
                  <p:cNvSpPr/>
                  <p:nvPr/>
                </p:nvSpPr>
                <p:spPr>
                  <a:xfrm>
                    <a:off x="8715375" y="100965"/>
                    <a:ext cx="13970" cy="51435"/>
                  </a:xfrm>
                  <a:custGeom>
                    <a:avLst/>
                    <a:gdLst>
                      <a:gd name="connsiteX0" fmla="*/ 0 w 13970"/>
                      <a:gd name="connsiteY0" fmla="*/ 0 h 51435"/>
                      <a:gd name="connsiteX1" fmla="*/ 13970 w 13970"/>
                      <a:gd name="connsiteY1" fmla="*/ 51435 h 5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970" h="51435">
                        <a:moveTo>
                          <a:pt x="0" y="0"/>
                        </a:moveTo>
                        <a:lnTo>
                          <a:pt x="13970" y="5143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2" name="任意形状 451"/>
                  <p:cNvSpPr/>
                  <p:nvPr/>
                </p:nvSpPr>
                <p:spPr>
                  <a:xfrm>
                    <a:off x="9041765" y="16447"/>
                    <a:ext cx="88265" cy="160717"/>
                  </a:xfrm>
                  <a:custGeom>
                    <a:avLst/>
                    <a:gdLst>
                      <a:gd name="connsiteX0" fmla="*/ 5080 w 88265"/>
                      <a:gd name="connsiteY0" fmla="*/ 160718 h 160717"/>
                      <a:gd name="connsiteX1" fmla="*/ 41275 w 88265"/>
                      <a:gd name="connsiteY1" fmla="*/ 69278 h 160717"/>
                      <a:gd name="connsiteX2" fmla="*/ 0 w 88265"/>
                      <a:gd name="connsiteY2" fmla="*/ 34988 h 160717"/>
                      <a:gd name="connsiteX3" fmla="*/ 13335 w 88265"/>
                      <a:gd name="connsiteY3" fmla="*/ 1968 h 160717"/>
                      <a:gd name="connsiteX4" fmla="*/ 88265 w 88265"/>
                      <a:gd name="connsiteY4" fmla="*/ 15303 h 160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265" h="160717">
                        <a:moveTo>
                          <a:pt x="5080" y="160718"/>
                        </a:moveTo>
                        <a:lnTo>
                          <a:pt x="41275" y="69278"/>
                        </a:lnTo>
                        <a:lnTo>
                          <a:pt x="0" y="34988"/>
                        </a:lnTo>
                        <a:lnTo>
                          <a:pt x="13335" y="1968"/>
                        </a:lnTo>
                        <a:cubicBezTo>
                          <a:pt x="13335" y="1968"/>
                          <a:pt x="30480" y="-7557"/>
                          <a:pt x="88265" y="15303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3" name="任意形状 452"/>
                  <p:cNvSpPr/>
                  <p:nvPr/>
                </p:nvSpPr>
                <p:spPr>
                  <a:xfrm>
                    <a:off x="9249409" y="134072"/>
                    <a:ext cx="386669" cy="467272"/>
                  </a:xfrm>
                  <a:custGeom>
                    <a:avLst/>
                    <a:gdLst>
                      <a:gd name="connsiteX0" fmla="*/ 321945 w 386669"/>
                      <a:gd name="connsiteY0" fmla="*/ 467272 h 467272"/>
                      <a:gd name="connsiteX1" fmla="*/ 0 w 386669"/>
                      <a:gd name="connsiteY1" fmla="*/ 31662 h 467272"/>
                      <a:gd name="connsiteX2" fmla="*/ 323215 w 386669"/>
                      <a:gd name="connsiteY2" fmla="*/ 123102 h 467272"/>
                      <a:gd name="connsiteX3" fmla="*/ 321945 w 386669"/>
                      <a:gd name="connsiteY3" fmla="*/ 467272 h 467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6669" h="467272">
                        <a:moveTo>
                          <a:pt x="321945" y="467272"/>
                        </a:moveTo>
                        <a:cubicBezTo>
                          <a:pt x="321945" y="467272"/>
                          <a:pt x="154940" y="283122"/>
                          <a:pt x="0" y="31662"/>
                        </a:cubicBezTo>
                        <a:cubicBezTo>
                          <a:pt x="0" y="31662"/>
                          <a:pt x="160655" y="-82638"/>
                          <a:pt x="323215" y="123102"/>
                        </a:cubicBezTo>
                        <a:cubicBezTo>
                          <a:pt x="466725" y="305347"/>
                          <a:pt x="321945" y="467272"/>
                          <a:pt x="321945" y="467272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4" name="任意形状 453"/>
                  <p:cNvSpPr/>
                  <p:nvPr/>
                </p:nvSpPr>
                <p:spPr>
                  <a:xfrm>
                    <a:off x="9384665" y="431165"/>
                    <a:ext cx="47625" cy="36829"/>
                  </a:xfrm>
                  <a:custGeom>
                    <a:avLst/>
                    <a:gdLst>
                      <a:gd name="connsiteX0" fmla="*/ 47625 w 47625"/>
                      <a:gd name="connsiteY0" fmla="*/ 0 h 36829"/>
                      <a:gd name="connsiteX1" fmla="*/ 0 w 47625"/>
                      <a:gd name="connsiteY1" fmla="*/ 36830 h 36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25" h="36829">
                        <a:moveTo>
                          <a:pt x="47625" y="0"/>
                        </a:moveTo>
                        <a:lnTo>
                          <a:pt x="0" y="3683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5" name="任意形状 454"/>
                  <p:cNvSpPr/>
                  <p:nvPr/>
                </p:nvSpPr>
                <p:spPr>
                  <a:xfrm>
                    <a:off x="9338310" y="365760"/>
                    <a:ext cx="45085" cy="27939"/>
                  </a:xfrm>
                  <a:custGeom>
                    <a:avLst/>
                    <a:gdLst>
                      <a:gd name="connsiteX0" fmla="*/ 45085 w 45085"/>
                      <a:gd name="connsiteY0" fmla="*/ 0 h 27939"/>
                      <a:gd name="connsiteX1" fmla="*/ 0 w 45085"/>
                      <a:gd name="connsiteY1" fmla="*/ 27940 h 27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5085" h="27939">
                        <a:moveTo>
                          <a:pt x="45085" y="0"/>
                        </a:moveTo>
                        <a:lnTo>
                          <a:pt x="0" y="2794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6" name="任意形状 455"/>
                  <p:cNvSpPr/>
                  <p:nvPr/>
                </p:nvSpPr>
                <p:spPr>
                  <a:xfrm>
                    <a:off x="9090025" y="31750"/>
                    <a:ext cx="103505" cy="162560"/>
                  </a:xfrm>
                  <a:custGeom>
                    <a:avLst/>
                    <a:gdLst>
                      <a:gd name="connsiteX0" fmla="*/ 0 w 103505"/>
                      <a:gd name="connsiteY0" fmla="*/ 162560 h 162560"/>
                      <a:gd name="connsiteX1" fmla="*/ 36195 w 103505"/>
                      <a:gd name="connsiteY1" fmla="*/ 71120 h 162560"/>
                      <a:gd name="connsiteX2" fmla="*/ 90170 w 103505"/>
                      <a:gd name="connsiteY2" fmla="*/ 74295 h 162560"/>
                      <a:gd name="connsiteX3" fmla="*/ 103505 w 103505"/>
                      <a:gd name="connsiteY3" fmla="*/ 41275 h 162560"/>
                      <a:gd name="connsiteX4" fmla="*/ 39370 w 103505"/>
                      <a:gd name="connsiteY4" fmla="*/ 0 h 16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505" h="162560">
                        <a:moveTo>
                          <a:pt x="0" y="162560"/>
                        </a:moveTo>
                        <a:lnTo>
                          <a:pt x="36195" y="71120"/>
                        </a:lnTo>
                        <a:lnTo>
                          <a:pt x="90170" y="74295"/>
                        </a:lnTo>
                        <a:lnTo>
                          <a:pt x="103505" y="41275"/>
                        </a:lnTo>
                        <a:cubicBezTo>
                          <a:pt x="103505" y="41275"/>
                          <a:pt x="97155" y="22860"/>
                          <a:pt x="3937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7" name="任意形状 456"/>
                  <p:cNvSpPr/>
                  <p:nvPr/>
                </p:nvSpPr>
                <p:spPr>
                  <a:xfrm>
                    <a:off x="9083040" y="85725"/>
                    <a:ext cx="43179" cy="17144"/>
                  </a:xfrm>
                  <a:custGeom>
                    <a:avLst/>
                    <a:gdLst>
                      <a:gd name="connsiteX0" fmla="*/ 0 w 43179"/>
                      <a:gd name="connsiteY0" fmla="*/ 0 h 17144"/>
                      <a:gd name="connsiteX1" fmla="*/ 43180 w 43179"/>
                      <a:gd name="connsiteY1" fmla="*/ 17145 h 17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179" h="17144">
                        <a:moveTo>
                          <a:pt x="0" y="0"/>
                        </a:moveTo>
                        <a:lnTo>
                          <a:pt x="43180" y="1714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8" name="任意形状 457"/>
                  <p:cNvSpPr/>
                  <p:nvPr/>
                </p:nvSpPr>
                <p:spPr>
                  <a:xfrm>
                    <a:off x="8786949" y="699589"/>
                    <a:ext cx="111485" cy="111485"/>
                  </a:xfrm>
                  <a:custGeom>
                    <a:avLst/>
                    <a:gdLst>
                      <a:gd name="connsiteX0" fmla="*/ 107495 w 111485"/>
                      <a:gd name="connsiteY0" fmla="*/ 76380 h 111485"/>
                      <a:gd name="connsiteX1" fmla="*/ 35106 w 111485"/>
                      <a:gd name="connsiteY1" fmla="*/ 107495 h 111485"/>
                      <a:gd name="connsiteX2" fmla="*/ 3990 w 111485"/>
                      <a:gd name="connsiteY2" fmla="*/ 35105 h 111485"/>
                      <a:gd name="connsiteX3" fmla="*/ 76381 w 111485"/>
                      <a:gd name="connsiteY3" fmla="*/ 3990 h 111485"/>
                      <a:gd name="connsiteX4" fmla="*/ 107495 w 111485"/>
                      <a:gd name="connsiteY4" fmla="*/ 76380 h 111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485" h="111485">
                        <a:moveTo>
                          <a:pt x="107495" y="76380"/>
                        </a:moveTo>
                        <a:cubicBezTo>
                          <a:pt x="96065" y="104955"/>
                          <a:pt x="63681" y="118925"/>
                          <a:pt x="35106" y="107495"/>
                        </a:cubicBezTo>
                        <a:cubicBezTo>
                          <a:pt x="6531" y="96065"/>
                          <a:pt x="-7440" y="63680"/>
                          <a:pt x="3990" y="35105"/>
                        </a:cubicBezTo>
                        <a:cubicBezTo>
                          <a:pt x="15420" y="6530"/>
                          <a:pt x="47806" y="-7440"/>
                          <a:pt x="76381" y="3990"/>
                        </a:cubicBezTo>
                        <a:cubicBezTo>
                          <a:pt x="104956" y="15420"/>
                          <a:pt x="118925" y="47805"/>
                          <a:pt x="107495" y="7638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9" name="任意形状 458"/>
                  <p:cNvSpPr/>
                  <p:nvPr/>
                </p:nvSpPr>
                <p:spPr>
                  <a:xfrm>
                    <a:off x="8838565" y="427659"/>
                    <a:ext cx="143509" cy="290525"/>
                  </a:xfrm>
                  <a:custGeom>
                    <a:avLst/>
                    <a:gdLst>
                      <a:gd name="connsiteX0" fmla="*/ 0 w 143509"/>
                      <a:gd name="connsiteY0" fmla="*/ 272745 h 290525"/>
                      <a:gd name="connsiteX1" fmla="*/ 116840 w 143509"/>
                      <a:gd name="connsiteY1" fmla="*/ 5410 h 290525"/>
                      <a:gd name="connsiteX2" fmla="*/ 133985 w 143509"/>
                      <a:gd name="connsiteY2" fmla="*/ 965 h 290525"/>
                      <a:gd name="connsiteX3" fmla="*/ 143510 w 143509"/>
                      <a:gd name="connsiteY3" fmla="*/ 15570 h 290525"/>
                      <a:gd name="connsiteX4" fmla="*/ 45720 w 143509"/>
                      <a:gd name="connsiteY4" fmla="*/ 290525 h 2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509" h="290525">
                        <a:moveTo>
                          <a:pt x="0" y="272745"/>
                        </a:moveTo>
                        <a:cubicBezTo>
                          <a:pt x="5715" y="237185"/>
                          <a:pt x="31115" y="107010"/>
                          <a:pt x="116840" y="5410"/>
                        </a:cubicBezTo>
                        <a:cubicBezTo>
                          <a:pt x="121285" y="-305"/>
                          <a:pt x="128270" y="-940"/>
                          <a:pt x="133985" y="965"/>
                        </a:cubicBezTo>
                        <a:cubicBezTo>
                          <a:pt x="139700" y="2870"/>
                          <a:pt x="143510" y="8585"/>
                          <a:pt x="143510" y="15570"/>
                        </a:cubicBezTo>
                        <a:cubicBezTo>
                          <a:pt x="135890" y="148285"/>
                          <a:pt x="66040" y="260045"/>
                          <a:pt x="45720" y="29052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0" name="任意形状 459"/>
                  <p:cNvSpPr/>
                  <p:nvPr/>
                </p:nvSpPr>
                <p:spPr>
                  <a:xfrm>
                    <a:off x="8884284" y="756919"/>
                    <a:ext cx="194287" cy="101025"/>
                  </a:xfrm>
                  <a:custGeom>
                    <a:avLst/>
                    <a:gdLst>
                      <a:gd name="connsiteX0" fmla="*/ 0 w 194287"/>
                      <a:gd name="connsiteY0" fmla="*/ 35560 h 101025"/>
                      <a:gd name="connsiteX1" fmla="*/ 177800 w 194287"/>
                      <a:gd name="connsiteY1" fmla="*/ 100965 h 101025"/>
                      <a:gd name="connsiteX2" fmla="*/ 193040 w 194287"/>
                      <a:gd name="connsiteY2" fmla="*/ 91440 h 101025"/>
                      <a:gd name="connsiteX3" fmla="*/ 188595 w 194287"/>
                      <a:gd name="connsiteY3" fmla="*/ 74295 h 101025"/>
                      <a:gd name="connsiteX4" fmla="*/ 13970 w 194287"/>
                      <a:gd name="connsiteY4" fmla="*/ 0 h 101025"/>
                      <a:gd name="connsiteX5" fmla="*/ 13970 w 194287"/>
                      <a:gd name="connsiteY5" fmla="*/ 0 h 101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4287" h="101025">
                        <a:moveTo>
                          <a:pt x="0" y="35560"/>
                        </a:moveTo>
                        <a:cubicBezTo>
                          <a:pt x="26670" y="52705"/>
                          <a:pt x="95885" y="92710"/>
                          <a:pt x="177800" y="100965"/>
                        </a:cubicBezTo>
                        <a:cubicBezTo>
                          <a:pt x="185420" y="101600"/>
                          <a:pt x="190500" y="97155"/>
                          <a:pt x="193040" y="91440"/>
                        </a:cubicBezTo>
                        <a:cubicBezTo>
                          <a:pt x="195580" y="85725"/>
                          <a:pt x="194310" y="78740"/>
                          <a:pt x="188595" y="74295"/>
                        </a:cubicBezTo>
                        <a:cubicBezTo>
                          <a:pt x="123190" y="24130"/>
                          <a:pt x="45720" y="5715"/>
                          <a:pt x="13970" y="0"/>
                        </a:cubicBezTo>
                        <a:lnTo>
                          <a:pt x="13970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" name="任意形状 460"/>
                  <p:cNvSpPr/>
                  <p:nvPr/>
                </p:nvSpPr>
                <p:spPr>
                  <a:xfrm>
                    <a:off x="9003030" y="314960"/>
                    <a:ext cx="13970" cy="35560"/>
                  </a:xfrm>
                  <a:custGeom>
                    <a:avLst/>
                    <a:gdLst>
                      <a:gd name="connsiteX0" fmla="*/ 13970 w 13970"/>
                      <a:gd name="connsiteY0" fmla="*/ 0 h 35560"/>
                      <a:gd name="connsiteX1" fmla="*/ 0 w 13970"/>
                      <a:gd name="connsiteY1" fmla="*/ 35560 h 3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970" h="35560">
                        <a:moveTo>
                          <a:pt x="13970" y="0"/>
                        </a:moveTo>
                        <a:lnTo>
                          <a:pt x="0" y="3556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" name="任意形状 461"/>
                  <p:cNvSpPr/>
                  <p:nvPr/>
                </p:nvSpPr>
                <p:spPr>
                  <a:xfrm>
                    <a:off x="8668385" y="1160145"/>
                    <a:ext cx="13970" cy="35560"/>
                  </a:xfrm>
                  <a:custGeom>
                    <a:avLst/>
                    <a:gdLst>
                      <a:gd name="connsiteX0" fmla="*/ 13970 w 13970"/>
                      <a:gd name="connsiteY0" fmla="*/ 0 h 35560"/>
                      <a:gd name="connsiteX1" fmla="*/ 0 w 13970"/>
                      <a:gd name="connsiteY1" fmla="*/ 35560 h 3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970" h="35560">
                        <a:moveTo>
                          <a:pt x="13970" y="0"/>
                        </a:moveTo>
                        <a:lnTo>
                          <a:pt x="0" y="3556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" name="任意形状 462"/>
                  <p:cNvSpPr/>
                  <p:nvPr/>
                </p:nvSpPr>
                <p:spPr>
                  <a:xfrm>
                    <a:off x="9248140" y="915669"/>
                    <a:ext cx="34925" cy="13970"/>
                  </a:xfrm>
                  <a:custGeom>
                    <a:avLst/>
                    <a:gdLst>
                      <a:gd name="connsiteX0" fmla="*/ 34925 w 34925"/>
                      <a:gd name="connsiteY0" fmla="*/ 13970 h 13970"/>
                      <a:gd name="connsiteX1" fmla="*/ 0 w 34925"/>
                      <a:gd name="connsiteY1" fmla="*/ 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4925" h="13970">
                        <a:moveTo>
                          <a:pt x="34925" y="1397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" name="任意形状 463"/>
                  <p:cNvSpPr/>
                  <p:nvPr/>
                </p:nvSpPr>
                <p:spPr>
                  <a:xfrm>
                    <a:off x="8402320" y="581025"/>
                    <a:ext cx="35559" cy="13970"/>
                  </a:xfrm>
                  <a:custGeom>
                    <a:avLst/>
                    <a:gdLst>
                      <a:gd name="connsiteX0" fmla="*/ 35560 w 35559"/>
                      <a:gd name="connsiteY0" fmla="*/ 13970 h 13970"/>
                      <a:gd name="connsiteX1" fmla="*/ 0 w 35559"/>
                      <a:gd name="connsiteY1" fmla="*/ 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559" h="13970">
                        <a:moveTo>
                          <a:pt x="35560" y="1397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5" name="任意形状 464"/>
                  <p:cNvSpPr/>
                  <p:nvPr/>
                </p:nvSpPr>
                <p:spPr>
                  <a:xfrm>
                    <a:off x="8374380" y="819150"/>
                    <a:ext cx="37465" cy="5715"/>
                  </a:xfrm>
                  <a:custGeom>
                    <a:avLst/>
                    <a:gdLst>
                      <a:gd name="connsiteX0" fmla="*/ 0 w 37465"/>
                      <a:gd name="connsiteY0" fmla="*/ 5715 h 5715"/>
                      <a:gd name="connsiteX1" fmla="*/ 37465 w 37465"/>
                      <a:gd name="connsiteY1" fmla="*/ 0 h 5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5715">
                        <a:moveTo>
                          <a:pt x="0" y="5715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6" name="任意形状 465"/>
                  <p:cNvSpPr/>
                  <p:nvPr/>
                </p:nvSpPr>
                <p:spPr>
                  <a:xfrm>
                    <a:off x="9273540" y="686435"/>
                    <a:ext cx="37464" cy="5080"/>
                  </a:xfrm>
                  <a:custGeom>
                    <a:avLst/>
                    <a:gdLst>
                      <a:gd name="connsiteX0" fmla="*/ 0 w 37464"/>
                      <a:gd name="connsiteY0" fmla="*/ 5080 h 5080"/>
                      <a:gd name="connsiteX1" fmla="*/ 37465 w 37464"/>
                      <a:gd name="connsiteY1" fmla="*/ 0 h 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4" h="5080">
                        <a:moveTo>
                          <a:pt x="0" y="508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7" name="任意形状 466"/>
                  <p:cNvSpPr/>
                  <p:nvPr/>
                </p:nvSpPr>
                <p:spPr>
                  <a:xfrm>
                    <a:off x="8773795" y="287020"/>
                    <a:ext cx="5714" cy="37464"/>
                  </a:xfrm>
                  <a:custGeom>
                    <a:avLst/>
                    <a:gdLst>
                      <a:gd name="connsiteX0" fmla="*/ 0 w 5714"/>
                      <a:gd name="connsiteY0" fmla="*/ 0 h 37464"/>
                      <a:gd name="connsiteX1" fmla="*/ 5715 w 5714"/>
                      <a:gd name="connsiteY1" fmla="*/ 37465 h 37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4" h="37464">
                        <a:moveTo>
                          <a:pt x="0" y="0"/>
                        </a:moveTo>
                        <a:lnTo>
                          <a:pt x="5715" y="3746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8" name="任意形状 467"/>
                  <p:cNvSpPr/>
                  <p:nvPr/>
                </p:nvSpPr>
                <p:spPr>
                  <a:xfrm>
                    <a:off x="8906510" y="1186180"/>
                    <a:ext cx="5715" cy="37464"/>
                  </a:xfrm>
                  <a:custGeom>
                    <a:avLst/>
                    <a:gdLst>
                      <a:gd name="connsiteX0" fmla="*/ 0 w 5715"/>
                      <a:gd name="connsiteY0" fmla="*/ 0 h 37464"/>
                      <a:gd name="connsiteX1" fmla="*/ 5715 w 5715"/>
                      <a:gd name="connsiteY1" fmla="*/ 37465 h 37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" h="37464">
                        <a:moveTo>
                          <a:pt x="0" y="0"/>
                        </a:moveTo>
                        <a:lnTo>
                          <a:pt x="5715" y="3746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9" name="任意形状 468"/>
                  <p:cNvSpPr/>
                  <p:nvPr/>
                </p:nvSpPr>
                <p:spPr>
                  <a:xfrm>
                    <a:off x="9113520" y="1096645"/>
                    <a:ext cx="23495" cy="29845"/>
                  </a:xfrm>
                  <a:custGeom>
                    <a:avLst/>
                    <a:gdLst>
                      <a:gd name="connsiteX0" fmla="*/ 23495 w 23495"/>
                      <a:gd name="connsiteY0" fmla="*/ 29845 h 29845"/>
                      <a:gd name="connsiteX1" fmla="*/ 0 w 23495"/>
                      <a:gd name="connsiteY1" fmla="*/ 0 h 29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95" h="29845">
                        <a:moveTo>
                          <a:pt x="23495" y="29845"/>
                        </a:moveTo>
                        <a:lnTo>
                          <a:pt x="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0" name="任意形状 469"/>
                  <p:cNvSpPr/>
                  <p:nvPr/>
                </p:nvSpPr>
                <p:spPr>
                  <a:xfrm>
                    <a:off x="8549005" y="384175"/>
                    <a:ext cx="23495" cy="29845"/>
                  </a:xfrm>
                  <a:custGeom>
                    <a:avLst/>
                    <a:gdLst>
                      <a:gd name="connsiteX0" fmla="*/ 23495 w 23495"/>
                      <a:gd name="connsiteY0" fmla="*/ 29845 h 29845"/>
                      <a:gd name="connsiteX1" fmla="*/ 0 w 23495"/>
                      <a:gd name="connsiteY1" fmla="*/ 0 h 29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95" h="29845">
                        <a:moveTo>
                          <a:pt x="23495" y="29845"/>
                        </a:moveTo>
                        <a:lnTo>
                          <a:pt x="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" name="任意形状 470"/>
                  <p:cNvSpPr/>
                  <p:nvPr/>
                </p:nvSpPr>
                <p:spPr>
                  <a:xfrm>
                    <a:off x="9184005" y="461009"/>
                    <a:ext cx="29845" cy="24130"/>
                  </a:xfrm>
                  <a:custGeom>
                    <a:avLst/>
                    <a:gdLst>
                      <a:gd name="connsiteX0" fmla="*/ 29845 w 29845"/>
                      <a:gd name="connsiteY0" fmla="*/ 0 h 24130"/>
                      <a:gd name="connsiteX1" fmla="*/ 0 w 29845"/>
                      <a:gd name="connsiteY1" fmla="*/ 24130 h 2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845" h="24130">
                        <a:moveTo>
                          <a:pt x="29845" y="0"/>
                        </a:moveTo>
                        <a:lnTo>
                          <a:pt x="0" y="2413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" name="任意形状 471"/>
                  <p:cNvSpPr/>
                  <p:nvPr/>
                </p:nvSpPr>
                <p:spPr>
                  <a:xfrm>
                    <a:off x="8471535" y="1026160"/>
                    <a:ext cx="29845" cy="23495"/>
                  </a:xfrm>
                  <a:custGeom>
                    <a:avLst/>
                    <a:gdLst>
                      <a:gd name="connsiteX0" fmla="*/ 29845 w 29845"/>
                      <a:gd name="connsiteY0" fmla="*/ 0 h 23495"/>
                      <a:gd name="connsiteX1" fmla="*/ 0 w 29845"/>
                      <a:gd name="connsiteY1" fmla="*/ 23495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845" h="23495">
                        <a:moveTo>
                          <a:pt x="29845" y="0"/>
                        </a:moveTo>
                        <a:lnTo>
                          <a:pt x="0" y="2349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5" name="图形 6"/>
              <p:cNvGrpSpPr/>
              <p:nvPr/>
            </p:nvGrpSpPr>
            <p:grpSpPr>
              <a:xfrm>
                <a:off x="-616584" y="-239395"/>
                <a:ext cx="2917189" cy="3215640"/>
                <a:chOff x="-616584" y="-239395"/>
                <a:chExt cx="2917189" cy="3215640"/>
              </a:xfrm>
            </p:grpSpPr>
            <p:grpSp>
              <p:nvGrpSpPr>
                <p:cNvPr id="352" name="图形 6"/>
                <p:cNvGrpSpPr/>
                <p:nvPr/>
              </p:nvGrpSpPr>
              <p:grpSpPr>
                <a:xfrm>
                  <a:off x="-615950" y="-239395"/>
                  <a:ext cx="2915920" cy="3215640"/>
                  <a:chOff x="-615950" y="-239395"/>
                  <a:chExt cx="2915920" cy="3215640"/>
                </a:xfrm>
              </p:grpSpPr>
              <p:sp>
                <p:nvSpPr>
                  <p:cNvPr id="412" name="任意形状 411"/>
                  <p:cNvSpPr/>
                  <p:nvPr/>
                </p:nvSpPr>
                <p:spPr>
                  <a:xfrm>
                    <a:off x="-278765" y="1435100"/>
                    <a:ext cx="161925" cy="181610"/>
                  </a:xfrm>
                  <a:custGeom>
                    <a:avLst/>
                    <a:gdLst>
                      <a:gd name="connsiteX0" fmla="*/ 82550 w 161925"/>
                      <a:gd name="connsiteY0" fmla="*/ 76200 h 181610"/>
                      <a:gd name="connsiteX1" fmla="*/ 43180 w 161925"/>
                      <a:gd name="connsiteY1" fmla="*/ 53975 h 181610"/>
                      <a:gd name="connsiteX2" fmla="*/ 29845 w 161925"/>
                      <a:gd name="connsiteY2" fmla="*/ 77470 h 181610"/>
                      <a:gd name="connsiteX3" fmla="*/ 29845 w 161925"/>
                      <a:gd name="connsiteY3" fmla="*/ 77470 h 181610"/>
                      <a:gd name="connsiteX4" fmla="*/ 69215 w 161925"/>
                      <a:gd name="connsiteY4" fmla="*/ 99695 h 181610"/>
                      <a:gd name="connsiteX5" fmla="*/ 50165 w 161925"/>
                      <a:gd name="connsiteY5" fmla="*/ 133350 h 181610"/>
                      <a:gd name="connsiteX6" fmla="*/ 10795 w 161925"/>
                      <a:gd name="connsiteY6" fmla="*/ 111760 h 181610"/>
                      <a:gd name="connsiteX7" fmla="*/ 0 w 161925"/>
                      <a:gd name="connsiteY7" fmla="*/ 132080 h 181610"/>
                      <a:gd name="connsiteX8" fmla="*/ 88900 w 161925"/>
                      <a:gd name="connsiteY8" fmla="*/ 181610 h 181610"/>
                      <a:gd name="connsiteX9" fmla="*/ 161925 w 161925"/>
                      <a:gd name="connsiteY9" fmla="*/ 49530 h 181610"/>
                      <a:gd name="connsiteX10" fmla="*/ 73025 w 161925"/>
                      <a:gd name="connsiteY10" fmla="*/ 0 h 181610"/>
                      <a:gd name="connsiteX11" fmla="*/ 61595 w 161925"/>
                      <a:gd name="connsiteY11" fmla="*/ 19685 h 181610"/>
                      <a:gd name="connsiteX12" fmla="*/ 100965 w 161925"/>
                      <a:gd name="connsiteY12" fmla="*/ 4191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25" h="181610">
                        <a:moveTo>
                          <a:pt x="82550" y="76200"/>
                        </a:moveTo>
                        <a:lnTo>
                          <a:pt x="43180" y="53975"/>
                        </a:lnTo>
                        <a:lnTo>
                          <a:pt x="29845" y="77470"/>
                        </a:lnTo>
                        <a:lnTo>
                          <a:pt x="29845" y="77470"/>
                        </a:lnTo>
                        <a:lnTo>
                          <a:pt x="69215" y="99695"/>
                        </a:lnTo>
                        <a:lnTo>
                          <a:pt x="50165" y="133350"/>
                        </a:lnTo>
                        <a:lnTo>
                          <a:pt x="10795" y="111760"/>
                        </a:lnTo>
                        <a:lnTo>
                          <a:pt x="0" y="132080"/>
                        </a:lnTo>
                        <a:lnTo>
                          <a:pt x="88900" y="181610"/>
                        </a:lnTo>
                        <a:lnTo>
                          <a:pt x="161925" y="49530"/>
                        </a:lnTo>
                        <a:lnTo>
                          <a:pt x="73025" y="0"/>
                        </a:lnTo>
                        <a:lnTo>
                          <a:pt x="61595" y="19685"/>
                        </a:lnTo>
                        <a:lnTo>
                          <a:pt x="100965" y="419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" name="任意形状 412"/>
                  <p:cNvSpPr/>
                  <p:nvPr/>
                </p:nvSpPr>
                <p:spPr>
                  <a:xfrm>
                    <a:off x="502919" y="27305"/>
                    <a:ext cx="162560" cy="181610"/>
                  </a:xfrm>
                  <a:custGeom>
                    <a:avLst/>
                    <a:gdLst>
                      <a:gd name="connsiteX0" fmla="*/ 82550 w 162560"/>
                      <a:gd name="connsiteY0" fmla="*/ 76200 h 181610"/>
                      <a:gd name="connsiteX1" fmla="*/ 43180 w 162560"/>
                      <a:gd name="connsiteY1" fmla="*/ 54610 h 181610"/>
                      <a:gd name="connsiteX2" fmla="*/ 29845 w 162560"/>
                      <a:gd name="connsiteY2" fmla="*/ 77470 h 181610"/>
                      <a:gd name="connsiteX3" fmla="*/ 69215 w 162560"/>
                      <a:gd name="connsiteY3" fmla="*/ 99695 h 181610"/>
                      <a:gd name="connsiteX4" fmla="*/ 50165 w 162560"/>
                      <a:gd name="connsiteY4" fmla="*/ 133985 h 181610"/>
                      <a:gd name="connsiteX5" fmla="*/ 10795 w 162560"/>
                      <a:gd name="connsiteY5" fmla="*/ 111760 h 181610"/>
                      <a:gd name="connsiteX6" fmla="*/ 0 w 162560"/>
                      <a:gd name="connsiteY6" fmla="*/ 132080 h 181610"/>
                      <a:gd name="connsiteX7" fmla="*/ 88900 w 162560"/>
                      <a:gd name="connsiteY7" fmla="*/ 181610 h 181610"/>
                      <a:gd name="connsiteX8" fmla="*/ 162560 w 162560"/>
                      <a:gd name="connsiteY8" fmla="*/ 49530 h 181610"/>
                      <a:gd name="connsiteX9" fmla="*/ 73025 w 162560"/>
                      <a:gd name="connsiteY9" fmla="*/ 0 h 181610"/>
                      <a:gd name="connsiteX10" fmla="*/ 62230 w 162560"/>
                      <a:gd name="connsiteY10" fmla="*/ 20320 h 181610"/>
                      <a:gd name="connsiteX11" fmla="*/ 101600 w 162560"/>
                      <a:gd name="connsiteY11" fmla="*/ 4191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62560" h="181610">
                        <a:moveTo>
                          <a:pt x="82550" y="76200"/>
                        </a:moveTo>
                        <a:lnTo>
                          <a:pt x="43180" y="54610"/>
                        </a:lnTo>
                        <a:lnTo>
                          <a:pt x="29845" y="77470"/>
                        </a:lnTo>
                        <a:lnTo>
                          <a:pt x="69215" y="99695"/>
                        </a:lnTo>
                        <a:lnTo>
                          <a:pt x="50165" y="133985"/>
                        </a:lnTo>
                        <a:lnTo>
                          <a:pt x="10795" y="111760"/>
                        </a:lnTo>
                        <a:lnTo>
                          <a:pt x="0" y="132080"/>
                        </a:lnTo>
                        <a:lnTo>
                          <a:pt x="88900" y="181610"/>
                        </a:lnTo>
                        <a:lnTo>
                          <a:pt x="162560" y="49530"/>
                        </a:lnTo>
                        <a:lnTo>
                          <a:pt x="73025" y="0"/>
                        </a:lnTo>
                        <a:lnTo>
                          <a:pt x="62230" y="20320"/>
                        </a:lnTo>
                        <a:lnTo>
                          <a:pt x="101600" y="419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4" name="任意形状 413"/>
                  <p:cNvSpPr/>
                  <p:nvPr/>
                </p:nvSpPr>
                <p:spPr>
                  <a:xfrm>
                    <a:off x="-122554" y="1153794"/>
                    <a:ext cx="162559" cy="180975"/>
                  </a:xfrm>
                  <a:custGeom>
                    <a:avLst/>
                    <a:gdLst>
                      <a:gd name="connsiteX0" fmla="*/ 82550 w 162559"/>
                      <a:gd name="connsiteY0" fmla="*/ 75565 h 180975"/>
                      <a:gd name="connsiteX1" fmla="*/ 43180 w 162559"/>
                      <a:gd name="connsiteY1" fmla="*/ 53975 h 180975"/>
                      <a:gd name="connsiteX2" fmla="*/ 29845 w 162559"/>
                      <a:gd name="connsiteY2" fmla="*/ 77470 h 180975"/>
                      <a:gd name="connsiteX3" fmla="*/ 29845 w 162559"/>
                      <a:gd name="connsiteY3" fmla="*/ 77470 h 180975"/>
                      <a:gd name="connsiteX4" fmla="*/ 69215 w 162559"/>
                      <a:gd name="connsiteY4" fmla="*/ 99060 h 180975"/>
                      <a:gd name="connsiteX5" fmla="*/ 50165 w 162559"/>
                      <a:gd name="connsiteY5" fmla="*/ 133350 h 180975"/>
                      <a:gd name="connsiteX6" fmla="*/ 10795 w 162559"/>
                      <a:gd name="connsiteY6" fmla="*/ 111760 h 180975"/>
                      <a:gd name="connsiteX7" fmla="*/ 0 w 162559"/>
                      <a:gd name="connsiteY7" fmla="*/ 131445 h 180975"/>
                      <a:gd name="connsiteX8" fmla="*/ 88900 w 162559"/>
                      <a:gd name="connsiteY8" fmla="*/ 180975 h 180975"/>
                      <a:gd name="connsiteX9" fmla="*/ 162560 w 162559"/>
                      <a:gd name="connsiteY9" fmla="*/ 49530 h 180975"/>
                      <a:gd name="connsiteX10" fmla="*/ 73025 w 162559"/>
                      <a:gd name="connsiteY10" fmla="*/ 0 h 180975"/>
                      <a:gd name="connsiteX11" fmla="*/ 62230 w 162559"/>
                      <a:gd name="connsiteY11" fmla="*/ 19685 h 180975"/>
                      <a:gd name="connsiteX12" fmla="*/ 101600 w 162559"/>
                      <a:gd name="connsiteY12" fmla="*/ 4191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2559" h="180975">
                        <a:moveTo>
                          <a:pt x="82550" y="75565"/>
                        </a:moveTo>
                        <a:lnTo>
                          <a:pt x="43180" y="53975"/>
                        </a:lnTo>
                        <a:lnTo>
                          <a:pt x="29845" y="77470"/>
                        </a:lnTo>
                        <a:lnTo>
                          <a:pt x="29845" y="77470"/>
                        </a:lnTo>
                        <a:lnTo>
                          <a:pt x="69215" y="99060"/>
                        </a:lnTo>
                        <a:lnTo>
                          <a:pt x="50165" y="133350"/>
                        </a:lnTo>
                        <a:lnTo>
                          <a:pt x="10795" y="111760"/>
                        </a:lnTo>
                        <a:lnTo>
                          <a:pt x="0" y="131445"/>
                        </a:lnTo>
                        <a:lnTo>
                          <a:pt x="88900" y="180975"/>
                        </a:lnTo>
                        <a:lnTo>
                          <a:pt x="162560" y="49530"/>
                        </a:lnTo>
                        <a:lnTo>
                          <a:pt x="73025" y="0"/>
                        </a:lnTo>
                        <a:lnTo>
                          <a:pt x="62230" y="19685"/>
                        </a:lnTo>
                        <a:lnTo>
                          <a:pt x="101600" y="419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5" name="任意形状 414"/>
                  <p:cNvSpPr/>
                  <p:nvPr/>
                </p:nvSpPr>
                <p:spPr>
                  <a:xfrm>
                    <a:off x="33655" y="871855"/>
                    <a:ext cx="162559" cy="181609"/>
                  </a:xfrm>
                  <a:custGeom>
                    <a:avLst/>
                    <a:gdLst>
                      <a:gd name="connsiteX0" fmla="*/ 82550 w 162559"/>
                      <a:gd name="connsiteY0" fmla="*/ 76200 h 181609"/>
                      <a:gd name="connsiteX1" fmla="*/ 43180 w 162559"/>
                      <a:gd name="connsiteY1" fmla="*/ 54610 h 181609"/>
                      <a:gd name="connsiteX2" fmla="*/ 30480 w 162559"/>
                      <a:gd name="connsiteY2" fmla="*/ 77470 h 181609"/>
                      <a:gd name="connsiteX3" fmla="*/ 69850 w 162559"/>
                      <a:gd name="connsiteY3" fmla="*/ 99695 h 181609"/>
                      <a:gd name="connsiteX4" fmla="*/ 50800 w 162559"/>
                      <a:gd name="connsiteY4" fmla="*/ 133985 h 181609"/>
                      <a:gd name="connsiteX5" fmla="*/ 11430 w 162559"/>
                      <a:gd name="connsiteY5" fmla="*/ 111760 h 181609"/>
                      <a:gd name="connsiteX6" fmla="*/ 0 w 162559"/>
                      <a:gd name="connsiteY6" fmla="*/ 132080 h 181609"/>
                      <a:gd name="connsiteX7" fmla="*/ 89535 w 162559"/>
                      <a:gd name="connsiteY7" fmla="*/ 181610 h 181609"/>
                      <a:gd name="connsiteX8" fmla="*/ 162560 w 162559"/>
                      <a:gd name="connsiteY8" fmla="*/ 49530 h 181609"/>
                      <a:gd name="connsiteX9" fmla="*/ 73025 w 162559"/>
                      <a:gd name="connsiteY9" fmla="*/ 0 h 181609"/>
                      <a:gd name="connsiteX10" fmla="*/ 62230 w 162559"/>
                      <a:gd name="connsiteY10" fmla="*/ 20320 h 181609"/>
                      <a:gd name="connsiteX11" fmla="*/ 101600 w 162559"/>
                      <a:gd name="connsiteY11" fmla="*/ 41910 h 18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62559" h="181609">
                        <a:moveTo>
                          <a:pt x="82550" y="76200"/>
                        </a:moveTo>
                        <a:lnTo>
                          <a:pt x="43180" y="54610"/>
                        </a:lnTo>
                        <a:lnTo>
                          <a:pt x="30480" y="77470"/>
                        </a:lnTo>
                        <a:lnTo>
                          <a:pt x="69850" y="99695"/>
                        </a:lnTo>
                        <a:lnTo>
                          <a:pt x="50800" y="133985"/>
                        </a:lnTo>
                        <a:lnTo>
                          <a:pt x="11430" y="111760"/>
                        </a:lnTo>
                        <a:lnTo>
                          <a:pt x="0" y="132080"/>
                        </a:lnTo>
                        <a:lnTo>
                          <a:pt x="89535" y="181610"/>
                        </a:lnTo>
                        <a:lnTo>
                          <a:pt x="162560" y="49530"/>
                        </a:lnTo>
                        <a:lnTo>
                          <a:pt x="73025" y="0"/>
                        </a:lnTo>
                        <a:lnTo>
                          <a:pt x="62230" y="20320"/>
                        </a:lnTo>
                        <a:lnTo>
                          <a:pt x="101600" y="419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6" name="任意形状 415"/>
                  <p:cNvSpPr/>
                  <p:nvPr/>
                </p:nvSpPr>
                <p:spPr>
                  <a:xfrm>
                    <a:off x="-521969" y="1664335"/>
                    <a:ext cx="187959" cy="128269"/>
                  </a:xfrm>
                  <a:custGeom>
                    <a:avLst/>
                    <a:gdLst>
                      <a:gd name="connsiteX0" fmla="*/ 168910 w 187959"/>
                      <a:gd name="connsiteY0" fmla="*/ 128270 h 128269"/>
                      <a:gd name="connsiteX1" fmla="*/ 187960 w 187959"/>
                      <a:gd name="connsiteY1" fmla="*/ 93980 h 128269"/>
                      <a:gd name="connsiteX2" fmla="*/ 148590 w 187959"/>
                      <a:gd name="connsiteY2" fmla="*/ 72390 h 128269"/>
                      <a:gd name="connsiteX3" fmla="*/ 79375 w 187959"/>
                      <a:gd name="connsiteY3" fmla="*/ 33655 h 128269"/>
                      <a:gd name="connsiteX4" fmla="*/ 19050 w 187959"/>
                      <a:gd name="connsiteY4" fmla="*/ 0 h 128269"/>
                      <a:gd name="connsiteX5" fmla="*/ 0 w 187959"/>
                      <a:gd name="connsiteY5" fmla="*/ 34290 h 128269"/>
                      <a:gd name="connsiteX6" fmla="*/ 60325 w 187959"/>
                      <a:gd name="connsiteY6" fmla="*/ 67945 h 128269"/>
                      <a:gd name="connsiteX7" fmla="*/ 129540 w 187959"/>
                      <a:gd name="connsiteY7" fmla="*/ 106680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959" h="128269">
                        <a:moveTo>
                          <a:pt x="168910" y="128270"/>
                        </a:moveTo>
                        <a:lnTo>
                          <a:pt x="187960" y="93980"/>
                        </a:lnTo>
                        <a:lnTo>
                          <a:pt x="148590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29540" y="10668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7" name="任意形状 416"/>
                  <p:cNvSpPr/>
                  <p:nvPr/>
                </p:nvSpPr>
                <p:spPr>
                  <a:xfrm rot="-3657225">
                    <a:off x="-447024" y="1723627"/>
                    <a:ext cx="26669" cy="79372"/>
                  </a:xfrm>
                  <a:custGeom>
                    <a:avLst/>
                    <a:gdLst>
                      <a:gd name="connsiteX0" fmla="*/ 0 w 26669"/>
                      <a:gd name="connsiteY0" fmla="*/ 0 h 79372"/>
                      <a:gd name="connsiteX1" fmla="*/ 26669 w 26669"/>
                      <a:gd name="connsiteY1" fmla="*/ 0 h 79372"/>
                      <a:gd name="connsiteX2" fmla="*/ 26669 w 26669"/>
                      <a:gd name="connsiteY2" fmla="*/ 79372 h 79372"/>
                      <a:gd name="connsiteX3" fmla="*/ 0 w 26669"/>
                      <a:gd name="connsiteY3" fmla="*/ 79372 h 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9" h="79372">
                        <a:moveTo>
                          <a:pt x="0" y="0"/>
                        </a:moveTo>
                        <a:lnTo>
                          <a:pt x="26669" y="0"/>
                        </a:lnTo>
                        <a:lnTo>
                          <a:pt x="26669" y="79372"/>
                        </a:lnTo>
                        <a:lnTo>
                          <a:pt x="0" y="7937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8" name="任意形状 417"/>
                  <p:cNvSpPr/>
                  <p:nvPr/>
                </p:nvSpPr>
                <p:spPr>
                  <a:xfrm>
                    <a:off x="-554355" y="1722120"/>
                    <a:ext cx="188595" cy="128269"/>
                  </a:xfrm>
                  <a:custGeom>
                    <a:avLst/>
                    <a:gdLst>
                      <a:gd name="connsiteX0" fmla="*/ 130175 w 188595"/>
                      <a:gd name="connsiteY0" fmla="*/ 106045 h 128269"/>
                      <a:gd name="connsiteX1" fmla="*/ 169545 w 188595"/>
                      <a:gd name="connsiteY1" fmla="*/ 128270 h 128269"/>
                      <a:gd name="connsiteX2" fmla="*/ 188595 w 188595"/>
                      <a:gd name="connsiteY2" fmla="*/ 93980 h 128269"/>
                      <a:gd name="connsiteX3" fmla="*/ 149225 w 188595"/>
                      <a:gd name="connsiteY3" fmla="*/ 72390 h 128269"/>
                      <a:gd name="connsiteX4" fmla="*/ 79375 w 188595"/>
                      <a:gd name="connsiteY4" fmla="*/ 33655 h 128269"/>
                      <a:gd name="connsiteX5" fmla="*/ 19050 w 188595"/>
                      <a:gd name="connsiteY5" fmla="*/ 0 h 128269"/>
                      <a:gd name="connsiteX6" fmla="*/ 0 w 188595"/>
                      <a:gd name="connsiteY6" fmla="*/ 34290 h 128269"/>
                      <a:gd name="connsiteX7" fmla="*/ 60960 w 188595"/>
                      <a:gd name="connsiteY7" fmla="*/ 67945 h 128269"/>
                      <a:gd name="connsiteX8" fmla="*/ 130175 w 188595"/>
                      <a:gd name="connsiteY8" fmla="*/ 1060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595" h="128269">
                        <a:moveTo>
                          <a:pt x="130175" y="106045"/>
                        </a:moveTo>
                        <a:lnTo>
                          <a:pt x="169545" y="128270"/>
                        </a:lnTo>
                        <a:lnTo>
                          <a:pt x="188595" y="93980"/>
                        </a:lnTo>
                        <a:lnTo>
                          <a:pt x="149225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960" y="67945"/>
                        </a:lnTo>
                        <a:lnTo>
                          <a:pt x="130175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9" name="任意形状 418"/>
                  <p:cNvSpPr/>
                  <p:nvPr/>
                </p:nvSpPr>
                <p:spPr>
                  <a:xfrm>
                    <a:off x="-318134" y="1450339"/>
                    <a:ext cx="82550" cy="62230"/>
                  </a:xfrm>
                  <a:custGeom>
                    <a:avLst/>
                    <a:gdLst>
                      <a:gd name="connsiteX0" fmla="*/ 69215 w 82550"/>
                      <a:gd name="connsiteY0" fmla="*/ 62230 h 62230"/>
                      <a:gd name="connsiteX1" fmla="*/ 82550 w 82550"/>
                      <a:gd name="connsiteY1" fmla="*/ 38735 h 62230"/>
                      <a:gd name="connsiteX2" fmla="*/ 12700 w 82550"/>
                      <a:gd name="connsiteY2" fmla="*/ 0 h 62230"/>
                      <a:gd name="connsiteX3" fmla="*/ 0 w 82550"/>
                      <a:gd name="connsiteY3" fmla="*/ 23495 h 62230"/>
                      <a:gd name="connsiteX4" fmla="*/ 0 w 82550"/>
                      <a:gd name="connsiteY4" fmla="*/ 23495 h 62230"/>
                      <a:gd name="connsiteX5" fmla="*/ 69215 w 82550"/>
                      <a:gd name="connsiteY5" fmla="*/ 62230 h 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550" h="62230">
                        <a:moveTo>
                          <a:pt x="69215" y="62230"/>
                        </a:moveTo>
                        <a:lnTo>
                          <a:pt x="82550" y="38735"/>
                        </a:lnTo>
                        <a:lnTo>
                          <a:pt x="12700" y="0"/>
                        </a:lnTo>
                        <a:lnTo>
                          <a:pt x="0" y="23495"/>
                        </a:lnTo>
                        <a:lnTo>
                          <a:pt x="0" y="23495"/>
                        </a:lnTo>
                        <a:lnTo>
                          <a:pt x="69215" y="6223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" name="任意形状 419"/>
                  <p:cNvSpPr/>
                  <p:nvPr/>
                </p:nvSpPr>
                <p:spPr>
                  <a:xfrm>
                    <a:off x="-397509" y="1440814"/>
                    <a:ext cx="187959" cy="127635"/>
                  </a:xfrm>
                  <a:custGeom>
                    <a:avLst/>
                    <a:gdLst>
                      <a:gd name="connsiteX0" fmla="*/ 129540 w 187959"/>
                      <a:gd name="connsiteY0" fmla="*/ 106045 h 127635"/>
                      <a:gd name="connsiteX1" fmla="*/ 168910 w 187959"/>
                      <a:gd name="connsiteY1" fmla="*/ 127635 h 127635"/>
                      <a:gd name="connsiteX2" fmla="*/ 187960 w 187959"/>
                      <a:gd name="connsiteY2" fmla="*/ 93980 h 127635"/>
                      <a:gd name="connsiteX3" fmla="*/ 148590 w 187959"/>
                      <a:gd name="connsiteY3" fmla="*/ 71755 h 127635"/>
                      <a:gd name="connsiteX4" fmla="*/ 79375 w 187959"/>
                      <a:gd name="connsiteY4" fmla="*/ 33020 h 127635"/>
                      <a:gd name="connsiteX5" fmla="*/ 18415 w 187959"/>
                      <a:gd name="connsiteY5" fmla="*/ 0 h 127635"/>
                      <a:gd name="connsiteX6" fmla="*/ 0 w 187959"/>
                      <a:gd name="connsiteY6" fmla="*/ 33655 h 127635"/>
                      <a:gd name="connsiteX7" fmla="*/ 60325 w 187959"/>
                      <a:gd name="connsiteY7" fmla="*/ 67310 h 127635"/>
                      <a:gd name="connsiteX8" fmla="*/ 129540 w 187959"/>
                      <a:gd name="connsiteY8" fmla="*/ 106045 h 127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59" h="127635">
                        <a:moveTo>
                          <a:pt x="129540" y="106045"/>
                        </a:moveTo>
                        <a:lnTo>
                          <a:pt x="168910" y="127635"/>
                        </a:lnTo>
                        <a:lnTo>
                          <a:pt x="187960" y="93980"/>
                        </a:lnTo>
                        <a:lnTo>
                          <a:pt x="148590" y="71755"/>
                        </a:lnTo>
                        <a:lnTo>
                          <a:pt x="79375" y="33020"/>
                        </a:lnTo>
                        <a:lnTo>
                          <a:pt x="18415" y="0"/>
                        </a:lnTo>
                        <a:lnTo>
                          <a:pt x="0" y="33655"/>
                        </a:lnTo>
                        <a:lnTo>
                          <a:pt x="60325" y="67310"/>
                        </a:lnTo>
                        <a:lnTo>
                          <a:pt x="129540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1" name="任意形状 420"/>
                  <p:cNvSpPr/>
                  <p:nvPr/>
                </p:nvSpPr>
                <p:spPr>
                  <a:xfrm>
                    <a:off x="-365759" y="1383030"/>
                    <a:ext cx="187959" cy="128269"/>
                  </a:xfrm>
                  <a:custGeom>
                    <a:avLst/>
                    <a:gdLst>
                      <a:gd name="connsiteX0" fmla="*/ 169545 w 187959"/>
                      <a:gd name="connsiteY0" fmla="*/ 128270 h 128269"/>
                      <a:gd name="connsiteX1" fmla="*/ 187960 w 187959"/>
                      <a:gd name="connsiteY1" fmla="*/ 93980 h 128269"/>
                      <a:gd name="connsiteX2" fmla="*/ 148590 w 187959"/>
                      <a:gd name="connsiteY2" fmla="*/ 71755 h 128269"/>
                      <a:gd name="connsiteX3" fmla="*/ 148590 w 187959"/>
                      <a:gd name="connsiteY3" fmla="*/ 71755 h 128269"/>
                      <a:gd name="connsiteX4" fmla="*/ 79375 w 187959"/>
                      <a:gd name="connsiteY4" fmla="*/ 33655 h 128269"/>
                      <a:gd name="connsiteX5" fmla="*/ 19050 w 187959"/>
                      <a:gd name="connsiteY5" fmla="*/ 0 h 128269"/>
                      <a:gd name="connsiteX6" fmla="*/ 0 w 187959"/>
                      <a:gd name="connsiteY6" fmla="*/ 34290 h 128269"/>
                      <a:gd name="connsiteX7" fmla="*/ 60325 w 187959"/>
                      <a:gd name="connsiteY7" fmla="*/ 67310 h 128269"/>
                      <a:gd name="connsiteX8" fmla="*/ 130175 w 187959"/>
                      <a:gd name="connsiteY8" fmla="*/ 1060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59" h="128269">
                        <a:moveTo>
                          <a:pt x="169545" y="128270"/>
                        </a:moveTo>
                        <a:lnTo>
                          <a:pt x="187960" y="93980"/>
                        </a:lnTo>
                        <a:lnTo>
                          <a:pt x="148590" y="71755"/>
                        </a:lnTo>
                        <a:lnTo>
                          <a:pt x="148590" y="71755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310"/>
                        </a:lnTo>
                        <a:lnTo>
                          <a:pt x="130175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2" name="任意形状 421"/>
                  <p:cNvSpPr/>
                  <p:nvPr/>
                </p:nvSpPr>
                <p:spPr>
                  <a:xfrm>
                    <a:off x="-209550" y="1101725"/>
                    <a:ext cx="188595" cy="127635"/>
                  </a:xfrm>
                  <a:custGeom>
                    <a:avLst/>
                    <a:gdLst>
                      <a:gd name="connsiteX0" fmla="*/ 169545 w 188595"/>
                      <a:gd name="connsiteY0" fmla="*/ 127635 h 127635"/>
                      <a:gd name="connsiteX1" fmla="*/ 188595 w 188595"/>
                      <a:gd name="connsiteY1" fmla="*/ 93980 h 127635"/>
                      <a:gd name="connsiteX2" fmla="*/ 149225 w 188595"/>
                      <a:gd name="connsiteY2" fmla="*/ 71755 h 127635"/>
                      <a:gd name="connsiteX3" fmla="*/ 149225 w 188595"/>
                      <a:gd name="connsiteY3" fmla="*/ 71755 h 127635"/>
                      <a:gd name="connsiteX4" fmla="*/ 79375 w 188595"/>
                      <a:gd name="connsiteY4" fmla="*/ 33020 h 127635"/>
                      <a:gd name="connsiteX5" fmla="*/ 19050 w 188595"/>
                      <a:gd name="connsiteY5" fmla="*/ 0 h 127635"/>
                      <a:gd name="connsiteX6" fmla="*/ 0 w 188595"/>
                      <a:gd name="connsiteY6" fmla="*/ 33655 h 127635"/>
                      <a:gd name="connsiteX7" fmla="*/ 60325 w 188595"/>
                      <a:gd name="connsiteY7" fmla="*/ 67310 h 127635"/>
                      <a:gd name="connsiteX8" fmla="*/ 130175 w 188595"/>
                      <a:gd name="connsiteY8" fmla="*/ 106045 h 127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595" h="127635">
                        <a:moveTo>
                          <a:pt x="169545" y="127635"/>
                        </a:moveTo>
                        <a:lnTo>
                          <a:pt x="188595" y="93980"/>
                        </a:lnTo>
                        <a:lnTo>
                          <a:pt x="149225" y="71755"/>
                        </a:lnTo>
                        <a:lnTo>
                          <a:pt x="149225" y="71755"/>
                        </a:lnTo>
                        <a:lnTo>
                          <a:pt x="79375" y="33020"/>
                        </a:lnTo>
                        <a:lnTo>
                          <a:pt x="19050" y="0"/>
                        </a:lnTo>
                        <a:lnTo>
                          <a:pt x="0" y="33655"/>
                        </a:lnTo>
                        <a:lnTo>
                          <a:pt x="60325" y="67310"/>
                        </a:lnTo>
                        <a:lnTo>
                          <a:pt x="130175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3" name="任意形状 422"/>
                  <p:cNvSpPr/>
                  <p:nvPr/>
                </p:nvSpPr>
                <p:spPr>
                  <a:xfrm>
                    <a:off x="-161925" y="1169035"/>
                    <a:ext cx="82550" cy="62229"/>
                  </a:xfrm>
                  <a:custGeom>
                    <a:avLst/>
                    <a:gdLst>
                      <a:gd name="connsiteX0" fmla="*/ 69215 w 82550"/>
                      <a:gd name="connsiteY0" fmla="*/ 62230 h 62229"/>
                      <a:gd name="connsiteX1" fmla="*/ 82550 w 82550"/>
                      <a:gd name="connsiteY1" fmla="*/ 38735 h 62229"/>
                      <a:gd name="connsiteX2" fmla="*/ 12700 w 82550"/>
                      <a:gd name="connsiteY2" fmla="*/ 0 h 62229"/>
                      <a:gd name="connsiteX3" fmla="*/ 0 w 82550"/>
                      <a:gd name="connsiteY3" fmla="*/ 23495 h 62229"/>
                      <a:gd name="connsiteX4" fmla="*/ 0 w 82550"/>
                      <a:gd name="connsiteY4" fmla="*/ 23495 h 62229"/>
                      <a:gd name="connsiteX5" fmla="*/ 69215 w 82550"/>
                      <a:gd name="connsiteY5" fmla="*/ 62230 h 62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550" h="62229">
                        <a:moveTo>
                          <a:pt x="69215" y="62230"/>
                        </a:moveTo>
                        <a:lnTo>
                          <a:pt x="82550" y="38735"/>
                        </a:lnTo>
                        <a:lnTo>
                          <a:pt x="12700" y="0"/>
                        </a:lnTo>
                        <a:lnTo>
                          <a:pt x="0" y="23495"/>
                        </a:lnTo>
                        <a:lnTo>
                          <a:pt x="0" y="23495"/>
                        </a:lnTo>
                        <a:lnTo>
                          <a:pt x="69215" y="6223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4" name="任意形状 423"/>
                  <p:cNvSpPr/>
                  <p:nvPr/>
                </p:nvSpPr>
                <p:spPr>
                  <a:xfrm>
                    <a:off x="-241300" y="1158875"/>
                    <a:ext cx="187960" cy="128269"/>
                  </a:xfrm>
                  <a:custGeom>
                    <a:avLst/>
                    <a:gdLst>
                      <a:gd name="connsiteX0" fmla="*/ 129540 w 187960"/>
                      <a:gd name="connsiteY0" fmla="*/ 106680 h 128269"/>
                      <a:gd name="connsiteX1" fmla="*/ 129540 w 187960"/>
                      <a:gd name="connsiteY1" fmla="*/ 106680 h 128269"/>
                      <a:gd name="connsiteX2" fmla="*/ 168910 w 187960"/>
                      <a:gd name="connsiteY2" fmla="*/ 128270 h 128269"/>
                      <a:gd name="connsiteX3" fmla="*/ 187960 w 187960"/>
                      <a:gd name="connsiteY3" fmla="*/ 93980 h 128269"/>
                      <a:gd name="connsiteX4" fmla="*/ 148590 w 187960"/>
                      <a:gd name="connsiteY4" fmla="*/ 72390 h 128269"/>
                      <a:gd name="connsiteX5" fmla="*/ 79375 w 187960"/>
                      <a:gd name="connsiteY5" fmla="*/ 33655 h 128269"/>
                      <a:gd name="connsiteX6" fmla="*/ 19050 w 187960"/>
                      <a:gd name="connsiteY6" fmla="*/ 0 h 128269"/>
                      <a:gd name="connsiteX7" fmla="*/ 0 w 187960"/>
                      <a:gd name="connsiteY7" fmla="*/ 34290 h 128269"/>
                      <a:gd name="connsiteX8" fmla="*/ 60325 w 187960"/>
                      <a:gd name="connsiteY8" fmla="*/ 67945 h 128269"/>
                      <a:gd name="connsiteX9" fmla="*/ 60325 w 187960"/>
                      <a:gd name="connsiteY9" fmla="*/ 679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7960" h="128269">
                        <a:moveTo>
                          <a:pt x="129540" y="106680"/>
                        </a:moveTo>
                        <a:lnTo>
                          <a:pt x="129540" y="106680"/>
                        </a:lnTo>
                        <a:lnTo>
                          <a:pt x="168910" y="128270"/>
                        </a:lnTo>
                        <a:lnTo>
                          <a:pt x="187960" y="93980"/>
                        </a:lnTo>
                        <a:lnTo>
                          <a:pt x="148590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60325" y="679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5" name="任意形状 424"/>
                  <p:cNvSpPr/>
                  <p:nvPr/>
                </p:nvSpPr>
                <p:spPr>
                  <a:xfrm>
                    <a:off x="-85089" y="877569"/>
                    <a:ext cx="188594" cy="128269"/>
                  </a:xfrm>
                  <a:custGeom>
                    <a:avLst/>
                    <a:gdLst>
                      <a:gd name="connsiteX0" fmla="*/ 130175 w 188594"/>
                      <a:gd name="connsiteY0" fmla="*/ 106045 h 128269"/>
                      <a:gd name="connsiteX1" fmla="*/ 169545 w 188594"/>
                      <a:gd name="connsiteY1" fmla="*/ 128270 h 128269"/>
                      <a:gd name="connsiteX2" fmla="*/ 188595 w 188594"/>
                      <a:gd name="connsiteY2" fmla="*/ 93980 h 128269"/>
                      <a:gd name="connsiteX3" fmla="*/ 149225 w 188594"/>
                      <a:gd name="connsiteY3" fmla="*/ 71755 h 128269"/>
                      <a:gd name="connsiteX4" fmla="*/ 79375 w 188594"/>
                      <a:gd name="connsiteY4" fmla="*/ 33655 h 128269"/>
                      <a:gd name="connsiteX5" fmla="*/ 19050 w 188594"/>
                      <a:gd name="connsiteY5" fmla="*/ 0 h 128269"/>
                      <a:gd name="connsiteX6" fmla="*/ 0 w 188594"/>
                      <a:gd name="connsiteY6" fmla="*/ 34290 h 128269"/>
                      <a:gd name="connsiteX7" fmla="*/ 60325 w 188594"/>
                      <a:gd name="connsiteY7" fmla="*/ 67310 h 128269"/>
                      <a:gd name="connsiteX8" fmla="*/ 130175 w 188594"/>
                      <a:gd name="connsiteY8" fmla="*/ 1060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594" h="128269">
                        <a:moveTo>
                          <a:pt x="130175" y="106045"/>
                        </a:moveTo>
                        <a:lnTo>
                          <a:pt x="169545" y="128270"/>
                        </a:lnTo>
                        <a:lnTo>
                          <a:pt x="188595" y="93980"/>
                        </a:lnTo>
                        <a:lnTo>
                          <a:pt x="149225" y="71755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310"/>
                        </a:lnTo>
                        <a:lnTo>
                          <a:pt x="130175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6" name="任意形状 425"/>
                  <p:cNvSpPr/>
                  <p:nvPr/>
                </p:nvSpPr>
                <p:spPr>
                  <a:xfrm rot="-3657225">
                    <a:off x="22130" y="878941"/>
                    <a:ext cx="26669" cy="79372"/>
                  </a:xfrm>
                  <a:custGeom>
                    <a:avLst/>
                    <a:gdLst>
                      <a:gd name="connsiteX0" fmla="*/ 0 w 26669"/>
                      <a:gd name="connsiteY0" fmla="*/ 0 h 79372"/>
                      <a:gd name="connsiteX1" fmla="*/ 26669 w 26669"/>
                      <a:gd name="connsiteY1" fmla="*/ 0 h 79372"/>
                      <a:gd name="connsiteX2" fmla="*/ 26669 w 26669"/>
                      <a:gd name="connsiteY2" fmla="*/ 79372 h 79372"/>
                      <a:gd name="connsiteX3" fmla="*/ 0 w 26669"/>
                      <a:gd name="connsiteY3" fmla="*/ 79372 h 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9" h="79372">
                        <a:moveTo>
                          <a:pt x="0" y="0"/>
                        </a:moveTo>
                        <a:lnTo>
                          <a:pt x="26669" y="0"/>
                        </a:lnTo>
                        <a:lnTo>
                          <a:pt x="26669" y="79372"/>
                        </a:lnTo>
                        <a:lnTo>
                          <a:pt x="0" y="7937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7" name="任意形状 426"/>
                  <p:cNvSpPr/>
                  <p:nvPr/>
                </p:nvSpPr>
                <p:spPr>
                  <a:xfrm>
                    <a:off x="-53339" y="819785"/>
                    <a:ext cx="188594" cy="128269"/>
                  </a:xfrm>
                  <a:custGeom>
                    <a:avLst/>
                    <a:gdLst>
                      <a:gd name="connsiteX0" fmla="*/ 169545 w 188594"/>
                      <a:gd name="connsiteY0" fmla="*/ 128270 h 128269"/>
                      <a:gd name="connsiteX1" fmla="*/ 188595 w 188594"/>
                      <a:gd name="connsiteY1" fmla="*/ 93980 h 128269"/>
                      <a:gd name="connsiteX2" fmla="*/ 149225 w 188594"/>
                      <a:gd name="connsiteY2" fmla="*/ 72390 h 128269"/>
                      <a:gd name="connsiteX3" fmla="*/ 149225 w 188594"/>
                      <a:gd name="connsiteY3" fmla="*/ 72390 h 128269"/>
                      <a:gd name="connsiteX4" fmla="*/ 80010 w 188594"/>
                      <a:gd name="connsiteY4" fmla="*/ 33655 h 128269"/>
                      <a:gd name="connsiteX5" fmla="*/ 80010 w 188594"/>
                      <a:gd name="connsiteY5" fmla="*/ 33655 h 128269"/>
                      <a:gd name="connsiteX6" fmla="*/ 19050 w 188594"/>
                      <a:gd name="connsiteY6" fmla="*/ 0 h 128269"/>
                      <a:gd name="connsiteX7" fmla="*/ 0 w 188594"/>
                      <a:gd name="connsiteY7" fmla="*/ 34290 h 128269"/>
                      <a:gd name="connsiteX8" fmla="*/ 60960 w 188594"/>
                      <a:gd name="connsiteY8" fmla="*/ 67945 h 128269"/>
                      <a:gd name="connsiteX9" fmla="*/ 130175 w 188594"/>
                      <a:gd name="connsiteY9" fmla="*/ 106680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8594" h="128269">
                        <a:moveTo>
                          <a:pt x="169545" y="128270"/>
                        </a:moveTo>
                        <a:lnTo>
                          <a:pt x="188595" y="93980"/>
                        </a:lnTo>
                        <a:lnTo>
                          <a:pt x="149225" y="72390"/>
                        </a:lnTo>
                        <a:lnTo>
                          <a:pt x="149225" y="72390"/>
                        </a:lnTo>
                        <a:lnTo>
                          <a:pt x="80010" y="33655"/>
                        </a:lnTo>
                        <a:lnTo>
                          <a:pt x="80010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960" y="67945"/>
                        </a:lnTo>
                        <a:lnTo>
                          <a:pt x="130175" y="10668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8" name="任意形状 427"/>
                  <p:cNvSpPr/>
                  <p:nvPr/>
                </p:nvSpPr>
                <p:spPr>
                  <a:xfrm rot="-3657225">
                    <a:off x="178631" y="597635"/>
                    <a:ext cx="26669" cy="79372"/>
                  </a:xfrm>
                  <a:custGeom>
                    <a:avLst/>
                    <a:gdLst>
                      <a:gd name="connsiteX0" fmla="*/ 0 w 26669"/>
                      <a:gd name="connsiteY0" fmla="*/ 0 h 79372"/>
                      <a:gd name="connsiteX1" fmla="*/ 26669 w 26669"/>
                      <a:gd name="connsiteY1" fmla="*/ 0 h 79372"/>
                      <a:gd name="connsiteX2" fmla="*/ 26669 w 26669"/>
                      <a:gd name="connsiteY2" fmla="*/ 79372 h 79372"/>
                      <a:gd name="connsiteX3" fmla="*/ 0 w 26669"/>
                      <a:gd name="connsiteY3" fmla="*/ 79372 h 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9" h="79372">
                        <a:moveTo>
                          <a:pt x="0" y="0"/>
                        </a:moveTo>
                        <a:lnTo>
                          <a:pt x="26669" y="0"/>
                        </a:lnTo>
                        <a:lnTo>
                          <a:pt x="26669" y="79372"/>
                        </a:lnTo>
                        <a:lnTo>
                          <a:pt x="0" y="7937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9" name="任意形状 428"/>
                  <p:cNvSpPr/>
                  <p:nvPr/>
                </p:nvSpPr>
                <p:spPr>
                  <a:xfrm>
                    <a:off x="71119" y="595630"/>
                    <a:ext cx="188595" cy="128269"/>
                  </a:xfrm>
                  <a:custGeom>
                    <a:avLst/>
                    <a:gdLst>
                      <a:gd name="connsiteX0" fmla="*/ 19050 w 188595"/>
                      <a:gd name="connsiteY0" fmla="*/ 0 h 128269"/>
                      <a:gd name="connsiteX1" fmla="*/ 0 w 188595"/>
                      <a:gd name="connsiteY1" fmla="*/ 34290 h 128269"/>
                      <a:gd name="connsiteX2" fmla="*/ 60960 w 188595"/>
                      <a:gd name="connsiteY2" fmla="*/ 67945 h 128269"/>
                      <a:gd name="connsiteX3" fmla="*/ 130175 w 188595"/>
                      <a:gd name="connsiteY3" fmla="*/ 106680 h 128269"/>
                      <a:gd name="connsiteX4" fmla="*/ 169545 w 188595"/>
                      <a:gd name="connsiteY4" fmla="*/ 128270 h 128269"/>
                      <a:gd name="connsiteX5" fmla="*/ 188595 w 188595"/>
                      <a:gd name="connsiteY5" fmla="*/ 94615 h 128269"/>
                      <a:gd name="connsiteX6" fmla="*/ 149225 w 188595"/>
                      <a:gd name="connsiteY6" fmla="*/ 72390 h 128269"/>
                      <a:gd name="connsiteX7" fmla="*/ 79375 w 188595"/>
                      <a:gd name="connsiteY7" fmla="*/ 3365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95" h="128269">
                        <a:moveTo>
                          <a:pt x="19050" y="0"/>
                        </a:moveTo>
                        <a:lnTo>
                          <a:pt x="0" y="34290"/>
                        </a:lnTo>
                        <a:lnTo>
                          <a:pt x="60960" y="67945"/>
                        </a:lnTo>
                        <a:lnTo>
                          <a:pt x="130175" y="106680"/>
                        </a:lnTo>
                        <a:lnTo>
                          <a:pt x="169545" y="128270"/>
                        </a:lnTo>
                        <a:lnTo>
                          <a:pt x="188595" y="94615"/>
                        </a:lnTo>
                        <a:lnTo>
                          <a:pt x="149225" y="72390"/>
                        </a:lnTo>
                        <a:lnTo>
                          <a:pt x="79375" y="3365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" name="任意形状 429"/>
                  <p:cNvSpPr/>
                  <p:nvPr/>
                </p:nvSpPr>
                <p:spPr>
                  <a:xfrm>
                    <a:off x="103504" y="538480"/>
                    <a:ext cx="187960" cy="128269"/>
                  </a:xfrm>
                  <a:custGeom>
                    <a:avLst/>
                    <a:gdLst>
                      <a:gd name="connsiteX0" fmla="*/ 79375 w 187960"/>
                      <a:gd name="connsiteY0" fmla="*/ 33655 h 128269"/>
                      <a:gd name="connsiteX1" fmla="*/ 19050 w 187960"/>
                      <a:gd name="connsiteY1" fmla="*/ 0 h 128269"/>
                      <a:gd name="connsiteX2" fmla="*/ 0 w 187960"/>
                      <a:gd name="connsiteY2" fmla="*/ 34290 h 128269"/>
                      <a:gd name="connsiteX3" fmla="*/ 60325 w 187960"/>
                      <a:gd name="connsiteY3" fmla="*/ 67945 h 128269"/>
                      <a:gd name="connsiteX4" fmla="*/ 129540 w 187960"/>
                      <a:gd name="connsiteY4" fmla="*/ 106045 h 128269"/>
                      <a:gd name="connsiteX5" fmla="*/ 168910 w 187960"/>
                      <a:gd name="connsiteY5" fmla="*/ 128270 h 128269"/>
                      <a:gd name="connsiteX6" fmla="*/ 187960 w 187960"/>
                      <a:gd name="connsiteY6" fmla="*/ 93980 h 128269"/>
                      <a:gd name="connsiteX7" fmla="*/ 148590 w 187960"/>
                      <a:gd name="connsiteY7" fmla="*/ 71755 h 128269"/>
                      <a:gd name="connsiteX8" fmla="*/ 148590 w 187960"/>
                      <a:gd name="connsiteY8" fmla="*/ 7175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60" h="128269">
                        <a:moveTo>
                          <a:pt x="79375" y="33655"/>
                        </a:move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29540" y="106045"/>
                        </a:lnTo>
                        <a:lnTo>
                          <a:pt x="168910" y="128270"/>
                        </a:lnTo>
                        <a:lnTo>
                          <a:pt x="187960" y="93980"/>
                        </a:lnTo>
                        <a:lnTo>
                          <a:pt x="148590" y="71755"/>
                        </a:lnTo>
                        <a:lnTo>
                          <a:pt x="148590" y="7175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1" name="任意形状 430"/>
                  <p:cNvSpPr/>
                  <p:nvPr/>
                </p:nvSpPr>
                <p:spPr>
                  <a:xfrm rot="-3657392">
                    <a:off x="334611" y="316051"/>
                    <a:ext cx="26671" cy="79379"/>
                  </a:xfrm>
                  <a:custGeom>
                    <a:avLst/>
                    <a:gdLst>
                      <a:gd name="connsiteX0" fmla="*/ 0 w 26671"/>
                      <a:gd name="connsiteY0" fmla="*/ 0 h 79379"/>
                      <a:gd name="connsiteX1" fmla="*/ 26671 w 26671"/>
                      <a:gd name="connsiteY1" fmla="*/ 0 h 79379"/>
                      <a:gd name="connsiteX2" fmla="*/ 26671 w 26671"/>
                      <a:gd name="connsiteY2" fmla="*/ 79379 h 79379"/>
                      <a:gd name="connsiteX3" fmla="*/ 0 w 26671"/>
                      <a:gd name="connsiteY3" fmla="*/ 79379 h 79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71" h="79379">
                        <a:moveTo>
                          <a:pt x="0" y="0"/>
                        </a:moveTo>
                        <a:lnTo>
                          <a:pt x="26671" y="0"/>
                        </a:lnTo>
                        <a:lnTo>
                          <a:pt x="26671" y="79379"/>
                        </a:lnTo>
                        <a:lnTo>
                          <a:pt x="0" y="79379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2" name="任意形状 431"/>
                  <p:cNvSpPr/>
                  <p:nvPr/>
                </p:nvSpPr>
                <p:spPr>
                  <a:xfrm>
                    <a:off x="227965" y="314325"/>
                    <a:ext cx="187959" cy="128269"/>
                  </a:xfrm>
                  <a:custGeom>
                    <a:avLst/>
                    <a:gdLst>
                      <a:gd name="connsiteX0" fmla="*/ 18415 w 187959"/>
                      <a:gd name="connsiteY0" fmla="*/ 0 h 128269"/>
                      <a:gd name="connsiteX1" fmla="*/ 0 w 187959"/>
                      <a:gd name="connsiteY1" fmla="*/ 34290 h 128269"/>
                      <a:gd name="connsiteX2" fmla="*/ 60325 w 187959"/>
                      <a:gd name="connsiteY2" fmla="*/ 67945 h 128269"/>
                      <a:gd name="connsiteX3" fmla="*/ 129540 w 187959"/>
                      <a:gd name="connsiteY3" fmla="*/ 106045 h 128269"/>
                      <a:gd name="connsiteX4" fmla="*/ 168910 w 187959"/>
                      <a:gd name="connsiteY4" fmla="*/ 128270 h 128269"/>
                      <a:gd name="connsiteX5" fmla="*/ 187960 w 187959"/>
                      <a:gd name="connsiteY5" fmla="*/ 93980 h 128269"/>
                      <a:gd name="connsiteX6" fmla="*/ 148590 w 187959"/>
                      <a:gd name="connsiteY6" fmla="*/ 72390 h 128269"/>
                      <a:gd name="connsiteX7" fmla="*/ 79375 w 187959"/>
                      <a:gd name="connsiteY7" fmla="*/ 3365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959" h="128269">
                        <a:moveTo>
                          <a:pt x="18415" y="0"/>
                        </a:move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29540" y="106045"/>
                        </a:lnTo>
                        <a:lnTo>
                          <a:pt x="168910" y="128270"/>
                        </a:lnTo>
                        <a:lnTo>
                          <a:pt x="187960" y="93980"/>
                        </a:lnTo>
                        <a:lnTo>
                          <a:pt x="148590" y="72390"/>
                        </a:lnTo>
                        <a:lnTo>
                          <a:pt x="79375" y="3365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3" name="任意形状 432"/>
                  <p:cNvSpPr/>
                  <p:nvPr/>
                </p:nvSpPr>
                <p:spPr>
                  <a:xfrm>
                    <a:off x="259715" y="256540"/>
                    <a:ext cx="187959" cy="128269"/>
                  </a:xfrm>
                  <a:custGeom>
                    <a:avLst/>
                    <a:gdLst>
                      <a:gd name="connsiteX0" fmla="*/ 168910 w 187959"/>
                      <a:gd name="connsiteY0" fmla="*/ 128270 h 128269"/>
                      <a:gd name="connsiteX1" fmla="*/ 187960 w 187959"/>
                      <a:gd name="connsiteY1" fmla="*/ 93980 h 128269"/>
                      <a:gd name="connsiteX2" fmla="*/ 148590 w 187959"/>
                      <a:gd name="connsiteY2" fmla="*/ 72390 h 128269"/>
                      <a:gd name="connsiteX3" fmla="*/ 79375 w 187959"/>
                      <a:gd name="connsiteY3" fmla="*/ 33655 h 128269"/>
                      <a:gd name="connsiteX4" fmla="*/ 19050 w 187959"/>
                      <a:gd name="connsiteY4" fmla="*/ 0 h 128269"/>
                      <a:gd name="connsiteX5" fmla="*/ 0 w 187959"/>
                      <a:gd name="connsiteY5" fmla="*/ 34290 h 128269"/>
                      <a:gd name="connsiteX6" fmla="*/ 60325 w 187959"/>
                      <a:gd name="connsiteY6" fmla="*/ 67945 h 128269"/>
                      <a:gd name="connsiteX7" fmla="*/ 129540 w 187959"/>
                      <a:gd name="connsiteY7" fmla="*/ 106680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959" h="128269">
                        <a:moveTo>
                          <a:pt x="168910" y="128270"/>
                        </a:moveTo>
                        <a:lnTo>
                          <a:pt x="187960" y="93980"/>
                        </a:lnTo>
                        <a:lnTo>
                          <a:pt x="148590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29540" y="10668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4" name="任意形状 433"/>
                  <p:cNvSpPr/>
                  <p:nvPr/>
                </p:nvSpPr>
                <p:spPr>
                  <a:xfrm>
                    <a:off x="384175" y="33019"/>
                    <a:ext cx="187959" cy="128269"/>
                  </a:xfrm>
                  <a:custGeom>
                    <a:avLst/>
                    <a:gdLst>
                      <a:gd name="connsiteX0" fmla="*/ 129540 w 187959"/>
                      <a:gd name="connsiteY0" fmla="*/ 106045 h 128269"/>
                      <a:gd name="connsiteX1" fmla="*/ 168910 w 187959"/>
                      <a:gd name="connsiteY1" fmla="*/ 128270 h 128269"/>
                      <a:gd name="connsiteX2" fmla="*/ 187960 w 187959"/>
                      <a:gd name="connsiteY2" fmla="*/ 93980 h 128269"/>
                      <a:gd name="connsiteX3" fmla="*/ 148590 w 187959"/>
                      <a:gd name="connsiteY3" fmla="*/ 71755 h 128269"/>
                      <a:gd name="connsiteX4" fmla="*/ 79375 w 187959"/>
                      <a:gd name="connsiteY4" fmla="*/ 33655 h 128269"/>
                      <a:gd name="connsiteX5" fmla="*/ 19050 w 187959"/>
                      <a:gd name="connsiteY5" fmla="*/ 0 h 128269"/>
                      <a:gd name="connsiteX6" fmla="*/ 0 w 187959"/>
                      <a:gd name="connsiteY6" fmla="*/ 33655 h 128269"/>
                      <a:gd name="connsiteX7" fmla="*/ 60325 w 187959"/>
                      <a:gd name="connsiteY7" fmla="*/ 67310 h 128269"/>
                      <a:gd name="connsiteX8" fmla="*/ 129540 w 187959"/>
                      <a:gd name="connsiteY8" fmla="*/ 1060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59" h="128269">
                        <a:moveTo>
                          <a:pt x="129540" y="106045"/>
                        </a:moveTo>
                        <a:lnTo>
                          <a:pt x="168910" y="128270"/>
                        </a:lnTo>
                        <a:lnTo>
                          <a:pt x="187960" y="93980"/>
                        </a:lnTo>
                        <a:lnTo>
                          <a:pt x="148590" y="71755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3655"/>
                        </a:lnTo>
                        <a:lnTo>
                          <a:pt x="60325" y="67310"/>
                        </a:lnTo>
                        <a:lnTo>
                          <a:pt x="129540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5" name="任意形状 434"/>
                  <p:cNvSpPr/>
                  <p:nvPr/>
                </p:nvSpPr>
                <p:spPr>
                  <a:xfrm>
                    <a:off x="415925" y="-24765"/>
                    <a:ext cx="188594" cy="128269"/>
                  </a:xfrm>
                  <a:custGeom>
                    <a:avLst/>
                    <a:gdLst>
                      <a:gd name="connsiteX0" fmla="*/ 169545 w 188594"/>
                      <a:gd name="connsiteY0" fmla="*/ 128270 h 128269"/>
                      <a:gd name="connsiteX1" fmla="*/ 188595 w 188594"/>
                      <a:gd name="connsiteY1" fmla="*/ 93980 h 128269"/>
                      <a:gd name="connsiteX2" fmla="*/ 149225 w 188594"/>
                      <a:gd name="connsiteY2" fmla="*/ 72390 h 128269"/>
                      <a:gd name="connsiteX3" fmla="*/ 149225 w 188594"/>
                      <a:gd name="connsiteY3" fmla="*/ 72390 h 128269"/>
                      <a:gd name="connsiteX4" fmla="*/ 79375 w 188594"/>
                      <a:gd name="connsiteY4" fmla="*/ 33655 h 128269"/>
                      <a:gd name="connsiteX5" fmla="*/ 19050 w 188594"/>
                      <a:gd name="connsiteY5" fmla="*/ 0 h 128269"/>
                      <a:gd name="connsiteX6" fmla="*/ 0 w 188594"/>
                      <a:gd name="connsiteY6" fmla="*/ 34290 h 128269"/>
                      <a:gd name="connsiteX7" fmla="*/ 60325 w 188594"/>
                      <a:gd name="connsiteY7" fmla="*/ 67945 h 128269"/>
                      <a:gd name="connsiteX8" fmla="*/ 130175 w 188594"/>
                      <a:gd name="connsiteY8" fmla="*/ 106680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594" h="128269">
                        <a:moveTo>
                          <a:pt x="169545" y="128270"/>
                        </a:moveTo>
                        <a:lnTo>
                          <a:pt x="188595" y="93980"/>
                        </a:lnTo>
                        <a:lnTo>
                          <a:pt x="149225" y="72390"/>
                        </a:lnTo>
                        <a:lnTo>
                          <a:pt x="149225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30175" y="10668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6" name="任意形状 435"/>
                  <p:cNvSpPr/>
                  <p:nvPr/>
                </p:nvSpPr>
                <p:spPr>
                  <a:xfrm rot="-3657225">
                    <a:off x="491376" y="34216"/>
                    <a:ext cx="26669" cy="79372"/>
                  </a:xfrm>
                  <a:custGeom>
                    <a:avLst/>
                    <a:gdLst>
                      <a:gd name="connsiteX0" fmla="*/ 0 w 26669"/>
                      <a:gd name="connsiteY0" fmla="*/ 0 h 79372"/>
                      <a:gd name="connsiteX1" fmla="*/ 26669 w 26669"/>
                      <a:gd name="connsiteY1" fmla="*/ 0 h 79372"/>
                      <a:gd name="connsiteX2" fmla="*/ 26669 w 26669"/>
                      <a:gd name="connsiteY2" fmla="*/ 79372 h 79372"/>
                      <a:gd name="connsiteX3" fmla="*/ 0 w 26669"/>
                      <a:gd name="connsiteY3" fmla="*/ 79372 h 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9" h="79372">
                        <a:moveTo>
                          <a:pt x="0" y="0"/>
                        </a:moveTo>
                        <a:lnTo>
                          <a:pt x="26669" y="0"/>
                        </a:lnTo>
                        <a:lnTo>
                          <a:pt x="26669" y="79372"/>
                        </a:lnTo>
                        <a:lnTo>
                          <a:pt x="0" y="7937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7" name="任意形状 436"/>
                  <p:cNvSpPr/>
                  <p:nvPr/>
                </p:nvSpPr>
                <p:spPr>
                  <a:xfrm>
                    <a:off x="1009014" y="-43180"/>
                    <a:ext cx="1290955" cy="2508250"/>
                  </a:xfrm>
                  <a:custGeom>
                    <a:avLst/>
                    <a:gdLst>
                      <a:gd name="connsiteX0" fmla="*/ 0 w 1290955"/>
                      <a:gd name="connsiteY0" fmla="*/ 47625 h 2508250"/>
                      <a:gd name="connsiteX1" fmla="*/ 1174115 w 1290955"/>
                      <a:gd name="connsiteY1" fmla="*/ 699770 h 2508250"/>
                      <a:gd name="connsiteX2" fmla="*/ 211455 w 1290955"/>
                      <a:gd name="connsiteY2" fmla="*/ 2432685 h 2508250"/>
                      <a:gd name="connsiteX3" fmla="*/ 288290 w 1290955"/>
                      <a:gd name="connsiteY3" fmla="*/ 2508250 h 2508250"/>
                      <a:gd name="connsiteX4" fmla="*/ 1290955 w 1290955"/>
                      <a:gd name="connsiteY4" fmla="*/ 702310 h 2508250"/>
                      <a:gd name="connsiteX5" fmla="*/ 27940 w 1290955"/>
                      <a:gd name="connsiteY5" fmla="*/ 0 h 2508250"/>
                      <a:gd name="connsiteX6" fmla="*/ 0 w 1290955"/>
                      <a:gd name="connsiteY6" fmla="*/ 47625 h 250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0955" h="2508250">
                        <a:moveTo>
                          <a:pt x="0" y="47625"/>
                        </a:moveTo>
                        <a:lnTo>
                          <a:pt x="1174115" y="699770"/>
                        </a:lnTo>
                        <a:lnTo>
                          <a:pt x="211455" y="2432685"/>
                        </a:lnTo>
                        <a:cubicBezTo>
                          <a:pt x="236220" y="2458085"/>
                          <a:pt x="261620" y="2483485"/>
                          <a:pt x="288290" y="2508250"/>
                        </a:cubicBezTo>
                        <a:lnTo>
                          <a:pt x="1290955" y="702310"/>
                        </a:lnTo>
                        <a:lnTo>
                          <a:pt x="27940" y="0"/>
                        </a:lnTo>
                        <a:cubicBezTo>
                          <a:pt x="19050" y="15240"/>
                          <a:pt x="9525" y="31115"/>
                          <a:pt x="0" y="4762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8" name="任意形状 437"/>
                  <p:cNvSpPr/>
                  <p:nvPr/>
                </p:nvSpPr>
                <p:spPr>
                  <a:xfrm>
                    <a:off x="681590" y="4444"/>
                    <a:ext cx="1500904" cy="2385059"/>
                  </a:xfrm>
                  <a:custGeom>
                    <a:avLst/>
                    <a:gdLst>
                      <a:gd name="connsiteX0" fmla="*/ 538879 w 1500904"/>
                      <a:gd name="connsiteY0" fmla="*/ 2385060 h 2385059"/>
                      <a:gd name="connsiteX1" fmla="*/ 1500905 w 1500904"/>
                      <a:gd name="connsiteY1" fmla="*/ 652145 h 2385059"/>
                      <a:gd name="connsiteX2" fmla="*/ 327424 w 1500904"/>
                      <a:gd name="connsiteY2" fmla="*/ 0 h 2385059"/>
                      <a:gd name="connsiteX3" fmla="*/ 538879 w 1500904"/>
                      <a:gd name="connsiteY3" fmla="*/ 2385060 h 2385059"/>
                      <a:gd name="connsiteX4" fmla="*/ 1455820 w 1500904"/>
                      <a:gd name="connsiteY4" fmla="*/ 666115 h 2385059"/>
                      <a:gd name="connsiteX5" fmla="*/ 926864 w 1500904"/>
                      <a:gd name="connsiteY5" fmla="*/ 1617980 h 2385059"/>
                      <a:gd name="connsiteX6" fmla="*/ 1131335 w 1500904"/>
                      <a:gd name="connsiteY6" fmla="*/ 485775 h 2385059"/>
                      <a:gd name="connsiteX7" fmla="*/ 1455820 w 1500904"/>
                      <a:gd name="connsiteY7" fmla="*/ 666115 h 2385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0904" h="2385059">
                        <a:moveTo>
                          <a:pt x="538879" y="2385060"/>
                        </a:moveTo>
                        <a:lnTo>
                          <a:pt x="1500905" y="652145"/>
                        </a:lnTo>
                        <a:lnTo>
                          <a:pt x="327424" y="0"/>
                        </a:lnTo>
                        <a:cubicBezTo>
                          <a:pt x="51199" y="483870"/>
                          <a:pt x="-333611" y="1490345"/>
                          <a:pt x="538879" y="2385060"/>
                        </a:cubicBezTo>
                        <a:close/>
                        <a:moveTo>
                          <a:pt x="1455820" y="666115"/>
                        </a:moveTo>
                        <a:lnTo>
                          <a:pt x="926864" y="1617980"/>
                        </a:lnTo>
                        <a:cubicBezTo>
                          <a:pt x="926864" y="1617980"/>
                          <a:pt x="1418989" y="701040"/>
                          <a:pt x="1131335" y="485775"/>
                        </a:cubicBezTo>
                        <a:lnTo>
                          <a:pt x="1455820" y="666115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9" name="任意形状 438"/>
                  <p:cNvSpPr/>
                  <p:nvPr/>
                </p:nvSpPr>
                <p:spPr>
                  <a:xfrm>
                    <a:off x="656590" y="-239395"/>
                    <a:ext cx="380365" cy="243840"/>
                  </a:xfrm>
                  <a:custGeom>
                    <a:avLst/>
                    <a:gdLst>
                      <a:gd name="connsiteX0" fmla="*/ 380365 w 380365"/>
                      <a:gd name="connsiteY0" fmla="*/ 196215 h 243840"/>
                      <a:gd name="connsiteX1" fmla="*/ 26670 w 380365"/>
                      <a:gd name="connsiteY1" fmla="*/ 0 h 243840"/>
                      <a:gd name="connsiteX2" fmla="*/ 0 w 380365"/>
                      <a:gd name="connsiteY2" fmla="*/ 48260 h 243840"/>
                      <a:gd name="connsiteX3" fmla="*/ 352425 w 380365"/>
                      <a:gd name="connsiteY3" fmla="*/ 243840 h 243840"/>
                      <a:gd name="connsiteX4" fmla="*/ 380365 w 380365"/>
                      <a:gd name="connsiteY4" fmla="*/ 196215 h 243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365" h="243840">
                        <a:moveTo>
                          <a:pt x="380365" y="196215"/>
                        </a:moveTo>
                        <a:lnTo>
                          <a:pt x="26670" y="0"/>
                        </a:lnTo>
                        <a:lnTo>
                          <a:pt x="0" y="48260"/>
                        </a:lnTo>
                        <a:lnTo>
                          <a:pt x="352425" y="243840"/>
                        </a:lnTo>
                        <a:cubicBezTo>
                          <a:pt x="361950" y="227330"/>
                          <a:pt x="371475" y="211455"/>
                          <a:pt x="380365" y="19621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0" name="任意形状 439"/>
                  <p:cNvSpPr/>
                  <p:nvPr/>
                </p:nvSpPr>
                <p:spPr>
                  <a:xfrm>
                    <a:off x="-603250" y="2032635"/>
                    <a:ext cx="1901189" cy="943610"/>
                  </a:xfrm>
                  <a:custGeom>
                    <a:avLst/>
                    <a:gdLst>
                      <a:gd name="connsiteX0" fmla="*/ 1551305 w 1901189"/>
                      <a:gd name="connsiteY0" fmla="*/ 847725 h 943610"/>
                      <a:gd name="connsiteX1" fmla="*/ 24765 w 1901189"/>
                      <a:gd name="connsiteY1" fmla="*/ 0 h 943610"/>
                      <a:gd name="connsiteX2" fmla="*/ 0 w 1901189"/>
                      <a:gd name="connsiteY2" fmla="*/ 45085 h 943610"/>
                      <a:gd name="connsiteX3" fmla="*/ 1617345 w 1901189"/>
                      <a:gd name="connsiteY3" fmla="*/ 943610 h 943610"/>
                      <a:gd name="connsiteX4" fmla="*/ 1901190 w 1901189"/>
                      <a:gd name="connsiteY4" fmla="*/ 433070 h 943610"/>
                      <a:gd name="connsiteX5" fmla="*/ 1824355 w 1901189"/>
                      <a:gd name="connsiteY5" fmla="*/ 357505 h 943610"/>
                      <a:gd name="connsiteX6" fmla="*/ 1551305 w 1901189"/>
                      <a:gd name="connsiteY6" fmla="*/ 847725 h 943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01189" h="943610">
                        <a:moveTo>
                          <a:pt x="1551305" y="847725"/>
                        </a:moveTo>
                        <a:lnTo>
                          <a:pt x="24765" y="0"/>
                        </a:lnTo>
                        <a:lnTo>
                          <a:pt x="0" y="45085"/>
                        </a:lnTo>
                        <a:lnTo>
                          <a:pt x="1617345" y="943610"/>
                        </a:lnTo>
                        <a:lnTo>
                          <a:pt x="1901190" y="433070"/>
                        </a:lnTo>
                        <a:cubicBezTo>
                          <a:pt x="1874520" y="407670"/>
                          <a:pt x="1848485" y="382905"/>
                          <a:pt x="1824355" y="357505"/>
                        </a:cubicBezTo>
                        <a:lnTo>
                          <a:pt x="1551305" y="84772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" name="任意形状 440"/>
                  <p:cNvSpPr/>
                  <p:nvPr/>
                </p:nvSpPr>
                <p:spPr>
                  <a:xfrm>
                    <a:off x="-615950" y="-212725"/>
                    <a:ext cx="1836419" cy="3093085"/>
                  </a:xfrm>
                  <a:custGeom>
                    <a:avLst/>
                    <a:gdLst>
                      <a:gd name="connsiteX0" fmla="*/ 1836420 w 1836419"/>
                      <a:gd name="connsiteY0" fmla="*/ 2602230 h 3093085"/>
                      <a:gd name="connsiteX1" fmla="*/ 1624965 w 1836419"/>
                      <a:gd name="connsiteY1" fmla="*/ 217170 h 3093085"/>
                      <a:gd name="connsiteX2" fmla="*/ 1272540 w 1836419"/>
                      <a:gd name="connsiteY2" fmla="*/ 21590 h 3093085"/>
                      <a:gd name="connsiteX3" fmla="*/ 1234440 w 1836419"/>
                      <a:gd name="connsiteY3" fmla="*/ 0 h 3093085"/>
                      <a:gd name="connsiteX4" fmla="*/ 1111250 w 1836419"/>
                      <a:gd name="connsiteY4" fmla="*/ 221615 h 3093085"/>
                      <a:gd name="connsiteX5" fmla="*/ 1181100 w 1836419"/>
                      <a:gd name="connsiteY5" fmla="*/ 260350 h 3093085"/>
                      <a:gd name="connsiteX6" fmla="*/ 1181100 w 1836419"/>
                      <a:gd name="connsiteY6" fmla="*/ 260350 h 3093085"/>
                      <a:gd name="connsiteX7" fmla="*/ 1192530 w 1836419"/>
                      <a:gd name="connsiteY7" fmla="*/ 240030 h 3093085"/>
                      <a:gd name="connsiteX8" fmla="*/ 1282065 w 1836419"/>
                      <a:gd name="connsiteY8" fmla="*/ 289560 h 3093085"/>
                      <a:gd name="connsiteX9" fmla="*/ 1207770 w 1836419"/>
                      <a:gd name="connsiteY9" fmla="*/ 421640 h 3093085"/>
                      <a:gd name="connsiteX10" fmla="*/ 1118235 w 1836419"/>
                      <a:gd name="connsiteY10" fmla="*/ 372110 h 3093085"/>
                      <a:gd name="connsiteX11" fmla="*/ 1129665 w 1836419"/>
                      <a:gd name="connsiteY11" fmla="*/ 351790 h 3093085"/>
                      <a:gd name="connsiteX12" fmla="*/ 1129665 w 1836419"/>
                      <a:gd name="connsiteY12" fmla="*/ 351790 h 3093085"/>
                      <a:gd name="connsiteX13" fmla="*/ 1060450 w 1836419"/>
                      <a:gd name="connsiteY13" fmla="*/ 313055 h 3093085"/>
                      <a:gd name="connsiteX14" fmla="*/ 955040 w 1836419"/>
                      <a:gd name="connsiteY14" fmla="*/ 502920 h 3093085"/>
                      <a:gd name="connsiteX15" fmla="*/ 1024255 w 1836419"/>
                      <a:gd name="connsiteY15" fmla="*/ 541655 h 3093085"/>
                      <a:gd name="connsiteX16" fmla="*/ 1035050 w 1836419"/>
                      <a:gd name="connsiteY16" fmla="*/ 521970 h 3093085"/>
                      <a:gd name="connsiteX17" fmla="*/ 1124585 w 1836419"/>
                      <a:gd name="connsiteY17" fmla="*/ 571500 h 3093085"/>
                      <a:gd name="connsiteX18" fmla="*/ 1051560 w 1836419"/>
                      <a:gd name="connsiteY18" fmla="*/ 702945 h 3093085"/>
                      <a:gd name="connsiteX19" fmla="*/ 962025 w 1836419"/>
                      <a:gd name="connsiteY19" fmla="*/ 653415 h 3093085"/>
                      <a:gd name="connsiteX20" fmla="*/ 973455 w 1836419"/>
                      <a:gd name="connsiteY20" fmla="*/ 633095 h 3093085"/>
                      <a:gd name="connsiteX21" fmla="*/ 904240 w 1836419"/>
                      <a:gd name="connsiteY21" fmla="*/ 594360 h 3093085"/>
                      <a:gd name="connsiteX22" fmla="*/ 798830 w 1836419"/>
                      <a:gd name="connsiteY22" fmla="*/ 784860 h 3093085"/>
                      <a:gd name="connsiteX23" fmla="*/ 868045 w 1836419"/>
                      <a:gd name="connsiteY23" fmla="*/ 823595 h 3093085"/>
                      <a:gd name="connsiteX24" fmla="*/ 868045 w 1836419"/>
                      <a:gd name="connsiteY24" fmla="*/ 823595 h 3093085"/>
                      <a:gd name="connsiteX25" fmla="*/ 879475 w 1836419"/>
                      <a:gd name="connsiteY25" fmla="*/ 803275 h 3093085"/>
                      <a:gd name="connsiteX26" fmla="*/ 969010 w 1836419"/>
                      <a:gd name="connsiteY26" fmla="*/ 852805 h 3093085"/>
                      <a:gd name="connsiteX27" fmla="*/ 895350 w 1836419"/>
                      <a:gd name="connsiteY27" fmla="*/ 984250 h 3093085"/>
                      <a:gd name="connsiteX28" fmla="*/ 805815 w 1836419"/>
                      <a:gd name="connsiteY28" fmla="*/ 934720 h 3093085"/>
                      <a:gd name="connsiteX29" fmla="*/ 817245 w 1836419"/>
                      <a:gd name="connsiteY29" fmla="*/ 914400 h 3093085"/>
                      <a:gd name="connsiteX30" fmla="*/ 748030 w 1836419"/>
                      <a:gd name="connsiteY30" fmla="*/ 875665 h 3093085"/>
                      <a:gd name="connsiteX31" fmla="*/ 642620 w 1836419"/>
                      <a:gd name="connsiteY31" fmla="*/ 1066165 h 3093085"/>
                      <a:gd name="connsiteX32" fmla="*/ 711835 w 1836419"/>
                      <a:gd name="connsiteY32" fmla="*/ 1104900 h 3093085"/>
                      <a:gd name="connsiteX33" fmla="*/ 711835 w 1836419"/>
                      <a:gd name="connsiteY33" fmla="*/ 1104900 h 3093085"/>
                      <a:gd name="connsiteX34" fmla="*/ 722630 w 1836419"/>
                      <a:gd name="connsiteY34" fmla="*/ 1085215 h 3093085"/>
                      <a:gd name="connsiteX35" fmla="*/ 812165 w 1836419"/>
                      <a:gd name="connsiteY35" fmla="*/ 1134745 h 3093085"/>
                      <a:gd name="connsiteX36" fmla="*/ 739140 w 1836419"/>
                      <a:gd name="connsiteY36" fmla="*/ 1266190 h 3093085"/>
                      <a:gd name="connsiteX37" fmla="*/ 649605 w 1836419"/>
                      <a:gd name="connsiteY37" fmla="*/ 1216660 h 3093085"/>
                      <a:gd name="connsiteX38" fmla="*/ 660400 w 1836419"/>
                      <a:gd name="connsiteY38" fmla="*/ 1196975 h 3093085"/>
                      <a:gd name="connsiteX39" fmla="*/ 660400 w 1836419"/>
                      <a:gd name="connsiteY39" fmla="*/ 1196975 h 3093085"/>
                      <a:gd name="connsiteX40" fmla="*/ 591185 w 1836419"/>
                      <a:gd name="connsiteY40" fmla="*/ 1158240 h 3093085"/>
                      <a:gd name="connsiteX41" fmla="*/ 485775 w 1836419"/>
                      <a:gd name="connsiteY41" fmla="*/ 1348105 h 3093085"/>
                      <a:gd name="connsiteX42" fmla="*/ 554990 w 1836419"/>
                      <a:gd name="connsiteY42" fmla="*/ 1386840 h 3093085"/>
                      <a:gd name="connsiteX43" fmla="*/ 554990 w 1836419"/>
                      <a:gd name="connsiteY43" fmla="*/ 1386840 h 3093085"/>
                      <a:gd name="connsiteX44" fmla="*/ 565785 w 1836419"/>
                      <a:gd name="connsiteY44" fmla="*/ 1367155 h 3093085"/>
                      <a:gd name="connsiteX45" fmla="*/ 655320 w 1836419"/>
                      <a:gd name="connsiteY45" fmla="*/ 1416685 h 3093085"/>
                      <a:gd name="connsiteX46" fmla="*/ 582295 w 1836419"/>
                      <a:gd name="connsiteY46" fmla="*/ 1548130 h 3093085"/>
                      <a:gd name="connsiteX47" fmla="*/ 492760 w 1836419"/>
                      <a:gd name="connsiteY47" fmla="*/ 1498600 h 3093085"/>
                      <a:gd name="connsiteX48" fmla="*/ 504190 w 1836419"/>
                      <a:gd name="connsiteY48" fmla="*/ 1478280 h 3093085"/>
                      <a:gd name="connsiteX49" fmla="*/ 504190 w 1836419"/>
                      <a:gd name="connsiteY49" fmla="*/ 1478280 h 3093085"/>
                      <a:gd name="connsiteX50" fmla="*/ 434975 w 1836419"/>
                      <a:gd name="connsiteY50" fmla="*/ 1439545 h 3093085"/>
                      <a:gd name="connsiteX51" fmla="*/ 329565 w 1836419"/>
                      <a:gd name="connsiteY51" fmla="*/ 1629410 h 3093085"/>
                      <a:gd name="connsiteX52" fmla="*/ 398780 w 1836419"/>
                      <a:gd name="connsiteY52" fmla="*/ 1668145 h 3093085"/>
                      <a:gd name="connsiteX53" fmla="*/ 398780 w 1836419"/>
                      <a:gd name="connsiteY53" fmla="*/ 1668145 h 3093085"/>
                      <a:gd name="connsiteX54" fmla="*/ 409575 w 1836419"/>
                      <a:gd name="connsiteY54" fmla="*/ 1648460 h 3093085"/>
                      <a:gd name="connsiteX55" fmla="*/ 499110 w 1836419"/>
                      <a:gd name="connsiteY55" fmla="*/ 1697990 h 3093085"/>
                      <a:gd name="connsiteX56" fmla="*/ 426085 w 1836419"/>
                      <a:gd name="connsiteY56" fmla="*/ 1829435 h 3093085"/>
                      <a:gd name="connsiteX57" fmla="*/ 336550 w 1836419"/>
                      <a:gd name="connsiteY57" fmla="*/ 1779905 h 3093085"/>
                      <a:gd name="connsiteX58" fmla="*/ 347980 w 1836419"/>
                      <a:gd name="connsiteY58" fmla="*/ 1759585 h 3093085"/>
                      <a:gd name="connsiteX59" fmla="*/ 347980 w 1836419"/>
                      <a:gd name="connsiteY59" fmla="*/ 1759585 h 3093085"/>
                      <a:gd name="connsiteX60" fmla="*/ 278765 w 1836419"/>
                      <a:gd name="connsiteY60" fmla="*/ 1720850 h 3093085"/>
                      <a:gd name="connsiteX61" fmla="*/ 173355 w 1836419"/>
                      <a:gd name="connsiteY61" fmla="*/ 1910715 h 3093085"/>
                      <a:gd name="connsiteX62" fmla="*/ 242570 w 1836419"/>
                      <a:gd name="connsiteY62" fmla="*/ 1949450 h 3093085"/>
                      <a:gd name="connsiteX63" fmla="*/ 254000 w 1836419"/>
                      <a:gd name="connsiteY63" fmla="*/ 1929130 h 3093085"/>
                      <a:gd name="connsiteX64" fmla="*/ 343535 w 1836419"/>
                      <a:gd name="connsiteY64" fmla="*/ 1978660 h 3093085"/>
                      <a:gd name="connsiteX65" fmla="*/ 270510 w 1836419"/>
                      <a:gd name="connsiteY65" fmla="*/ 2110740 h 3093085"/>
                      <a:gd name="connsiteX66" fmla="*/ 180975 w 1836419"/>
                      <a:gd name="connsiteY66" fmla="*/ 2061210 h 3093085"/>
                      <a:gd name="connsiteX67" fmla="*/ 192405 w 1836419"/>
                      <a:gd name="connsiteY67" fmla="*/ 2040890 h 3093085"/>
                      <a:gd name="connsiteX68" fmla="*/ 192405 w 1836419"/>
                      <a:gd name="connsiteY68" fmla="*/ 2040890 h 3093085"/>
                      <a:gd name="connsiteX69" fmla="*/ 123190 w 1836419"/>
                      <a:gd name="connsiteY69" fmla="*/ 2002155 h 3093085"/>
                      <a:gd name="connsiteX70" fmla="*/ 0 w 1836419"/>
                      <a:gd name="connsiteY70" fmla="*/ 2223770 h 3093085"/>
                      <a:gd name="connsiteX71" fmla="*/ 38100 w 1836419"/>
                      <a:gd name="connsiteY71" fmla="*/ 2245360 h 3093085"/>
                      <a:gd name="connsiteX72" fmla="*/ 1564640 w 1836419"/>
                      <a:gd name="connsiteY72" fmla="*/ 3093085 h 3093085"/>
                      <a:gd name="connsiteX73" fmla="*/ 1836420 w 1836419"/>
                      <a:gd name="connsiteY73" fmla="*/ 2602230 h 309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1836419" h="3093085">
                        <a:moveTo>
                          <a:pt x="1836420" y="2602230"/>
                        </a:moveTo>
                        <a:cubicBezTo>
                          <a:pt x="963930" y="1707515"/>
                          <a:pt x="1348740" y="701040"/>
                          <a:pt x="1624965" y="217170"/>
                        </a:cubicBezTo>
                        <a:lnTo>
                          <a:pt x="1272540" y="21590"/>
                        </a:lnTo>
                        <a:lnTo>
                          <a:pt x="1234440" y="0"/>
                        </a:lnTo>
                        <a:lnTo>
                          <a:pt x="1111250" y="221615"/>
                        </a:lnTo>
                        <a:lnTo>
                          <a:pt x="1181100" y="260350"/>
                        </a:lnTo>
                        <a:lnTo>
                          <a:pt x="1181100" y="260350"/>
                        </a:lnTo>
                        <a:lnTo>
                          <a:pt x="1192530" y="240030"/>
                        </a:lnTo>
                        <a:lnTo>
                          <a:pt x="1282065" y="289560"/>
                        </a:lnTo>
                        <a:lnTo>
                          <a:pt x="1207770" y="421640"/>
                        </a:lnTo>
                        <a:lnTo>
                          <a:pt x="1118235" y="372110"/>
                        </a:lnTo>
                        <a:lnTo>
                          <a:pt x="1129665" y="351790"/>
                        </a:lnTo>
                        <a:lnTo>
                          <a:pt x="1129665" y="351790"/>
                        </a:lnTo>
                        <a:lnTo>
                          <a:pt x="1060450" y="313055"/>
                        </a:lnTo>
                        <a:lnTo>
                          <a:pt x="955040" y="502920"/>
                        </a:lnTo>
                        <a:lnTo>
                          <a:pt x="1024255" y="541655"/>
                        </a:lnTo>
                        <a:lnTo>
                          <a:pt x="1035050" y="521970"/>
                        </a:lnTo>
                        <a:lnTo>
                          <a:pt x="1124585" y="571500"/>
                        </a:lnTo>
                        <a:lnTo>
                          <a:pt x="1051560" y="702945"/>
                        </a:lnTo>
                        <a:lnTo>
                          <a:pt x="962025" y="653415"/>
                        </a:lnTo>
                        <a:lnTo>
                          <a:pt x="973455" y="633095"/>
                        </a:lnTo>
                        <a:lnTo>
                          <a:pt x="904240" y="594360"/>
                        </a:lnTo>
                        <a:lnTo>
                          <a:pt x="798830" y="784860"/>
                        </a:lnTo>
                        <a:lnTo>
                          <a:pt x="868045" y="823595"/>
                        </a:lnTo>
                        <a:lnTo>
                          <a:pt x="868045" y="823595"/>
                        </a:lnTo>
                        <a:lnTo>
                          <a:pt x="879475" y="803275"/>
                        </a:lnTo>
                        <a:lnTo>
                          <a:pt x="969010" y="852805"/>
                        </a:lnTo>
                        <a:lnTo>
                          <a:pt x="895350" y="984250"/>
                        </a:lnTo>
                        <a:lnTo>
                          <a:pt x="805815" y="934720"/>
                        </a:lnTo>
                        <a:lnTo>
                          <a:pt x="817245" y="914400"/>
                        </a:lnTo>
                        <a:lnTo>
                          <a:pt x="748030" y="875665"/>
                        </a:lnTo>
                        <a:lnTo>
                          <a:pt x="642620" y="1066165"/>
                        </a:lnTo>
                        <a:lnTo>
                          <a:pt x="711835" y="1104900"/>
                        </a:lnTo>
                        <a:lnTo>
                          <a:pt x="711835" y="1104900"/>
                        </a:lnTo>
                        <a:lnTo>
                          <a:pt x="722630" y="1085215"/>
                        </a:lnTo>
                        <a:lnTo>
                          <a:pt x="812165" y="1134745"/>
                        </a:lnTo>
                        <a:lnTo>
                          <a:pt x="739140" y="1266190"/>
                        </a:lnTo>
                        <a:lnTo>
                          <a:pt x="649605" y="1216660"/>
                        </a:lnTo>
                        <a:lnTo>
                          <a:pt x="660400" y="1196975"/>
                        </a:lnTo>
                        <a:lnTo>
                          <a:pt x="660400" y="1196975"/>
                        </a:lnTo>
                        <a:lnTo>
                          <a:pt x="591185" y="1158240"/>
                        </a:lnTo>
                        <a:lnTo>
                          <a:pt x="485775" y="1348105"/>
                        </a:lnTo>
                        <a:lnTo>
                          <a:pt x="554990" y="1386840"/>
                        </a:lnTo>
                        <a:lnTo>
                          <a:pt x="554990" y="1386840"/>
                        </a:lnTo>
                        <a:lnTo>
                          <a:pt x="565785" y="1367155"/>
                        </a:lnTo>
                        <a:lnTo>
                          <a:pt x="655320" y="1416685"/>
                        </a:lnTo>
                        <a:lnTo>
                          <a:pt x="582295" y="1548130"/>
                        </a:lnTo>
                        <a:lnTo>
                          <a:pt x="492760" y="1498600"/>
                        </a:lnTo>
                        <a:lnTo>
                          <a:pt x="504190" y="1478280"/>
                        </a:lnTo>
                        <a:lnTo>
                          <a:pt x="504190" y="1478280"/>
                        </a:lnTo>
                        <a:lnTo>
                          <a:pt x="434975" y="1439545"/>
                        </a:lnTo>
                        <a:lnTo>
                          <a:pt x="329565" y="1629410"/>
                        </a:lnTo>
                        <a:lnTo>
                          <a:pt x="398780" y="1668145"/>
                        </a:lnTo>
                        <a:lnTo>
                          <a:pt x="398780" y="1668145"/>
                        </a:lnTo>
                        <a:lnTo>
                          <a:pt x="409575" y="1648460"/>
                        </a:lnTo>
                        <a:lnTo>
                          <a:pt x="499110" y="1697990"/>
                        </a:lnTo>
                        <a:lnTo>
                          <a:pt x="426085" y="1829435"/>
                        </a:lnTo>
                        <a:lnTo>
                          <a:pt x="336550" y="1779905"/>
                        </a:lnTo>
                        <a:lnTo>
                          <a:pt x="347980" y="1759585"/>
                        </a:lnTo>
                        <a:lnTo>
                          <a:pt x="347980" y="1759585"/>
                        </a:lnTo>
                        <a:lnTo>
                          <a:pt x="278765" y="1720850"/>
                        </a:lnTo>
                        <a:lnTo>
                          <a:pt x="173355" y="1910715"/>
                        </a:lnTo>
                        <a:lnTo>
                          <a:pt x="242570" y="1949450"/>
                        </a:lnTo>
                        <a:lnTo>
                          <a:pt x="254000" y="1929130"/>
                        </a:lnTo>
                        <a:lnTo>
                          <a:pt x="343535" y="1978660"/>
                        </a:lnTo>
                        <a:lnTo>
                          <a:pt x="270510" y="2110740"/>
                        </a:lnTo>
                        <a:lnTo>
                          <a:pt x="180975" y="2061210"/>
                        </a:lnTo>
                        <a:lnTo>
                          <a:pt x="192405" y="2040890"/>
                        </a:lnTo>
                        <a:lnTo>
                          <a:pt x="192405" y="2040890"/>
                        </a:lnTo>
                        <a:lnTo>
                          <a:pt x="123190" y="2002155"/>
                        </a:lnTo>
                        <a:lnTo>
                          <a:pt x="0" y="2223770"/>
                        </a:lnTo>
                        <a:lnTo>
                          <a:pt x="38100" y="2245360"/>
                        </a:lnTo>
                        <a:lnTo>
                          <a:pt x="1564640" y="3093085"/>
                        </a:lnTo>
                        <a:lnTo>
                          <a:pt x="1836420" y="260223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2" name="任意形状 441"/>
                  <p:cNvSpPr/>
                  <p:nvPr/>
                </p:nvSpPr>
                <p:spPr>
                  <a:xfrm>
                    <a:off x="1609089" y="490855"/>
                    <a:ext cx="528955" cy="1131569"/>
                  </a:xfrm>
                  <a:custGeom>
                    <a:avLst/>
                    <a:gdLst>
                      <a:gd name="connsiteX0" fmla="*/ 0 w 528955"/>
                      <a:gd name="connsiteY0" fmla="*/ 1131570 h 1131569"/>
                      <a:gd name="connsiteX1" fmla="*/ 528955 w 528955"/>
                      <a:gd name="connsiteY1" fmla="*/ 179705 h 1131569"/>
                      <a:gd name="connsiteX2" fmla="*/ 205105 w 528955"/>
                      <a:gd name="connsiteY2" fmla="*/ 0 h 1131569"/>
                      <a:gd name="connsiteX3" fmla="*/ 0 w 528955"/>
                      <a:gd name="connsiteY3" fmla="*/ 1131570 h 1131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8955" h="1131569">
                        <a:moveTo>
                          <a:pt x="0" y="1131570"/>
                        </a:moveTo>
                        <a:lnTo>
                          <a:pt x="528955" y="179705"/>
                        </a:lnTo>
                        <a:lnTo>
                          <a:pt x="205105" y="0"/>
                        </a:lnTo>
                        <a:cubicBezTo>
                          <a:pt x="491490" y="214630"/>
                          <a:pt x="0" y="1131570"/>
                          <a:pt x="0" y="11315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53" name="图形 6"/>
                <p:cNvGrpSpPr/>
                <p:nvPr/>
              </p:nvGrpSpPr>
              <p:grpSpPr>
                <a:xfrm>
                  <a:off x="-616584" y="-239395"/>
                  <a:ext cx="2917189" cy="3215005"/>
                  <a:chOff x="-616584" y="-239395"/>
                  <a:chExt cx="2917189" cy="3215005"/>
                </a:xfrm>
                <a:noFill/>
              </p:grpSpPr>
              <p:sp>
                <p:nvSpPr>
                  <p:cNvPr id="354" name="任意形状 353"/>
                  <p:cNvSpPr/>
                  <p:nvPr/>
                </p:nvSpPr>
                <p:spPr>
                  <a:xfrm>
                    <a:off x="339090" y="100330"/>
                    <a:ext cx="105410" cy="189865"/>
                  </a:xfrm>
                  <a:custGeom>
                    <a:avLst/>
                    <a:gdLst>
                      <a:gd name="connsiteX0" fmla="*/ 0 w 105410"/>
                      <a:gd name="connsiteY0" fmla="*/ 189865 h 189865"/>
                      <a:gd name="connsiteX1" fmla="*/ 105410 w 105410"/>
                      <a:gd name="connsiteY1" fmla="*/ 0 h 189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10" h="189865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5" name="任意形状 354"/>
                  <p:cNvSpPr/>
                  <p:nvPr/>
                </p:nvSpPr>
                <p:spPr>
                  <a:xfrm>
                    <a:off x="182880" y="382270"/>
                    <a:ext cx="105409" cy="189864"/>
                  </a:xfrm>
                  <a:custGeom>
                    <a:avLst/>
                    <a:gdLst>
                      <a:gd name="connsiteX0" fmla="*/ 0 w 105409"/>
                      <a:gd name="connsiteY0" fmla="*/ 189865 h 189864"/>
                      <a:gd name="connsiteX1" fmla="*/ 105410 w 105409"/>
                      <a:gd name="connsiteY1" fmla="*/ 0 h 189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09" h="189864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6" name="任意形状 355"/>
                  <p:cNvSpPr/>
                  <p:nvPr/>
                </p:nvSpPr>
                <p:spPr>
                  <a:xfrm>
                    <a:off x="26669" y="663575"/>
                    <a:ext cx="104775" cy="189865"/>
                  </a:xfrm>
                  <a:custGeom>
                    <a:avLst/>
                    <a:gdLst>
                      <a:gd name="connsiteX0" fmla="*/ 0 w 104775"/>
                      <a:gd name="connsiteY0" fmla="*/ 189865 h 189865"/>
                      <a:gd name="connsiteX1" fmla="*/ 104775 w 104775"/>
                      <a:gd name="connsiteY1" fmla="*/ 0 h 189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4775" h="189865">
                        <a:moveTo>
                          <a:pt x="0" y="189865"/>
                        </a:moveTo>
                        <a:lnTo>
                          <a:pt x="10477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7" name="任意形状 356"/>
                  <p:cNvSpPr/>
                  <p:nvPr/>
                </p:nvSpPr>
                <p:spPr>
                  <a:xfrm>
                    <a:off x="-474980" y="1732280"/>
                    <a:ext cx="13334" cy="23494"/>
                  </a:xfrm>
                  <a:custGeom>
                    <a:avLst/>
                    <a:gdLst>
                      <a:gd name="connsiteX0" fmla="*/ 0 w 13334"/>
                      <a:gd name="connsiteY0" fmla="*/ 23495 h 23494"/>
                      <a:gd name="connsiteX1" fmla="*/ 13335 w 13334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4" h="23494">
                        <a:moveTo>
                          <a:pt x="0" y="23495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" name="任意形状 357"/>
                  <p:cNvSpPr/>
                  <p:nvPr/>
                </p:nvSpPr>
                <p:spPr>
                  <a:xfrm>
                    <a:off x="-286385" y="1226820"/>
                    <a:ext cx="105410" cy="189865"/>
                  </a:xfrm>
                  <a:custGeom>
                    <a:avLst/>
                    <a:gdLst>
                      <a:gd name="connsiteX0" fmla="*/ 0 w 105410"/>
                      <a:gd name="connsiteY0" fmla="*/ 189865 h 189865"/>
                      <a:gd name="connsiteX1" fmla="*/ 105410 w 105410"/>
                      <a:gd name="connsiteY1" fmla="*/ 0 h 189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10" h="189865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" name="任意形状 358"/>
                  <p:cNvSpPr/>
                  <p:nvPr/>
                </p:nvSpPr>
                <p:spPr>
                  <a:xfrm>
                    <a:off x="-130175" y="944880"/>
                    <a:ext cx="105410" cy="189864"/>
                  </a:xfrm>
                  <a:custGeom>
                    <a:avLst/>
                    <a:gdLst>
                      <a:gd name="connsiteX0" fmla="*/ 0 w 105410"/>
                      <a:gd name="connsiteY0" fmla="*/ 189865 h 189864"/>
                      <a:gd name="connsiteX1" fmla="*/ 105410 w 105410"/>
                      <a:gd name="connsiteY1" fmla="*/ 0 h 189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10" h="189864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" name="任意形状 359"/>
                  <p:cNvSpPr/>
                  <p:nvPr/>
                </p:nvSpPr>
                <p:spPr>
                  <a:xfrm>
                    <a:off x="-161925" y="1169035"/>
                    <a:ext cx="12700" cy="23495"/>
                  </a:xfrm>
                  <a:custGeom>
                    <a:avLst/>
                    <a:gdLst>
                      <a:gd name="connsiteX0" fmla="*/ 0 w 12700"/>
                      <a:gd name="connsiteY0" fmla="*/ 23495 h 23495"/>
                      <a:gd name="connsiteX1" fmla="*/ 12700 w 12700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5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1" name="任意形状 360"/>
                  <p:cNvSpPr/>
                  <p:nvPr/>
                </p:nvSpPr>
                <p:spPr>
                  <a:xfrm>
                    <a:off x="-442595" y="1508125"/>
                    <a:ext cx="105410" cy="189864"/>
                  </a:xfrm>
                  <a:custGeom>
                    <a:avLst/>
                    <a:gdLst>
                      <a:gd name="connsiteX0" fmla="*/ 0 w 105410"/>
                      <a:gd name="connsiteY0" fmla="*/ 189865 h 189864"/>
                      <a:gd name="connsiteX1" fmla="*/ 105410 w 105410"/>
                      <a:gd name="connsiteY1" fmla="*/ 0 h 189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10" h="189864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2" name="任意形状 361"/>
                  <p:cNvSpPr/>
                  <p:nvPr/>
                </p:nvSpPr>
                <p:spPr>
                  <a:xfrm>
                    <a:off x="-318135" y="1450340"/>
                    <a:ext cx="12700" cy="23494"/>
                  </a:xfrm>
                  <a:custGeom>
                    <a:avLst/>
                    <a:gdLst>
                      <a:gd name="connsiteX0" fmla="*/ 0 w 12700"/>
                      <a:gd name="connsiteY0" fmla="*/ 23495 h 23494"/>
                      <a:gd name="connsiteX1" fmla="*/ 12700 w 12700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4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3" name="任意形状 362"/>
                  <p:cNvSpPr/>
                  <p:nvPr/>
                </p:nvSpPr>
                <p:spPr>
                  <a:xfrm>
                    <a:off x="-616584" y="-212725"/>
                    <a:ext cx="2799714" cy="3093085"/>
                  </a:xfrm>
                  <a:custGeom>
                    <a:avLst/>
                    <a:gdLst>
                      <a:gd name="connsiteX0" fmla="*/ 1111885 w 2799714"/>
                      <a:gd name="connsiteY0" fmla="*/ 221615 h 3093085"/>
                      <a:gd name="connsiteX1" fmla="*/ 1235075 w 2799714"/>
                      <a:gd name="connsiteY1" fmla="*/ 0 h 3093085"/>
                      <a:gd name="connsiteX2" fmla="*/ 2799715 w 2799714"/>
                      <a:gd name="connsiteY2" fmla="*/ 869315 h 3093085"/>
                      <a:gd name="connsiteX3" fmla="*/ 1564640 w 2799714"/>
                      <a:gd name="connsiteY3" fmla="*/ 3093085 h 3093085"/>
                      <a:gd name="connsiteX4" fmla="*/ 0 w 2799714"/>
                      <a:gd name="connsiteY4" fmla="*/ 2223770 h 3093085"/>
                      <a:gd name="connsiteX5" fmla="*/ 123190 w 2799714"/>
                      <a:gd name="connsiteY5" fmla="*/ 2002155 h 309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714" h="3093085">
                        <a:moveTo>
                          <a:pt x="1111885" y="221615"/>
                        </a:moveTo>
                        <a:lnTo>
                          <a:pt x="1235075" y="0"/>
                        </a:lnTo>
                        <a:lnTo>
                          <a:pt x="2799715" y="869315"/>
                        </a:lnTo>
                        <a:lnTo>
                          <a:pt x="1564640" y="3093085"/>
                        </a:lnTo>
                        <a:lnTo>
                          <a:pt x="0" y="2223770"/>
                        </a:lnTo>
                        <a:lnTo>
                          <a:pt x="123190" y="200215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4" name="任意形状 363"/>
                  <p:cNvSpPr/>
                  <p:nvPr/>
                </p:nvSpPr>
                <p:spPr>
                  <a:xfrm>
                    <a:off x="-5715" y="887730"/>
                    <a:ext cx="13335" cy="23494"/>
                  </a:xfrm>
                  <a:custGeom>
                    <a:avLst/>
                    <a:gdLst>
                      <a:gd name="connsiteX0" fmla="*/ 0 w 13335"/>
                      <a:gd name="connsiteY0" fmla="*/ 23495 h 23494"/>
                      <a:gd name="connsiteX1" fmla="*/ 13335 w 13335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5" h="23494">
                        <a:moveTo>
                          <a:pt x="0" y="23495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5" name="任意形状 364"/>
                  <p:cNvSpPr/>
                  <p:nvPr/>
                </p:nvSpPr>
                <p:spPr>
                  <a:xfrm>
                    <a:off x="150495" y="606425"/>
                    <a:ext cx="13335" cy="22859"/>
                  </a:xfrm>
                  <a:custGeom>
                    <a:avLst/>
                    <a:gdLst>
                      <a:gd name="connsiteX0" fmla="*/ 0 w 13335"/>
                      <a:gd name="connsiteY0" fmla="*/ 22860 h 22859"/>
                      <a:gd name="connsiteX1" fmla="*/ 13335 w 13335"/>
                      <a:gd name="connsiteY1" fmla="*/ 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5" h="22859">
                        <a:moveTo>
                          <a:pt x="0" y="22860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6" name="任意形状 365"/>
                  <p:cNvSpPr/>
                  <p:nvPr/>
                </p:nvSpPr>
                <p:spPr>
                  <a:xfrm>
                    <a:off x="307340" y="324485"/>
                    <a:ext cx="12700" cy="23494"/>
                  </a:xfrm>
                  <a:custGeom>
                    <a:avLst/>
                    <a:gdLst>
                      <a:gd name="connsiteX0" fmla="*/ 0 w 12700"/>
                      <a:gd name="connsiteY0" fmla="*/ 23495 h 23494"/>
                      <a:gd name="connsiteX1" fmla="*/ 12700 w 12700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4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7" name="任意形状 366"/>
                  <p:cNvSpPr/>
                  <p:nvPr/>
                </p:nvSpPr>
                <p:spPr>
                  <a:xfrm>
                    <a:off x="463550" y="43180"/>
                    <a:ext cx="12700" cy="23495"/>
                  </a:xfrm>
                  <a:custGeom>
                    <a:avLst/>
                    <a:gdLst>
                      <a:gd name="connsiteX0" fmla="*/ 0 w 12700"/>
                      <a:gd name="connsiteY0" fmla="*/ 23495 h 23495"/>
                      <a:gd name="connsiteX1" fmla="*/ 12700 w 12700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5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" name="任意形状 367"/>
                  <p:cNvSpPr/>
                  <p:nvPr/>
                </p:nvSpPr>
                <p:spPr>
                  <a:xfrm>
                    <a:off x="376555" y="363220"/>
                    <a:ext cx="12700" cy="23494"/>
                  </a:xfrm>
                  <a:custGeom>
                    <a:avLst/>
                    <a:gdLst>
                      <a:gd name="connsiteX0" fmla="*/ 0 w 12700"/>
                      <a:gd name="connsiteY0" fmla="*/ 23495 h 23494"/>
                      <a:gd name="connsiteX1" fmla="*/ 12700 w 12700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4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" name="任意形状 368"/>
                  <p:cNvSpPr/>
                  <p:nvPr/>
                </p:nvSpPr>
                <p:spPr>
                  <a:xfrm>
                    <a:off x="346709" y="309245"/>
                    <a:ext cx="161925" cy="180974"/>
                  </a:xfrm>
                  <a:custGeom>
                    <a:avLst/>
                    <a:gdLst>
                      <a:gd name="connsiteX0" fmla="*/ 61595 w 161925"/>
                      <a:gd name="connsiteY0" fmla="*/ 19685 h 180974"/>
                      <a:gd name="connsiteX1" fmla="*/ 73025 w 161925"/>
                      <a:gd name="connsiteY1" fmla="*/ 0 h 180974"/>
                      <a:gd name="connsiteX2" fmla="*/ 161925 w 161925"/>
                      <a:gd name="connsiteY2" fmla="*/ 49530 h 180974"/>
                      <a:gd name="connsiteX3" fmla="*/ 88900 w 161925"/>
                      <a:gd name="connsiteY3" fmla="*/ 180975 h 180974"/>
                      <a:gd name="connsiteX4" fmla="*/ 0 w 161925"/>
                      <a:gd name="connsiteY4" fmla="*/ 131445 h 180974"/>
                      <a:gd name="connsiteX5" fmla="*/ 10795 w 161925"/>
                      <a:gd name="connsiteY5" fmla="*/ 111125 h 180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925" h="180974">
                        <a:moveTo>
                          <a:pt x="61595" y="19685"/>
                        </a:moveTo>
                        <a:lnTo>
                          <a:pt x="73025" y="0"/>
                        </a:lnTo>
                        <a:lnTo>
                          <a:pt x="161925" y="49530"/>
                        </a:lnTo>
                        <a:lnTo>
                          <a:pt x="88900" y="180975"/>
                        </a:lnTo>
                        <a:lnTo>
                          <a:pt x="0" y="131445"/>
                        </a:lnTo>
                        <a:lnTo>
                          <a:pt x="10795" y="11112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0" name="任意形状 369"/>
                  <p:cNvSpPr/>
                  <p:nvPr/>
                </p:nvSpPr>
                <p:spPr>
                  <a:xfrm>
                    <a:off x="220345" y="644525"/>
                    <a:ext cx="12700" cy="23495"/>
                  </a:xfrm>
                  <a:custGeom>
                    <a:avLst/>
                    <a:gdLst>
                      <a:gd name="connsiteX0" fmla="*/ 0 w 12700"/>
                      <a:gd name="connsiteY0" fmla="*/ 23495 h 23495"/>
                      <a:gd name="connsiteX1" fmla="*/ 12700 w 12700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5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1" name="任意形状 370"/>
                  <p:cNvSpPr/>
                  <p:nvPr/>
                </p:nvSpPr>
                <p:spPr>
                  <a:xfrm>
                    <a:off x="189864" y="590550"/>
                    <a:ext cx="162560" cy="180975"/>
                  </a:xfrm>
                  <a:custGeom>
                    <a:avLst/>
                    <a:gdLst>
                      <a:gd name="connsiteX0" fmla="*/ 62230 w 162560"/>
                      <a:gd name="connsiteY0" fmla="*/ 19685 h 180975"/>
                      <a:gd name="connsiteX1" fmla="*/ 73660 w 162560"/>
                      <a:gd name="connsiteY1" fmla="*/ 0 h 180975"/>
                      <a:gd name="connsiteX2" fmla="*/ 162560 w 162560"/>
                      <a:gd name="connsiteY2" fmla="*/ 49530 h 180975"/>
                      <a:gd name="connsiteX3" fmla="*/ 89535 w 162560"/>
                      <a:gd name="connsiteY3" fmla="*/ 180975 h 180975"/>
                      <a:gd name="connsiteX4" fmla="*/ 0 w 162560"/>
                      <a:gd name="connsiteY4" fmla="*/ 131445 h 180975"/>
                      <a:gd name="connsiteX5" fmla="*/ 11430 w 162560"/>
                      <a:gd name="connsiteY5" fmla="*/ 11176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60" h="180975">
                        <a:moveTo>
                          <a:pt x="62230" y="19685"/>
                        </a:moveTo>
                        <a:lnTo>
                          <a:pt x="73660" y="0"/>
                        </a:lnTo>
                        <a:lnTo>
                          <a:pt x="162560" y="49530"/>
                        </a:lnTo>
                        <a:lnTo>
                          <a:pt x="89535" y="180975"/>
                        </a:lnTo>
                        <a:lnTo>
                          <a:pt x="0" y="131445"/>
                        </a:lnTo>
                        <a:lnTo>
                          <a:pt x="11430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2" name="任意形状 371"/>
                  <p:cNvSpPr/>
                  <p:nvPr/>
                </p:nvSpPr>
                <p:spPr>
                  <a:xfrm>
                    <a:off x="64135" y="926465"/>
                    <a:ext cx="12700" cy="22859"/>
                  </a:xfrm>
                  <a:custGeom>
                    <a:avLst/>
                    <a:gdLst>
                      <a:gd name="connsiteX0" fmla="*/ 0 w 12700"/>
                      <a:gd name="connsiteY0" fmla="*/ 22860 h 22859"/>
                      <a:gd name="connsiteX1" fmla="*/ 12700 w 12700"/>
                      <a:gd name="connsiteY1" fmla="*/ 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2859">
                        <a:moveTo>
                          <a:pt x="0" y="22860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3" name="任意形状 372"/>
                  <p:cNvSpPr/>
                  <p:nvPr/>
                </p:nvSpPr>
                <p:spPr>
                  <a:xfrm>
                    <a:off x="33655" y="871855"/>
                    <a:ext cx="162559" cy="181609"/>
                  </a:xfrm>
                  <a:custGeom>
                    <a:avLst/>
                    <a:gdLst>
                      <a:gd name="connsiteX0" fmla="*/ 62230 w 162559"/>
                      <a:gd name="connsiteY0" fmla="*/ 20320 h 181609"/>
                      <a:gd name="connsiteX1" fmla="*/ 73025 w 162559"/>
                      <a:gd name="connsiteY1" fmla="*/ 0 h 181609"/>
                      <a:gd name="connsiteX2" fmla="*/ 162560 w 162559"/>
                      <a:gd name="connsiteY2" fmla="*/ 49530 h 181609"/>
                      <a:gd name="connsiteX3" fmla="*/ 89535 w 162559"/>
                      <a:gd name="connsiteY3" fmla="*/ 181610 h 181609"/>
                      <a:gd name="connsiteX4" fmla="*/ 0 w 162559"/>
                      <a:gd name="connsiteY4" fmla="*/ 132080 h 181609"/>
                      <a:gd name="connsiteX5" fmla="*/ 11430 w 162559"/>
                      <a:gd name="connsiteY5" fmla="*/ 111760 h 18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59" h="181609">
                        <a:moveTo>
                          <a:pt x="62230" y="20320"/>
                        </a:moveTo>
                        <a:lnTo>
                          <a:pt x="73025" y="0"/>
                        </a:lnTo>
                        <a:lnTo>
                          <a:pt x="162560" y="49530"/>
                        </a:lnTo>
                        <a:lnTo>
                          <a:pt x="89535" y="181610"/>
                        </a:lnTo>
                        <a:lnTo>
                          <a:pt x="0" y="132080"/>
                        </a:lnTo>
                        <a:lnTo>
                          <a:pt x="11430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" name="任意形状 373"/>
                  <p:cNvSpPr/>
                  <p:nvPr/>
                </p:nvSpPr>
                <p:spPr>
                  <a:xfrm>
                    <a:off x="-122554" y="1153794"/>
                    <a:ext cx="162559" cy="180975"/>
                  </a:xfrm>
                  <a:custGeom>
                    <a:avLst/>
                    <a:gdLst>
                      <a:gd name="connsiteX0" fmla="*/ 62230 w 162559"/>
                      <a:gd name="connsiteY0" fmla="*/ 19685 h 180975"/>
                      <a:gd name="connsiteX1" fmla="*/ 73025 w 162559"/>
                      <a:gd name="connsiteY1" fmla="*/ 0 h 180975"/>
                      <a:gd name="connsiteX2" fmla="*/ 162560 w 162559"/>
                      <a:gd name="connsiteY2" fmla="*/ 49530 h 180975"/>
                      <a:gd name="connsiteX3" fmla="*/ 88900 w 162559"/>
                      <a:gd name="connsiteY3" fmla="*/ 180975 h 180975"/>
                      <a:gd name="connsiteX4" fmla="*/ 0 w 162559"/>
                      <a:gd name="connsiteY4" fmla="*/ 131445 h 180975"/>
                      <a:gd name="connsiteX5" fmla="*/ 11430 w 162559"/>
                      <a:gd name="connsiteY5" fmla="*/ 11176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59" h="180975">
                        <a:moveTo>
                          <a:pt x="62230" y="19685"/>
                        </a:moveTo>
                        <a:lnTo>
                          <a:pt x="73025" y="0"/>
                        </a:lnTo>
                        <a:lnTo>
                          <a:pt x="162560" y="49530"/>
                        </a:lnTo>
                        <a:lnTo>
                          <a:pt x="88900" y="180975"/>
                        </a:lnTo>
                        <a:lnTo>
                          <a:pt x="0" y="131445"/>
                        </a:lnTo>
                        <a:lnTo>
                          <a:pt x="11430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5" name="任意形状 374"/>
                  <p:cNvSpPr/>
                  <p:nvPr/>
                </p:nvSpPr>
                <p:spPr>
                  <a:xfrm>
                    <a:off x="-92710" y="1207770"/>
                    <a:ext cx="13334" cy="23495"/>
                  </a:xfrm>
                  <a:custGeom>
                    <a:avLst/>
                    <a:gdLst>
                      <a:gd name="connsiteX0" fmla="*/ 0 w 13334"/>
                      <a:gd name="connsiteY0" fmla="*/ 23495 h 23495"/>
                      <a:gd name="connsiteX1" fmla="*/ 13335 w 13334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4" h="23495">
                        <a:moveTo>
                          <a:pt x="0" y="23495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" name="任意形状 375"/>
                  <p:cNvSpPr/>
                  <p:nvPr/>
                </p:nvSpPr>
                <p:spPr>
                  <a:xfrm>
                    <a:off x="-248920" y="1489075"/>
                    <a:ext cx="13335" cy="23494"/>
                  </a:xfrm>
                  <a:custGeom>
                    <a:avLst/>
                    <a:gdLst>
                      <a:gd name="connsiteX0" fmla="*/ 0 w 13335"/>
                      <a:gd name="connsiteY0" fmla="*/ 23495 h 23494"/>
                      <a:gd name="connsiteX1" fmla="*/ 13335 w 13335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5" h="23494">
                        <a:moveTo>
                          <a:pt x="0" y="23495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" name="任意形状 376"/>
                  <p:cNvSpPr/>
                  <p:nvPr/>
                </p:nvSpPr>
                <p:spPr>
                  <a:xfrm>
                    <a:off x="-278765" y="1435100"/>
                    <a:ext cx="162560" cy="181610"/>
                  </a:xfrm>
                  <a:custGeom>
                    <a:avLst/>
                    <a:gdLst>
                      <a:gd name="connsiteX0" fmla="*/ 61595 w 162560"/>
                      <a:gd name="connsiteY0" fmla="*/ 20320 h 181610"/>
                      <a:gd name="connsiteX1" fmla="*/ 73025 w 162560"/>
                      <a:gd name="connsiteY1" fmla="*/ 0 h 181610"/>
                      <a:gd name="connsiteX2" fmla="*/ 162560 w 162560"/>
                      <a:gd name="connsiteY2" fmla="*/ 49530 h 181610"/>
                      <a:gd name="connsiteX3" fmla="*/ 88900 w 162560"/>
                      <a:gd name="connsiteY3" fmla="*/ 181610 h 181610"/>
                      <a:gd name="connsiteX4" fmla="*/ 0 w 162560"/>
                      <a:gd name="connsiteY4" fmla="*/ 132080 h 181610"/>
                      <a:gd name="connsiteX5" fmla="*/ 10795 w 162560"/>
                      <a:gd name="connsiteY5" fmla="*/ 11176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60" h="181610">
                        <a:moveTo>
                          <a:pt x="61595" y="20320"/>
                        </a:moveTo>
                        <a:lnTo>
                          <a:pt x="73025" y="0"/>
                        </a:lnTo>
                        <a:lnTo>
                          <a:pt x="162560" y="49530"/>
                        </a:lnTo>
                        <a:lnTo>
                          <a:pt x="88900" y="181610"/>
                        </a:lnTo>
                        <a:lnTo>
                          <a:pt x="0" y="132080"/>
                        </a:lnTo>
                        <a:lnTo>
                          <a:pt x="10795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" name="任意形状 377"/>
                  <p:cNvSpPr/>
                  <p:nvPr/>
                </p:nvSpPr>
                <p:spPr>
                  <a:xfrm>
                    <a:off x="-434975" y="1716404"/>
                    <a:ext cx="161925" cy="181610"/>
                  </a:xfrm>
                  <a:custGeom>
                    <a:avLst/>
                    <a:gdLst>
                      <a:gd name="connsiteX0" fmla="*/ 61595 w 161925"/>
                      <a:gd name="connsiteY0" fmla="*/ 20320 h 181610"/>
                      <a:gd name="connsiteX1" fmla="*/ 73025 w 161925"/>
                      <a:gd name="connsiteY1" fmla="*/ 0 h 181610"/>
                      <a:gd name="connsiteX2" fmla="*/ 161925 w 161925"/>
                      <a:gd name="connsiteY2" fmla="*/ 49530 h 181610"/>
                      <a:gd name="connsiteX3" fmla="*/ 88900 w 161925"/>
                      <a:gd name="connsiteY3" fmla="*/ 181610 h 181610"/>
                      <a:gd name="connsiteX4" fmla="*/ 0 w 161925"/>
                      <a:gd name="connsiteY4" fmla="*/ 132080 h 181610"/>
                      <a:gd name="connsiteX5" fmla="*/ 10795 w 161925"/>
                      <a:gd name="connsiteY5" fmla="*/ 11176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925" h="181610">
                        <a:moveTo>
                          <a:pt x="61595" y="20320"/>
                        </a:moveTo>
                        <a:lnTo>
                          <a:pt x="73025" y="0"/>
                        </a:lnTo>
                        <a:lnTo>
                          <a:pt x="161925" y="49530"/>
                        </a:lnTo>
                        <a:lnTo>
                          <a:pt x="88900" y="181610"/>
                        </a:lnTo>
                        <a:lnTo>
                          <a:pt x="0" y="132080"/>
                        </a:lnTo>
                        <a:lnTo>
                          <a:pt x="10795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" name="任意形状 378"/>
                  <p:cNvSpPr/>
                  <p:nvPr/>
                </p:nvSpPr>
                <p:spPr>
                  <a:xfrm>
                    <a:off x="-405130" y="1771014"/>
                    <a:ext cx="12700" cy="23495"/>
                  </a:xfrm>
                  <a:custGeom>
                    <a:avLst/>
                    <a:gdLst>
                      <a:gd name="connsiteX0" fmla="*/ 0 w 12700"/>
                      <a:gd name="connsiteY0" fmla="*/ 23495 h 23495"/>
                      <a:gd name="connsiteX1" fmla="*/ 12700 w 12700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5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0" name="任意形状 379"/>
                  <p:cNvSpPr/>
                  <p:nvPr/>
                </p:nvSpPr>
                <p:spPr>
                  <a:xfrm>
                    <a:off x="502919" y="27305"/>
                    <a:ext cx="162560" cy="181610"/>
                  </a:xfrm>
                  <a:custGeom>
                    <a:avLst/>
                    <a:gdLst>
                      <a:gd name="connsiteX0" fmla="*/ 62230 w 162560"/>
                      <a:gd name="connsiteY0" fmla="*/ 20320 h 181610"/>
                      <a:gd name="connsiteX1" fmla="*/ 73025 w 162560"/>
                      <a:gd name="connsiteY1" fmla="*/ 0 h 181610"/>
                      <a:gd name="connsiteX2" fmla="*/ 162560 w 162560"/>
                      <a:gd name="connsiteY2" fmla="*/ 49530 h 181610"/>
                      <a:gd name="connsiteX3" fmla="*/ 88900 w 162560"/>
                      <a:gd name="connsiteY3" fmla="*/ 181610 h 181610"/>
                      <a:gd name="connsiteX4" fmla="*/ 0 w 162560"/>
                      <a:gd name="connsiteY4" fmla="*/ 132080 h 181610"/>
                      <a:gd name="connsiteX5" fmla="*/ 10795 w 162560"/>
                      <a:gd name="connsiteY5" fmla="*/ 11176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60" h="181610">
                        <a:moveTo>
                          <a:pt x="62230" y="20320"/>
                        </a:moveTo>
                        <a:lnTo>
                          <a:pt x="73025" y="0"/>
                        </a:lnTo>
                        <a:lnTo>
                          <a:pt x="162560" y="49530"/>
                        </a:lnTo>
                        <a:lnTo>
                          <a:pt x="88900" y="181610"/>
                        </a:lnTo>
                        <a:lnTo>
                          <a:pt x="0" y="132080"/>
                        </a:lnTo>
                        <a:lnTo>
                          <a:pt x="10795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1" name="任意形状 380"/>
                  <p:cNvSpPr/>
                  <p:nvPr/>
                </p:nvSpPr>
                <p:spPr>
                  <a:xfrm>
                    <a:off x="532765" y="81280"/>
                    <a:ext cx="13334" cy="24130"/>
                  </a:xfrm>
                  <a:custGeom>
                    <a:avLst/>
                    <a:gdLst>
                      <a:gd name="connsiteX0" fmla="*/ 0 w 13334"/>
                      <a:gd name="connsiteY0" fmla="*/ 24130 h 24130"/>
                      <a:gd name="connsiteX1" fmla="*/ 13335 w 13334"/>
                      <a:gd name="connsiteY1" fmla="*/ 0 h 2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4" h="24130">
                        <a:moveTo>
                          <a:pt x="0" y="24130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2" name="任意形状 381"/>
                  <p:cNvSpPr/>
                  <p:nvPr/>
                </p:nvSpPr>
                <p:spPr>
                  <a:xfrm>
                    <a:off x="-346710" y="-40005"/>
                    <a:ext cx="1198880" cy="2158365"/>
                  </a:xfrm>
                  <a:custGeom>
                    <a:avLst/>
                    <a:gdLst>
                      <a:gd name="connsiteX0" fmla="*/ 1198880 w 1198880"/>
                      <a:gd name="connsiteY0" fmla="*/ 0 h 2158365"/>
                      <a:gd name="connsiteX1" fmla="*/ 0 w 1198880"/>
                      <a:gd name="connsiteY1" fmla="*/ 2158365 h 2158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98880" h="2158365">
                        <a:moveTo>
                          <a:pt x="1198880" y="0"/>
                        </a:moveTo>
                        <a:lnTo>
                          <a:pt x="0" y="215836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3" name="任意形状 382"/>
                  <p:cNvSpPr/>
                  <p:nvPr/>
                </p:nvSpPr>
                <p:spPr>
                  <a:xfrm>
                    <a:off x="724535" y="358775"/>
                    <a:ext cx="1177290" cy="653415"/>
                  </a:xfrm>
                  <a:custGeom>
                    <a:avLst/>
                    <a:gdLst>
                      <a:gd name="connsiteX0" fmla="*/ 0 w 1177290"/>
                      <a:gd name="connsiteY0" fmla="*/ 0 h 653415"/>
                      <a:gd name="connsiteX1" fmla="*/ 1177290 w 1177290"/>
                      <a:gd name="connsiteY1" fmla="*/ 653415 h 65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3415">
                        <a:moveTo>
                          <a:pt x="0" y="0"/>
                        </a:moveTo>
                        <a:lnTo>
                          <a:pt x="1177290" y="65341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4" name="任意形状 383"/>
                  <p:cNvSpPr/>
                  <p:nvPr/>
                </p:nvSpPr>
                <p:spPr>
                  <a:xfrm>
                    <a:off x="653415" y="485775"/>
                    <a:ext cx="1177924" cy="653415"/>
                  </a:xfrm>
                  <a:custGeom>
                    <a:avLst/>
                    <a:gdLst>
                      <a:gd name="connsiteX0" fmla="*/ 0 w 1177924"/>
                      <a:gd name="connsiteY0" fmla="*/ 0 h 653415"/>
                      <a:gd name="connsiteX1" fmla="*/ 1177925 w 1177924"/>
                      <a:gd name="connsiteY1" fmla="*/ 653415 h 65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924" h="653415">
                        <a:moveTo>
                          <a:pt x="0" y="0"/>
                        </a:moveTo>
                        <a:lnTo>
                          <a:pt x="1177925" y="65341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5" name="任意形状 384"/>
                  <p:cNvSpPr/>
                  <p:nvPr/>
                </p:nvSpPr>
                <p:spPr>
                  <a:xfrm>
                    <a:off x="582930" y="612775"/>
                    <a:ext cx="1177289" cy="654050"/>
                  </a:xfrm>
                  <a:custGeom>
                    <a:avLst/>
                    <a:gdLst>
                      <a:gd name="connsiteX0" fmla="*/ 0 w 1177289"/>
                      <a:gd name="connsiteY0" fmla="*/ 0 h 654050"/>
                      <a:gd name="connsiteX1" fmla="*/ 1177290 w 1177289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6" name="任意形状 385"/>
                  <p:cNvSpPr/>
                  <p:nvPr/>
                </p:nvSpPr>
                <p:spPr>
                  <a:xfrm>
                    <a:off x="512445" y="739775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7" name="任意形状 386"/>
                  <p:cNvSpPr/>
                  <p:nvPr/>
                </p:nvSpPr>
                <p:spPr>
                  <a:xfrm>
                    <a:off x="441959" y="866775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8" name="任意形状 387"/>
                  <p:cNvSpPr/>
                  <p:nvPr/>
                </p:nvSpPr>
                <p:spPr>
                  <a:xfrm>
                    <a:off x="371475" y="993775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9" name="任意形状 388"/>
                  <p:cNvSpPr/>
                  <p:nvPr/>
                </p:nvSpPr>
                <p:spPr>
                  <a:xfrm>
                    <a:off x="300990" y="1120775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0" name="任意形状 389"/>
                  <p:cNvSpPr/>
                  <p:nvPr/>
                </p:nvSpPr>
                <p:spPr>
                  <a:xfrm>
                    <a:off x="229870" y="1248410"/>
                    <a:ext cx="1177925" cy="653415"/>
                  </a:xfrm>
                  <a:custGeom>
                    <a:avLst/>
                    <a:gdLst>
                      <a:gd name="connsiteX0" fmla="*/ 0 w 1177925"/>
                      <a:gd name="connsiteY0" fmla="*/ 0 h 653415"/>
                      <a:gd name="connsiteX1" fmla="*/ 1177925 w 1177925"/>
                      <a:gd name="connsiteY1" fmla="*/ 653415 h 65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925" h="653415">
                        <a:moveTo>
                          <a:pt x="0" y="0"/>
                        </a:moveTo>
                        <a:lnTo>
                          <a:pt x="1177925" y="65341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1" name="任意形状 390"/>
                  <p:cNvSpPr/>
                  <p:nvPr/>
                </p:nvSpPr>
                <p:spPr>
                  <a:xfrm>
                    <a:off x="159385" y="1375410"/>
                    <a:ext cx="1177289" cy="653415"/>
                  </a:xfrm>
                  <a:custGeom>
                    <a:avLst/>
                    <a:gdLst>
                      <a:gd name="connsiteX0" fmla="*/ 0 w 1177289"/>
                      <a:gd name="connsiteY0" fmla="*/ 0 h 653415"/>
                      <a:gd name="connsiteX1" fmla="*/ 1177290 w 1177289"/>
                      <a:gd name="connsiteY1" fmla="*/ 653415 h 65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3415">
                        <a:moveTo>
                          <a:pt x="0" y="0"/>
                        </a:moveTo>
                        <a:lnTo>
                          <a:pt x="1177290" y="65341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2" name="任意形状 391"/>
                  <p:cNvSpPr/>
                  <p:nvPr/>
                </p:nvSpPr>
                <p:spPr>
                  <a:xfrm>
                    <a:off x="88900" y="1502410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3" name="任意形状 392"/>
                  <p:cNvSpPr/>
                  <p:nvPr/>
                </p:nvSpPr>
                <p:spPr>
                  <a:xfrm>
                    <a:off x="18415" y="1629410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" name="任意形状 393"/>
                  <p:cNvSpPr/>
                  <p:nvPr/>
                </p:nvSpPr>
                <p:spPr>
                  <a:xfrm>
                    <a:off x="-52070" y="1756410"/>
                    <a:ext cx="1177289" cy="654050"/>
                  </a:xfrm>
                  <a:custGeom>
                    <a:avLst/>
                    <a:gdLst>
                      <a:gd name="connsiteX0" fmla="*/ 0 w 1177289"/>
                      <a:gd name="connsiteY0" fmla="*/ 0 h 654050"/>
                      <a:gd name="connsiteX1" fmla="*/ 1177290 w 1177289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5" name="任意形状 394"/>
                  <p:cNvSpPr/>
                  <p:nvPr/>
                </p:nvSpPr>
                <p:spPr>
                  <a:xfrm>
                    <a:off x="-122554" y="1883410"/>
                    <a:ext cx="1177289" cy="654050"/>
                  </a:xfrm>
                  <a:custGeom>
                    <a:avLst/>
                    <a:gdLst>
                      <a:gd name="connsiteX0" fmla="*/ 0 w 1177289"/>
                      <a:gd name="connsiteY0" fmla="*/ 0 h 654050"/>
                      <a:gd name="connsiteX1" fmla="*/ 1177290 w 1177289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6" name="任意形状 395"/>
                  <p:cNvSpPr/>
                  <p:nvPr/>
                </p:nvSpPr>
                <p:spPr>
                  <a:xfrm>
                    <a:off x="-193039" y="2010410"/>
                    <a:ext cx="1177289" cy="654050"/>
                  </a:xfrm>
                  <a:custGeom>
                    <a:avLst/>
                    <a:gdLst>
                      <a:gd name="connsiteX0" fmla="*/ 0 w 1177289"/>
                      <a:gd name="connsiteY0" fmla="*/ 0 h 654050"/>
                      <a:gd name="connsiteX1" fmla="*/ 1177290 w 1177289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7" name="任意形状 396"/>
                  <p:cNvSpPr/>
                  <p:nvPr/>
                </p:nvSpPr>
                <p:spPr>
                  <a:xfrm rot="1742775">
                    <a:off x="413366" y="1972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8" name="任意形状 397"/>
                  <p:cNvSpPr/>
                  <p:nvPr/>
                </p:nvSpPr>
                <p:spPr>
                  <a:xfrm rot="1742775">
                    <a:off x="381483" y="77591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" name="任意形状 398"/>
                  <p:cNvSpPr/>
                  <p:nvPr/>
                </p:nvSpPr>
                <p:spPr>
                  <a:xfrm rot="1742775">
                    <a:off x="256951" y="30167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" name="任意形状 399"/>
                  <p:cNvSpPr/>
                  <p:nvPr/>
                </p:nvSpPr>
                <p:spPr>
                  <a:xfrm rot="1742775">
                    <a:off x="224823" y="35867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" name="任意形状 400"/>
                  <p:cNvSpPr/>
                  <p:nvPr/>
                </p:nvSpPr>
                <p:spPr>
                  <a:xfrm rot="1742775">
                    <a:off x="100285" y="58276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2" name="任意形状 401"/>
                  <p:cNvSpPr/>
                  <p:nvPr/>
                </p:nvSpPr>
                <p:spPr>
                  <a:xfrm rot="1742775">
                    <a:off x="68407" y="640632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3" name="任意形状 402"/>
                  <p:cNvSpPr/>
                  <p:nvPr/>
                </p:nvSpPr>
                <p:spPr>
                  <a:xfrm rot="1742775">
                    <a:off x="-55825" y="864165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4" name="任意形状 403"/>
                  <p:cNvSpPr/>
                  <p:nvPr/>
                </p:nvSpPr>
                <p:spPr>
                  <a:xfrm rot="1742775">
                    <a:off x="-87693" y="922035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5" name="任意形状 404"/>
                  <p:cNvSpPr/>
                  <p:nvPr/>
                </p:nvSpPr>
                <p:spPr>
                  <a:xfrm rot="1742775">
                    <a:off x="-212244" y="114611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6" name="任意形状 405"/>
                  <p:cNvSpPr/>
                  <p:nvPr/>
                </p:nvSpPr>
                <p:spPr>
                  <a:xfrm rot="1742775">
                    <a:off x="-243794" y="1203443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7" name="任意形状 406"/>
                  <p:cNvSpPr/>
                  <p:nvPr/>
                </p:nvSpPr>
                <p:spPr>
                  <a:xfrm rot="1742775">
                    <a:off x="-368328" y="1427536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8" name="任意形状 407"/>
                  <p:cNvSpPr/>
                  <p:nvPr/>
                </p:nvSpPr>
                <p:spPr>
                  <a:xfrm rot="1742775">
                    <a:off x="-400799" y="1485063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9" name="任意形状 408"/>
                  <p:cNvSpPr/>
                  <p:nvPr/>
                </p:nvSpPr>
                <p:spPr>
                  <a:xfrm rot="1742775">
                    <a:off x="-524454" y="1708922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" name="任意形状 409"/>
                  <p:cNvSpPr/>
                  <p:nvPr/>
                </p:nvSpPr>
                <p:spPr>
                  <a:xfrm rot="1742775">
                    <a:off x="-556889" y="1766479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" name="任意形状 410"/>
                  <p:cNvSpPr/>
                  <p:nvPr/>
                </p:nvSpPr>
                <p:spPr>
                  <a:xfrm>
                    <a:off x="-603250" y="-239395"/>
                    <a:ext cx="2903854" cy="3215005"/>
                  </a:xfrm>
                  <a:custGeom>
                    <a:avLst/>
                    <a:gdLst>
                      <a:gd name="connsiteX0" fmla="*/ 1259840 w 2903854"/>
                      <a:gd name="connsiteY0" fmla="*/ 48260 h 3215005"/>
                      <a:gd name="connsiteX1" fmla="*/ 1286510 w 2903854"/>
                      <a:gd name="connsiteY1" fmla="*/ 0 h 3215005"/>
                      <a:gd name="connsiteX2" fmla="*/ 2903855 w 2903854"/>
                      <a:gd name="connsiteY2" fmla="*/ 898525 h 3215005"/>
                      <a:gd name="connsiteX3" fmla="*/ 1617345 w 2903854"/>
                      <a:gd name="connsiteY3" fmla="*/ 3215005 h 3215005"/>
                      <a:gd name="connsiteX4" fmla="*/ 0 w 2903854"/>
                      <a:gd name="connsiteY4" fmla="*/ 2317115 h 3215005"/>
                      <a:gd name="connsiteX5" fmla="*/ 24765 w 2903854"/>
                      <a:gd name="connsiteY5" fmla="*/ 2272030 h 321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3854" h="3215005">
                        <a:moveTo>
                          <a:pt x="1259840" y="48260"/>
                        </a:moveTo>
                        <a:lnTo>
                          <a:pt x="1286510" y="0"/>
                        </a:lnTo>
                        <a:lnTo>
                          <a:pt x="2903855" y="898525"/>
                        </a:lnTo>
                        <a:lnTo>
                          <a:pt x="1617345" y="3215005"/>
                        </a:lnTo>
                        <a:lnTo>
                          <a:pt x="0" y="2317115"/>
                        </a:lnTo>
                        <a:lnTo>
                          <a:pt x="24765" y="227203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6" name="图形 6"/>
              <p:cNvGrpSpPr/>
              <p:nvPr/>
            </p:nvGrpSpPr>
            <p:grpSpPr>
              <a:xfrm>
                <a:off x="8436184" y="5117405"/>
                <a:ext cx="1556129" cy="2027299"/>
                <a:chOff x="8436184" y="5117405"/>
                <a:chExt cx="1556129" cy="2027299"/>
              </a:xfrm>
            </p:grpSpPr>
            <p:grpSp>
              <p:nvGrpSpPr>
                <p:cNvPr id="312" name="图形 6"/>
                <p:cNvGrpSpPr/>
                <p:nvPr/>
              </p:nvGrpSpPr>
              <p:grpSpPr>
                <a:xfrm>
                  <a:off x="8436184" y="5117405"/>
                  <a:ext cx="1555652" cy="2026469"/>
                  <a:chOff x="8436184" y="5117405"/>
                  <a:chExt cx="1555652" cy="2026469"/>
                </a:xfrm>
              </p:grpSpPr>
              <p:sp>
                <p:nvSpPr>
                  <p:cNvPr id="328" name="任意形状 327"/>
                  <p:cNvSpPr/>
                  <p:nvPr/>
                </p:nvSpPr>
                <p:spPr>
                  <a:xfrm>
                    <a:off x="9131667" y="6693618"/>
                    <a:ext cx="292635" cy="325588"/>
                  </a:xfrm>
                  <a:custGeom>
                    <a:avLst/>
                    <a:gdLst>
                      <a:gd name="connsiteX0" fmla="*/ 185052 w 292635"/>
                      <a:gd name="connsiteY0" fmla="*/ 3726 h 325588"/>
                      <a:gd name="connsiteX1" fmla="*/ 5348 w 292635"/>
                      <a:gd name="connsiteY1" fmla="*/ 128187 h 325588"/>
                      <a:gd name="connsiteX2" fmla="*/ 107583 w 292635"/>
                      <a:gd name="connsiteY2" fmla="*/ 321862 h 325588"/>
                      <a:gd name="connsiteX3" fmla="*/ 287288 w 292635"/>
                      <a:gd name="connsiteY3" fmla="*/ 197401 h 325588"/>
                      <a:gd name="connsiteX4" fmla="*/ 185052 w 292635"/>
                      <a:gd name="connsiteY4" fmla="*/ 3726 h 325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635" h="325588">
                        <a:moveTo>
                          <a:pt x="185052" y="3726"/>
                        </a:moveTo>
                        <a:cubicBezTo>
                          <a:pt x="106948" y="-15324"/>
                          <a:pt x="26938" y="40557"/>
                          <a:pt x="5348" y="128187"/>
                        </a:cubicBezTo>
                        <a:cubicBezTo>
                          <a:pt x="-16242" y="215817"/>
                          <a:pt x="29477" y="302812"/>
                          <a:pt x="107583" y="321862"/>
                        </a:cubicBezTo>
                        <a:cubicBezTo>
                          <a:pt x="185688" y="340912"/>
                          <a:pt x="265698" y="285032"/>
                          <a:pt x="287288" y="197401"/>
                        </a:cubicBezTo>
                        <a:cubicBezTo>
                          <a:pt x="308877" y="109137"/>
                          <a:pt x="263158" y="22776"/>
                          <a:pt x="185052" y="3726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9" name="任意形状 328"/>
                  <p:cNvSpPr/>
                  <p:nvPr/>
                </p:nvSpPr>
                <p:spPr>
                  <a:xfrm>
                    <a:off x="9291955" y="7034530"/>
                    <a:ext cx="43179" cy="11429"/>
                  </a:xfrm>
                  <a:custGeom>
                    <a:avLst/>
                    <a:gdLst>
                      <a:gd name="connsiteX0" fmla="*/ 0 w 43179"/>
                      <a:gd name="connsiteY0" fmla="*/ 11430 h 11429"/>
                      <a:gd name="connsiteX1" fmla="*/ 43180 w 43179"/>
                      <a:gd name="connsiteY1" fmla="*/ 0 h 11429"/>
                      <a:gd name="connsiteX2" fmla="*/ 0 w 43179"/>
                      <a:gd name="connsiteY2" fmla="*/ 11430 h 1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179" h="11429">
                        <a:moveTo>
                          <a:pt x="0" y="11430"/>
                        </a:moveTo>
                        <a:cubicBezTo>
                          <a:pt x="14605" y="9525"/>
                          <a:pt x="29210" y="5714"/>
                          <a:pt x="43180" y="0"/>
                        </a:cubicBezTo>
                        <a:cubicBezTo>
                          <a:pt x="28575" y="5714"/>
                          <a:pt x="14605" y="9525"/>
                          <a:pt x="0" y="1143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0" name="任意形状 329"/>
                  <p:cNvSpPr/>
                  <p:nvPr/>
                </p:nvSpPr>
                <p:spPr>
                  <a:xfrm>
                    <a:off x="9144000" y="6986269"/>
                    <a:ext cx="133350" cy="61751"/>
                  </a:xfrm>
                  <a:custGeom>
                    <a:avLst/>
                    <a:gdLst>
                      <a:gd name="connsiteX0" fmla="*/ 43180 w 133350"/>
                      <a:gd name="connsiteY0" fmla="*/ 38100 h 61751"/>
                      <a:gd name="connsiteX1" fmla="*/ 0 w 133350"/>
                      <a:gd name="connsiteY1" fmla="*/ 0 h 61751"/>
                      <a:gd name="connsiteX2" fmla="*/ 43180 w 133350"/>
                      <a:gd name="connsiteY2" fmla="*/ 38100 h 61751"/>
                      <a:gd name="connsiteX3" fmla="*/ 88265 w 133350"/>
                      <a:gd name="connsiteY3" fmla="*/ 57150 h 61751"/>
                      <a:gd name="connsiteX4" fmla="*/ 133350 w 133350"/>
                      <a:gd name="connsiteY4" fmla="*/ 61595 h 61751"/>
                      <a:gd name="connsiteX5" fmla="*/ 88265 w 133350"/>
                      <a:gd name="connsiteY5" fmla="*/ 57150 h 61751"/>
                      <a:gd name="connsiteX6" fmla="*/ 43180 w 133350"/>
                      <a:gd name="connsiteY6" fmla="*/ 38100 h 6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" h="61751">
                        <a:moveTo>
                          <a:pt x="43180" y="38100"/>
                        </a:moveTo>
                        <a:cubicBezTo>
                          <a:pt x="26670" y="27940"/>
                          <a:pt x="12065" y="15240"/>
                          <a:pt x="0" y="0"/>
                        </a:cubicBezTo>
                        <a:cubicBezTo>
                          <a:pt x="12065" y="14605"/>
                          <a:pt x="26670" y="27940"/>
                          <a:pt x="43180" y="38100"/>
                        </a:cubicBezTo>
                        <a:cubicBezTo>
                          <a:pt x="57150" y="46355"/>
                          <a:pt x="72390" y="52705"/>
                          <a:pt x="88265" y="57150"/>
                        </a:cubicBezTo>
                        <a:cubicBezTo>
                          <a:pt x="102870" y="60961"/>
                          <a:pt x="118110" y="62230"/>
                          <a:pt x="133350" y="61595"/>
                        </a:cubicBezTo>
                        <a:cubicBezTo>
                          <a:pt x="118110" y="62230"/>
                          <a:pt x="103505" y="60961"/>
                          <a:pt x="88265" y="57150"/>
                        </a:cubicBezTo>
                        <a:cubicBezTo>
                          <a:pt x="72390" y="52705"/>
                          <a:pt x="57150" y="46355"/>
                          <a:pt x="43180" y="3810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" name="任意形状 330"/>
                  <p:cNvSpPr/>
                  <p:nvPr/>
                </p:nvSpPr>
                <p:spPr>
                  <a:xfrm>
                    <a:off x="9104630" y="6667500"/>
                    <a:ext cx="149859" cy="170815"/>
                  </a:xfrm>
                  <a:custGeom>
                    <a:avLst/>
                    <a:gdLst>
                      <a:gd name="connsiteX0" fmla="*/ 149860 w 149859"/>
                      <a:gd name="connsiteY0" fmla="*/ 0 h 170815"/>
                      <a:gd name="connsiteX1" fmla="*/ 4445 w 149859"/>
                      <a:gd name="connsiteY1" fmla="*/ 146685 h 170815"/>
                      <a:gd name="connsiteX2" fmla="*/ 0 w 149859"/>
                      <a:gd name="connsiteY2" fmla="*/ 170815 h 170815"/>
                      <a:gd name="connsiteX3" fmla="*/ 4445 w 149859"/>
                      <a:gd name="connsiteY3" fmla="*/ 146685 h 170815"/>
                      <a:gd name="connsiteX4" fmla="*/ 149860 w 149859"/>
                      <a:gd name="connsiteY4" fmla="*/ 0 h 170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859" h="170815">
                        <a:moveTo>
                          <a:pt x="149860" y="0"/>
                        </a:moveTo>
                        <a:cubicBezTo>
                          <a:pt x="82550" y="13335"/>
                          <a:pt x="23495" y="69850"/>
                          <a:pt x="4445" y="146685"/>
                        </a:cubicBezTo>
                        <a:cubicBezTo>
                          <a:pt x="2539" y="154940"/>
                          <a:pt x="1270" y="162560"/>
                          <a:pt x="0" y="170815"/>
                        </a:cubicBezTo>
                        <a:cubicBezTo>
                          <a:pt x="1270" y="162560"/>
                          <a:pt x="2539" y="154940"/>
                          <a:pt x="4445" y="146685"/>
                        </a:cubicBezTo>
                        <a:cubicBezTo>
                          <a:pt x="23495" y="69850"/>
                          <a:pt x="82550" y="13970"/>
                          <a:pt x="14986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2" name="任意形状 331"/>
                  <p:cNvSpPr/>
                  <p:nvPr/>
                </p:nvSpPr>
                <p:spPr>
                  <a:xfrm>
                    <a:off x="9368790" y="6687819"/>
                    <a:ext cx="83985" cy="178435"/>
                  </a:xfrm>
                  <a:custGeom>
                    <a:avLst/>
                    <a:gdLst>
                      <a:gd name="connsiteX0" fmla="*/ 83185 w 83985"/>
                      <a:gd name="connsiteY0" fmla="*/ 178436 h 178435"/>
                      <a:gd name="connsiteX1" fmla="*/ 0 w 83985"/>
                      <a:gd name="connsiteY1" fmla="*/ 0 h 178435"/>
                      <a:gd name="connsiteX2" fmla="*/ 0 w 83985"/>
                      <a:gd name="connsiteY2" fmla="*/ 0 h 178435"/>
                      <a:gd name="connsiteX3" fmla="*/ 83185 w 83985"/>
                      <a:gd name="connsiteY3" fmla="*/ 178436 h 178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985" h="178435">
                        <a:moveTo>
                          <a:pt x="83185" y="178436"/>
                        </a:moveTo>
                        <a:cubicBezTo>
                          <a:pt x="89535" y="106045"/>
                          <a:pt x="57785" y="35561"/>
                          <a:pt x="0" y="0"/>
                        </a:cubicBezTo>
                        <a:lnTo>
                          <a:pt x="0" y="0"/>
                        </a:lnTo>
                        <a:cubicBezTo>
                          <a:pt x="57785" y="35561"/>
                          <a:pt x="89535" y="106045"/>
                          <a:pt x="83185" y="178436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3" name="任意形状 332"/>
                  <p:cNvSpPr/>
                  <p:nvPr/>
                </p:nvSpPr>
                <p:spPr>
                  <a:xfrm>
                    <a:off x="8676005" y="6521450"/>
                    <a:ext cx="222884" cy="172743"/>
                  </a:xfrm>
                  <a:custGeom>
                    <a:avLst/>
                    <a:gdLst>
                      <a:gd name="connsiteX0" fmla="*/ 222885 w 222884"/>
                      <a:gd name="connsiteY0" fmla="*/ 0 h 172743"/>
                      <a:gd name="connsiteX1" fmla="*/ 154305 w 222884"/>
                      <a:gd name="connsiteY1" fmla="*/ 122555 h 172743"/>
                      <a:gd name="connsiteX2" fmla="*/ 0 w 222884"/>
                      <a:gd name="connsiteY2" fmla="*/ 171450 h 172743"/>
                      <a:gd name="connsiteX3" fmla="*/ 154305 w 222884"/>
                      <a:gd name="connsiteY3" fmla="*/ 122555 h 172743"/>
                      <a:gd name="connsiteX4" fmla="*/ 222885 w 222884"/>
                      <a:gd name="connsiteY4" fmla="*/ 0 h 172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4" h="172743">
                        <a:moveTo>
                          <a:pt x="222885" y="0"/>
                        </a:moveTo>
                        <a:cubicBezTo>
                          <a:pt x="215900" y="45085"/>
                          <a:pt x="193039" y="88900"/>
                          <a:pt x="154305" y="122555"/>
                        </a:cubicBezTo>
                        <a:cubicBezTo>
                          <a:pt x="109855" y="160655"/>
                          <a:pt x="52705" y="177800"/>
                          <a:pt x="0" y="171450"/>
                        </a:cubicBezTo>
                        <a:cubicBezTo>
                          <a:pt x="52705" y="177800"/>
                          <a:pt x="109855" y="160655"/>
                          <a:pt x="154305" y="122555"/>
                        </a:cubicBezTo>
                        <a:cubicBezTo>
                          <a:pt x="193039" y="88900"/>
                          <a:pt x="215900" y="44450"/>
                          <a:pt x="22288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4" name="任意形状 333"/>
                  <p:cNvSpPr/>
                  <p:nvPr/>
                </p:nvSpPr>
                <p:spPr>
                  <a:xfrm>
                    <a:off x="8559800" y="6623684"/>
                    <a:ext cx="116205" cy="69215"/>
                  </a:xfrm>
                  <a:custGeom>
                    <a:avLst/>
                    <a:gdLst>
                      <a:gd name="connsiteX0" fmla="*/ 10795 w 116205"/>
                      <a:gd name="connsiteY0" fmla="*/ 13970 h 69215"/>
                      <a:gd name="connsiteX1" fmla="*/ 0 w 116205"/>
                      <a:gd name="connsiteY1" fmla="*/ 0 h 69215"/>
                      <a:gd name="connsiteX2" fmla="*/ 10795 w 116205"/>
                      <a:gd name="connsiteY2" fmla="*/ 13970 h 69215"/>
                      <a:gd name="connsiteX3" fmla="*/ 48260 w 116205"/>
                      <a:gd name="connsiteY3" fmla="*/ 45720 h 69215"/>
                      <a:gd name="connsiteX4" fmla="*/ 116205 w 116205"/>
                      <a:gd name="connsiteY4" fmla="*/ 69215 h 69215"/>
                      <a:gd name="connsiteX5" fmla="*/ 48260 w 116205"/>
                      <a:gd name="connsiteY5" fmla="*/ 45720 h 69215"/>
                      <a:gd name="connsiteX6" fmla="*/ 10795 w 116205"/>
                      <a:gd name="connsiteY6" fmla="*/ 13970 h 69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205" h="69215">
                        <a:moveTo>
                          <a:pt x="10795" y="13970"/>
                        </a:moveTo>
                        <a:cubicBezTo>
                          <a:pt x="6985" y="9525"/>
                          <a:pt x="3175" y="5080"/>
                          <a:pt x="0" y="0"/>
                        </a:cubicBezTo>
                        <a:cubicBezTo>
                          <a:pt x="3810" y="5080"/>
                          <a:pt x="6985" y="9525"/>
                          <a:pt x="10795" y="13970"/>
                        </a:cubicBezTo>
                        <a:cubicBezTo>
                          <a:pt x="21590" y="26670"/>
                          <a:pt x="34290" y="36830"/>
                          <a:pt x="48260" y="45720"/>
                        </a:cubicBezTo>
                        <a:cubicBezTo>
                          <a:pt x="69215" y="58420"/>
                          <a:pt x="92075" y="66040"/>
                          <a:pt x="116205" y="69215"/>
                        </a:cubicBezTo>
                        <a:cubicBezTo>
                          <a:pt x="92075" y="66040"/>
                          <a:pt x="69215" y="58420"/>
                          <a:pt x="48260" y="45720"/>
                        </a:cubicBezTo>
                        <a:cubicBezTo>
                          <a:pt x="34290" y="37465"/>
                          <a:pt x="21590" y="26670"/>
                          <a:pt x="10795" y="1397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5" name="任意形状 334"/>
                  <p:cNvSpPr/>
                  <p:nvPr/>
                </p:nvSpPr>
                <p:spPr>
                  <a:xfrm>
                    <a:off x="8531583" y="6330180"/>
                    <a:ext cx="267610" cy="263659"/>
                  </a:xfrm>
                  <a:custGeom>
                    <a:avLst/>
                    <a:gdLst>
                      <a:gd name="connsiteX0" fmla="*/ 1546 w 267610"/>
                      <a:gd name="connsiteY0" fmla="*/ 176029 h 263659"/>
                      <a:gd name="connsiteX1" fmla="*/ 71396 w 267610"/>
                      <a:gd name="connsiteY1" fmla="*/ 50299 h 263659"/>
                      <a:gd name="connsiteX2" fmla="*/ 267611 w 267610"/>
                      <a:gd name="connsiteY2" fmla="*/ 11565 h 263659"/>
                      <a:gd name="connsiteX3" fmla="*/ 71396 w 267610"/>
                      <a:gd name="connsiteY3" fmla="*/ 50299 h 263659"/>
                      <a:gd name="connsiteX4" fmla="*/ 1546 w 267610"/>
                      <a:gd name="connsiteY4" fmla="*/ 176029 h 263659"/>
                      <a:gd name="connsiteX5" fmla="*/ 11706 w 267610"/>
                      <a:gd name="connsiteY5" fmla="*/ 263660 h 263659"/>
                      <a:gd name="connsiteX6" fmla="*/ 1546 w 267610"/>
                      <a:gd name="connsiteY6" fmla="*/ 176029 h 263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610" h="263659">
                        <a:moveTo>
                          <a:pt x="1546" y="176029"/>
                        </a:moveTo>
                        <a:cubicBezTo>
                          <a:pt x="7896" y="128404"/>
                          <a:pt x="32661" y="83320"/>
                          <a:pt x="71396" y="50299"/>
                        </a:cubicBezTo>
                        <a:cubicBezTo>
                          <a:pt x="127911" y="1404"/>
                          <a:pt x="204746" y="-12565"/>
                          <a:pt x="267611" y="11565"/>
                        </a:cubicBezTo>
                        <a:cubicBezTo>
                          <a:pt x="204746" y="-12565"/>
                          <a:pt x="127911" y="1404"/>
                          <a:pt x="71396" y="50299"/>
                        </a:cubicBezTo>
                        <a:cubicBezTo>
                          <a:pt x="32661" y="83320"/>
                          <a:pt x="7896" y="127770"/>
                          <a:pt x="1546" y="176029"/>
                        </a:cubicBezTo>
                        <a:cubicBezTo>
                          <a:pt x="-2264" y="206510"/>
                          <a:pt x="911" y="236354"/>
                          <a:pt x="11706" y="263660"/>
                        </a:cubicBezTo>
                        <a:cubicBezTo>
                          <a:pt x="1546" y="236354"/>
                          <a:pt x="-2264" y="206510"/>
                          <a:pt x="1546" y="176029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" name="任意形状 335"/>
                  <p:cNvSpPr/>
                  <p:nvPr/>
                </p:nvSpPr>
                <p:spPr>
                  <a:xfrm>
                    <a:off x="8824594" y="6354445"/>
                    <a:ext cx="21590" cy="15875"/>
                  </a:xfrm>
                  <a:custGeom>
                    <a:avLst/>
                    <a:gdLst>
                      <a:gd name="connsiteX0" fmla="*/ 0 w 21590"/>
                      <a:gd name="connsiteY0" fmla="*/ 0 h 15875"/>
                      <a:gd name="connsiteX1" fmla="*/ 0 w 21590"/>
                      <a:gd name="connsiteY1" fmla="*/ 0 h 15875"/>
                      <a:gd name="connsiteX2" fmla="*/ 21590 w 21590"/>
                      <a:gd name="connsiteY2" fmla="*/ 15875 h 15875"/>
                      <a:gd name="connsiteX3" fmla="*/ 0 w 21590"/>
                      <a:gd name="connsiteY3" fmla="*/ 0 h 1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" h="15875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7620" y="4445"/>
                          <a:pt x="14605" y="10160"/>
                          <a:pt x="21590" y="15875"/>
                        </a:cubicBezTo>
                        <a:cubicBezTo>
                          <a:pt x="14605" y="10160"/>
                          <a:pt x="7620" y="508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7" name="任意形状 336"/>
                  <p:cNvSpPr/>
                  <p:nvPr/>
                </p:nvSpPr>
                <p:spPr>
                  <a:xfrm>
                    <a:off x="8560822" y="6358636"/>
                    <a:ext cx="311645" cy="306577"/>
                  </a:xfrm>
                  <a:custGeom>
                    <a:avLst/>
                    <a:gdLst>
                      <a:gd name="connsiteX0" fmla="*/ 279648 w 311645"/>
                      <a:gd name="connsiteY0" fmla="*/ 46609 h 306577"/>
                      <a:gd name="connsiteX1" fmla="*/ 61208 w 311645"/>
                      <a:gd name="connsiteY1" fmla="*/ 43434 h 306577"/>
                      <a:gd name="connsiteX2" fmla="*/ 31998 w 311645"/>
                      <a:gd name="connsiteY2" fmla="*/ 259969 h 306577"/>
                      <a:gd name="connsiteX3" fmla="*/ 250438 w 311645"/>
                      <a:gd name="connsiteY3" fmla="*/ 263144 h 306577"/>
                      <a:gd name="connsiteX4" fmla="*/ 279648 w 311645"/>
                      <a:gd name="connsiteY4" fmla="*/ 46609 h 30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645" h="306577">
                        <a:moveTo>
                          <a:pt x="279648" y="46609"/>
                        </a:moveTo>
                        <a:cubicBezTo>
                          <a:pt x="226943" y="-14352"/>
                          <a:pt x="129153" y="-15621"/>
                          <a:pt x="61208" y="43434"/>
                        </a:cubicBezTo>
                        <a:cubicBezTo>
                          <a:pt x="-7372" y="102489"/>
                          <a:pt x="-20072" y="199644"/>
                          <a:pt x="31998" y="259969"/>
                        </a:cubicBezTo>
                        <a:cubicBezTo>
                          <a:pt x="84068" y="320929"/>
                          <a:pt x="182493" y="322198"/>
                          <a:pt x="250438" y="263144"/>
                        </a:cubicBezTo>
                        <a:cubicBezTo>
                          <a:pt x="319018" y="204089"/>
                          <a:pt x="331718" y="106934"/>
                          <a:pt x="279648" y="46609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" name="任意形状 337"/>
                  <p:cNvSpPr/>
                  <p:nvPr/>
                </p:nvSpPr>
                <p:spPr>
                  <a:xfrm>
                    <a:off x="8543290" y="6593840"/>
                    <a:ext cx="16509" cy="29844"/>
                  </a:xfrm>
                  <a:custGeom>
                    <a:avLst/>
                    <a:gdLst>
                      <a:gd name="connsiteX0" fmla="*/ 16510 w 16509"/>
                      <a:gd name="connsiteY0" fmla="*/ 29845 h 29844"/>
                      <a:gd name="connsiteX1" fmla="*/ 0 w 16509"/>
                      <a:gd name="connsiteY1" fmla="*/ 0 h 29844"/>
                      <a:gd name="connsiteX2" fmla="*/ 16510 w 16509"/>
                      <a:gd name="connsiteY2" fmla="*/ 29845 h 2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09" h="29844">
                        <a:moveTo>
                          <a:pt x="16510" y="29845"/>
                        </a:moveTo>
                        <a:cubicBezTo>
                          <a:pt x="10160" y="20320"/>
                          <a:pt x="4445" y="10160"/>
                          <a:pt x="0" y="0"/>
                        </a:cubicBezTo>
                        <a:cubicBezTo>
                          <a:pt x="4445" y="10160"/>
                          <a:pt x="10160" y="20320"/>
                          <a:pt x="16510" y="298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" name="任意形状 338"/>
                  <p:cNvSpPr/>
                  <p:nvPr/>
                </p:nvSpPr>
                <p:spPr>
                  <a:xfrm>
                    <a:off x="9410700" y="5117405"/>
                    <a:ext cx="537844" cy="652839"/>
                  </a:xfrm>
                  <a:custGeom>
                    <a:avLst/>
                    <a:gdLst>
                      <a:gd name="connsiteX0" fmla="*/ 537845 w 537844"/>
                      <a:gd name="connsiteY0" fmla="*/ 13394 h 652839"/>
                      <a:gd name="connsiteX1" fmla="*/ 371475 w 537844"/>
                      <a:gd name="connsiteY1" fmla="*/ 83244 h 652839"/>
                      <a:gd name="connsiteX2" fmla="*/ 0 w 537844"/>
                      <a:gd name="connsiteY2" fmla="*/ 652840 h 652839"/>
                      <a:gd name="connsiteX3" fmla="*/ 537845 w 537844"/>
                      <a:gd name="connsiteY3" fmla="*/ 13394 h 652839"/>
                      <a:gd name="connsiteX4" fmla="*/ 537845 w 537844"/>
                      <a:gd name="connsiteY4" fmla="*/ 13394 h 652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844" h="652839">
                        <a:moveTo>
                          <a:pt x="537845" y="13394"/>
                        </a:moveTo>
                        <a:cubicBezTo>
                          <a:pt x="447040" y="-39946"/>
                          <a:pt x="371475" y="83244"/>
                          <a:pt x="371475" y="83244"/>
                        </a:cubicBezTo>
                        <a:cubicBezTo>
                          <a:pt x="371475" y="83244"/>
                          <a:pt x="128905" y="455354"/>
                          <a:pt x="0" y="652840"/>
                        </a:cubicBezTo>
                        <a:lnTo>
                          <a:pt x="537845" y="13394"/>
                        </a:lnTo>
                        <a:lnTo>
                          <a:pt x="537845" y="13394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0" name="任意形状 339"/>
                  <p:cNvSpPr/>
                  <p:nvPr/>
                </p:nvSpPr>
                <p:spPr>
                  <a:xfrm>
                    <a:off x="9361169" y="5900420"/>
                    <a:ext cx="262255" cy="375284"/>
                  </a:xfrm>
                  <a:custGeom>
                    <a:avLst/>
                    <a:gdLst>
                      <a:gd name="connsiteX0" fmla="*/ 3175 w 262255"/>
                      <a:gd name="connsiteY0" fmla="*/ 184150 h 375284"/>
                      <a:gd name="connsiteX1" fmla="*/ 28575 w 262255"/>
                      <a:gd name="connsiteY1" fmla="*/ 215265 h 375284"/>
                      <a:gd name="connsiteX2" fmla="*/ 0 w 262255"/>
                      <a:gd name="connsiteY2" fmla="*/ 307975 h 375284"/>
                      <a:gd name="connsiteX3" fmla="*/ 103505 w 262255"/>
                      <a:gd name="connsiteY3" fmla="*/ 375285 h 375284"/>
                      <a:gd name="connsiteX4" fmla="*/ 262255 w 262255"/>
                      <a:gd name="connsiteY4" fmla="*/ 0 h 375284"/>
                      <a:gd name="connsiteX5" fmla="*/ 207011 w 262255"/>
                      <a:gd name="connsiteY5" fmla="*/ 95885 h 375284"/>
                      <a:gd name="connsiteX6" fmla="*/ 3175 w 262255"/>
                      <a:gd name="connsiteY6" fmla="*/ 184150 h 375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2255" h="375284">
                        <a:moveTo>
                          <a:pt x="3175" y="184150"/>
                        </a:moveTo>
                        <a:cubicBezTo>
                          <a:pt x="17145" y="203835"/>
                          <a:pt x="28575" y="215265"/>
                          <a:pt x="28575" y="215265"/>
                        </a:cubicBezTo>
                        <a:lnTo>
                          <a:pt x="0" y="307975"/>
                        </a:lnTo>
                        <a:lnTo>
                          <a:pt x="103505" y="375285"/>
                        </a:lnTo>
                        <a:lnTo>
                          <a:pt x="262255" y="0"/>
                        </a:lnTo>
                        <a:cubicBezTo>
                          <a:pt x="238761" y="40640"/>
                          <a:pt x="219711" y="73660"/>
                          <a:pt x="207011" y="95885"/>
                        </a:cubicBezTo>
                        <a:cubicBezTo>
                          <a:pt x="153670" y="188595"/>
                          <a:pt x="57150" y="191135"/>
                          <a:pt x="3175" y="18415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1" name="任意形状 340"/>
                  <p:cNvSpPr/>
                  <p:nvPr/>
                </p:nvSpPr>
                <p:spPr>
                  <a:xfrm>
                    <a:off x="9148444" y="5131434"/>
                    <a:ext cx="843391" cy="1012190"/>
                  </a:xfrm>
                  <a:custGeom>
                    <a:avLst/>
                    <a:gdLst>
                      <a:gd name="connsiteX0" fmla="*/ 107315 w 843391"/>
                      <a:gd name="connsiteY0" fmla="*/ 1012190 h 1012190"/>
                      <a:gd name="connsiteX1" fmla="*/ 176530 w 843391"/>
                      <a:gd name="connsiteY1" fmla="*/ 944880 h 1012190"/>
                      <a:gd name="connsiteX2" fmla="*/ 215900 w 843391"/>
                      <a:gd name="connsiteY2" fmla="*/ 953135 h 1012190"/>
                      <a:gd name="connsiteX3" fmla="*/ 419736 w 843391"/>
                      <a:gd name="connsiteY3" fmla="*/ 865505 h 1012190"/>
                      <a:gd name="connsiteX4" fmla="*/ 474980 w 843391"/>
                      <a:gd name="connsiteY4" fmla="*/ 769620 h 1012190"/>
                      <a:gd name="connsiteX5" fmla="*/ 474980 w 843391"/>
                      <a:gd name="connsiteY5" fmla="*/ 769620 h 1012190"/>
                      <a:gd name="connsiteX6" fmla="*/ 813436 w 843391"/>
                      <a:gd name="connsiteY6" fmla="*/ 179705 h 1012190"/>
                      <a:gd name="connsiteX7" fmla="*/ 800100 w 843391"/>
                      <a:gd name="connsiteY7" fmla="*/ 0 h 1012190"/>
                      <a:gd name="connsiteX8" fmla="*/ 262255 w 843391"/>
                      <a:gd name="connsiteY8" fmla="*/ 638810 h 1012190"/>
                      <a:gd name="connsiteX9" fmla="*/ 0 w 843391"/>
                      <a:gd name="connsiteY9" fmla="*/ 950595 h 1012190"/>
                      <a:gd name="connsiteX10" fmla="*/ 61595 w 843391"/>
                      <a:gd name="connsiteY10" fmla="*/ 985520 h 1012190"/>
                      <a:gd name="connsiteX11" fmla="*/ 107315 w 843391"/>
                      <a:gd name="connsiteY11" fmla="*/ 1012190 h 1012190"/>
                      <a:gd name="connsiteX12" fmla="*/ 755650 w 843391"/>
                      <a:gd name="connsiteY12" fmla="*/ 196850 h 1012190"/>
                      <a:gd name="connsiteX13" fmla="*/ 447675 w 843391"/>
                      <a:gd name="connsiteY13" fmla="*/ 730250 h 1012190"/>
                      <a:gd name="connsiteX14" fmla="*/ 388620 w 843391"/>
                      <a:gd name="connsiteY14" fmla="*/ 666750 h 1012190"/>
                      <a:gd name="connsiteX15" fmla="*/ 755650 w 843391"/>
                      <a:gd name="connsiteY15" fmla="*/ 196850 h 1012190"/>
                      <a:gd name="connsiteX16" fmla="*/ 339725 w 843391"/>
                      <a:gd name="connsiteY16" fmla="*/ 751840 h 1012190"/>
                      <a:gd name="connsiteX17" fmla="*/ 361950 w 843391"/>
                      <a:gd name="connsiteY17" fmla="*/ 844550 h 1012190"/>
                      <a:gd name="connsiteX18" fmla="*/ 269240 w 843391"/>
                      <a:gd name="connsiteY18" fmla="*/ 866775 h 1012190"/>
                      <a:gd name="connsiteX19" fmla="*/ 247015 w 843391"/>
                      <a:gd name="connsiteY19" fmla="*/ 774065 h 1012190"/>
                      <a:gd name="connsiteX20" fmla="*/ 339725 w 843391"/>
                      <a:gd name="connsiteY20" fmla="*/ 751840 h 1012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43391" h="1012190">
                        <a:moveTo>
                          <a:pt x="107315" y="1012190"/>
                        </a:moveTo>
                        <a:lnTo>
                          <a:pt x="176530" y="944880"/>
                        </a:lnTo>
                        <a:cubicBezTo>
                          <a:pt x="176530" y="944880"/>
                          <a:pt x="192405" y="949960"/>
                          <a:pt x="215900" y="953135"/>
                        </a:cubicBezTo>
                        <a:cubicBezTo>
                          <a:pt x="269875" y="960120"/>
                          <a:pt x="366395" y="958215"/>
                          <a:pt x="419736" y="865505"/>
                        </a:cubicBezTo>
                        <a:cubicBezTo>
                          <a:pt x="432436" y="843280"/>
                          <a:pt x="451486" y="810260"/>
                          <a:pt x="474980" y="769620"/>
                        </a:cubicBezTo>
                        <a:lnTo>
                          <a:pt x="474980" y="769620"/>
                        </a:lnTo>
                        <a:cubicBezTo>
                          <a:pt x="592455" y="564515"/>
                          <a:pt x="813436" y="179705"/>
                          <a:pt x="813436" y="179705"/>
                        </a:cubicBezTo>
                        <a:cubicBezTo>
                          <a:pt x="813436" y="179705"/>
                          <a:pt x="889000" y="56515"/>
                          <a:pt x="800100" y="0"/>
                        </a:cubicBezTo>
                        <a:lnTo>
                          <a:pt x="262255" y="638810"/>
                        </a:lnTo>
                        <a:lnTo>
                          <a:pt x="0" y="950595"/>
                        </a:lnTo>
                        <a:lnTo>
                          <a:pt x="61595" y="985520"/>
                        </a:lnTo>
                        <a:lnTo>
                          <a:pt x="107315" y="1012190"/>
                        </a:lnTo>
                        <a:close/>
                        <a:moveTo>
                          <a:pt x="755650" y="196850"/>
                        </a:moveTo>
                        <a:lnTo>
                          <a:pt x="447675" y="730250"/>
                        </a:lnTo>
                        <a:cubicBezTo>
                          <a:pt x="447675" y="730250"/>
                          <a:pt x="438150" y="681990"/>
                          <a:pt x="388620" y="666750"/>
                        </a:cubicBezTo>
                        <a:lnTo>
                          <a:pt x="755650" y="196850"/>
                        </a:lnTo>
                        <a:close/>
                        <a:moveTo>
                          <a:pt x="339725" y="751840"/>
                        </a:moveTo>
                        <a:cubicBezTo>
                          <a:pt x="371475" y="771525"/>
                          <a:pt x="381636" y="812800"/>
                          <a:pt x="361950" y="844550"/>
                        </a:cubicBezTo>
                        <a:cubicBezTo>
                          <a:pt x="342265" y="876300"/>
                          <a:pt x="300990" y="886460"/>
                          <a:pt x="269240" y="866775"/>
                        </a:cubicBezTo>
                        <a:cubicBezTo>
                          <a:pt x="237490" y="847090"/>
                          <a:pt x="227330" y="805815"/>
                          <a:pt x="247015" y="774065"/>
                        </a:cubicBezTo>
                        <a:cubicBezTo>
                          <a:pt x="266700" y="742315"/>
                          <a:pt x="307975" y="732155"/>
                          <a:pt x="339725" y="75184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2" name="任意形状 341"/>
                  <p:cNvSpPr/>
                  <p:nvPr/>
                </p:nvSpPr>
                <p:spPr>
                  <a:xfrm>
                    <a:off x="9385403" y="5872583"/>
                    <a:ext cx="135047" cy="135047"/>
                  </a:xfrm>
                  <a:custGeom>
                    <a:avLst/>
                    <a:gdLst>
                      <a:gd name="connsiteX0" fmla="*/ 32281 w 135047"/>
                      <a:gd name="connsiteY0" fmla="*/ 124991 h 135047"/>
                      <a:gd name="connsiteX1" fmla="*/ 124991 w 135047"/>
                      <a:gd name="connsiteY1" fmla="*/ 102766 h 135047"/>
                      <a:gd name="connsiteX2" fmla="*/ 102766 w 135047"/>
                      <a:gd name="connsiteY2" fmla="*/ 10056 h 135047"/>
                      <a:gd name="connsiteX3" fmla="*/ 10056 w 135047"/>
                      <a:gd name="connsiteY3" fmla="*/ 32281 h 135047"/>
                      <a:gd name="connsiteX4" fmla="*/ 32281 w 135047"/>
                      <a:gd name="connsiteY4" fmla="*/ 124991 h 135047"/>
                      <a:gd name="connsiteX5" fmla="*/ 83081 w 135047"/>
                      <a:gd name="connsiteY5" fmla="*/ 41806 h 135047"/>
                      <a:gd name="connsiteX6" fmla="*/ 93241 w 135047"/>
                      <a:gd name="connsiteY6" fmla="*/ 83716 h 135047"/>
                      <a:gd name="connsiteX7" fmla="*/ 51331 w 135047"/>
                      <a:gd name="connsiteY7" fmla="*/ 93876 h 135047"/>
                      <a:gd name="connsiteX8" fmla="*/ 41171 w 135047"/>
                      <a:gd name="connsiteY8" fmla="*/ 51966 h 135047"/>
                      <a:gd name="connsiteX9" fmla="*/ 83081 w 135047"/>
                      <a:gd name="connsiteY9" fmla="*/ 41806 h 13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047" h="135047">
                        <a:moveTo>
                          <a:pt x="32281" y="124991"/>
                        </a:moveTo>
                        <a:cubicBezTo>
                          <a:pt x="64031" y="144676"/>
                          <a:pt x="105306" y="134516"/>
                          <a:pt x="124991" y="102766"/>
                        </a:cubicBezTo>
                        <a:cubicBezTo>
                          <a:pt x="144677" y="71016"/>
                          <a:pt x="134516" y="29741"/>
                          <a:pt x="102766" y="10056"/>
                        </a:cubicBezTo>
                        <a:cubicBezTo>
                          <a:pt x="71016" y="-9629"/>
                          <a:pt x="29741" y="531"/>
                          <a:pt x="10056" y="32281"/>
                        </a:cubicBezTo>
                        <a:cubicBezTo>
                          <a:pt x="-9629" y="64666"/>
                          <a:pt x="531" y="105941"/>
                          <a:pt x="32281" y="124991"/>
                        </a:cubicBezTo>
                        <a:close/>
                        <a:moveTo>
                          <a:pt x="83081" y="41806"/>
                        </a:moveTo>
                        <a:cubicBezTo>
                          <a:pt x="97686" y="50696"/>
                          <a:pt x="102131" y="69746"/>
                          <a:pt x="93241" y="83716"/>
                        </a:cubicBezTo>
                        <a:cubicBezTo>
                          <a:pt x="84352" y="98321"/>
                          <a:pt x="65302" y="102766"/>
                          <a:pt x="51331" y="93876"/>
                        </a:cubicBezTo>
                        <a:cubicBezTo>
                          <a:pt x="36727" y="84986"/>
                          <a:pt x="32281" y="65936"/>
                          <a:pt x="41171" y="51966"/>
                        </a:cubicBezTo>
                        <a:cubicBezTo>
                          <a:pt x="50061" y="37361"/>
                          <a:pt x="69111" y="32916"/>
                          <a:pt x="83081" y="41806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3" name="任意形状 342"/>
                  <p:cNvSpPr/>
                  <p:nvPr/>
                </p:nvSpPr>
                <p:spPr>
                  <a:xfrm>
                    <a:off x="9422004" y="5909819"/>
                    <a:ext cx="61210" cy="61210"/>
                  </a:xfrm>
                  <a:custGeom>
                    <a:avLst/>
                    <a:gdLst>
                      <a:gd name="connsiteX0" fmla="*/ 14730 w 61210"/>
                      <a:gd name="connsiteY0" fmla="*/ 56640 h 61210"/>
                      <a:gd name="connsiteX1" fmla="*/ 56640 w 61210"/>
                      <a:gd name="connsiteY1" fmla="*/ 46480 h 61210"/>
                      <a:gd name="connsiteX2" fmla="*/ 46480 w 61210"/>
                      <a:gd name="connsiteY2" fmla="*/ 4570 h 61210"/>
                      <a:gd name="connsiteX3" fmla="*/ 4570 w 61210"/>
                      <a:gd name="connsiteY3" fmla="*/ 14730 h 61210"/>
                      <a:gd name="connsiteX4" fmla="*/ 14730 w 61210"/>
                      <a:gd name="connsiteY4" fmla="*/ 56640 h 6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10" h="61210">
                        <a:moveTo>
                          <a:pt x="14730" y="56640"/>
                        </a:moveTo>
                        <a:cubicBezTo>
                          <a:pt x="29335" y="65530"/>
                          <a:pt x="47751" y="61085"/>
                          <a:pt x="56640" y="46480"/>
                        </a:cubicBezTo>
                        <a:cubicBezTo>
                          <a:pt x="65530" y="31875"/>
                          <a:pt x="61085" y="13460"/>
                          <a:pt x="46480" y="4570"/>
                        </a:cubicBezTo>
                        <a:cubicBezTo>
                          <a:pt x="31876" y="-4320"/>
                          <a:pt x="13460" y="125"/>
                          <a:pt x="4570" y="14730"/>
                        </a:cubicBezTo>
                        <a:cubicBezTo>
                          <a:pt x="-4320" y="29335"/>
                          <a:pt x="126" y="47750"/>
                          <a:pt x="14730" y="5664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4" name="任意形状 343"/>
                  <p:cNvSpPr/>
                  <p:nvPr/>
                </p:nvSpPr>
                <p:spPr>
                  <a:xfrm>
                    <a:off x="9102915" y="6664310"/>
                    <a:ext cx="349859" cy="383075"/>
                  </a:xfrm>
                  <a:custGeom>
                    <a:avLst/>
                    <a:gdLst>
                      <a:gd name="connsiteX0" fmla="*/ 343979 w 349859"/>
                      <a:gd name="connsiteY0" fmla="*/ 233059 h 383075"/>
                      <a:gd name="connsiteX1" fmla="*/ 349059 w 349859"/>
                      <a:gd name="connsiteY1" fmla="*/ 201945 h 383075"/>
                      <a:gd name="connsiteX2" fmla="*/ 265874 w 349859"/>
                      <a:gd name="connsiteY2" fmla="*/ 23509 h 383075"/>
                      <a:gd name="connsiteX3" fmla="*/ 220789 w 349859"/>
                      <a:gd name="connsiteY3" fmla="*/ 4459 h 383075"/>
                      <a:gd name="connsiteX4" fmla="*/ 151574 w 349859"/>
                      <a:gd name="connsiteY4" fmla="*/ 3190 h 383075"/>
                      <a:gd name="connsiteX5" fmla="*/ 6159 w 349859"/>
                      <a:gd name="connsiteY5" fmla="*/ 149875 h 383075"/>
                      <a:gd name="connsiteX6" fmla="*/ 1714 w 349859"/>
                      <a:gd name="connsiteY6" fmla="*/ 174005 h 383075"/>
                      <a:gd name="connsiteX7" fmla="*/ 41084 w 349859"/>
                      <a:gd name="connsiteY7" fmla="*/ 321325 h 383075"/>
                      <a:gd name="connsiteX8" fmla="*/ 84264 w 349859"/>
                      <a:gd name="connsiteY8" fmla="*/ 359425 h 383075"/>
                      <a:gd name="connsiteX9" fmla="*/ 129349 w 349859"/>
                      <a:gd name="connsiteY9" fmla="*/ 378475 h 383075"/>
                      <a:gd name="connsiteX10" fmla="*/ 174434 w 349859"/>
                      <a:gd name="connsiteY10" fmla="*/ 382920 h 383075"/>
                      <a:gd name="connsiteX11" fmla="*/ 189039 w 349859"/>
                      <a:gd name="connsiteY11" fmla="*/ 381650 h 383075"/>
                      <a:gd name="connsiteX12" fmla="*/ 232219 w 349859"/>
                      <a:gd name="connsiteY12" fmla="*/ 370220 h 383075"/>
                      <a:gd name="connsiteX13" fmla="*/ 263969 w 349859"/>
                      <a:gd name="connsiteY13" fmla="*/ 352440 h 383075"/>
                      <a:gd name="connsiteX14" fmla="*/ 343979 w 349859"/>
                      <a:gd name="connsiteY14" fmla="*/ 233059 h 383075"/>
                      <a:gd name="connsiteX15" fmla="*/ 136334 w 349859"/>
                      <a:gd name="connsiteY15" fmla="*/ 350534 h 383075"/>
                      <a:gd name="connsiteX16" fmla="*/ 34099 w 349859"/>
                      <a:gd name="connsiteY16" fmla="*/ 156859 h 383075"/>
                      <a:gd name="connsiteX17" fmla="*/ 213804 w 349859"/>
                      <a:gd name="connsiteY17" fmla="*/ 32400 h 383075"/>
                      <a:gd name="connsiteX18" fmla="*/ 316039 w 349859"/>
                      <a:gd name="connsiteY18" fmla="*/ 226075 h 383075"/>
                      <a:gd name="connsiteX19" fmla="*/ 136334 w 349859"/>
                      <a:gd name="connsiteY19" fmla="*/ 350534 h 383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49859" h="383075">
                        <a:moveTo>
                          <a:pt x="343979" y="233059"/>
                        </a:moveTo>
                        <a:cubicBezTo>
                          <a:pt x="346519" y="222900"/>
                          <a:pt x="348424" y="212105"/>
                          <a:pt x="349059" y="201945"/>
                        </a:cubicBezTo>
                        <a:cubicBezTo>
                          <a:pt x="355409" y="129555"/>
                          <a:pt x="323659" y="59070"/>
                          <a:pt x="265874" y="23509"/>
                        </a:cubicBezTo>
                        <a:cubicBezTo>
                          <a:pt x="251904" y="14620"/>
                          <a:pt x="236664" y="8270"/>
                          <a:pt x="220789" y="4459"/>
                        </a:cubicBezTo>
                        <a:cubicBezTo>
                          <a:pt x="197294" y="-1255"/>
                          <a:pt x="173799" y="-1255"/>
                          <a:pt x="151574" y="3190"/>
                        </a:cubicBezTo>
                        <a:cubicBezTo>
                          <a:pt x="84264" y="16525"/>
                          <a:pt x="25209" y="73040"/>
                          <a:pt x="6159" y="149875"/>
                        </a:cubicBezTo>
                        <a:cubicBezTo>
                          <a:pt x="4254" y="158130"/>
                          <a:pt x="2984" y="165750"/>
                          <a:pt x="1714" y="174005"/>
                        </a:cubicBezTo>
                        <a:cubicBezTo>
                          <a:pt x="-5271" y="227980"/>
                          <a:pt x="9334" y="281955"/>
                          <a:pt x="41084" y="321325"/>
                        </a:cubicBezTo>
                        <a:cubicBezTo>
                          <a:pt x="53149" y="336565"/>
                          <a:pt x="67754" y="349265"/>
                          <a:pt x="84264" y="359425"/>
                        </a:cubicBezTo>
                        <a:cubicBezTo>
                          <a:pt x="98234" y="367680"/>
                          <a:pt x="113474" y="374030"/>
                          <a:pt x="129349" y="378475"/>
                        </a:cubicBezTo>
                        <a:cubicBezTo>
                          <a:pt x="143954" y="382284"/>
                          <a:pt x="159194" y="383555"/>
                          <a:pt x="174434" y="382920"/>
                        </a:cubicBezTo>
                        <a:cubicBezTo>
                          <a:pt x="179514" y="382920"/>
                          <a:pt x="183959" y="382284"/>
                          <a:pt x="189039" y="381650"/>
                        </a:cubicBezTo>
                        <a:cubicBezTo>
                          <a:pt x="203644" y="379745"/>
                          <a:pt x="218249" y="375934"/>
                          <a:pt x="232219" y="370220"/>
                        </a:cubicBezTo>
                        <a:cubicBezTo>
                          <a:pt x="243014" y="365775"/>
                          <a:pt x="253809" y="359425"/>
                          <a:pt x="263969" y="352440"/>
                        </a:cubicBezTo>
                        <a:cubicBezTo>
                          <a:pt x="303339" y="324500"/>
                          <a:pt x="331914" y="282590"/>
                          <a:pt x="343979" y="233059"/>
                        </a:cubicBezTo>
                        <a:close/>
                        <a:moveTo>
                          <a:pt x="136334" y="350534"/>
                        </a:moveTo>
                        <a:cubicBezTo>
                          <a:pt x="58229" y="331484"/>
                          <a:pt x="13144" y="245125"/>
                          <a:pt x="34099" y="156859"/>
                        </a:cubicBezTo>
                        <a:cubicBezTo>
                          <a:pt x="55689" y="69230"/>
                          <a:pt x="136334" y="13350"/>
                          <a:pt x="213804" y="32400"/>
                        </a:cubicBezTo>
                        <a:cubicBezTo>
                          <a:pt x="291909" y="51450"/>
                          <a:pt x="336994" y="138445"/>
                          <a:pt x="316039" y="226075"/>
                        </a:cubicBezTo>
                        <a:cubicBezTo>
                          <a:pt x="294449" y="314340"/>
                          <a:pt x="213804" y="369584"/>
                          <a:pt x="136334" y="350534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5" name="任意形状 344"/>
                  <p:cNvSpPr/>
                  <p:nvPr/>
                </p:nvSpPr>
                <p:spPr>
                  <a:xfrm>
                    <a:off x="9031095" y="6243977"/>
                    <a:ext cx="514681" cy="899897"/>
                  </a:xfrm>
                  <a:custGeom>
                    <a:avLst/>
                    <a:gdLst>
                      <a:gd name="connsiteX0" fmla="*/ 392305 w 514681"/>
                      <a:gd name="connsiteY0" fmla="*/ 366372 h 899897"/>
                      <a:gd name="connsiteX1" fmla="*/ 364365 w 514681"/>
                      <a:gd name="connsiteY1" fmla="*/ 350497 h 899897"/>
                      <a:gd name="connsiteX2" fmla="*/ 436755 w 514681"/>
                      <a:gd name="connsiteY2" fmla="*/ 137772 h 899897"/>
                      <a:gd name="connsiteX3" fmla="*/ 433580 w 514681"/>
                      <a:gd name="connsiteY3" fmla="*/ 31092 h 899897"/>
                      <a:gd name="connsiteX4" fmla="*/ 342140 w 514681"/>
                      <a:gd name="connsiteY4" fmla="*/ 2517 h 899897"/>
                      <a:gd name="connsiteX5" fmla="*/ 272924 w 514681"/>
                      <a:gd name="connsiteY5" fmla="*/ 67922 h 899897"/>
                      <a:gd name="connsiteX6" fmla="*/ 38610 w 514681"/>
                      <a:gd name="connsiteY6" fmla="*/ 526392 h 899897"/>
                      <a:gd name="connsiteX7" fmla="*/ 4320 w 514681"/>
                      <a:gd name="connsiteY7" fmla="*/ 746102 h 899897"/>
                      <a:gd name="connsiteX8" fmla="*/ 100840 w 514681"/>
                      <a:gd name="connsiteY8" fmla="*/ 859767 h 899897"/>
                      <a:gd name="connsiteX9" fmla="*/ 177674 w 514681"/>
                      <a:gd name="connsiteY9" fmla="*/ 892787 h 899897"/>
                      <a:gd name="connsiteX10" fmla="*/ 505335 w 514681"/>
                      <a:gd name="connsiteY10" fmla="*/ 676252 h 899897"/>
                      <a:gd name="connsiteX11" fmla="*/ 392305 w 514681"/>
                      <a:gd name="connsiteY11" fmla="*/ 366372 h 899897"/>
                      <a:gd name="connsiteX12" fmla="*/ 399290 w 514681"/>
                      <a:gd name="connsiteY12" fmla="*/ 179682 h 899897"/>
                      <a:gd name="connsiteX13" fmla="*/ 333249 w 514681"/>
                      <a:gd name="connsiteY13" fmla="*/ 361927 h 899897"/>
                      <a:gd name="connsiteX14" fmla="*/ 478030 w 514681"/>
                      <a:gd name="connsiteY14" fmla="*/ 530202 h 899897"/>
                      <a:gd name="connsiteX15" fmla="*/ 281815 w 514681"/>
                      <a:gd name="connsiteY15" fmla="*/ 370817 h 899897"/>
                      <a:gd name="connsiteX16" fmla="*/ 399290 w 514681"/>
                      <a:gd name="connsiteY16" fmla="*/ 179682 h 899897"/>
                      <a:gd name="connsiteX17" fmla="*/ 335155 w 514681"/>
                      <a:gd name="connsiteY17" fmla="*/ 772772 h 899897"/>
                      <a:gd name="connsiteX18" fmla="*/ 303405 w 514681"/>
                      <a:gd name="connsiteY18" fmla="*/ 790552 h 899897"/>
                      <a:gd name="connsiteX19" fmla="*/ 260224 w 514681"/>
                      <a:gd name="connsiteY19" fmla="*/ 801982 h 899897"/>
                      <a:gd name="connsiteX20" fmla="*/ 245620 w 514681"/>
                      <a:gd name="connsiteY20" fmla="*/ 803252 h 899897"/>
                      <a:gd name="connsiteX21" fmla="*/ 200535 w 514681"/>
                      <a:gd name="connsiteY21" fmla="*/ 798807 h 899897"/>
                      <a:gd name="connsiteX22" fmla="*/ 155449 w 514681"/>
                      <a:gd name="connsiteY22" fmla="*/ 779757 h 899897"/>
                      <a:gd name="connsiteX23" fmla="*/ 112270 w 514681"/>
                      <a:gd name="connsiteY23" fmla="*/ 741657 h 899897"/>
                      <a:gd name="connsiteX24" fmla="*/ 72899 w 514681"/>
                      <a:gd name="connsiteY24" fmla="*/ 594337 h 899897"/>
                      <a:gd name="connsiteX25" fmla="*/ 77345 w 514681"/>
                      <a:gd name="connsiteY25" fmla="*/ 570207 h 899897"/>
                      <a:gd name="connsiteX26" fmla="*/ 222760 w 514681"/>
                      <a:gd name="connsiteY26" fmla="*/ 423522 h 899897"/>
                      <a:gd name="connsiteX27" fmla="*/ 291974 w 514681"/>
                      <a:gd name="connsiteY27" fmla="*/ 424792 h 899897"/>
                      <a:gd name="connsiteX28" fmla="*/ 337060 w 514681"/>
                      <a:gd name="connsiteY28" fmla="*/ 443842 h 899897"/>
                      <a:gd name="connsiteX29" fmla="*/ 337060 w 514681"/>
                      <a:gd name="connsiteY29" fmla="*/ 443842 h 899897"/>
                      <a:gd name="connsiteX30" fmla="*/ 337060 w 514681"/>
                      <a:gd name="connsiteY30" fmla="*/ 443842 h 899897"/>
                      <a:gd name="connsiteX31" fmla="*/ 420245 w 514681"/>
                      <a:gd name="connsiteY31" fmla="*/ 622277 h 899897"/>
                      <a:gd name="connsiteX32" fmla="*/ 415165 w 514681"/>
                      <a:gd name="connsiteY32" fmla="*/ 653392 h 899897"/>
                      <a:gd name="connsiteX33" fmla="*/ 335155 w 514681"/>
                      <a:gd name="connsiteY33" fmla="*/ 772772 h 899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14681" h="899897">
                        <a:moveTo>
                          <a:pt x="392305" y="366372"/>
                        </a:moveTo>
                        <a:cubicBezTo>
                          <a:pt x="383415" y="360657"/>
                          <a:pt x="373890" y="354942"/>
                          <a:pt x="364365" y="350497"/>
                        </a:cubicBezTo>
                        <a:cubicBezTo>
                          <a:pt x="364365" y="350497"/>
                          <a:pt x="408180" y="229212"/>
                          <a:pt x="436755" y="137772"/>
                        </a:cubicBezTo>
                        <a:cubicBezTo>
                          <a:pt x="456440" y="75542"/>
                          <a:pt x="467870" y="53952"/>
                          <a:pt x="433580" y="31092"/>
                        </a:cubicBezTo>
                        <a:lnTo>
                          <a:pt x="342140" y="2517"/>
                        </a:lnTo>
                        <a:cubicBezTo>
                          <a:pt x="342140" y="2517"/>
                          <a:pt x="314835" y="-19708"/>
                          <a:pt x="272924" y="67922"/>
                        </a:cubicBezTo>
                        <a:cubicBezTo>
                          <a:pt x="231015" y="155552"/>
                          <a:pt x="38610" y="526392"/>
                          <a:pt x="38610" y="526392"/>
                        </a:cubicBezTo>
                        <a:cubicBezTo>
                          <a:pt x="38610" y="526392"/>
                          <a:pt x="-15365" y="622912"/>
                          <a:pt x="4320" y="746102"/>
                        </a:cubicBezTo>
                        <a:cubicBezTo>
                          <a:pt x="25274" y="791822"/>
                          <a:pt x="58295" y="831827"/>
                          <a:pt x="100840" y="859767"/>
                        </a:cubicBezTo>
                        <a:cubicBezTo>
                          <a:pt x="124335" y="875007"/>
                          <a:pt x="150370" y="886437"/>
                          <a:pt x="177674" y="892787"/>
                        </a:cubicBezTo>
                        <a:cubicBezTo>
                          <a:pt x="320549" y="927712"/>
                          <a:pt x="467870" y="830557"/>
                          <a:pt x="505335" y="676252"/>
                        </a:cubicBezTo>
                        <a:cubicBezTo>
                          <a:pt x="535815" y="554967"/>
                          <a:pt x="490095" y="429872"/>
                          <a:pt x="392305" y="366372"/>
                        </a:cubicBezTo>
                        <a:close/>
                        <a:moveTo>
                          <a:pt x="399290" y="179682"/>
                        </a:moveTo>
                        <a:lnTo>
                          <a:pt x="333249" y="361927"/>
                        </a:lnTo>
                        <a:cubicBezTo>
                          <a:pt x="333249" y="361927"/>
                          <a:pt x="450724" y="410822"/>
                          <a:pt x="478030" y="530202"/>
                        </a:cubicBezTo>
                        <a:cubicBezTo>
                          <a:pt x="478030" y="530202"/>
                          <a:pt x="413895" y="405742"/>
                          <a:pt x="281815" y="370817"/>
                        </a:cubicBezTo>
                        <a:lnTo>
                          <a:pt x="399290" y="179682"/>
                        </a:lnTo>
                        <a:close/>
                        <a:moveTo>
                          <a:pt x="335155" y="772772"/>
                        </a:moveTo>
                        <a:cubicBezTo>
                          <a:pt x="324995" y="779757"/>
                          <a:pt x="314199" y="785472"/>
                          <a:pt x="303405" y="790552"/>
                        </a:cubicBezTo>
                        <a:cubicBezTo>
                          <a:pt x="289435" y="796267"/>
                          <a:pt x="274830" y="800077"/>
                          <a:pt x="260224" y="801982"/>
                        </a:cubicBezTo>
                        <a:cubicBezTo>
                          <a:pt x="255145" y="802617"/>
                          <a:pt x="250699" y="803252"/>
                          <a:pt x="245620" y="803252"/>
                        </a:cubicBezTo>
                        <a:cubicBezTo>
                          <a:pt x="230380" y="803887"/>
                          <a:pt x="215774" y="802617"/>
                          <a:pt x="200535" y="798807"/>
                        </a:cubicBezTo>
                        <a:cubicBezTo>
                          <a:pt x="184660" y="794997"/>
                          <a:pt x="169420" y="788647"/>
                          <a:pt x="155449" y="779757"/>
                        </a:cubicBezTo>
                        <a:cubicBezTo>
                          <a:pt x="138940" y="769597"/>
                          <a:pt x="124335" y="756897"/>
                          <a:pt x="112270" y="741657"/>
                        </a:cubicBezTo>
                        <a:cubicBezTo>
                          <a:pt x="81155" y="702287"/>
                          <a:pt x="66549" y="648947"/>
                          <a:pt x="72899" y="594337"/>
                        </a:cubicBezTo>
                        <a:cubicBezTo>
                          <a:pt x="74170" y="586082"/>
                          <a:pt x="75440" y="578462"/>
                          <a:pt x="77345" y="570207"/>
                        </a:cubicBezTo>
                        <a:cubicBezTo>
                          <a:pt x="96395" y="492737"/>
                          <a:pt x="155449" y="436857"/>
                          <a:pt x="222760" y="423522"/>
                        </a:cubicBezTo>
                        <a:cubicBezTo>
                          <a:pt x="244985" y="419077"/>
                          <a:pt x="268480" y="419077"/>
                          <a:pt x="291974" y="424792"/>
                        </a:cubicBezTo>
                        <a:cubicBezTo>
                          <a:pt x="307849" y="428602"/>
                          <a:pt x="323090" y="434952"/>
                          <a:pt x="337060" y="443842"/>
                        </a:cubicBezTo>
                        <a:lnTo>
                          <a:pt x="337060" y="443842"/>
                        </a:lnTo>
                        <a:lnTo>
                          <a:pt x="337060" y="443842"/>
                        </a:lnTo>
                        <a:cubicBezTo>
                          <a:pt x="394845" y="479402"/>
                          <a:pt x="426595" y="549887"/>
                          <a:pt x="420245" y="622277"/>
                        </a:cubicBezTo>
                        <a:cubicBezTo>
                          <a:pt x="419610" y="632437"/>
                          <a:pt x="417705" y="643232"/>
                          <a:pt x="415165" y="653392"/>
                        </a:cubicBezTo>
                        <a:cubicBezTo>
                          <a:pt x="403735" y="702922"/>
                          <a:pt x="375160" y="744832"/>
                          <a:pt x="335155" y="772772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6" name="任意形状 345"/>
                  <p:cNvSpPr/>
                  <p:nvPr/>
                </p:nvSpPr>
                <p:spPr>
                  <a:xfrm>
                    <a:off x="8471601" y="6133154"/>
                    <a:ext cx="794724" cy="656516"/>
                  </a:xfrm>
                  <a:custGeom>
                    <a:avLst/>
                    <a:gdLst>
                      <a:gd name="connsiteX0" fmla="*/ 329498 w 794724"/>
                      <a:gd name="connsiteY0" fmla="*/ 635946 h 656516"/>
                      <a:gd name="connsiteX1" fmla="*/ 453323 w 794724"/>
                      <a:gd name="connsiteY1" fmla="*/ 542601 h 656516"/>
                      <a:gd name="connsiteX2" fmla="*/ 775903 w 794724"/>
                      <a:gd name="connsiteY2" fmla="*/ 90480 h 656516"/>
                      <a:gd name="connsiteX3" fmla="*/ 784158 w 794724"/>
                      <a:gd name="connsiteY3" fmla="*/ 10471 h 656516"/>
                      <a:gd name="connsiteX4" fmla="*/ 682558 w 794724"/>
                      <a:gd name="connsiteY4" fmla="*/ 311 h 656516"/>
                      <a:gd name="connsiteX5" fmla="*/ 564448 w 794724"/>
                      <a:gd name="connsiteY5" fmla="*/ 86036 h 656516"/>
                      <a:gd name="connsiteX6" fmla="*/ 443163 w 794724"/>
                      <a:gd name="connsiteY6" fmla="*/ 227641 h 656516"/>
                      <a:gd name="connsiteX7" fmla="*/ 68513 w 794724"/>
                      <a:gd name="connsiteY7" fmla="*/ 271455 h 656516"/>
                      <a:gd name="connsiteX8" fmla="*/ 44383 w 794724"/>
                      <a:gd name="connsiteY8" fmla="*/ 588955 h 656516"/>
                      <a:gd name="connsiteX9" fmla="*/ 89468 w 794724"/>
                      <a:gd name="connsiteY9" fmla="*/ 621976 h 656516"/>
                      <a:gd name="connsiteX10" fmla="*/ 329498 w 794724"/>
                      <a:gd name="connsiteY10" fmla="*/ 635946 h 656516"/>
                      <a:gd name="connsiteX11" fmla="*/ 204403 w 794724"/>
                      <a:gd name="connsiteY11" fmla="*/ 559746 h 656516"/>
                      <a:gd name="connsiteX12" fmla="*/ 136458 w 794724"/>
                      <a:gd name="connsiteY12" fmla="*/ 536251 h 656516"/>
                      <a:gd name="connsiteX13" fmla="*/ 98993 w 794724"/>
                      <a:gd name="connsiteY13" fmla="*/ 504501 h 656516"/>
                      <a:gd name="connsiteX14" fmla="*/ 88198 w 794724"/>
                      <a:gd name="connsiteY14" fmla="*/ 490530 h 656516"/>
                      <a:gd name="connsiteX15" fmla="*/ 88198 w 794724"/>
                      <a:gd name="connsiteY15" fmla="*/ 489896 h 656516"/>
                      <a:gd name="connsiteX16" fmla="*/ 71688 w 794724"/>
                      <a:gd name="connsiteY16" fmla="*/ 460051 h 656516"/>
                      <a:gd name="connsiteX17" fmla="*/ 61528 w 794724"/>
                      <a:gd name="connsiteY17" fmla="*/ 372421 h 656516"/>
                      <a:gd name="connsiteX18" fmla="*/ 131378 w 794724"/>
                      <a:gd name="connsiteY18" fmla="*/ 246691 h 656516"/>
                      <a:gd name="connsiteX19" fmla="*/ 327593 w 794724"/>
                      <a:gd name="connsiteY19" fmla="*/ 207955 h 656516"/>
                      <a:gd name="connsiteX20" fmla="*/ 340928 w 794724"/>
                      <a:gd name="connsiteY20" fmla="*/ 213671 h 656516"/>
                      <a:gd name="connsiteX21" fmla="*/ 353628 w 794724"/>
                      <a:gd name="connsiteY21" fmla="*/ 220655 h 656516"/>
                      <a:gd name="connsiteX22" fmla="*/ 353628 w 794724"/>
                      <a:gd name="connsiteY22" fmla="*/ 220655 h 656516"/>
                      <a:gd name="connsiteX23" fmla="*/ 353628 w 794724"/>
                      <a:gd name="connsiteY23" fmla="*/ 220655 h 656516"/>
                      <a:gd name="connsiteX24" fmla="*/ 375218 w 794724"/>
                      <a:gd name="connsiteY24" fmla="*/ 236530 h 656516"/>
                      <a:gd name="connsiteX25" fmla="*/ 391093 w 794724"/>
                      <a:gd name="connsiteY25" fmla="*/ 252405 h 656516"/>
                      <a:gd name="connsiteX26" fmla="*/ 429828 w 794724"/>
                      <a:gd name="connsiteY26" fmla="*/ 364800 h 656516"/>
                      <a:gd name="connsiteX27" fmla="*/ 427923 w 794724"/>
                      <a:gd name="connsiteY27" fmla="*/ 387026 h 656516"/>
                      <a:gd name="connsiteX28" fmla="*/ 359343 w 794724"/>
                      <a:gd name="connsiteY28" fmla="*/ 509580 h 656516"/>
                      <a:gd name="connsiteX29" fmla="*/ 204403 w 794724"/>
                      <a:gd name="connsiteY29" fmla="*/ 559746 h 656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94724" h="656516">
                        <a:moveTo>
                          <a:pt x="329498" y="635946"/>
                        </a:moveTo>
                        <a:cubicBezTo>
                          <a:pt x="378393" y="616896"/>
                          <a:pt x="420938" y="583876"/>
                          <a:pt x="453323" y="542601"/>
                        </a:cubicBezTo>
                        <a:cubicBezTo>
                          <a:pt x="480628" y="508946"/>
                          <a:pt x="775903" y="90480"/>
                          <a:pt x="775903" y="90480"/>
                        </a:cubicBezTo>
                        <a:cubicBezTo>
                          <a:pt x="812733" y="26980"/>
                          <a:pt x="784158" y="10471"/>
                          <a:pt x="784158" y="10471"/>
                        </a:cubicBezTo>
                        <a:lnTo>
                          <a:pt x="682558" y="311"/>
                        </a:lnTo>
                        <a:cubicBezTo>
                          <a:pt x="682558" y="311"/>
                          <a:pt x="643188" y="-9850"/>
                          <a:pt x="564448" y="86036"/>
                        </a:cubicBezTo>
                        <a:cubicBezTo>
                          <a:pt x="485708" y="181286"/>
                          <a:pt x="443163" y="227641"/>
                          <a:pt x="443163" y="227641"/>
                        </a:cubicBezTo>
                        <a:cubicBezTo>
                          <a:pt x="443163" y="227641"/>
                          <a:pt x="264093" y="33330"/>
                          <a:pt x="68513" y="271455"/>
                        </a:cubicBezTo>
                        <a:cubicBezTo>
                          <a:pt x="-28642" y="390201"/>
                          <a:pt x="-8957" y="501326"/>
                          <a:pt x="44383" y="588955"/>
                        </a:cubicBezTo>
                        <a:cubicBezTo>
                          <a:pt x="58353" y="601655"/>
                          <a:pt x="72958" y="612451"/>
                          <a:pt x="89468" y="621976"/>
                        </a:cubicBezTo>
                        <a:cubicBezTo>
                          <a:pt x="162493" y="663251"/>
                          <a:pt x="250123" y="667061"/>
                          <a:pt x="329498" y="635946"/>
                        </a:cubicBezTo>
                        <a:close/>
                        <a:moveTo>
                          <a:pt x="204403" y="559746"/>
                        </a:moveTo>
                        <a:cubicBezTo>
                          <a:pt x="180273" y="556571"/>
                          <a:pt x="157413" y="548951"/>
                          <a:pt x="136458" y="536251"/>
                        </a:cubicBezTo>
                        <a:cubicBezTo>
                          <a:pt x="122488" y="527996"/>
                          <a:pt x="109788" y="517201"/>
                          <a:pt x="98993" y="504501"/>
                        </a:cubicBezTo>
                        <a:cubicBezTo>
                          <a:pt x="95183" y="500055"/>
                          <a:pt x="91373" y="495611"/>
                          <a:pt x="88198" y="490530"/>
                        </a:cubicBezTo>
                        <a:cubicBezTo>
                          <a:pt x="88198" y="490530"/>
                          <a:pt x="88198" y="490530"/>
                          <a:pt x="88198" y="489896"/>
                        </a:cubicBezTo>
                        <a:cubicBezTo>
                          <a:pt x="81848" y="480371"/>
                          <a:pt x="76133" y="470211"/>
                          <a:pt x="71688" y="460051"/>
                        </a:cubicBezTo>
                        <a:cubicBezTo>
                          <a:pt x="60893" y="433380"/>
                          <a:pt x="57083" y="403536"/>
                          <a:pt x="61528" y="372421"/>
                        </a:cubicBezTo>
                        <a:cubicBezTo>
                          <a:pt x="67878" y="324796"/>
                          <a:pt x="92643" y="279711"/>
                          <a:pt x="131378" y="246691"/>
                        </a:cubicBezTo>
                        <a:cubicBezTo>
                          <a:pt x="187893" y="197796"/>
                          <a:pt x="264728" y="183825"/>
                          <a:pt x="327593" y="207955"/>
                        </a:cubicBezTo>
                        <a:cubicBezTo>
                          <a:pt x="332038" y="209861"/>
                          <a:pt x="336483" y="211766"/>
                          <a:pt x="340928" y="213671"/>
                        </a:cubicBezTo>
                        <a:cubicBezTo>
                          <a:pt x="345373" y="215575"/>
                          <a:pt x="349183" y="218116"/>
                          <a:pt x="353628" y="220655"/>
                        </a:cubicBezTo>
                        <a:lnTo>
                          <a:pt x="353628" y="220655"/>
                        </a:lnTo>
                        <a:lnTo>
                          <a:pt x="353628" y="220655"/>
                        </a:lnTo>
                        <a:cubicBezTo>
                          <a:pt x="361248" y="225100"/>
                          <a:pt x="368233" y="230816"/>
                          <a:pt x="375218" y="236530"/>
                        </a:cubicBezTo>
                        <a:cubicBezTo>
                          <a:pt x="380933" y="241611"/>
                          <a:pt x="386013" y="246691"/>
                          <a:pt x="391093" y="252405"/>
                        </a:cubicBezTo>
                        <a:cubicBezTo>
                          <a:pt x="418398" y="284155"/>
                          <a:pt x="431098" y="324161"/>
                          <a:pt x="429828" y="364800"/>
                        </a:cubicBezTo>
                        <a:cubicBezTo>
                          <a:pt x="429828" y="372421"/>
                          <a:pt x="428558" y="380040"/>
                          <a:pt x="427923" y="387026"/>
                        </a:cubicBezTo>
                        <a:cubicBezTo>
                          <a:pt x="420938" y="432111"/>
                          <a:pt x="398078" y="475926"/>
                          <a:pt x="359343" y="509580"/>
                        </a:cubicBezTo>
                        <a:cubicBezTo>
                          <a:pt x="314258" y="548951"/>
                          <a:pt x="257108" y="566096"/>
                          <a:pt x="204403" y="559746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7" name="任意形状 346"/>
                  <p:cNvSpPr/>
                  <p:nvPr/>
                </p:nvSpPr>
                <p:spPr>
                  <a:xfrm>
                    <a:off x="8530313" y="6330180"/>
                    <a:ext cx="369932" cy="364428"/>
                  </a:xfrm>
                  <a:custGeom>
                    <a:avLst/>
                    <a:gdLst>
                      <a:gd name="connsiteX0" fmla="*/ 299361 w 369932"/>
                      <a:gd name="connsiteY0" fmla="*/ 313189 h 364428"/>
                      <a:gd name="connsiteX1" fmla="*/ 367941 w 369932"/>
                      <a:gd name="connsiteY1" fmla="*/ 190635 h 364428"/>
                      <a:gd name="connsiteX2" fmla="*/ 369846 w 369932"/>
                      <a:gd name="connsiteY2" fmla="*/ 168410 h 364428"/>
                      <a:gd name="connsiteX3" fmla="*/ 331111 w 369932"/>
                      <a:gd name="connsiteY3" fmla="*/ 56015 h 364428"/>
                      <a:gd name="connsiteX4" fmla="*/ 315236 w 369932"/>
                      <a:gd name="connsiteY4" fmla="*/ 40140 h 364428"/>
                      <a:gd name="connsiteX5" fmla="*/ 293646 w 369932"/>
                      <a:gd name="connsiteY5" fmla="*/ 24265 h 364428"/>
                      <a:gd name="connsiteX6" fmla="*/ 280946 w 369932"/>
                      <a:gd name="connsiteY6" fmla="*/ 17279 h 364428"/>
                      <a:gd name="connsiteX7" fmla="*/ 267611 w 369932"/>
                      <a:gd name="connsiteY7" fmla="*/ 11565 h 364428"/>
                      <a:gd name="connsiteX8" fmla="*/ 71396 w 369932"/>
                      <a:gd name="connsiteY8" fmla="*/ 50299 h 364428"/>
                      <a:gd name="connsiteX9" fmla="*/ 1546 w 369932"/>
                      <a:gd name="connsiteY9" fmla="*/ 176029 h 364428"/>
                      <a:gd name="connsiteX10" fmla="*/ 11706 w 369932"/>
                      <a:gd name="connsiteY10" fmla="*/ 263660 h 364428"/>
                      <a:gd name="connsiteX11" fmla="*/ 28216 w 369932"/>
                      <a:gd name="connsiteY11" fmla="*/ 293504 h 364428"/>
                      <a:gd name="connsiteX12" fmla="*/ 28216 w 369932"/>
                      <a:gd name="connsiteY12" fmla="*/ 294139 h 364428"/>
                      <a:gd name="connsiteX13" fmla="*/ 39011 w 369932"/>
                      <a:gd name="connsiteY13" fmla="*/ 308110 h 364428"/>
                      <a:gd name="connsiteX14" fmla="*/ 76476 w 369932"/>
                      <a:gd name="connsiteY14" fmla="*/ 339860 h 364428"/>
                      <a:gd name="connsiteX15" fmla="*/ 144421 w 369932"/>
                      <a:gd name="connsiteY15" fmla="*/ 363354 h 364428"/>
                      <a:gd name="connsiteX16" fmla="*/ 299361 w 369932"/>
                      <a:gd name="connsiteY16" fmla="*/ 313189 h 364428"/>
                      <a:gd name="connsiteX17" fmla="*/ 62506 w 369932"/>
                      <a:gd name="connsiteY17" fmla="*/ 289060 h 364428"/>
                      <a:gd name="connsiteX18" fmla="*/ 91716 w 369932"/>
                      <a:gd name="connsiteY18" fmla="*/ 72524 h 364428"/>
                      <a:gd name="connsiteX19" fmla="*/ 310156 w 369932"/>
                      <a:gd name="connsiteY19" fmla="*/ 75699 h 364428"/>
                      <a:gd name="connsiteX20" fmla="*/ 280946 w 369932"/>
                      <a:gd name="connsiteY20" fmla="*/ 292235 h 364428"/>
                      <a:gd name="connsiteX21" fmla="*/ 62506 w 369932"/>
                      <a:gd name="connsiteY21" fmla="*/ 289060 h 364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69932" h="364428">
                        <a:moveTo>
                          <a:pt x="299361" y="313189"/>
                        </a:moveTo>
                        <a:cubicBezTo>
                          <a:pt x="338096" y="279535"/>
                          <a:pt x="361591" y="235720"/>
                          <a:pt x="367941" y="190635"/>
                        </a:cubicBezTo>
                        <a:cubicBezTo>
                          <a:pt x="369211" y="183014"/>
                          <a:pt x="369846" y="175395"/>
                          <a:pt x="369846" y="168410"/>
                        </a:cubicBezTo>
                        <a:cubicBezTo>
                          <a:pt x="371116" y="127770"/>
                          <a:pt x="358416" y="87765"/>
                          <a:pt x="331111" y="56015"/>
                        </a:cubicBezTo>
                        <a:cubicBezTo>
                          <a:pt x="326031" y="50299"/>
                          <a:pt x="320951" y="45220"/>
                          <a:pt x="315236" y="40140"/>
                        </a:cubicBezTo>
                        <a:cubicBezTo>
                          <a:pt x="308251" y="34424"/>
                          <a:pt x="301266" y="29345"/>
                          <a:pt x="293646" y="24265"/>
                        </a:cubicBezTo>
                        <a:cubicBezTo>
                          <a:pt x="289201" y="21724"/>
                          <a:pt x="285391" y="19185"/>
                          <a:pt x="280946" y="17279"/>
                        </a:cubicBezTo>
                        <a:cubicBezTo>
                          <a:pt x="276501" y="15374"/>
                          <a:pt x="272056" y="13470"/>
                          <a:pt x="267611" y="11565"/>
                        </a:cubicBezTo>
                        <a:cubicBezTo>
                          <a:pt x="204746" y="-12565"/>
                          <a:pt x="127911" y="1404"/>
                          <a:pt x="71396" y="50299"/>
                        </a:cubicBezTo>
                        <a:cubicBezTo>
                          <a:pt x="33296" y="83320"/>
                          <a:pt x="8531" y="127770"/>
                          <a:pt x="1546" y="176029"/>
                        </a:cubicBezTo>
                        <a:cubicBezTo>
                          <a:pt x="-2264" y="206510"/>
                          <a:pt x="911" y="236354"/>
                          <a:pt x="11706" y="263660"/>
                        </a:cubicBezTo>
                        <a:cubicBezTo>
                          <a:pt x="16151" y="274454"/>
                          <a:pt x="21231" y="284614"/>
                          <a:pt x="28216" y="293504"/>
                        </a:cubicBezTo>
                        <a:cubicBezTo>
                          <a:pt x="28216" y="293504"/>
                          <a:pt x="28216" y="293504"/>
                          <a:pt x="28216" y="294139"/>
                        </a:cubicBezTo>
                        <a:cubicBezTo>
                          <a:pt x="31391" y="299220"/>
                          <a:pt x="35201" y="303664"/>
                          <a:pt x="39011" y="308110"/>
                        </a:cubicBezTo>
                        <a:cubicBezTo>
                          <a:pt x="49806" y="320810"/>
                          <a:pt x="62506" y="330970"/>
                          <a:pt x="76476" y="339860"/>
                        </a:cubicBezTo>
                        <a:cubicBezTo>
                          <a:pt x="97431" y="352560"/>
                          <a:pt x="120291" y="360179"/>
                          <a:pt x="144421" y="363354"/>
                        </a:cubicBezTo>
                        <a:cubicBezTo>
                          <a:pt x="198396" y="369070"/>
                          <a:pt x="255546" y="351925"/>
                          <a:pt x="299361" y="313189"/>
                        </a:cubicBezTo>
                        <a:close/>
                        <a:moveTo>
                          <a:pt x="62506" y="289060"/>
                        </a:moveTo>
                        <a:cubicBezTo>
                          <a:pt x="9801" y="228100"/>
                          <a:pt x="23136" y="131579"/>
                          <a:pt x="91716" y="72524"/>
                        </a:cubicBezTo>
                        <a:cubicBezTo>
                          <a:pt x="160296" y="13470"/>
                          <a:pt x="258086" y="14740"/>
                          <a:pt x="310156" y="75699"/>
                        </a:cubicBezTo>
                        <a:cubicBezTo>
                          <a:pt x="362226" y="136660"/>
                          <a:pt x="349526" y="233179"/>
                          <a:pt x="280946" y="292235"/>
                        </a:cubicBezTo>
                        <a:cubicBezTo>
                          <a:pt x="212366" y="350654"/>
                          <a:pt x="114576" y="349385"/>
                          <a:pt x="62506" y="289060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8" name="任意形状 347"/>
                  <p:cNvSpPr/>
                  <p:nvPr/>
                </p:nvSpPr>
                <p:spPr>
                  <a:xfrm>
                    <a:off x="8436184" y="6073770"/>
                    <a:ext cx="820210" cy="647704"/>
                  </a:xfrm>
                  <a:custGeom>
                    <a:avLst/>
                    <a:gdLst>
                      <a:gd name="connsiteX0" fmla="*/ 104566 w 820210"/>
                      <a:gd name="connsiteY0" fmla="*/ 330840 h 647704"/>
                      <a:gd name="connsiteX1" fmla="*/ 479216 w 820210"/>
                      <a:gd name="connsiteY1" fmla="*/ 287025 h 647704"/>
                      <a:gd name="connsiteX2" fmla="*/ 600501 w 820210"/>
                      <a:gd name="connsiteY2" fmla="*/ 145420 h 647704"/>
                      <a:gd name="connsiteX3" fmla="*/ 718610 w 820210"/>
                      <a:gd name="connsiteY3" fmla="*/ 59695 h 647704"/>
                      <a:gd name="connsiteX4" fmla="*/ 820210 w 820210"/>
                      <a:gd name="connsiteY4" fmla="*/ 69855 h 647704"/>
                      <a:gd name="connsiteX5" fmla="*/ 774491 w 820210"/>
                      <a:gd name="connsiteY5" fmla="*/ 43185 h 647704"/>
                      <a:gd name="connsiteX6" fmla="*/ 712896 w 820210"/>
                      <a:gd name="connsiteY6" fmla="*/ 8260 h 647704"/>
                      <a:gd name="connsiteX7" fmla="*/ 712896 w 820210"/>
                      <a:gd name="connsiteY7" fmla="*/ 8260 h 647704"/>
                      <a:gd name="connsiteX8" fmla="*/ 712896 w 820210"/>
                      <a:gd name="connsiteY8" fmla="*/ 8260 h 647704"/>
                      <a:gd name="connsiteX9" fmla="*/ 616376 w 820210"/>
                      <a:gd name="connsiteY9" fmla="*/ 53345 h 647704"/>
                      <a:gd name="connsiteX10" fmla="*/ 460166 w 820210"/>
                      <a:gd name="connsiteY10" fmla="*/ 214635 h 647704"/>
                      <a:gd name="connsiteX11" fmla="*/ 433496 w 820210"/>
                      <a:gd name="connsiteY11" fmla="*/ 196855 h 647704"/>
                      <a:gd name="connsiteX12" fmla="*/ 105201 w 820210"/>
                      <a:gd name="connsiteY12" fmla="*/ 236860 h 647704"/>
                      <a:gd name="connsiteX13" fmla="*/ 60751 w 820210"/>
                      <a:gd name="connsiteY13" fmla="*/ 627385 h 647704"/>
                      <a:gd name="connsiteX14" fmla="*/ 80435 w 820210"/>
                      <a:gd name="connsiteY14" fmla="*/ 647705 h 647704"/>
                      <a:gd name="connsiteX15" fmla="*/ 104566 w 820210"/>
                      <a:gd name="connsiteY15" fmla="*/ 330840 h 6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20210" h="647704">
                        <a:moveTo>
                          <a:pt x="104566" y="330840"/>
                        </a:moveTo>
                        <a:cubicBezTo>
                          <a:pt x="300146" y="92715"/>
                          <a:pt x="479216" y="287025"/>
                          <a:pt x="479216" y="287025"/>
                        </a:cubicBezTo>
                        <a:cubicBezTo>
                          <a:pt x="479216" y="287025"/>
                          <a:pt x="521760" y="241305"/>
                          <a:pt x="600501" y="145420"/>
                        </a:cubicBezTo>
                        <a:cubicBezTo>
                          <a:pt x="679241" y="50170"/>
                          <a:pt x="718610" y="59695"/>
                          <a:pt x="718610" y="59695"/>
                        </a:cubicBezTo>
                        <a:lnTo>
                          <a:pt x="820210" y="69855"/>
                        </a:lnTo>
                        <a:lnTo>
                          <a:pt x="774491" y="43185"/>
                        </a:lnTo>
                        <a:lnTo>
                          <a:pt x="712896" y="8260"/>
                        </a:lnTo>
                        <a:lnTo>
                          <a:pt x="712896" y="8260"/>
                        </a:lnTo>
                        <a:lnTo>
                          <a:pt x="712896" y="8260"/>
                        </a:lnTo>
                        <a:cubicBezTo>
                          <a:pt x="676701" y="-12695"/>
                          <a:pt x="663366" y="7625"/>
                          <a:pt x="616376" y="53345"/>
                        </a:cubicBezTo>
                        <a:cubicBezTo>
                          <a:pt x="548431" y="120020"/>
                          <a:pt x="460166" y="214635"/>
                          <a:pt x="460166" y="214635"/>
                        </a:cubicBezTo>
                        <a:cubicBezTo>
                          <a:pt x="451910" y="208285"/>
                          <a:pt x="443021" y="202570"/>
                          <a:pt x="433496" y="196855"/>
                        </a:cubicBezTo>
                        <a:cubicBezTo>
                          <a:pt x="332531" y="139070"/>
                          <a:pt x="200451" y="154945"/>
                          <a:pt x="105201" y="236860"/>
                        </a:cubicBezTo>
                        <a:cubicBezTo>
                          <a:pt x="-15449" y="341000"/>
                          <a:pt x="-35134" y="516260"/>
                          <a:pt x="60751" y="627385"/>
                        </a:cubicBezTo>
                        <a:cubicBezTo>
                          <a:pt x="67101" y="634370"/>
                          <a:pt x="73451" y="641355"/>
                          <a:pt x="80435" y="647705"/>
                        </a:cubicBezTo>
                        <a:cubicBezTo>
                          <a:pt x="27096" y="560075"/>
                          <a:pt x="6776" y="448950"/>
                          <a:pt x="104566" y="33084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9" name="任意形状 348"/>
                  <p:cNvSpPr/>
                  <p:nvPr/>
                </p:nvSpPr>
                <p:spPr>
                  <a:xfrm>
                    <a:off x="9010631" y="6206648"/>
                    <a:ext cx="454678" cy="785336"/>
                  </a:xfrm>
                  <a:custGeom>
                    <a:avLst/>
                    <a:gdLst>
                      <a:gd name="connsiteX0" fmla="*/ 294024 w 454678"/>
                      <a:gd name="connsiteY0" fmla="*/ 106522 h 785336"/>
                      <a:gd name="connsiteX1" fmla="*/ 363238 w 454678"/>
                      <a:gd name="connsiteY1" fmla="*/ 41117 h 785336"/>
                      <a:gd name="connsiteX2" fmla="*/ 454678 w 454678"/>
                      <a:gd name="connsiteY2" fmla="*/ 69692 h 785336"/>
                      <a:gd name="connsiteX3" fmla="*/ 351174 w 454678"/>
                      <a:gd name="connsiteY3" fmla="*/ 2382 h 785336"/>
                      <a:gd name="connsiteX4" fmla="*/ 351174 w 454678"/>
                      <a:gd name="connsiteY4" fmla="*/ 2382 h 785336"/>
                      <a:gd name="connsiteX5" fmla="*/ 283863 w 454678"/>
                      <a:gd name="connsiteY5" fmla="*/ 46197 h 785336"/>
                      <a:gd name="connsiteX6" fmla="*/ 27958 w 454678"/>
                      <a:gd name="connsiteY6" fmla="*/ 538957 h 785336"/>
                      <a:gd name="connsiteX7" fmla="*/ 1288 w 454678"/>
                      <a:gd name="connsiteY7" fmla="*/ 691992 h 785336"/>
                      <a:gd name="connsiteX8" fmla="*/ 26053 w 454678"/>
                      <a:gd name="connsiteY8" fmla="*/ 785337 h 785336"/>
                      <a:gd name="connsiteX9" fmla="*/ 60343 w 454678"/>
                      <a:gd name="connsiteY9" fmla="*/ 565627 h 785336"/>
                      <a:gd name="connsiteX10" fmla="*/ 294024 w 454678"/>
                      <a:gd name="connsiteY10" fmla="*/ 106522 h 785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4678" h="785336">
                        <a:moveTo>
                          <a:pt x="294024" y="106522"/>
                        </a:moveTo>
                        <a:cubicBezTo>
                          <a:pt x="335934" y="18892"/>
                          <a:pt x="363238" y="41117"/>
                          <a:pt x="363238" y="41117"/>
                        </a:cubicBezTo>
                        <a:lnTo>
                          <a:pt x="454678" y="69692"/>
                        </a:lnTo>
                        <a:lnTo>
                          <a:pt x="351174" y="2382"/>
                        </a:lnTo>
                        <a:lnTo>
                          <a:pt x="351174" y="2382"/>
                        </a:lnTo>
                        <a:cubicBezTo>
                          <a:pt x="351174" y="2382"/>
                          <a:pt x="323868" y="-15398"/>
                          <a:pt x="283863" y="46197"/>
                        </a:cubicBezTo>
                        <a:cubicBezTo>
                          <a:pt x="283863" y="46197"/>
                          <a:pt x="45738" y="499587"/>
                          <a:pt x="27958" y="538957"/>
                        </a:cubicBezTo>
                        <a:cubicBezTo>
                          <a:pt x="6368" y="586582"/>
                          <a:pt x="-3792" y="639287"/>
                          <a:pt x="1288" y="691992"/>
                        </a:cubicBezTo>
                        <a:cubicBezTo>
                          <a:pt x="4463" y="725012"/>
                          <a:pt x="12718" y="756127"/>
                          <a:pt x="26053" y="785337"/>
                        </a:cubicBezTo>
                        <a:cubicBezTo>
                          <a:pt x="6368" y="662782"/>
                          <a:pt x="60343" y="565627"/>
                          <a:pt x="60343" y="565627"/>
                        </a:cubicBezTo>
                        <a:cubicBezTo>
                          <a:pt x="60343" y="565627"/>
                          <a:pt x="252113" y="194152"/>
                          <a:pt x="294024" y="106522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0" name="任意形状 349"/>
                  <p:cNvSpPr/>
                  <p:nvPr/>
                </p:nvSpPr>
                <p:spPr>
                  <a:xfrm>
                    <a:off x="9314180" y="6423659"/>
                    <a:ext cx="195579" cy="350520"/>
                  </a:xfrm>
                  <a:custGeom>
                    <a:avLst/>
                    <a:gdLst>
                      <a:gd name="connsiteX0" fmla="*/ 195580 w 195579"/>
                      <a:gd name="connsiteY0" fmla="*/ 350520 h 350520"/>
                      <a:gd name="connsiteX1" fmla="*/ 50800 w 195579"/>
                      <a:gd name="connsiteY1" fmla="*/ 182245 h 350520"/>
                      <a:gd name="connsiteX2" fmla="*/ 116839 w 195579"/>
                      <a:gd name="connsiteY2" fmla="*/ 0 h 350520"/>
                      <a:gd name="connsiteX3" fmla="*/ 0 w 195579"/>
                      <a:gd name="connsiteY3" fmla="*/ 191135 h 350520"/>
                      <a:gd name="connsiteX4" fmla="*/ 195580 w 195579"/>
                      <a:gd name="connsiteY4" fmla="*/ 350520 h 350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579" h="350520">
                        <a:moveTo>
                          <a:pt x="195580" y="350520"/>
                        </a:moveTo>
                        <a:cubicBezTo>
                          <a:pt x="167639" y="231140"/>
                          <a:pt x="50800" y="182245"/>
                          <a:pt x="50800" y="182245"/>
                        </a:cubicBezTo>
                        <a:lnTo>
                          <a:pt x="116839" y="0"/>
                        </a:lnTo>
                        <a:lnTo>
                          <a:pt x="0" y="191135"/>
                        </a:lnTo>
                        <a:cubicBezTo>
                          <a:pt x="131445" y="226695"/>
                          <a:pt x="195580" y="350520"/>
                          <a:pt x="195580" y="350520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1" name="任意形状 350"/>
                  <p:cNvSpPr/>
                  <p:nvPr/>
                </p:nvSpPr>
                <p:spPr>
                  <a:xfrm>
                    <a:off x="9537065" y="5328284"/>
                    <a:ext cx="367029" cy="533400"/>
                  </a:xfrm>
                  <a:custGeom>
                    <a:avLst/>
                    <a:gdLst>
                      <a:gd name="connsiteX0" fmla="*/ 59055 w 367029"/>
                      <a:gd name="connsiteY0" fmla="*/ 533400 h 533400"/>
                      <a:gd name="connsiteX1" fmla="*/ 367030 w 367029"/>
                      <a:gd name="connsiteY1" fmla="*/ 0 h 533400"/>
                      <a:gd name="connsiteX2" fmla="*/ 0 w 367029"/>
                      <a:gd name="connsiteY2" fmla="*/ 469900 h 533400"/>
                      <a:gd name="connsiteX3" fmla="*/ 59055 w 367029"/>
                      <a:gd name="connsiteY3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029" h="533400">
                        <a:moveTo>
                          <a:pt x="59055" y="533400"/>
                        </a:moveTo>
                        <a:lnTo>
                          <a:pt x="367030" y="0"/>
                        </a:lnTo>
                        <a:lnTo>
                          <a:pt x="0" y="469900"/>
                        </a:lnTo>
                        <a:cubicBezTo>
                          <a:pt x="50165" y="485140"/>
                          <a:pt x="59055" y="533400"/>
                          <a:pt x="59055" y="533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3" name="图形 6"/>
                <p:cNvGrpSpPr/>
                <p:nvPr/>
              </p:nvGrpSpPr>
              <p:grpSpPr>
                <a:xfrm>
                  <a:off x="8436184" y="5117405"/>
                  <a:ext cx="1556129" cy="2027299"/>
                  <a:chOff x="8436184" y="5117405"/>
                  <a:chExt cx="1556129" cy="2027299"/>
                </a:xfrm>
                <a:noFill/>
              </p:grpSpPr>
              <p:sp>
                <p:nvSpPr>
                  <p:cNvPr id="314" name="任意形状 313"/>
                  <p:cNvSpPr/>
                  <p:nvPr/>
                </p:nvSpPr>
                <p:spPr>
                  <a:xfrm>
                    <a:off x="9148444" y="5130800"/>
                    <a:ext cx="843869" cy="1012825"/>
                  </a:xfrm>
                  <a:custGeom>
                    <a:avLst/>
                    <a:gdLst>
                      <a:gd name="connsiteX0" fmla="*/ 800100 w 843869"/>
                      <a:gd name="connsiteY0" fmla="*/ 0 h 1012825"/>
                      <a:gd name="connsiteX1" fmla="*/ 0 w 843869"/>
                      <a:gd name="connsiteY1" fmla="*/ 951230 h 1012825"/>
                      <a:gd name="connsiteX2" fmla="*/ 107315 w 843869"/>
                      <a:gd name="connsiteY2" fmla="*/ 1012825 h 1012825"/>
                      <a:gd name="connsiteX3" fmla="*/ 177165 w 843869"/>
                      <a:gd name="connsiteY3" fmla="*/ 945515 h 1012825"/>
                      <a:gd name="connsiteX4" fmla="*/ 420370 w 843869"/>
                      <a:gd name="connsiteY4" fmla="*/ 866140 h 1012825"/>
                      <a:gd name="connsiteX5" fmla="*/ 814070 w 843869"/>
                      <a:gd name="connsiteY5" fmla="*/ 180340 h 1012825"/>
                      <a:gd name="connsiteX6" fmla="*/ 800100 w 843869"/>
                      <a:gd name="connsiteY6" fmla="*/ 0 h 1012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3869" h="1012825">
                        <a:moveTo>
                          <a:pt x="800100" y="0"/>
                        </a:moveTo>
                        <a:lnTo>
                          <a:pt x="0" y="951230"/>
                        </a:lnTo>
                        <a:lnTo>
                          <a:pt x="107315" y="1012825"/>
                        </a:lnTo>
                        <a:lnTo>
                          <a:pt x="177165" y="945515"/>
                        </a:lnTo>
                        <a:cubicBezTo>
                          <a:pt x="177165" y="945515"/>
                          <a:pt x="343536" y="999490"/>
                          <a:pt x="420370" y="866140"/>
                        </a:cubicBezTo>
                        <a:cubicBezTo>
                          <a:pt x="497205" y="732155"/>
                          <a:pt x="814070" y="180340"/>
                          <a:pt x="814070" y="180340"/>
                        </a:cubicBezTo>
                        <a:cubicBezTo>
                          <a:pt x="814070" y="180340"/>
                          <a:pt x="889636" y="56515"/>
                          <a:pt x="800100" y="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任意形状 314"/>
                  <p:cNvSpPr/>
                  <p:nvPr/>
                </p:nvSpPr>
                <p:spPr>
                  <a:xfrm>
                    <a:off x="8895715" y="6073518"/>
                    <a:ext cx="252729" cy="214886"/>
                  </a:xfrm>
                  <a:custGeom>
                    <a:avLst/>
                    <a:gdLst>
                      <a:gd name="connsiteX0" fmla="*/ 0 w 252729"/>
                      <a:gd name="connsiteY0" fmla="*/ 214887 h 214886"/>
                      <a:gd name="connsiteX1" fmla="*/ 156210 w 252729"/>
                      <a:gd name="connsiteY1" fmla="*/ 53597 h 214886"/>
                      <a:gd name="connsiteX2" fmla="*/ 252730 w 252729"/>
                      <a:gd name="connsiteY2" fmla="*/ 7877 h 21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2729" h="214886">
                        <a:moveTo>
                          <a:pt x="0" y="214887"/>
                        </a:moveTo>
                        <a:cubicBezTo>
                          <a:pt x="0" y="214887"/>
                          <a:pt x="88265" y="120272"/>
                          <a:pt x="156210" y="53597"/>
                        </a:cubicBezTo>
                        <a:cubicBezTo>
                          <a:pt x="203200" y="7877"/>
                          <a:pt x="216535" y="-12443"/>
                          <a:pt x="252730" y="7877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任意形状 315"/>
                  <p:cNvSpPr/>
                  <p:nvPr/>
                </p:nvSpPr>
                <p:spPr>
                  <a:xfrm>
                    <a:off x="8436184" y="6143625"/>
                    <a:ext cx="830142" cy="646046"/>
                  </a:xfrm>
                  <a:custGeom>
                    <a:avLst/>
                    <a:gdLst>
                      <a:gd name="connsiteX0" fmla="*/ 819576 w 830142"/>
                      <a:gd name="connsiteY0" fmla="*/ 0 h 646046"/>
                      <a:gd name="connsiteX1" fmla="*/ 811321 w 830142"/>
                      <a:gd name="connsiteY1" fmla="*/ 80010 h 646046"/>
                      <a:gd name="connsiteX2" fmla="*/ 488741 w 830142"/>
                      <a:gd name="connsiteY2" fmla="*/ 532130 h 646046"/>
                      <a:gd name="connsiteX3" fmla="*/ 364916 w 830142"/>
                      <a:gd name="connsiteY3" fmla="*/ 625475 h 646046"/>
                      <a:gd name="connsiteX4" fmla="*/ 125521 w 830142"/>
                      <a:gd name="connsiteY4" fmla="*/ 611505 h 646046"/>
                      <a:gd name="connsiteX5" fmla="*/ 60751 w 830142"/>
                      <a:gd name="connsiteY5" fmla="*/ 558165 h 646046"/>
                      <a:gd name="connsiteX6" fmla="*/ 105201 w 830142"/>
                      <a:gd name="connsiteY6" fmla="*/ 167640 h 646046"/>
                      <a:gd name="connsiteX7" fmla="*/ 433496 w 830142"/>
                      <a:gd name="connsiteY7" fmla="*/ 127635 h 646046"/>
                      <a:gd name="connsiteX8" fmla="*/ 460166 w 830142"/>
                      <a:gd name="connsiteY8" fmla="*/ 145415 h 646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0142" h="646046">
                        <a:moveTo>
                          <a:pt x="819576" y="0"/>
                        </a:moveTo>
                        <a:cubicBezTo>
                          <a:pt x="819576" y="0"/>
                          <a:pt x="848151" y="16510"/>
                          <a:pt x="811321" y="80010"/>
                        </a:cubicBezTo>
                        <a:cubicBezTo>
                          <a:pt x="811321" y="80010"/>
                          <a:pt x="516046" y="497840"/>
                          <a:pt x="488741" y="532130"/>
                        </a:cubicBezTo>
                        <a:cubicBezTo>
                          <a:pt x="455721" y="572770"/>
                          <a:pt x="413810" y="605790"/>
                          <a:pt x="364916" y="625475"/>
                        </a:cubicBezTo>
                        <a:cubicBezTo>
                          <a:pt x="286176" y="656590"/>
                          <a:pt x="197910" y="652780"/>
                          <a:pt x="125521" y="611505"/>
                        </a:cubicBezTo>
                        <a:cubicBezTo>
                          <a:pt x="101391" y="597535"/>
                          <a:pt x="79166" y="579755"/>
                          <a:pt x="60751" y="558165"/>
                        </a:cubicBezTo>
                        <a:cubicBezTo>
                          <a:pt x="-35134" y="447040"/>
                          <a:pt x="-15449" y="271780"/>
                          <a:pt x="105201" y="167640"/>
                        </a:cubicBezTo>
                        <a:cubicBezTo>
                          <a:pt x="200451" y="85725"/>
                          <a:pt x="332531" y="69850"/>
                          <a:pt x="433496" y="127635"/>
                        </a:cubicBezTo>
                        <a:cubicBezTo>
                          <a:pt x="443021" y="132715"/>
                          <a:pt x="451910" y="139065"/>
                          <a:pt x="460166" y="14541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任意形状 316"/>
                  <p:cNvSpPr/>
                  <p:nvPr/>
                </p:nvSpPr>
                <p:spPr>
                  <a:xfrm>
                    <a:off x="8531583" y="6330228"/>
                    <a:ext cx="369583" cy="363665"/>
                  </a:xfrm>
                  <a:custGeom>
                    <a:avLst/>
                    <a:gdLst>
                      <a:gd name="connsiteX0" fmla="*/ 76477 w 369583"/>
                      <a:gd name="connsiteY0" fmla="*/ 339177 h 363665"/>
                      <a:gd name="connsiteX1" fmla="*/ 39012 w 369583"/>
                      <a:gd name="connsiteY1" fmla="*/ 307427 h 363665"/>
                      <a:gd name="connsiteX2" fmla="*/ 1547 w 369583"/>
                      <a:gd name="connsiteY2" fmla="*/ 175981 h 363665"/>
                      <a:gd name="connsiteX3" fmla="*/ 71397 w 369583"/>
                      <a:gd name="connsiteY3" fmla="*/ 50251 h 363665"/>
                      <a:gd name="connsiteX4" fmla="*/ 293012 w 369583"/>
                      <a:gd name="connsiteY4" fmla="*/ 24217 h 363665"/>
                      <a:gd name="connsiteX5" fmla="*/ 330477 w 369583"/>
                      <a:gd name="connsiteY5" fmla="*/ 55967 h 363665"/>
                      <a:gd name="connsiteX6" fmla="*/ 298727 w 369583"/>
                      <a:gd name="connsiteY6" fmla="*/ 313141 h 363665"/>
                      <a:gd name="connsiteX7" fmla="*/ 76477 w 369583"/>
                      <a:gd name="connsiteY7" fmla="*/ 339177 h 36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9583" h="363665">
                        <a:moveTo>
                          <a:pt x="76477" y="339177"/>
                        </a:moveTo>
                        <a:cubicBezTo>
                          <a:pt x="62507" y="330287"/>
                          <a:pt x="49807" y="320127"/>
                          <a:pt x="39012" y="307427"/>
                        </a:cubicBezTo>
                        <a:cubicBezTo>
                          <a:pt x="8532" y="271866"/>
                          <a:pt x="-4803" y="224877"/>
                          <a:pt x="1547" y="175981"/>
                        </a:cubicBezTo>
                        <a:cubicBezTo>
                          <a:pt x="7897" y="128356"/>
                          <a:pt x="32662" y="83271"/>
                          <a:pt x="71397" y="50251"/>
                        </a:cubicBezTo>
                        <a:cubicBezTo>
                          <a:pt x="136167" y="-5629"/>
                          <a:pt x="226972" y="-15788"/>
                          <a:pt x="293012" y="24217"/>
                        </a:cubicBezTo>
                        <a:cubicBezTo>
                          <a:pt x="306982" y="33106"/>
                          <a:pt x="319682" y="43267"/>
                          <a:pt x="330477" y="55967"/>
                        </a:cubicBezTo>
                        <a:cubicBezTo>
                          <a:pt x="393342" y="128356"/>
                          <a:pt x="378737" y="243927"/>
                          <a:pt x="298727" y="313141"/>
                        </a:cubicBezTo>
                        <a:cubicBezTo>
                          <a:pt x="233957" y="369022"/>
                          <a:pt x="142517" y="379816"/>
                          <a:pt x="76477" y="339177"/>
                        </a:cubicBez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" name="任意形状 317"/>
                  <p:cNvSpPr/>
                  <p:nvPr/>
                </p:nvSpPr>
                <p:spPr>
                  <a:xfrm>
                    <a:off x="8560822" y="6358636"/>
                    <a:ext cx="311645" cy="306577"/>
                  </a:xfrm>
                  <a:custGeom>
                    <a:avLst/>
                    <a:gdLst>
                      <a:gd name="connsiteX0" fmla="*/ 250438 w 311645"/>
                      <a:gd name="connsiteY0" fmla="*/ 263144 h 306577"/>
                      <a:gd name="connsiteX1" fmla="*/ 31998 w 311645"/>
                      <a:gd name="connsiteY1" fmla="*/ 259969 h 306577"/>
                      <a:gd name="connsiteX2" fmla="*/ 61208 w 311645"/>
                      <a:gd name="connsiteY2" fmla="*/ 43434 h 306577"/>
                      <a:gd name="connsiteX3" fmla="*/ 279648 w 311645"/>
                      <a:gd name="connsiteY3" fmla="*/ 46609 h 306577"/>
                      <a:gd name="connsiteX4" fmla="*/ 250438 w 311645"/>
                      <a:gd name="connsiteY4" fmla="*/ 263144 h 30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645" h="306577">
                        <a:moveTo>
                          <a:pt x="250438" y="263144"/>
                        </a:moveTo>
                        <a:cubicBezTo>
                          <a:pt x="181858" y="322198"/>
                          <a:pt x="84068" y="320929"/>
                          <a:pt x="31998" y="259969"/>
                        </a:cubicBezTo>
                        <a:cubicBezTo>
                          <a:pt x="-20072" y="199008"/>
                          <a:pt x="-7372" y="102489"/>
                          <a:pt x="61208" y="43434"/>
                        </a:cubicBezTo>
                        <a:cubicBezTo>
                          <a:pt x="129788" y="-15621"/>
                          <a:pt x="227578" y="-14352"/>
                          <a:pt x="279648" y="46609"/>
                        </a:cubicBezTo>
                        <a:cubicBezTo>
                          <a:pt x="331718" y="106934"/>
                          <a:pt x="319018" y="204089"/>
                          <a:pt x="250438" y="263144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任意形状 318"/>
                  <p:cNvSpPr/>
                  <p:nvPr/>
                </p:nvSpPr>
                <p:spPr>
                  <a:xfrm>
                    <a:off x="9361169" y="5900420"/>
                    <a:ext cx="262255" cy="375284"/>
                  </a:xfrm>
                  <a:custGeom>
                    <a:avLst/>
                    <a:gdLst>
                      <a:gd name="connsiteX0" fmla="*/ 3175 w 262255"/>
                      <a:gd name="connsiteY0" fmla="*/ 184150 h 375284"/>
                      <a:gd name="connsiteX1" fmla="*/ 28575 w 262255"/>
                      <a:gd name="connsiteY1" fmla="*/ 215265 h 375284"/>
                      <a:gd name="connsiteX2" fmla="*/ 0 w 262255"/>
                      <a:gd name="connsiteY2" fmla="*/ 307975 h 375284"/>
                      <a:gd name="connsiteX3" fmla="*/ 103505 w 262255"/>
                      <a:gd name="connsiteY3" fmla="*/ 375285 h 375284"/>
                      <a:gd name="connsiteX4" fmla="*/ 262255 w 262255"/>
                      <a:gd name="connsiteY4" fmla="*/ 0 h 375284"/>
                      <a:gd name="connsiteX5" fmla="*/ 262255 w 262255"/>
                      <a:gd name="connsiteY5" fmla="*/ 0 h 375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255" h="375284">
                        <a:moveTo>
                          <a:pt x="3175" y="184150"/>
                        </a:moveTo>
                        <a:cubicBezTo>
                          <a:pt x="17145" y="203835"/>
                          <a:pt x="28575" y="215265"/>
                          <a:pt x="28575" y="215265"/>
                        </a:cubicBezTo>
                        <a:lnTo>
                          <a:pt x="0" y="307975"/>
                        </a:lnTo>
                        <a:lnTo>
                          <a:pt x="103505" y="375285"/>
                        </a:lnTo>
                        <a:lnTo>
                          <a:pt x="262255" y="0"/>
                        </a:lnTo>
                        <a:lnTo>
                          <a:pt x="262255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" name="任意形状 319"/>
                  <p:cNvSpPr/>
                  <p:nvPr/>
                </p:nvSpPr>
                <p:spPr>
                  <a:xfrm>
                    <a:off x="9410700" y="5117405"/>
                    <a:ext cx="537844" cy="652839"/>
                  </a:xfrm>
                  <a:custGeom>
                    <a:avLst/>
                    <a:gdLst>
                      <a:gd name="connsiteX0" fmla="*/ 0 w 537844"/>
                      <a:gd name="connsiteY0" fmla="*/ 652840 h 652839"/>
                      <a:gd name="connsiteX1" fmla="*/ 371475 w 537844"/>
                      <a:gd name="connsiteY1" fmla="*/ 83244 h 652839"/>
                      <a:gd name="connsiteX2" fmla="*/ 537845 w 537844"/>
                      <a:gd name="connsiteY2" fmla="*/ 13394 h 652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7844" h="652839">
                        <a:moveTo>
                          <a:pt x="0" y="652840"/>
                        </a:moveTo>
                        <a:cubicBezTo>
                          <a:pt x="128905" y="454719"/>
                          <a:pt x="371475" y="83244"/>
                          <a:pt x="371475" y="83244"/>
                        </a:cubicBezTo>
                        <a:cubicBezTo>
                          <a:pt x="371475" y="83244"/>
                          <a:pt x="447040" y="-39946"/>
                          <a:pt x="537845" y="13394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" name="任意形状 320"/>
                  <p:cNvSpPr/>
                  <p:nvPr/>
                </p:nvSpPr>
                <p:spPr>
                  <a:xfrm>
                    <a:off x="9395459" y="6275704"/>
                    <a:ext cx="91159" cy="318770"/>
                  </a:xfrm>
                  <a:custGeom>
                    <a:avLst/>
                    <a:gdLst>
                      <a:gd name="connsiteX0" fmla="*/ 0 w 91159"/>
                      <a:gd name="connsiteY0" fmla="*/ 318770 h 318770"/>
                      <a:gd name="connsiteX1" fmla="*/ 72390 w 91159"/>
                      <a:gd name="connsiteY1" fmla="*/ 106680 h 318770"/>
                      <a:gd name="connsiteX2" fmla="*/ 69215 w 91159"/>
                      <a:gd name="connsiteY2" fmla="*/ 0 h 318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159" h="318770">
                        <a:moveTo>
                          <a:pt x="0" y="318770"/>
                        </a:moveTo>
                        <a:cubicBezTo>
                          <a:pt x="0" y="318770"/>
                          <a:pt x="43815" y="197485"/>
                          <a:pt x="72390" y="106680"/>
                        </a:cubicBezTo>
                        <a:cubicBezTo>
                          <a:pt x="92075" y="44450"/>
                          <a:pt x="103505" y="22860"/>
                          <a:pt x="6921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2" name="任意形状 321"/>
                  <p:cNvSpPr/>
                  <p:nvPr/>
                </p:nvSpPr>
                <p:spPr>
                  <a:xfrm>
                    <a:off x="9009996" y="6205377"/>
                    <a:ext cx="536098" cy="939327"/>
                  </a:xfrm>
                  <a:custGeom>
                    <a:avLst/>
                    <a:gdLst>
                      <a:gd name="connsiteX0" fmla="*/ 385463 w 536098"/>
                      <a:gd name="connsiteY0" fmla="*/ 389097 h 939327"/>
                      <a:gd name="connsiteX1" fmla="*/ 413403 w 536098"/>
                      <a:gd name="connsiteY1" fmla="*/ 404972 h 939327"/>
                      <a:gd name="connsiteX2" fmla="*/ 527068 w 536098"/>
                      <a:gd name="connsiteY2" fmla="*/ 715487 h 939327"/>
                      <a:gd name="connsiteX3" fmla="*/ 199408 w 536098"/>
                      <a:gd name="connsiteY3" fmla="*/ 932022 h 939327"/>
                      <a:gd name="connsiteX4" fmla="*/ 122573 w 536098"/>
                      <a:gd name="connsiteY4" fmla="*/ 899002 h 939327"/>
                      <a:gd name="connsiteX5" fmla="*/ 1288 w 536098"/>
                      <a:gd name="connsiteY5" fmla="*/ 691992 h 939327"/>
                      <a:gd name="connsiteX6" fmla="*/ 27958 w 536098"/>
                      <a:gd name="connsiteY6" fmla="*/ 538957 h 939327"/>
                      <a:gd name="connsiteX7" fmla="*/ 283863 w 536098"/>
                      <a:gd name="connsiteY7" fmla="*/ 46197 h 939327"/>
                      <a:gd name="connsiteX8" fmla="*/ 351809 w 536098"/>
                      <a:gd name="connsiteY8" fmla="*/ 2382 h 939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6098" h="939327">
                        <a:moveTo>
                          <a:pt x="385463" y="389097"/>
                        </a:moveTo>
                        <a:cubicBezTo>
                          <a:pt x="394988" y="393542"/>
                          <a:pt x="404513" y="398622"/>
                          <a:pt x="413403" y="404972"/>
                        </a:cubicBezTo>
                        <a:cubicBezTo>
                          <a:pt x="511193" y="468472"/>
                          <a:pt x="556913" y="593567"/>
                          <a:pt x="527068" y="715487"/>
                        </a:cubicBezTo>
                        <a:cubicBezTo>
                          <a:pt x="488968" y="869792"/>
                          <a:pt x="342284" y="967582"/>
                          <a:pt x="199408" y="932022"/>
                        </a:cubicBezTo>
                        <a:cubicBezTo>
                          <a:pt x="172103" y="925037"/>
                          <a:pt x="146068" y="914242"/>
                          <a:pt x="122573" y="899002"/>
                        </a:cubicBezTo>
                        <a:cubicBezTo>
                          <a:pt x="52723" y="853282"/>
                          <a:pt x="9543" y="776447"/>
                          <a:pt x="1288" y="691992"/>
                        </a:cubicBezTo>
                        <a:cubicBezTo>
                          <a:pt x="-3792" y="639922"/>
                          <a:pt x="6368" y="587217"/>
                          <a:pt x="27958" y="538957"/>
                        </a:cubicBezTo>
                        <a:cubicBezTo>
                          <a:pt x="45738" y="499587"/>
                          <a:pt x="283863" y="46197"/>
                          <a:pt x="283863" y="46197"/>
                        </a:cubicBezTo>
                        <a:cubicBezTo>
                          <a:pt x="323868" y="-15398"/>
                          <a:pt x="351809" y="2382"/>
                          <a:pt x="351809" y="2382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" name="任意形状 322"/>
                  <p:cNvSpPr/>
                  <p:nvPr/>
                </p:nvSpPr>
                <p:spPr>
                  <a:xfrm>
                    <a:off x="9103055" y="6664212"/>
                    <a:ext cx="349859" cy="382910"/>
                  </a:xfrm>
                  <a:custGeom>
                    <a:avLst/>
                    <a:gdLst>
                      <a:gd name="connsiteX0" fmla="*/ 84125 w 349859"/>
                      <a:gd name="connsiteY0" fmla="*/ 359523 h 382910"/>
                      <a:gd name="connsiteX1" fmla="*/ 6020 w 349859"/>
                      <a:gd name="connsiteY1" fmla="*/ 149973 h 382910"/>
                      <a:gd name="connsiteX2" fmla="*/ 220650 w 349859"/>
                      <a:gd name="connsiteY2" fmla="*/ 4557 h 382910"/>
                      <a:gd name="connsiteX3" fmla="*/ 265735 w 349859"/>
                      <a:gd name="connsiteY3" fmla="*/ 23607 h 382910"/>
                      <a:gd name="connsiteX4" fmla="*/ 343839 w 349859"/>
                      <a:gd name="connsiteY4" fmla="*/ 233157 h 382910"/>
                      <a:gd name="connsiteX5" fmla="*/ 263195 w 349859"/>
                      <a:gd name="connsiteY5" fmla="*/ 351903 h 382910"/>
                      <a:gd name="connsiteX6" fmla="*/ 129210 w 349859"/>
                      <a:gd name="connsiteY6" fmla="*/ 378573 h 382910"/>
                      <a:gd name="connsiteX7" fmla="*/ 84125 w 349859"/>
                      <a:gd name="connsiteY7" fmla="*/ 359523 h 382910"/>
                      <a:gd name="connsiteX8" fmla="*/ 84125 w 349859"/>
                      <a:gd name="connsiteY8" fmla="*/ 359523 h 382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9859" h="382910">
                        <a:moveTo>
                          <a:pt x="84125" y="359523"/>
                        </a:moveTo>
                        <a:cubicBezTo>
                          <a:pt x="18085" y="318882"/>
                          <a:pt x="-14300" y="233157"/>
                          <a:pt x="6020" y="149973"/>
                        </a:cubicBezTo>
                        <a:cubicBezTo>
                          <a:pt x="31420" y="47103"/>
                          <a:pt x="127305" y="-18302"/>
                          <a:pt x="220650" y="4557"/>
                        </a:cubicBezTo>
                        <a:cubicBezTo>
                          <a:pt x="236525" y="8368"/>
                          <a:pt x="251764" y="14718"/>
                          <a:pt x="265735" y="23607"/>
                        </a:cubicBezTo>
                        <a:cubicBezTo>
                          <a:pt x="331775" y="64248"/>
                          <a:pt x="364160" y="149973"/>
                          <a:pt x="343839" y="233157"/>
                        </a:cubicBezTo>
                        <a:cubicBezTo>
                          <a:pt x="331775" y="282688"/>
                          <a:pt x="303200" y="324598"/>
                          <a:pt x="263195" y="351903"/>
                        </a:cubicBezTo>
                        <a:cubicBezTo>
                          <a:pt x="222555" y="379843"/>
                          <a:pt x="174930" y="389368"/>
                          <a:pt x="129210" y="378573"/>
                        </a:cubicBezTo>
                        <a:cubicBezTo>
                          <a:pt x="113335" y="374763"/>
                          <a:pt x="98095" y="368413"/>
                          <a:pt x="84125" y="359523"/>
                        </a:cubicBezTo>
                        <a:lnTo>
                          <a:pt x="84125" y="359523"/>
                        </a:ln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4" name="任意形状 323"/>
                  <p:cNvSpPr/>
                  <p:nvPr/>
                </p:nvSpPr>
                <p:spPr>
                  <a:xfrm>
                    <a:off x="9131667" y="6693171"/>
                    <a:ext cx="292635" cy="325399"/>
                  </a:xfrm>
                  <a:custGeom>
                    <a:avLst/>
                    <a:gdLst>
                      <a:gd name="connsiteX0" fmla="*/ 5348 w 292635"/>
                      <a:gd name="connsiteY0" fmla="*/ 127998 h 325399"/>
                      <a:gd name="connsiteX1" fmla="*/ 107583 w 292635"/>
                      <a:gd name="connsiteY1" fmla="*/ 321673 h 325399"/>
                      <a:gd name="connsiteX2" fmla="*/ 287288 w 292635"/>
                      <a:gd name="connsiteY2" fmla="*/ 197213 h 325399"/>
                      <a:gd name="connsiteX3" fmla="*/ 185052 w 292635"/>
                      <a:gd name="connsiteY3" fmla="*/ 3538 h 325399"/>
                      <a:gd name="connsiteX4" fmla="*/ 5348 w 292635"/>
                      <a:gd name="connsiteY4" fmla="*/ 127998 h 325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635" h="325399">
                        <a:moveTo>
                          <a:pt x="5348" y="127998"/>
                        </a:moveTo>
                        <a:cubicBezTo>
                          <a:pt x="-16242" y="215628"/>
                          <a:pt x="29477" y="302623"/>
                          <a:pt x="107583" y="321673"/>
                        </a:cubicBezTo>
                        <a:cubicBezTo>
                          <a:pt x="185688" y="340723"/>
                          <a:pt x="265698" y="284843"/>
                          <a:pt x="287288" y="197213"/>
                        </a:cubicBezTo>
                        <a:cubicBezTo>
                          <a:pt x="308877" y="109583"/>
                          <a:pt x="263158" y="22588"/>
                          <a:pt x="185052" y="3538"/>
                        </a:cubicBezTo>
                        <a:cubicBezTo>
                          <a:pt x="107583" y="-14877"/>
                          <a:pt x="26938" y="40368"/>
                          <a:pt x="5348" y="127998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5" name="任意形状 324"/>
                  <p:cNvSpPr/>
                  <p:nvPr/>
                </p:nvSpPr>
                <p:spPr>
                  <a:xfrm>
                    <a:off x="9385403" y="5872583"/>
                    <a:ext cx="134617" cy="135047"/>
                  </a:xfrm>
                  <a:custGeom>
                    <a:avLst/>
                    <a:gdLst>
                      <a:gd name="connsiteX0" fmla="*/ 124991 w 134617"/>
                      <a:gd name="connsiteY0" fmla="*/ 102766 h 135047"/>
                      <a:gd name="connsiteX1" fmla="*/ 32281 w 134617"/>
                      <a:gd name="connsiteY1" fmla="*/ 124991 h 135047"/>
                      <a:gd name="connsiteX2" fmla="*/ 10056 w 134617"/>
                      <a:gd name="connsiteY2" fmla="*/ 32281 h 135047"/>
                      <a:gd name="connsiteX3" fmla="*/ 102766 w 134617"/>
                      <a:gd name="connsiteY3" fmla="*/ 10056 h 135047"/>
                      <a:gd name="connsiteX4" fmla="*/ 124991 w 134617"/>
                      <a:gd name="connsiteY4" fmla="*/ 102766 h 13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617" h="135047">
                        <a:moveTo>
                          <a:pt x="124991" y="102766"/>
                        </a:moveTo>
                        <a:cubicBezTo>
                          <a:pt x="105306" y="134516"/>
                          <a:pt x="64031" y="144676"/>
                          <a:pt x="32281" y="124991"/>
                        </a:cubicBezTo>
                        <a:cubicBezTo>
                          <a:pt x="531" y="105306"/>
                          <a:pt x="-9629" y="64031"/>
                          <a:pt x="10056" y="32281"/>
                        </a:cubicBezTo>
                        <a:cubicBezTo>
                          <a:pt x="29741" y="531"/>
                          <a:pt x="71016" y="-9629"/>
                          <a:pt x="102766" y="10056"/>
                        </a:cubicBezTo>
                        <a:cubicBezTo>
                          <a:pt x="133881" y="29741"/>
                          <a:pt x="144041" y="71016"/>
                          <a:pt x="124991" y="102766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" name="任意形状 325"/>
                  <p:cNvSpPr/>
                  <p:nvPr/>
                </p:nvSpPr>
                <p:spPr>
                  <a:xfrm>
                    <a:off x="9422004" y="5909819"/>
                    <a:ext cx="61210" cy="61210"/>
                  </a:xfrm>
                  <a:custGeom>
                    <a:avLst/>
                    <a:gdLst>
                      <a:gd name="connsiteX0" fmla="*/ 56640 w 61210"/>
                      <a:gd name="connsiteY0" fmla="*/ 46480 h 61210"/>
                      <a:gd name="connsiteX1" fmla="*/ 14730 w 61210"/>
                      <a:gd name="connsiteY1" fmla="*/ 56640 h 61210"/>
                      <a:gd name="connsiteX2" fmla="*/ 4570 w 61210"/>
                      <a:gd name="connsiteY2" fmla="*/ 14730 h 61210"/>
                      <a:gd name="connsiteX3" fmla="*/ 46480 w 61210"/>
                      <a:gd name="connsiteY3" fmla="*/ 4570 h 61210"/>
                      <a:gd name="connsiteX4" fmla="*/ 56640 w 61210"/>
                      <a:gd name="connsiteY4" fmla="*/ 46480 h 6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10" h="61210">
                        <a:moveTo>
                          <a:pt x="56640" y="46480"/>
                        </a:moveTo>
                        <a:cubicBezTo>
                          <a:pt x="47751" y="61085"/>
                          <a:pt x="28701" y="65530"/>
                          <a:pt x="14730" y="56640"/>
                        </a:cubicBezTo>
                        <a:cubicBezTo>
                          <a:pt x="126" y="47750"/>
                          <a:pt x="-4320" y="28700"/>
                          <a:pt x="4570" y="14730"/>
                        </a:cubicBezTo>
                        <a:cubicBezTo>
                          <a:pt x="13460" y="125"/>
                          <a:pt x="32510" y="-4320"/>
                          <a:pt x="46480" y="4570"/>
                        </a:cubicBezTo>
                        <a:cubicBezTo>
                          <a:pt x="61085" y="13460"/>
                          <a:pt x="65530" y="31875"/>
                          <a:pt x="56640" y="46480"/>
                        </a:cubicBez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" name="任意形状 326"/>
                  <p:cNvSpPr/>
                  <p:nvPr/>
                </p:nvSpPr>
                <p:spPr>
                  <a:xfrm>
                    <a:off x="9422765" y="5179695"/>
                    <a:ext cx="535304" cy="635634"/>
                  </a:xfrm>
                  <a:custGeom>
                    <a:avLst/>
                    <a:gdLst>
                      <a:gd name="connsiteX0" fmla="*/ 535305 w 535304"/>
                      <a:gd name="connsiteY0" fmla="*/ 0 h 635634"/>
                      <a:gd name="connsiteX1" fmla="*/ 0 w 535304"/>
                      <a:gd name="connsiteY1" fmla="*/ 635635 h 635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35304" h="635634">
                        <a:moveTo>
                          <a:pt x="535305" y="0"/>
                        </a:moveTo>
                        <a:lnTo>
                          <a:pt x="0" y="63563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7" name="图形 6"/>
              <p:cNvGrpSpPr/>
              <p:nvPr/>
            </p:nvGrpSpPr>
            <p:grpSpPr>
              <a:xfrm>
                <a:off x="10196830" y="4259579"/>
                <a:ext cx="2168689" cy="2744470"/>
                <a:chOff x="10196830" y="4259579"/>
                <a:chExt cx="2168689" cy="2744470"/>
              </a:xfrm>
            </p:grpSpPr>
            <p:grpSp>
              <p:nvGrpSpPr>
                <p:cNvPr id="258" name="图形 6"/>
                <p:cNvGrpSpPr/>
                <p:nvPr/>
              </p:nvGrpSpPr>
              <p:grpSpPr>
                <a:xfrm>
                  <a:off x="10196830" y="4259579"/>
                  <a:ext cx="2167953" cy="2744470"/>
                  <a:chOff x="10196830" y="4259579"/>
                  <a:chExt cx="2167953" cy="2744470"/>
                </a:xfrm>
              </p:grpSpPr>
              <p:sp>
                <p:nvSpPr>
                  <p:cNvPr id="289" name="任意形状 288"/>
                  <p:cNvSpPr/>
                  <p:nvPr/>
                </p:nvSpPr>
                <p:spPr>
                  <a:xfrm>
                    <a:off x="10557509" y="5116829"/>
                    <a:ext cx="124459" cy="162560"/>
                  </a:xfrm>
                  <a:custGeom>
                    <a:avLst/>
                    <a:gdLst>
                      <a:gd name="connsiteX0" fmla="*/ 65405 w 124459"/>
                      <a:gd name="connsiteY0" fmla="*/ 29845 h 162560"/>
                      <a:gd name="connsiteX1" fmla="*/ 59055 w 124459"/>
                      <a:gd name="connsiteY1" fmla="*/ 67310 h 162560"/>
                      <a:gd name="connsiteX2" fmla="*/ 53975 w 124459"/>
                      <a:gd name="connsiteY2" fmla="*/ 93345 h 162560"/>
                      <a:gd name="connsiteX3" fmla="*/ 47625 w 124459"/>
                      <a:gd name="connsiteY3" fmla="*/ 130810 h 162560"/>
                      <a:gd name="connsiteX4" fmla="*/ 3810 w 124459"/>
                      <a:gd name="connsiteY4" fmla="*/ 123190 h 162560"/>
                      <a:gd name="connsiteX5" fmla="*/ 3810 w 124459"/>
                      <a:gd name="connsiteY5" fmla="*/ 123190 h 162560"/>
                      <a:gd name="connsiteX6" fmla="*/ 0 w 124459"/>
                      <a:gd name="connsiteY6" fmla="*/ 145415 h 162560"/>
                      <a:gd name="connsiteX7" fmla="*/ 98425 w 124459"/>
                      <a:gd name="connsiteY7" fmla="*/ 162560 h 162560"/>
                      <a:gd name="connsiteX8" fmla="*/ 124460 w 124459"/>
                      <a:gd name="connsiteY8" fmla="*/ 17145 h 162560"/>
                      <a:gd name="connsiteX9" fmla="*/ 26035 w 124459"/>
                      <a:gd name="connsiteY9" fmla="*/ 0 h 162560"/>
                      <a:gd name="connsiteX10" fmla="*/ 22225 w 124459"/>
                      <a:gd name="connsiteY10" fmla="*/ 22225 h 162560"/>
                      <a:gd name="connsiteX11" fmla="*/ 22225 w 124459"/>
                      <a:gd name="connsiteY11" fmla="*/ 22225 h 16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59" h="162560">
                        <a:moveTo>
                          <a:pt x="65405" y="29845"/>
                        </a:moveTo>
                        <a:lnTo>
                          <a:pt x="59055" y="67310"/>
                        </a:lnTo>
                        <a:lnTo>
                          <a:pt x="53975" y="93345"/>
                        </a:lnTo>
                        <a:lnTo>
                          <a:pt x="47625" y="130810"/>
                        </a:lnTo>
                        <a:lnTo>
                          <a:pt x="3810" y="123190"/>
                        </a:lnTo>
                        <a:lnTo>
                          <a:pt x="3810" y="123190"/>
                        </a:lnTo>
                        <a:lnTo>
                          <a:pt x="0" y="145415"/>
                        </a:lnTo>
                        <a:lnTo>
                          <a:pt x="98425" y="162560"/>
                        </a:lnTo>
                        <a:lnTo>
                          <a:pt x="124460" y="17145"/>
                        </a:lnTo>
                        <a:lnTo>
                          <a:pt x="26035" y="0"/>
                        </a:lnTo>
                        <a:lnTo>
                          <a:pt x="22225" y="22225"/>
                        </a:lnTo>
                        <a:lnTo>
                          <a:pt x="22225" y="222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0" name="任意形状 289"/>
                  <p:cNvSpPr/>
                  <p:nvPr/>
                </p:nvSpPr>
                <p:spPr>
                  <a:xfrm>
                    <a:off x="10447019" y="5738495"/>
                    <a:ext cx="124460" cy="162559"/>
                  </a:xfrm>
                  <a:custGeom>
                    <a:avLst/>
                    <a:gdLst>
                      <a:gd name="connsiteX0" fmla="*/ 65405 w 124460"/>
                      <a:gd name="connsiteY0" fmla="*/ 29210 h 162559"/>
                      <a:gd name="connsiteX1" fmla="*/ 58420 w 124460"/>
                      <a:gd name="connsiteY1" fmla="*/ 67310 h 162559"/>
                      <a:gd name="connsiteX2" fmla="*/ 53975 w 124460"/>
                      <a:gd name="connsiteY2" fmla="*/ 93345 h 162559"/>
                      <a:gd name="connsiteX3" fmla="*/ 46990 w 124460"/>
                      <a:gd name="connsiteY3" fmla="*/ 130810 h 162559"/>
                      <a:gd name="connsiteX4" fmla="*/ 3811 w 124460"/>
                      <a:gd name="connsiteY4" fmla="*/ 123190 h 162559"/>
                      <a:gd name="connsiteX5" fmla="*/ 3811 w 124460"/>
                      <a:gd name="connsiteY5" fmla="*/ 123190 h 162559"/>
                      <a:gd name="connsiteX6" fmla="*/ 0 w 124460"/>
                      <a:gd name="connsiteY6" fmla="*/ 145415 h 162559"/>
                      <a:gd name="connsiteX7" fmla="*/ 98425 w 124460"/>
                      <a:gd name="connsiteY7" fmla="*/ 162560 h 162559"/>
                      <a:gd name="connsiteX8" fmla="*/ 124461 w 124460"/>
                      <a:gd name="connsiteY8" fmla="*/ 17145 h 162559"/>
                      <a:gd name="connsiteX9" fmla="*/ 26036 w 124460"/>
                      <a:gd name="connsiteY9" fmla="*/ 0 h 162559"/>
                      <a:gd name="connsiteX10" fmla="*/ 22225 w 124460"/>
                      <a:gd name="connsiteY10" fmla="*/ 21590 h 162559"/>
                      <a:gd name="connsiteX11" fmla="*/ 22225 w 124460"/>
                      <a:gd name="connsiteY11" fmla="*/ 21590 h 16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60" h="162559">
                        <a:moveTo>
                          <a:pt x="65405" y="29210"/>
                        </a:moveTo>
                        <a:lnTo>
                          <a:pt x="58420" y="67310"/>
                        </a:lnTo>
                        <a:lnTo>
                          <a:pt x="53975" y="93345"/>
                        </a:lnTo>
                        <a:lnTo>
                          <a:pt x="46990" y="130810"/>
                        </a:lnTo>
                        <a:lnTo>
                          <a:pt x="3811" y="123190"/>
                        </a:lnTo>
                        <a:lnTo>
                          <a:pt x="3811" y="123190"/>
                        </a:lnTo>
                        <a:lnTo>
                          <a:pt x="0" y="145415"/>
                        </a:lnTo>
                        <a:lnTo>
                          <a:pt x="98425" y="162560"/>
                        </a:lnTo>
                        <a:lnTo>
                          <a:pt x="124461" y="17145"/>
                        </a:lnTo>
                        <a:lnTo>
                          <a:pt x="26036" y="0"/>
                        </a:lnTo>
                        <a:lnTo>
                          <a:pt x="22225" y="21590"/>
                        </a:lnTo>
                        <a:lnTo>
                          <a:pt x="22225" y="2159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1" name="任意形状 290"/>
                  <p:cNvSpPr/>
                  <p:nvPr/>
                </p:nvSpPr>
                <p:spPr>
                  <a:xfrm>
                    <a:off x="10336530" y="6359525"/>
                    <a:ext cx="123825" cy="163194"/>
                  </a:xfrm>
                  <a:custGeom>
                    <a:avLst/>
                    <a:gdLst>
                      <a:gd name="connsiteX0" fmla="*/ 64770 w 123825"/>
                      <a:gd name="connsiteY0" fmla="*/ 29845 h 163194"/>
                      <a:gd name="connsiteX1" fmla="*/ 58420 w 123825"/>
                      <a:gd name="connsiteY1" fmla="*/ 67310 h 163194"/>
                      <a:gd name="connsiteX2" fmla="*/ 53975 w 123825"/>
                      <a:gd name="connsiteY2" fmla="*/ 93345 h 163194"/>
                      <a:gd name="connsiteX3" fmla="*/ 46989 w 123825"/>
                      <a:gd name="connsiteY3" fmla="*/ 130810 h 163194"/>
                      <a:gd name="connsiteX4" fmla="*/ 3810 w 123825"/>
                      <a:gd name="connsiteY4" fmla="*/ 123190 h 163194"/>
                      <a:gd name="connsiteX5" fmla="*/ 3810 w 123825"/>
                      <a:gd name="connsiteY5" fmla="*/ 123190 h 163194"/>
                      <a:gd name="connsiteX6" fmla="*/ 0 w 123825"/>
                      <a:gd name="connsiteY6" fmla="*/ 145415 h 163194"/>
                      <a:gd name="connsiteX7" fmla="*/ 98425 w 123825"/>
                      <a:gd name="connsiteY7" fmla="*/ 163195 h 163194"/>
                      <a:gd name="connsiteX8" fmla="*/ 123825 w 123825"/>
                      <a:gd name="connsiteY8" fmla="*/ 17780 h 163194"/>
                      <a:gd name="connsiteX9" fmla="*/ 25400 w 123825"/>
                      <a:gd name="connsiteY9" fmla="*/ 0 h 163194"/>
                      <a:gd name="connsiteX10" fmla="*/ 21589 w 123825"/>
                      <a:gd name="connsiteY10" fmla="*/ 22225 h 163194"/>
                      <a:gd name="connsiteX11" fmla="*/ 21589 w 123825"/>
                      <a:gd name="connsiteY11" fmla="*/ 22225 h 163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63194">
                        <a:moveTo>
                          <a:pt x="64770" y="29845"/>
                        </a:moveTo>
                        <a:lnTo>
                          <a:pt x="58420" y="67310"/>
                        </a:lnTo>
                        <a:lnTo>
                          <a:pt x="53975" y="93345"/>
                        </a:lnTo>
                        <a:lnTo>
                          <a:pt x="46989" y="130810"/>
                        </a:lnTo>
                        <a:lnTo>
                          <a:pt x="3810" y="123190"/>
                        </a:lnTo>
                        <a:lnTo>
                          <a:pt x="3810" y="123190"/>
                        </a:lnTo>
                        <a:lnTo>
                          <a:pt x="0" y="145415"/>
                        </a:lnTo>
                        <a:lnTo>
                          <a:pt x="98425" y="163195"/>
                        </a:lnTo>
                        <a:lnTo>
                          <a:pt x="123825" y="17780"/>
                        </a:lnTo>
                        <a:lnTo>
                          <a:pt x="25400" y="0"/>
                        </a:lnTo>
                        <a:lnTo>
                          <a:pt x="21589" y="22225"/>
                        </a:lnTo>
                        <a:lnTo>
                          <a:pt x="21589" y="222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2" name="任意形状 291"/>
                  <p:cNvSpPr/>
                  <p:nvPr/>
                </p:nvSpPr>
                <p:spPr>
                  <a:xfrm>
                    <a:off x="10391775" y="6049009"/>
                    <a:ext cx="124459" cy="163195"/>
                  </a:xfrm>
                  <a:custGeom>
                    <a:avLst/>
                    <a:gdLst>
                      <a:gd name="connsiteX0" fmla="*/ 65405 w 124459"/>
                      <a:gd name="connsiteY0" fmla="*/ 29845 h 163195"/>
                      <a:gd name="connsiteX1" fmla="*/ 58420 w 124459"/>
                      <a:gd name="connsiteY1" fmla="*/ 67310 h 163195"/>
                      <a:gd name="connsiteX2" fmla="*/ 53975 w 124459"/>
                      <a:gd name="connsiteY2" fmla="*/ 93345 h 163195"/>
                      <a:gd name="connsiteX3" fmla="*/ 46990 w 124459"/>
                      <a:gd name="connsiteY3" fmla="*/ 130810 h 163195"/>
                      <a:gd name="connsiteX4" fmla="*/ 3810 w 124459"/>
                      <a:gd name="connsiteY4" fmla="*/ 123190 h 163195"/>
                      <a:gd name="connsiteX5" fmla="*/ 3810 w 124459"/>
                      <a:gd name="connsiteY5" fmla="*/ 123190 h 163195"/>
                      <a:gd name="connsiteX6" fmla="*/ 0 w 124459"/>
                      <a:gd name="connsiteY6" fmla="*/ 145415 h 163195"/>
                      <a:gd name="connsiteX7" fmla="*/ 98425 w 124459"/>
                      <a:gd name="connsiteY7" fmla="*/ 163195 h 163195"/>
                      <a:gd name="connsiteX8" fmla="*/ 124460 w 124459"/>
                      <a:gd name="connsiteY8" fmla="*/ 17145 h 163195"/>
                      <a:gd name="connsiteX9" fmla="*/ 26035 w 124459"/>
                      <a:gd name="connsiteY9" fmla="*/ 0 h 163195"/>
                      <a:gd name="connsiteX10" fmla="*/ 21590 w 124459"/>
                      <a:gd name="connsiteY10" fmla="*/ 22225 h 163195"/>
                      <a:gd name="connsiteX11" fmla="*/ 21590 w 124459"/>
                      <a:gd name="connsiteY11" fmla="*/ 22225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59" h="163195">
                        <a:moveTo>
                          <a:pt x="65405" y="29845"/>
                        </a:moveTo>
                        <a:lnTo>
                          <a:pt x="58420" y="67310"/>
                        </a:lnTo>
                        <a:lnTo>
                          <a:pt x="53975" y="93345"/>
                        </a:lnTo>
                        <a:lnTo>
                          <a:pt x="46990" y="130810"/>
                        </a:lnTo>
                        <a:lnTo>
                          <a:pt x="3810" y="123190"/>
                        </a:lnTo>
                        <a:lnTo>
                          <a:pt x="3810" y="123190"/>
                        </a:lnTo>
                        <a:lnTo>
                          <a:pt x="0" y="145415"/>
                        </a:lnTo>
                        <a:lnTo>
                          <a:pt x="98425" y="163195"/>
                        </a:lnTo>
                        <a:lnTo>
                          <a:pt x="124460" y="17145"/>
                        </a:lnTo>
                        <a:lnTo>
                          <a:pt x="26035" y="0"/>
                        </a:lnTo>
                        <a:lnTo>
                          <a:pt x="21590" y="22225"/>
                        </a:lnTo>
                        <a:lnTo>
                          <a:pt x="21590" y="222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" name="任意形状 292"/>
                  <p:cNvSpPr/>
                  <p:nvPr/>
                </p:nvSpPr>
                <p:spPr>
                  <a:xfrm>
                    <a:off x="10502265" y="5427345"/>
                    <a:ext cx="124459" cy="163195"/>
                  </a:xfrm>
                  <a:custGeom>
                    <a:avLst/>
                    <a:gdLst>
                      <a:gd name="connsiteX0" fmla="*/ 124460 w 124459"/>
                      <a:gd name="connsiteY0" fmla="*/ 17780 h 163195"/>
                      <a:gd name="connsiteX1" fmla="*/ 26035 w 124459"/>
                      <a:gd name="connsiteY1" fmla="*/ 0 h 163195"/>
                      <a:gd name="connsiteX2" fmla="*/ 22225 w 124459"/>
                      <a:gd name="connsiteY2" fmla="*/ 22225 h 163195"/>
                      <a:gd name="connsiteX3" fmla="*/ 22225 w 124459"/>
                      <a:gd name="connsiteY3" fmla="*/ 22225 h 163195"/>
                      <a:gd name="connsiteX4" fmla="*/ 65405 w 124459"/>
                      <a:gd name="connsiteY4" fmla="*/ 29845 h 163195"/>
                      <a:gd name="connsiteX5" fmla="*/ 58420 w 124459"/>
                      <a:gd name="connsiteY5" fmla="*/ 67310 h 163195"/>
                      <a:gd name="connsiteX6" fmla="*/ 53975 w 124459"/>
                      <a:gd name="connsiteY6" fmla="*/ 93345 h 163195"/>
                      <a:gd name="connsiteX7" fmla="*/ 47625 w 124459"/>
                      <a:gd name="connsiteY7" fmla="*/ 131445 h 163195"/>
                      <a:gd name="connsiteX8" fmla="*/ 3810 w 124459"/>
                      <a:gd name="connsiteY8" fmla="*/ 123190 h 163195"/>
                      <a:gd name="connsiteX9" fmla="*/ 3810 w 124459"/>
                      <a:gd name="connsiteY9" fmla="*/ 123190 h 163195"/>
                      <a:gd name="connsiteX10" fmla="*/ 0 w 124459"/>
                      <a:gd name="connsiteY10" fmla="*/ 145415 h 163195"/>
                      <a:gd name="connsiteX11" fmla="*/ 62230 w 124459"/>
                      <a:gd name="connsiteY11" fmla="*/ 156845 h 163195"/>
                      <a:gd name="connsiteX12" fmla="*/ 98425 w 124459"/>
                      <a:gd name="connsiteY12" fmla="*/ 163195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4459" h="163195">
                        <a:moveTo>
                          <a:pt x="124460" y="17780"/>
                        </a:moveTo>
                        <a:lnTo>
                          <a:pt x="26035" y="0"/>
                        </a:lnTo>
                        <a:lnTo>
                          <a:pt x="22225" y="22225"/>
                        </a:lnTo>
                        <a:lnTo>
                          <a:pt x="22225" y="22225"/>
                        </a:lnTo>
                        <a:lnTo>
                          <a:pt x="65405" y="29845"/>
                        </a:lnTo>
                        <a:lnTo>
                          <a:pt x="58420" y="67310"/>
                        </a:lnTo>
                        <a:lnTo>
                          <a:pt x="53975" y="93345"/>
                        </a:lnTo>
                        <a:lnTo>
                          <a:pt x="47625" y="131445"/>
                        </a:lnTo>
                        <a:lnTo>
                          <a:pt x="3810" y="123190"/>
                        </a:lnTo>
                        <a:lnTo>
                          <a:pt x="3810" y="123190"/>
                        </a:lnTo>
                        <a:lnTo>
                          <a:pt x="0" y="145415"/>
                        </a:lnTo>
                        <a:lnTo>
                          <a:pt x="62230" y="156845"/>
                        </a:lnTo>
                        <a:lnTo>
                          <a:pt x="98425" y="16319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任意形状 293"/>
                  <p:cNvSpPr/>
                  <p:nvPr/>
                </p:nvSpPr>
                <p:spPr>
                  <a:xfrm>
                    <a:off x="10668634" y="4495165"/>
                    <a:ext cx="124459" cy="163194"/>
                  </a:xfrm>
                  <a:custGeom>
                    <a:avLst/>
                    <a:gdLst>
                      <a:gd name="connsiteX0" fmla="*/ 65405 w 124459"/>
                      <a:gd name="connsiteY0" fmla="*/ 29845 h 163194"/>
                      <a:gd name="connsiteX1" fmla="*/ 58420 w 124459"/>
                      <a:gd name="connsiteY1" fmla="*/ 67945 h 163194"/>
                      <a:gd name="connsiteX2" fmla="*/ 53975 w 124459"/>
                      <a:gd name="connsiteY2" fmla="*/ 93345 h 163194"/>
                      <a:gd name="connsiteX3" fmla="*/ 46990 w 124459"/>
                      <a:gd name="connsiteY3" fmla="*/ 131445 h 163194"/>
                      <a:gd name="connsiteX4" fmla="*/ 3810 w 124459"/>
                      <a:gd name="connsiteY4" fmla="*/ 123825 h 163194"/>
                      <a:gd name="connsiteX5" fmla="*/ 3810 w 124459"/>
                      <a:gd name="connsiteY5" fmla="*/ 123825 h 163194"/>
                      <a:gd name="connsiteX6" fmla="*/ 0 w 124459"/>
                      <a:gd name="connsiteY6" fmla="*/ 145415 h 163194"/>
                      <a:gd name="connsiteX7" fmla="*/ 98425 w 124459"/>
                      <a:gd name="connsiteY7" fmla="*/ 163195 h 163194"/>
                      <a:gd name="connsiteX8" fmla="*/ 124460 w 124459"/>
                      <a:gd name="connsiteY8" fmla="*/ 17780 h 163194"/>
                      <a:gd name="connsiteX9" fmla="*/ 25400 w 124459"/>
                      <a:gd name="connsiteY9" fmla="*/ 0 h 163194"/>
                      <a:gd name="connsiteX10" fmla="*/ 21590 w 124459"/>
                      <a:gd name="connsiteY10" fmla="*/ 22225 h 163194"/>
                      <a:gd name="connsiteX11" fmla="*/ 21590 w 124459"/>
                      <a:gd name="connsiteY11" fmla="*/ 22225 h 163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59" h="163194">
                        <a:moveTo>
                          <a:pt x="65405" y="29845"/>
                        </a:moveTo>
                        <a:lnTo>
                          <a:pt x="58420" y="67945"/>
                        </a:lnTo>
                        <a:lnTo>
                          <a:pt x="53975" y="93345"/>
                        </a:lnTo>
                        <a:lnTo>
                          <a:pt x="46990" y="131445"/>
                        </a:lnTo>
                        <a:lnTo>
                          <a:pt x="3810" y="123825"/>
                        </a:lnTo>
                        <a:lnTo>
                          <a:pt x="3810" y="123825"/>
                        </a:lnTo>
                        <a:lnTo>
                          <a:pt x="0" y="145415"/>
                        </a:lnTo>
                        <a:lnTo>
                          <a:pt x="98425" y="163195"/>
                        </a:lnTo>
                        <a:lnTo>
                          <a:pt x="124460" y="17780"/>
                        </a:lnTo>
                        <a:lnTo>
                          <a:pt x="25400" y="0"/>
                        </a:lnTo>
                        <a:lnTo>
                          <a:pt x="21590" y="22225"/>
                        </a:lnTo>
                        <a:lnTo>
                          <a:pt x="21590" y="222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5" name="任意形状 294"/>
                  <p:cNvSpPr/>
                  <p:nvPr/>
                </p:nvSpPr>
                <p:spPr>
                  <a:xfrm>
                    <a:off x="10612755" y="4806315"/>
                    <a:ext cx="124459" cy="162559"/>
                  </a:xfrm>
                  <a:custGeom>
                    <a:avLst/>
                    <a:gdLst>
                      <a:gd name="connsiteX0" fmla="*/ 65405 w 124459"/>
                      <a:gd name="connsiteY0" fmla="*/ 29845 h 162559"/>
                      <a:gd name="connsiteX1" fmla="*/ 59055 w 124459"/>
                      <a:gd name="connsiteY1" fmla="*/ 67310 h 162559"/>
                      <a:gd name="connsiteX2" fmla="*/ 54610 w 124459"/>
                      <a:gd name="connsiteY2" fmla="*/ 93345 h 162559"/>
                      <a:gd name="connsiteX3" fmla="*/ 47625 w 124459"/>
                      <a:gd name="connsiteY3" fmla="*/ 130810 h 162559"/>
                      <a:gd name="connsiteX4" fmla="*/ 4445 w 124459"/>
                      <a:gd name="connsiteY4" fmla="*/ 123190 h 162559"/>
                      <a:gd name="connsiteX5" fmla="*/ 4445 w 124459"/>
                      <a:gd name="connsiteY5" fmla="*/ 123190 h 162559"/>
                      <a:gd name="connsiteX6" fmla="*/ 0 w 124459"/>
                      <a:gd name="connsiteY6" fmla="*/ 145415 h 162559"/>
                      <a:gd name="connsiteX7" fmla="*/ 99060 w 124459"/>
                      <a:gd name="connsiteY7" fmla="*/ 162560 h 162559"/>
                      <a:gd name="connsiteX8" fmla="*/ 124460 w 124459"/>
                      <a:gd name="connsiteY8" fmla="*/ 17145 h 162559"/>
                      <a:gd name="connsiteX9" fmla="*/ 26035 w 124459"/>
                      <a:gd name="connsiteY9" fmla="*/ 0 h 162559"/>
                      <a:gd name="connsiteX10" fmla="*/ 22225 w 124459"/>
                      <a:gd name="connsiteY10" fmla="*/ 21590 h 162559"/>
                      <a:gd name="connsiteX11" fmla="*/ 22225 w 124459"/>
                      <a:gd name="connsiteY11" fmla="*/ 21590 h 16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59" h="162559">
                        <a:moveTo>
                          <a:pt x="65405" y="29845"/>
                        </a:moveTo>
                        <a:lnTo>
                          <a:pt x="59055" y="67310"/>
                        </a:lnTo>
                        <a:lnTo>
                          <a:pt x="54610" y="93345"/>
                        </a:lnTo>
                        <a:lnTo>
                          <a:pt x="47625" y="130810"/>
                        </a:lnTo>
                        <a:lnTo>
                          <a:pt x="4445" y="123190"/>
                        </a:lnTo>
                        <a:lnTo>
                          <a:pt x="4445" y="123190"/>
                        </a:lnTo>
                        <a:lnTo>
                          <a:pt x="0" y="145415"/>
                        </a:lnTo>
                        <a:lnTo>
                          <a:pt x="99060" y="162560"/>
                        </a:lnTo>
                        <a:lnTo>
                          <a:pt x="124460" y="17145"/>
                        </a:lnTo>
                        <a:lnTo>
                          <a:pt x="26035" y="0"/>
                        </a:lnTo>
                        <a:lnTo>
                          <a:pt x="22225" y="21590"/>
                        </a:lnTo>
                        <a:lnTo>
                          <a:pt x="22225" y="2159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6" name="任意形状 295"/>
                  <p:cNvSpPr/>
                  <p:nvPr/>
                </p:nvSpPr>
                <p:spPr>
                  <a:xfrm rot="-4793885">
                    <a:off x="11348597" y="4556813"/>
                    <a:ext cx="315595" cy="741047"/>
                  </a:xfrm>
                  <a:custGeom>
                    <a:avLst/>
                    <a:gdLst>
                      <a:gd name="connsiteX0" fmla="*/ 0 w 315595"/>
                      <a:gd name="connsiteY0" fmla="*/ 0 h 741047"/>
                      <a:gd name="connsiteX1" fmla="*/ 315595 w 315595"/>
                      <a:gd name="connsiteY1" fmla="*/ 0 h 741047"/>
                      <a:gd name="connsiteX2" fmla="*/ 315595 w 315595"/>
                      <a:gd name="connsiteY2" fmla="*/ 741047 h 741047"/>
                      <a:gd name="connsiteX3" fmla="*/ 0 w 315595"/>
                      <a:gd name="connsiteY3" fmla="*/ 741047 h 741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5595" h="741047">
                        <a:moveTo>
                          <a:pt x="0" y="0"/>
                        </a:moveTo>
                        <a:lnTo>
                          <a:pt x="315595" y="0"/>
                        </a:lnTo>
                        <a:lnTo>
                          <a:pt x="315595" y="741047"/>
                        </a:lnTo>
                        <a:lnTo>
                          <a:pt x="0" y="741047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" name="任意形状 296"/>
                  <p:cNvSpPr/>
                  <p:nvPr/>
                </p:nvSpPr>
                <p:spPr>
                  <a:xfrm>
                    <a:off x="11777344" y="4528184"/>
                    <a:ext cx="587439" cy="2235200"/>
                  </a:xfrm>
                  <a:custGeom>
                    <a:avLst/>
                    <a:gdLst>
                      <a:gd name="connsiteX0" fmla="*/ 548005 w 587439"/>
                      <a:gd name="connsiteY0" fmla="*/ 46990 h 2235200"/>
                      <a:gd name="connsiteX1" fmla="*/ 488950 w 587439"/>
                      <a:gd name="connsiteY1" fmla="*/ 18415 h 2235200"/>
                      <a:gd name="connsiteX2" fmla="*/ 386080 w 587439"/>
                      <a:gd name="connsiteY2" fmla="*/ 0 h 2235200"/>
                      <a:gd name="connsiteX3" fmla="*/ 0 w 587439"/>
                      <a:gd name="connsiteY3" fmla="*/ 2168525 h 2235200"/>
                      <a:gd name="connsiteX4" fmla="*/ 215265 w 587439"/>
                      <a:gd name="connsiteY4" fmla="*/ 2235200 h 2235200"/>
                      <a:gd name="connsiteX5" fmla="*/ 585470 w 587439"/>
                      <a:gd name="connsiteY5" fmla="*/ 157480 h 2235200"/>
                      <a:gd name="connsiteX6" fmla="*/ 574040 w 587439"/>
                      <a:gd name="connsiteY6" fmla="*/ 81280 h 2235200"/>
                      <a:gd name="connsiteX7" fmla="*/ 548005 w 587439"/>
                      <a:gd name="connsiteY7" fmla="*/ 46990 h 2235200"/>
                      <a:gd name="connsiteX8" fmla="*/ 294640 w 587439"/>
                      <a:gd name="connsiteY8" fmla="*/ 1508760 h 2235200"/>
                      <a:gd name="connsiteX9" fmla="*/ 430530 w 587439"/>
                      <a:gd name="connsiteY9" fmla="*/ 54610 h 2235200"/>
                      <a:gd name="connsiteX10" fmla="*/ 529590 w 587439"/>
                      <a:gd name="connsiteY10" fmla="*/ 189865 h 2235200"/>
                      <a:gd name="connsiteX11" fmla="*/ 294640 w 587439"/>
                      <a:gd name="connsiteY11" fmla="*/ 1508760 h 2235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87439" h="2235200">
                        <a:moveTo>
                          <a:pt x="548005" y="46990"/>
                        </a:moveTo>
                        <a:cubicBezTo>
                          <a:pt x="532130" y="32385"/>
                          <a:pt x="511811" y="22225"/>
                          <a:pt x="488950" y="18415"/>
                        </a:cubicBezTo>
                        <a:lnTo>
                          <a:pt x="386080" y="0"/>
                        </a:lnTo>
                        <a:lnTo>
                          <a:pt x="0" y="2168525"/>
                        </a:lnTo>
                        <a:cubicBezTo>
                          <a:pt x="68580" y="2192655"/>
                          <a:pt x="139700" y="2214880"/>
                          <a:pt x="215265" y="2235200"/>
                        </a:cubicBezTo>
                        <a:lnTo>
                          <a:pt x="585470" y="157480"/>
                        </a:lnTo>
                        <a:cubicBezTo>
                          <a:pt x="590550" y="130175"/>
                          <a:pt x="585470" y="104140"/>
                          <a:pt x="574040" y="81280"/>
                        </a:cubicBezTo>
                        <a:cubicBezTo>
                          <a:pt x="567690" y="67945"/>
                          <a:pt x="558800" y="56515"/>
                          <a:pt x="548005" y="46990"/>
                        </a:cubicBezTo>
                        <a:close/>
                        <a:moveTo>
                          <a:pt x="294640" y="1508760"/>
                        </a:moveTo>
                        <a:cubicBezTo>
                          <a:pt x="294640" y="1508760"/>
                          <a:pt x="529590" y="189865"/>
                          <a:pt x="430530" y="54610"/>
                        </a:cubicBezTo>
                        <a:cubicBezTo>
                          <a:pt x="430530" y="54610"/>
                          <a:pt x="552450" y="62865"/>
                          <a:pt x="529590" y="189865"/>
                        </a:cubicBezTo>
                        <a:cubicBezTo>
                          <a:pt x="507365" y="316865"/>
                          <a:pt x="294640" y="1508760"/>
                          <a:pt x="294640" y="1508760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8" name="任意形状 297"/>
                  <p:cNvSpPr/>
                  <p:nvPr/>
                </p:nvSpPr>
                <p:spPr>
                  <a:xfrm>
                    <a:off x="11677650" y="4487545"/>
                    <a:ext cx="489584" cy="2208529"/>
                  </a:xfrm>
                  <a:custGeom>
                    <a:avLst/>
                    <a:gdLst>
                      <a:gd name="connsiteX0" fmla="*/ 99695 w 489584"/>
                      <a:gd name="connsiteY0" fmla="*/ 2208530 h 2208529"/>
                      <a:gd name="connsiteX1" fmla="*/ 485775 w 489584"/>
                      <a:gd name="connsiteY1" fmla="*/ 40005 h 2208529"/>
                      <a:gd name="connsiteX2" fmla="*/ 489585 w 489584"/>
                      <a:gd name="connsiteY2" fmla="*/ 18415 h 2208529"/>
                      <a:gd name="connsiteX3" fmla="*/ 386715 w 489584"/>
                      <a:gd name="connsiteY3" fmla="*/ 0 h 2208529"/>
                      <a:gd name="connsiteX4" fmla="*/ 382905 w 489584"/>
                      <a:gd name="connsiteY4" fmla="*/ 21590 h 2208529"/>
                      <a:gd name="connsiteX5" fmla="*/ 0 w 489584"/>
                      <a:gd name="connsiteY5" fmla="*/ 2171700 h 2208529"/>
                      <a:gd name="connsiteX6" fmla="*/ 99695 w 489584"/>
                      <a:gd name="connsiteY6" fmla="*/ 2208530 h 2208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9584" h="2208529">
                        <a:moveTo>
                          <a:pt x="99695" y="2208530"/>
                        </a:moveTo>
                        <a:lnTo>
                          <a:pt x="485775" y="40005"/>
                        </a:lnTo>
                        <a:lnTo>
                          <a:pt x="489585" y="18415"/>
                        </a:lnTo>
                        <a:lnTo>
                          <a:pt x="386715" y="0"/>
                        </a:lnTo>
                        <a:lnTo>
                          <a:pt x="382905" y="21590"/>
                        </a:lnTo>
                        <a:lnTo>
                          <a:pt x="0" y="2171700"/>
                        </a:lnTo>
                        <a:cubicBezTo>
                          <a:pt x="32385" y="2185035"/>
                          <a:pt x="65405" y="2197100"/>
                          <a:pt x="99695" y="220853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9" name="任意形状 298"/>
                  <p:cNvSpPr/>
                  <p:nvPr/>
                </p:nvSpPr>
                <p:spPr>
                  <a:xfrm>
                    <a:off x="10196830" y="6356350"/>
                    <a:ext cx="204469" cy="133984"/>
                  </a:xfrm>
                  <a:custGeom>
                    <a:avLst/>
                    <a:gdLst>
                      <a:gd name="connsiteX0" fmla="*/ 143510 w 204469"/>
                      <a:gd name="connsiteY0" fmla="*/ 126365 h 133984"/>
                      <a:gd name="connsiteX1" fmla="*/ 143510 w 204469"/>
                      <a:gd name="connsiteY1" fmla="*/ 126365 h 133984"/>
                      <a:gd name="connsiteX2" fmla="*/ 186689 w 204469"/>
                      <a:gd name="connsiteY2" fmla="*/ 133985 h 133984"/>
                      <a:gd name="connsiteX3" fmla="*/ 193675 w 204469"/>
                      <a:gd name="connsiteY3" fmla="*/ 96520 h 133984"/>
                      <a:gd name="connsiteX4" fmla="*/ 198120 w 204469"/>
                      <a:gd name="connsiteY4" fmla="*/ 70485 h 133984"/>
                      <a:gd name="connsiteX5" fmla="*/ 204470 w 204469"/>
                      <a:gd name="connsiteY5" fmla="*/ 33020 h 133984"/>
                      <a:gd name="connsiteX6" fmla="*/ 161289 w 204469"/>
                      <a:gd name="connsiteY6" fmla="*/ 25400 h 133984"/>
                      <a:gd name="connsiteX7" fmla="*/ 161289 w 204469"/>
                      <a:gd name="connsiteY7" fmla="*/ 25400 h 133984"/>
                      <a:gd name="connsiteX8" fmla="*/ 84455 w 204469"/>
                      <a:gd name="connsiteY8" fmla="*/ 11430 h 133984"/>
                      <a:gd name="connsiteX9" fmla="*/ 84455 w 204469"/>
                      <a:gd name="connsiteY9" fmla="*/ 11430 h 133984"/>
                      <a:gd name="connsiteX10" fmla="*/ 17780 w 204469"/>
                      <a:gd name="connsiteY10" fmla="*/ 0 h 133984"/>
                      <a:gd name="connsiteX11" fmla="*/ 11430 w 204469"/>
                      <a:gd name="connsiteY11" fmla="*/ 37465 h 133984"/>
                      <a:gd name="connsiteX12" fmla="*/ 6350 w 204469"/>
                      <a:gd name="connsiteY12" fmla="*/ 63500 h 133984"/>
                      <a:gd name="connsiteX13" fmla="*/ 0 w 204469"/>
                      <a:gd name="connsiteY13" fmla="*/ 100965 h 133984"/>
                      <a:gd name="connsiteX14" fmla="*/ 66675 w 204469"/>
                      <a:gd name="connsiteY14" fmla="*/ 113030 h 133984"/>
                      <a:gd name="connsiteX15" fmla="*/ 66675 w 204469"/>
                      <a:gd name="connsiteY15" fmla="*/ 113030 h 133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4469" h="133984">
                        <a:moveTo>
                          <a:pt x="143510" y="126365"/>
                        </a:moveTo>
                        <a:lnTo>
                          <a:pt x="143510" y="126365"/>
                        </a:lnTo>
                        <a:lnTo>
                          <a:pt x="186689" y="133985"/>
                        </a:lnTo>
                        <a:lnTo>
                          <a:pt x="193675" y="96520"/>
                        </a:lnTo>
                        <a:lnTo>
                          <a:pt x="198120" y="70485"/>
                        </a:lnTo>
                        <a:lnTo>
                          <a:pt x="204470" y="33020"/>
                        </a:lnTo>
                        <a:lnTo>
                          <a:pt x="161289" y="25400"/>
                        </a:lnTo>
                        <a:lnTo>
                          <a:pt x="161289" y="25400"/>
                        </a:lnTo>
                        <a:lnTo>
                          <a:pt x="84455" y="11430"/>
                        </a:lnTo>
                        <a:lnTo>
                          <a:pt x="84455" y="11430"/>
                        </a:lnTo>
                        <a:lnTo>
                          <a:pt x="17780" y="0"/>
                        </a:lnTo>
                        <a:lnTo>
                          <a:pt x="11430" y="37465"/>
                        </a:lnTo>
                        <a:lnTo>
                          <a:pt x="6350" y="63500"/>
                        </a:lnTo>
                        <a:lnTo>
                          <a:pt x="0" y="100965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0" name="任意形状 299"/>
                  <p:cNvSpPr/>
                  <p:nvPr/>
                </p:nvSpPr>
                <p:spPr>
                  <a:xfrm>
                    <a:off x="10252075" y="6045200"/>
                    <a:ext cx="205105" cy="134620"/>
                  </a:xfrm>
                  <a:custGeom>
                    <a:avLst/>
                    <a:gdLst>
                      <a:gd name="connsiteX0" fmla="*/ 143510 w 205105"/>
                      <a:gd name="connsiteY0" fmla="*/ 127000 h 134620"/>
                      <a:gd name="connsiteX1" fmla="*/ 143510 w 205105"/>
                      <a:gd name="connsiteY1" fmla="*/ 127000 h 134620"/>
                      <a:gd name="connsiteX2" fmla="*/ 186690 w 205105"/>
                      <a:gd name="connsiteY2" fmla="*/ 134620 h 134620"/>
                      <a:gd name="connsiteX3" fmla="*/ 193675 w 205105"/>
                      <a:gd name="connsiteY3" fmla="*/ 97155 h 134620"/>
                      <a:gd name="connsiteX4" fmla="*/ 198120 w 205105"/>
                      <a:gd name="connsiteY4" fmla="*/ 71120 h 134620"/>
                      <a:gd name="connsiteX5" fmla="*/ 205105 w 205105"/>
                      <a:gd name="connsiteY5" fmla="*/ 33655 h 134620"/>
                      <a:gd name="connsiteX6" fmla="*/ 161290 w 205105"/>
                      <a:gd name="connsiteY6" fmla="*/ 26035 h 134620"/>
                      <a:gd name="connsiteX7" fmla="*/ 161290 w 205105"/>
                      <a:gd name="connsiteY7" fmla="*/ 26035 h 134620"/>
                      <a:gd name="connsiteX8" fmla="*/ 84455 w 205105"/>
                      <a:gd name="connsiteY8" fmla="*/ 12065 h 134620"/>
                      <a:gd name="connsiteX9" fmla="*/ 84455 w 205105"/>
                      <a:gd name="connsiteY9" fmla="*/ 12065 h 134620"/>
                      <a:gd name="connsiteX10" fmla="*/ 17780 w 205105"/>
                      <a:gd name="connsiteY10" fmla="*/ 0 h 134620"/>
                      <a:gd name="connsiteX11" fmla="*/ 11430 w 205105"/>
                      <a:gd name="connsiteY11" fmla="*/ 38100 h 134620"/>
                      <a:gd name="connsiteX12" fmla="*/ 6985 w 205105"/>
                      <a:gd name="connsiteY12" fmla="*/ 63500 h 134620"/>
                      <a:gd name="connsiteX13" fmla="*/ 0 w 205105"/>
                      <a:gd name="connsiteY13" fmla="*/ 101600 h 134620"/>
                      <a:gd name="connsiteX14" fmla="*/ 66675 w 205105"/>
                      <a:gd name="connsiteY14" fmla="*/ 113030 h 134620"/>
                      <a:gd name="connsiteX15" fmla="*/ 66675 w 205105"/>
                      <a:gd name="connsiteY15" fmla="*/ 11303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5105" h="134620">
                        <a:moveTo>
                          <a:pt x="143510" y="127000"/>
                        </a:moveTo>
                        <a:lnTo>
                          <a:pt x="143510" y="1270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5105" y="33655"/>
                        </a:lnTo>
                        <a:lnTo>
                          <a:pt x="161290" y="26035"/>
                        </a:lnTo>
                        <a:lnTo>
                          <a:pt x="161290" y="26035"/>
                        </a:lnTo>
                        <a:lnTo>
                          <a:pt x="84455" y="12065"/>
                        </a:lnTo>
                        <a:lnTo>
                          <a:pt x="84455" y="12065"/>
                        </a:lnTo>
                        <a:lnTo>
                          <a:pt x="17780" y="0"/>
                        </a:lnTo>
                        <a:lnTo>
                          <a:pt x="11430" y="38100"/>
                        </a:lnTo>
                        <a:lnTo>
                          <a:pt x="6985" y="63500"/>
                        </a:lnTo>
                        <a:lnTo>
                          <a:pt x="0" y="101600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1" name="任意形状 300"/>
                  <p:cNvSpPr/>
                  <p:nvPr/>
                </p:nvSpPr>
                <p:spPr>
                  <a:xfrm>
                    <a:off x="10307319" y="5734684"/>
                    <a:ext cx="205105" cy="134620"/>
                  </a:xfrm>
                  <a:custGeom>
                    <a:avLst/>
                    <a:gdLst>
                      <a:gd name="connsiteX0" fmla="*/ 143511 w 205105"/>
                      <a:gd name="connsiteY0" fmla="*/ 127000 h 134620"/>
                      <a:gd name="connsiteX1" fmla="*/ 143511 w 205105"/>
                      <a:gd name="connsiteY1" fmla="*/ 127000 h 134620"/>
                      <a:gd name="connsiteX2" fmla="*/ 186690 w 205105"/>
                      <a:gd name="connsiteY2" fmla="*/ 134620 h 134620"/>
                      <a:gd name="connsiteX3" fmla="*/ 193675 w 205105"/>
                      <a:gd name="connsiteY3" fmla="*/ 97155 h 134620"/>
                      <a:gd name="connsiteX4" fmla="*/ 198120 w 205105"/>
                      <a:gd name="connsiteY4" fmla="*/ 71120 h 134620"/>
                      <a:gd name="connsiteX5" fmla="*/ 205105 w 205105"/>
                      <a:gd name="connsiteY5" fmla="*/ 33020 h 134620"/>
                      <a:gd name="connsiteX6" fmla="*/ 161925 w 205105"/>
                      <a:gd name="connsiteY6" fmla="*/ 25400 h 134620"/>
                      <a:gd name="connsiteX7" fmla="*/ 161925 w 205105"/>
                      <a:gd name="connsiteY7" fmla="*/ 25400 h 134620"/>
                      <a:gd name="connsiteX8" fmla="*/ 85090 w 205105"/>
                      <a:gd name="connsiteY8" fmla="*/ 12065 h 134620"/>
                      <a:gd name="connsiteX9" fmla="*/ 85090 w 205105"/>
                      <a:gd name="connsiteY9" fmla="*/ 12065 h 134620"/>
                      <a:gd name="connsiteX10" fmla="*/ 18415 w 205105"/>
                      <a:gd name="connsiteY10" fmla="*/ 0 h 134620"/>
                      <a:gd name="connsiteX11" fmla="*/ 11430 w 205105"/>
                      <a:gd name="connsiteY11" fmla="*/ 37465 h 134620"/>
                      <a:gd name="connsiteX12" fmla="*/ 6986 w 205105"/>
                      <a:gd name="connsiteY12" fmla="*/ 63500 h 134620"/>
                      <a:gd name="connsiteX13" fmla="*/ 0 w 205105"/>
                      <a:gd name="connsiteY13" fmla="*/ 100965 h 134620"/>
                      <a:gd name="connsiteX14" fmla="*/ 66675 w 205105"/>
                      <a:gd name="connsiteY14" fmla="*/ 113030 h 134620"/>
                      <a:gd name="connsiteX15" fmla="*/ 66675 w 205105"/>
                      <a:gd name="connsiteY15" fmla="*/ 11303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5105" h="134620">
                        <a:moveTo>
                          <a:pt x="143511" y="127000"/>
                        </a:moveTo>
                        <a:lnTo>
                          <a:pt x="143511" y="1270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5105" y="33020"/>
                        </a:lnTo>
                        <a:lnTo>
                          <a:pt x="161925" y="25400"/>
                        </a:lnTo>
                        <a:lnTo>
                          <a:pt x="161925" y="25400"/>
                        </a:lnTo>
                        <a:lnTo>
                          <a:pt x="85090" y="12065"/>
                        </a:lnTo>
                        <a:lnTo>
                          <a:pt x="85090" y="12065"/>
                        </a:lnTo>
                        <a:lnTo>
                          <a:pt x="18415" y="0"/>
                        </a:lnTo>
                        <a:lnTo>
                          <a:pt x="11430" y="37465"/>
                        </a:lnTo>
                        <a:lnTo>
                          <a:pt x="6986" y="63500"/>
                        </a:lnTo>
                        <a:lnTo>
                          <a:pt x="0" y="100965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2" name="任意形状 301"/>
                  <p:cNvSpPr/>
                  <p:nvPr/>
                </p:nvSpPr>
                <p:spPr>
                  <a:xfrm>
                    <a:off x="10362565" y="5424170"/>
                    <a:ext cx="205104" cy="134620"/>
                  </a:xfrm>
                  <a:custGeom>
                    <a:avLst/>
                    <a:gdLst>
                      <a:gd name="connsiteX0" fmla="*/ 143510 w 205104"/>
                      <a:gd name="connsiteY0" fmla="*/ 126365 h 134620"/>
                      <a:gd name="connsiteX1" fmla="*/ 143510 w 205104"/>
                      <a:gd name="connsiteY1" fmla="*/ 126365 h 134620"/>
                      <a:gd name="connsiteX2" fmla="*/ 187325 w 205104"/>
                      <a:gd name="connsiteY2" fmla="*/ 134620 h 134620"/>
                      <a:gd name="connsiteX3" fmla="*/ 193675 w 205104"/>
                      <a:gd name="connsiteY3" fmla="*/ 96520 h 134620"/>
                      <a:gd name="connsiteX4" fmla="*/ 198120 w 205104"/>
                      <a:gd name="connsiteY4" fmla="*/ 70485 h 134620"/>
                      <a:gd name="connsiteX5" fmla="*/ 205105 w 205104"/>
                      <a:gd name="connsiteY5" fmla="*/ 33020 h 134620"/>
                      <a:gd name="connsiteX6" fmla="*/ 161925 w 205104"/>
                      <a:gd name="connsiteY6" fmla="*/ 25400 h 134620"/>
                      <a:gd name="connsiteX7" fmla="*/ 161925 w 205104"/>
                      <a:gd name="connsiteY7" fmla="*/ 25400 h 134620"/>
                      <a:gd name="connsiteX8" fmla="*/ 160020 w 205104"/>
                      <a:gd name="connsiteY8" fmla="*/ 25400 h 134620"/>
                      <a:gd name="connsiteX9" fmla="*/ 85090 w 205104"/>
                      <a:gd name="connsiteY9" fmla="*/ 11430 h 134620"/>
                      <a:gd name="connsiteX10" fmla="*/ 85090 w 205104"/>
                      <a:gd name="connsiteY10" fmla="*/ 11430 h 134620"/>
                      <a:gd name="connsiteX11" fmla="*/ 18415 w 205104"/>
                      <a:gd name="connsiteY11" fmla="*/ 0 h 134620"/>
                      <a:gd name="connsiteX12" fmla="*/ 11430 w 205104"/>
                      <a:gd name="connsiteY12" fmla="*/ 37465 h 134620"/>
                      <a:gd name="connsiteX13" fmla="*/ 6985 w 205104"/>
                      <a:gd name="connsiteY13" fmla="*/ 63500 h 134620"/>
                      <a:gd name="connsiteX14" fmla="*/ 0 w 205104"/>
                      <a:gd name="connsiteY14" fmla="*/ 100965 h 134620"/>
                      <a:gd name="connsiteX15" fmla="*/ 66675 w 205104"/>
                      <a:gd name="connsiteY15" fmla="*/ 113030 h 134620"/>
                      <a:gd name="connsiteX16" fmla="*/ 66675 w 205104"/>
                      <a:gd name="connsiteY16" fmla="*/ 11303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5104" h="134620">
                        <a:moveTo>
                          <a:pt x="143510" y="126365"/>
                        </a:moveTo>
                        <a:lnTo>
                          <a:pt x="143510" y="126365"/>
                        </a:lnTo>
                        <a:lnTo>
                          <a:pt x="187325" y="134620"/>
                        </a:lnTo>
                        <a:lnTo>
                          <a:pt x="193675" y="96520"/>
                        </a:lnTo>
                        <a:lnTo>
                          <a:pt x="198120" y="70485"/>
                        </a:lnTo>
                        <a:lnTo>
                          <a:pt x="205105" y="33020"/>
                        </a:lnTo>
                        <a:lnTo>
                          <a:pt x="161925" y="25400"/>
                        </a:lnTo>
                        <a:lnTo>
                          <a:pt x="161925" y="25400"/>
                        </a:lnTo>
                        <a:lnTo>
                          <a:pt x="160020" y="25400"/>
                        </a:lnTo>
                        <a:lnTo>
                          <a:pt x="85090" y="11430"/>
                        </a:lnTo>
                        <a:lnTo>
                          <a:pt x="85090" y="11430"/>
                        </a:lnTo>
                        <a:lnTo>
                          <a:pt x="18415" y="0"/>
                        </a:lnTo>
                        <a:lnTo>
                          <a:pt x="11430" y="37465"/>
                        </a:lnTo>
                        <a:lnTo>
                          <a:pt x="6985" y="63500"/>
                        </a:lnTo>
                        <a:lnTo>
                          <a:pt x="0" y="100965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3" name="任意形状 302"/>
                  <p:cNvSpPr/>
                  <p:nvPr/>
                </p:nvSpPr>
                <p:spPr>
                  <a:xfrm>
                    <a:off x="10418444" y="5113020"/>
                    <a:ext cx="204470" cy="134620"/>
                  </a:xfrm>
                  <a:custGeom>
                    <a:avLst/>
                    <a:gdLst>
                      <a:gd name="connsiteX0" fmla="*/ 142875 w 204470"/>
                      <a:gd name="connsiteY0" fmla="*/ 127000 h 134620"/>
                      <a:gd name="connsiteX1" fmla="*/ 142875 w 204470"/>
                      <a:gd name="connsiteY1" fmla="*/ 127000 h 134620"/>
                      <a:gd name="connsiteX2" fmla="*/ 186690 w 204470"/>
                      <a:gd name="connsiteY2" fmla="*/ 134620 h 134620"/>
                      <a:gd name="connsiteX3" fmla="*/ 193040 w 204470"/>
                      <a:gd name="connsiteY3" fmla="*/ 97155 h 134620"/>
                      <a:gd name="connsiteX4" fmla="*/ 198120 w 204470"/>
                      <a:gd name="connsiteY4" fmla="*/ 71120 h 134620"/>
                      <a:gd name="connsiteX5" fmla="*/ 204470 w 204470"/>
                      <a:gd name="connsiteY5" fmla="*/ 33655 h 134620"/>
                      <a:gd name="connsiteX6" fmla="*/ 161290 w 204470"/>
                      <a:gd name="connsiteY6" fmla="*/ 26035 h 134620"/>
                      <a:gd name="connsiteX7" fmla="*/ 161290 w 204470"/>
                      <a:gd name="connsiteY7" fmla="*/ 26035 h 134620"/>
                      <a:gd name="connsiteX8" fmla="*/ 84455 w 204470"/>
                      <a:gd name="connsiteY8" fmla="*/ 12065 h 134620"/>
                      <a:gd name="connsiteX9" fmla="*/ 84455 w 204470"/>
                      <a:gd name="connsiteY9" fmla="*/ 12065 h 134620"/>
                      <a:gd name="connsiteX10" fmla="*/ 17780 w 204470"/>
                      <a:gd name="connsiteY10" fmla="*/ 0 h 134620"/>
                      <a:gd name="connsiteX11" fmla="*/ 10795 w 204470"/>
                      <a:gd name="connsiteY11" fmla="*/ 38100 h 134620"/>
                      <a:gd name="connsiteX12" fmla="*/ 6350 w 204470"/>
                      <a:gd name="connsiteY12" fmla="*/ 64135 h 134620"/>
                      <a:gd name="connsiteX13" fmla="*/ 0 w 204470"/>
                      <a:gd name="connsiteY13" fmla="*/ 101600 h 134620"/>
                      <a:gd name="connsiteX14" fmla="*/ 66675 w 204470"/>
                      <a:gd name="connsiteY14" fmla="*/ 113665 h 134620"/>
                      <a:gd name="connsiteX15" fmla="*/ 66675 w 204470"/>
                      <a:gd name="connsiteY15" fmla="*/ 113665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4470" h="134620">
                        <a:moveTo>
                          <a:pt x="142875" y="127000"/>
                        </a:moveTo>
                        <a:lnTo>
                          <a:pt x="142875" y="127000"/>
                        </a:lnTo>
                        <a:lnTo>
                          <a:pt x="186690" y="134620"/>
                        </a:lnTo>
                        <a:lnTo>
                          <a:pt x="193040" y="97155"/>
                        </a:lnTo>
                        <a:lnTo>
                          <a:pt x="198120" y="71120"/>
                        </a:lnTo>
                        <a:lnTo>
                          <a:pt x="204470" y="33655"/>
                        </a:lnTo>
                        <a:lnTo>
                          <a:pt x="161290" y="26035"/>
                        </a:lnTo>
                        <a:lnTo>
                          <a:pt x="161290" y="26035"/>
                        </a:lnTo>
                        <a:lnTo>
                          <a:pt x="84455" y="12065"/>
                        </a:lnTo>
                        <a:lnTo>
                          <a:pt x="84455" y="12065"/>
                        </a:lnTo>
                        <a:lnTo>
                          <a:pt x="17780" y="0"/>
                        </a:lnTo>
                        <a:lnTo>
                          <a:pt x="10795" y="38100"/>
                        </a:lnTo>
                        <a:lnTo>
                          <a:pt x="6350" y="64135"/>
                        </a:lnTo>
                        <a:lnTo>
                          <a:pt x="0" y="101600"/>
                        </a:lnTo>
                        <a:lnTo>
                          <a:pt x="66675" y="113665"/>
                        </a:lnTo>
                        <a:lnTo>
                          <a:pt x="66675" y="113665"/>
                        </a:ln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任意形状 303"/>
                  <p:cNvSpPr/>
                  <p:nvPr/>
                </p:nvSpPr>
                <p:spPr>
                  <a:xfrm>
                    <a:off x="10473690" y="4802504"/>
                    <a:ext cx="204469" cy="134620"/>
                  </a:xfrm>
                  <a:custGeom>
                    <a:avLst/>
                    <a:gdLst>
                      <a:gd name="connsiteX0" fmla="*/ 143510 w 204469"/>
                      <a:gd name="connsiteY0" fmla="*/ 127000 h 134620"/>
                      <a:gd name="connsiteX1" fmla="*/ 143510 w 204469"/>
                      <a:gd name="connsiteY1" fmla="*/ 127000 h 134620"/>
                      <a:gd name="connsiteX2" fmla="*/ 186690 w 204469"/>
                      <a:gd name="connsiteY2" fmla="*/ 134620 h 134620"/>
                      <a:gd name="connsiteX3" fmla="*/ 193675 w 204469"/>
                      <a:gd name="connsiteY3" fmla="*/ 97155 h 134620"/>
                      <a:gd name="connsiteX4" fmla="*/ 198120 w 204469"/>
                      <a:gd name="connsiteY4" fmla="*/ 71120 h 134620"/>
                      <a:gd name="connsiteX5" fmla="*/ 204470 w 204469"/>
                      <a:gd name="connsiteY5" fmla="*/ 33655 h 134620"/>
                      <a:gd name="connsiteX6" fmla="*/ 161290 w 204469"/>
                      <a:gd name="connsiteY6" fmla="*/ 25400 h 134620"/>
                      <a:gd name="connsiteX7" fmla="*/ 161290 w 204469"/>
                      <a:gd name="connsiteY7" fmla="*/ 25400 h 134620"/>
                      <a:gd name="connsiteX8" fmla="*/ 84455 w 204469"/>
                      <a:gd name="connsiteY8" fmla="*/ 12065 h 134620"/>
                      <a:gd name="connsiteX9" fmla="*/ 84455 w 204469"/>
                      <a:gd name="connsiteY9" fmla="*/ 12065 h 134620"/>
                      <a:gd name="connsiteX10" fmla="*/ 17780 w 204469"/>
                      <a:gd name="connsiteY10" fmla="*/ 0 h 134620"/>
                      <a:gd name="connsiteX11" fmla="*/ 11430 w 204469"/>
                      <a:gd name="connsiteY11" fmla="*/ 38100 h 134620"/>
                      <a:gd name="connsiteX12" fmla="*/ 6350 w 204469"/>
                      <a:gd name="connsiteY12" fmla="*/ 63500 h 134620"/>
                      <a:gd name="connsiteX13" fmla="*/ 0 w 204469"/>
                      <a:gd name="connsiteY13" fmla="*/ 101600 h 134620"/>
                      <a:gd name="connsiteX14" fmla="*/ 66675 w 204469"/>
                      <a:gd name="connsiteY14" fmla="*/ 113030 h 134620"/>
                      <a:gd name="connsiteX15" fmla="*/ 66675 w 204469"/>
                      <a:gd name="connsiteY15" fmla="*/ 11303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4469" h="134620">
                        <a:moveTo>
                          <a:pt x="143510" y="127000"/>
                        </a:moveTo>
                        <a:lnTo>
                          <a:pt x="143510" y="1270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4470" y="33655"/>
                        </a:lnTo>
                        <a:lnTo>
                          <a:pt x="161290" y="25400"/>
                        </a:lnTo>
                        <a:lnTo>
                          <a:pt x="161290" y="25400"/>
                        </a:lnTo>
                        <a:lnTo>
                          <a:pt x="84455" y="12065"/>
                        </a:lnTo>
                        <a:lnTo>
                          <a:pt x="84455" y="12065"/>
                        </a:lnTo>
                        <a:lnTo>
                          <a:pt x="17780" y="0"/>
                        </a:lnTo>
                        <a:lnTo>
                          <a:pt x="11430" y="38100"/>
                        </a:lnTo>
                        <a:lnTo>
                          <a:pt x="6350" y="63500"/>
                        </a:lnTo>
                        <a:lnTo>
                          <a:pt x="0" y="101600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5" name="任意形状 304"/>
                  <p:cNvSpPr/>
                  <p:nvPr/>
                </p:nvSpPr>
                <p:spPr>
                  <a:xfrm>
                    <a:off x="10528934" y="4491990"/>
                    <a:ext cx="205105" cy="134619"/>
                  </a:xfrm>
                  <a:custGeom>
                    <a:avLst/>
                    <a:gdLst>
                      <a:gd name="connsiteX0" fmla="*/ 143510 w 205105"/>
                      <a:gd name="connsiteY0" fmla="*/ 127000 h 134619"/>
                      <a:gd name="connsiteX1" fmla="*/ 143510 w 205105"/>
                      <a:gd name="connsiteY1" fmla="*/ 127000 h 134619"/>
                      <a:gd name="connsiteX2" fmla="*/ 186690 w 205105"/>
                      <a:gd name="connsiteY2" fmla="*/ 134620 h 134619"/>
                      <a:gd name="connsiteX3" fmla="*/ 193675 w 205105"/>
                      <a:gd name="connsiteY3" fmla="*/ 96520 h 134619"/>
                      <a:gd name="connsiteX4" fmla="*/ 198120 w 205105"/>
                      <a:gd name="connsiteY4" fmla="*/ 71120 h 134619"/>
                      <a:gd name="connsiteX5" fmla="*/ 205105 w 205105"/>
                      <a:gd name="connsiteY5" fmla="*/ 33020 h 134619"/>
                      <a:gd name="connsiteX6" fmla="*/ 161290 w 205105"/>
                      <a:gd name="connsiteY6" fmla="*/ 25400 h 134619"/>
                      <a:gd name="connsiteX7" fmla="*/ 161290 w 205105"/>
                      <a:gd name="connsiteY7" fmla="*/ 25400 h 134619"/>
                      <a:gd name="connsiteX8" fmla="*/ 84455 w 205105"/>
                      <a:gd name="connsiteY8" fmla="*/ 12065 h 134619"/>
                      <a:gd name="connsiteX9" fmla="*/ 84455 w 205105"/>
                      <a:gd name="connsiteY9" fmla="*/ 12065 h 134619"/>
                      <a:gd name="connsiteX10" fmla="*/ 17780 w 205105"/>
                      <a:gd name="connsiteY10" fmla="*/ 0 h 134619"/>
                      <a:gd name="connsiteX11" fmla="*/ 11430 w 205105"/>
                      <a:gd name="connsiteY11" fmla="*/ 37465 h 134619"/>
                      <a:gd name="connsiteX12" fmla="*/ 6350 w 205105"/>
                      <a:gd name="connsiteY12" fmla="*/ 63500 h 134619"/>
                      <a:gd name="connsiteX13" fmla="*/ 0 w 205105"/>
                      <a:gd name="connsiteY13" fmla="*/ 100965 h 134619"/>
                      <a:gd name="connsiteX14" fmla="*/ 66675 w 205105"/>
                      <a:gd name="connsiteY14" fmla="*/ 113030 h 134619"/>
                      <a:gd name="connsiteX15" fmla="*/ 66675 w 205105"/>
                      <a:gd name="connsiteY15" fmla="*/ 113030 h 13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5105" h="134619">
                        <a:moveTo>
                          <a:pt x="143510" y="127000"/>
                        </a:moveTo>
                        <a:lnTo>
                          <a:pt x="143510" y="127000"/>
                        </a:lnTo>
                        <a:lnTo>
                          <a:pt x="186690" y="134620"/>
                        </a:lnTo>
                        <a:lnTo>
                          <a:pt x="193675" y="96520"/>
                        </a:lnTo>
                        <a:lnTo>
                          <a:pt x="198120" y="71120"/>
                        </a:lnTo>
                        <a:lnTo>
                          <a:pt x="205105" y="33020"/>
                        </a:lnTo>
                        <a:lnTo>
                          <a:pt x="161290" y="25400"/>
                        </a:lnTo>
                        <a:lnTo>
                          <a:pt x="161290" y="25400"/>
                        </a:lnTo>
                        <a:lnTo>
                          <a:pt x="84455" y="12065"/>
                        </a:lnTo>
                        <a:lnTo>
                          <a:pt x="84455" y="12065"/>
                        </a:lnTo>
                        <a:lnTo>
                          <a:pt x="17780" y="0"/>
                        </a:lnTo>
                        <a:lnTo>
                          <a:pt x="11430" y="37465"/>
                        </a:lnTo>
                        <a:lnTo>
                          <a:pt x="6350" y="63500"/>
                        </a:lnTo>
                        <a:lnTo>
                          <a:pt x="0" y="100965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" name="任意形状 305"/>
                  <p:cNvSpPr/>
                  <p:nvPr/>
                </p:nvSpPr>
                <p:spPr>
                  <a:xfrm>
                    <a:off x="10478769" y="4259579"/>
                    <a:ext cx="1581785" cy="2400300"/>
                  </a:xfrm>
                  <a:custGeom>
                    <a:avLst/>
                    <a:gdLst>
                      <a:gd name="connsiteX0" fmla="*/ 45720 w 1581785"/>
                      <a:gd name="connsiteY0" fmla="*/ 1189990 h 2400300"/>
                      <a:gd name="connsiteX1" fmla="*/ 49530 w 1581785"/>
                      <a:gd name="connsiteY1" fmla="*/ 1167765 h 2400300"/>
                      <a:gd name="connsiteX2" fmla="*/ 147955 w 1581785"/>
                      <a:gd name="connsiteY2" fmla="*/ 1185545 h 2400300"/>
                      <a:gd name="connsiteX3" fmla="*/ 121920 w 1581785"/>
                      <a:gd name="connsiteY3" fmla="*/ 1330960 h 2400300"/>
                      <a:gd name="connsiteX4" fmla="*/ 85090 w 1581785"/>
                      <a:gd name="connsiteY4" fmla="*/ 1324610 h 2400300"/>
                      <a:gd name="connsiteX5" fmla="*/ 1198880 w 1581785"/>
                      <a:gd name="connsiteY5" fmla="*/ 2400301 h 2400300"/>
                      <a:gd name="connsiteX6" fmla="*/ 1581786 w 1581785"/>
                      <a:gd name="connsiteY6" fmla="*/ 250190 h 2400300"/>
                      <a:gd name="connsiteX7" fmla="*/ 177800 w 1581785"/>
                      <a:gd name="connsiteY7" fmla="*/ 0 h 2400300"/>
                      <a:gd name="connsiteX8" fmla="*/ 133986 w 1581785"/>
                      <a:gd name="connsiteY8" fmla="*/ 244475 h 2400300"/>
                      <a:gd name="connsiteX9" fmla="*/ 133986 w 1581785"/>
                      <a:gd name="connsiteY9" fmla="*/ 244475 h 2400300"/>
                      <a:gd name="connsiteX10" fmla="*/ 210820 w 1581785"/>
                      <a:gd name="connsiteY10" fmla="*/ 258445 h 2400300"/>
                      <a:gd name="connsiteX11" fmla="*/ 214630 w 1581785"/>
                      <a:gd name="connsiteY11" fmla="*/ 236220 h 2400300"/>
                      <a:gd name="connsiteX12" fmla="*/ 313055 w 1581785"/>
                      <a:gd name="connsiteY12" fmla="*/ 254000 h 2400300"/>
                      <a:gd name="connsiteX13" fmla="*/ 287020 w 1581785"/>
                      <a:gd name="connsiteY13" fmla="*/ 399415 h 2400300"/>
                      <a:gd name="connsiteX14" fmla="*/ 188595 w 1581785"/>
                      <a:gd name="connsiteY14" fmla="*/ 381635 h 2400300"/>
                      <a:gd name="connsiteX15" fmla="*/ 192405 w 1581785"/>
                      <a:gd name="connsiteY15" fmla="*/ 359410 h 2400300"/>
                      <a:gd name="connsiteX16" fmla="*/ 115570 w 1581785"/>
                      <a:gd name="connsiteY16" fmla="*/ 345440 h 2400300"/>
                      <a:gd name="connsiteX17" fmla="*/ 115570 w 1581785"/>
                      <a:gd name="connsiteY17" fmla="*/ 345440 h 2400300"/>
                      <a:gd name="connsiteX18" fmla="*/ 78105 w 1581785"/>
                      <a:gd name="connsiteY18" fmla="*/ 554990 h 2400300"/>
                      <a:gd name="connsiteX19" fmla="*/ 78105 w 1581785"/>
                      <a:gd name="connsiteY19" fmla="*/ 554990 h 2400300"/>
                      <a:gd name="connsiteX20" fmla="*/ 154940 w 1581785"/>
                      <a:gd name="connsiteY20" fmla="*/ 568960 h 2400300"/>
                      <a:gd name="connsiteX21" fmla="*/ 158750 w 1581785"/>
                      <a:gd name="connsiteY21" fmla="*/ 546735 h 2400300"/>
                      <a:gd name="connsiteX22" fmla="*/ 257175 w 1581785"/>
                      <a:gd name="connsiteY22" fmla="*/ 564515 h 2400300"/>
                      <a:gd name="connsiteX23" fmla="*/ 231140 w 1581785"/>
                      <a:gd name="connsiteY23" fmla="*/ 709930 h 2400300"/>
                      <a:gd name="connsiteX24" fmla="*/ 132715 w 1581785"/>
                      <a:gd name="connsiteY24" fmla="*/ 692150 h 2400300"/>
                      <a:gd name="connsiteX25" fmla="*/ 136525 w 1581785"/>
                      <a:gd name="connsiteY25" fmla="*/ 669925 h 2400300"/>
                      <a:gd name="connsiteX26" fmla="*/ 59690 w 1581785"/>
                      <a:gd name="connsiteY26" fmla="*/ 655955 h 2400300"/>
                      <a:gd name="connsiteX27" fmla="*/ 59690 w 1581785"/>
                      <a:gd name="connsiteY27" fmla="*/ 655955 h 2400300"/>
                      <a:gd name="connsiteX28" fmla="*/ 22225 w 1581785"/>
                      <a:gd name="connsiteY28" fmla="*/ 865505 h 2400300"/>
                      <a:gd name="connsiteX29" fmla="*/ 22225 w 1581785"/>
                      <a:gd name="connsiteY29" fmla="*/ 865505 h 2400300"/>
                      <a:gd name="connsiteX30" fmla="*/ 99061 w 1581785"/>
                      <a:gd name="connsiteY30" fmla="*/ 879475 h 2400300"/>
                      <a:gd name="connsiteX31" fmla="*/ 102870 w 1581785"/>
                      <a:gd name="connsiteY31" fmla="*/ 857250 h 2400300"/>
                      <a:gd name="connsiteX32" fmla="*/ 201295 w 1581785"/>
                      <a:gd name="connsiteY32" fmla="*/ 875030 h 2400300"/>
                      <a:gd name="connsiteX33" fmla="*/ 175261 w 1581785"/>
                      <a:gd name="connsiteY33" fmla="*/ 1020445 h 2400300"/>
                      <a:gd name="connsiteX34" fmla="*/ 76836 w 1581785"/>
                      <a:gd name="connsiteY34" fmla="*/ 1002665 h 2400300"/>
                      <a:gd name="connsiteX35" fmla="*/ 80645 w 1581785"/>
                      <a:gd name="connsiteY35" fmla="*/ 980440 h 2400300"/>
                      <a:gd name="connsiteX36" fmla="*/ 3811 w 1581785"/>
                      <a:gd name="connsiteY36" fmla="*/ 966470 h 2400300"/>
                      <a:gd name="connsiteX37" fmla="*/ 3811 w 1581785"/>
                      <a:gd name="connsiteY37" fmla="*/ 966470 h 2400300"/>
                      <a:gd name="connsiteX38" fmla="*/ 0 w 1581785"/>
                      <a:gd name="connsiteY38" fmla="*/ 988060 h 2400300"/>
                      <a:gd name="connsiteX39" fmla="*/ 41911 w 1581785"/>
                      <a:gd name="connsiteY39" fmla="*/ 1189355 h 2400300"/>
                      <a:gd name="connsiteX40" fmla="*/ 45720 w 1581785"/>
                      <a:gd name="connsiteY40" fmla="*/ 1189990 h 2400300"/>
                      <a:gd name="connsiteX41" fmla="*/ 690880 w 1581785"/>
                      <a:gd name="connsiteY41" fmla="*/ 447675 h 2400300"/>
                      <a:gd name="connsiteX42" fmla="*/ 690880 w 1581785"/>
                      <a:gd name="connsiteY42" fmla="*/ 447675 h 2400300"/>
                      <a:gd name="connsiteX43" fmla="*/ 1420496 w 1581785"/>
                      <a:gd name="connsiteY43" fmla="*/ 577850 h 2400300"/>
                      <a:gd name="connsiteX44" fmla="*/ 1420496 w 1581785"/>
                      <a:gd name="connsiteY44" fmla="*/ 577850 h 2400300"/>
                      <a:gd name="connsiteX45" fmla="*/ 1365250 w 1581785"/>
                      <a:gd name="connsiteY45" fmla="*/ 888365 h 2400300"/>
                      <a:gd name="connsiteX46" fmla="*/ 1365250 w 1581785"/>
                      <a:gd name="connsiteY46" fmla="*/ 888365 h 2400300"/>
                      <a:gd name="connsiteX47" fmla="*/ 635636 w 1581785"/>
                      <a:gd name="connsiteY47" fmla="*/ 758190 h 2400300"/>
                      <a:gd name="connsiteX48" fmla="*/ 635636 w 1581785"/>
                      <a:gd name="connsiteY48" fmla="*/ 758190 h 2400300"/>
                      <a:gd name="connsiteX49" fmla="*/ 690880 w 1581785"/>
                      <a:gd name="connsiteY49" fmla="*/ 447675 h 2400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581785" h="2400300">
                        <a:moveTo>
                          <a:pt x="45720" y="1189990"/>
                        </a:moveTo>
                        <a:lnTo>
                          <a:pt x="49530" y="1167765"/>
                        </a:lnTo>
                        <a:lnTo>
                          <a:pt x="147955" y="1185545"/>
                        </a:lnTo>
                        <a:lnTo>
                          <a:pt x="121920" y="1330960"/>
                        </a:lnTo>
                        <a:lnTo>
                          <a:pt x="85090" y="1324610"/>
                        </a:lnTo>
                        <a:cubicBezTo>
                          <a:pt x="231140" y="1741170"/>
                          <a:pt x="552450" y="2148205"/>
                          <a:pt x="1198880" y="2400301"/>
                        </a:cubicBezTo>
                        <a:lnTo>
                          <a:pt x="1581786" y="250190"/>
                        </a:lnTo>
                        <a:lnTo>
                          <a:pt x="177800" y="0"/>
                        </a:lnTo>
                        <a:lnTo>
                          <a:pt x="133986" y="244475"/>
                        </a:lnTo>
                        <a:lnTo>
                          <a:pt x="133986" y="244475"/>
                        </a:lnTo>
                        <a:lnTo>
                          <a:pt x="210820" y="258445"/>
                        </a:lnTo>
                        <a:lnTo>
                          <a:pt x="214630" y="236220"/>
                        </a:lnTo>
                        <a:lnTo>
                          <a:pt x="313055" y="254000"/>
                        </a:lnTo>
                        <a:lnTo>
                          <a:pt x="287020" y="399415"/>
                        </a:lnTo>
                        <a:lnTo>
                          <a:pt x="188595" y="381635"/>
                        </a:lnTo>
                        <a:lnTo>
                          <a:pt x="192405" y="359410"/>
                        </a:lnTo>
                        <a:lnTo>
                          <a:pt x="115570" y="345440"/>
                        </a:lnTo>
                        <a:lnTo>
                          <a:pt x="115570" y="345440"/>
                        </a:lnTo>
                        <a:lnTo>
                          <a:pt x="78105" y="554990"/>
                        </a:lnTo>
                        <a:lnTo>
                          <a:pt x="78105" y="554990"/>
                        </a:lnTo>
                        <a:lnTo>
                          <a:pt x="154940" y="568960"/>
                        </a:lnTo>
                        <a:lnTo>
                          <a:pt x="158750" y="546735"/>
                        </a:lnTo>
                        <a:lnTo>
                          <a:pt x="257175" y="564515"/>
                        </a:lnTo>
                        <a:lnTo>
                          <a:pt x="231140" y="709930"/>
                        </a:lnTo>
                        <a:lnTo>
                          <a:pt x="132715" y="692150"/>
                        </a:lnTo>
                        <a:lnTo>
                          <a:pt x="136525" y="669925"/>
                        </a:lnTo>
                        <a:lnTo>
                          <a:pt x="59690" y="655955"/>
                        </a:lnTo>
                        <a:lnTo>
                          <a:pt x="59690" y="655955"/>
                        </a:lnTo>
                        <a:lnTo>
                          <a:pt x="22225" y="865505"/>
                        </a:lnTo>
                        <a:lnTo>
                          <a:pt x="22225" y="865505"/>
                        </a:lnTo>
                        <a:lnTo>
                          <a:pt x="99061" y="879475"/>
                        </a:lnTo>
                        <a:lnTo>
                          <a:pt x="102870" y="857250"/>
                        </a:lnTo>
                        <a:lnTo>
                          <a:pt x="201295" y="875030"/>
                        </a:lnTo>
                        <a:lnTo>
                          <a:pt x="175261" y="1020445"/>
                        </a:lnTo>
                        <a:lnTo>
                          <a:pt x="76836" y="1002665"/>
                        </a:lnTo>
                        <a:lnTo>
                          <a:pt x="80645" y="980440"/>
                        </a:lnTo>
                        <a:lnTo>
                          <a:pt x="3811" y="966470"/>
                        </a:lnTo>
                        <a:lnTo>
                          <a:pt x="3811" y="966470"/>
                        </a:lnTo>
                        <a:lnTo>
                          <a:pt x="0" y="988060"/>
                        </a:lnTo>
                        <a:cubicBezTo>
                          <a:pt x="10161" y="1054735"/>
                          <a:pt x="24130" y="1122045"/>
                          <a:pt x="41911" y="1189355"/>
                        </a:cubicBezTo>
                        <a:lnTo>
                          <a:pt x="45720" y="1189990"/>
                        </a:lnTo>
                        <a:close/>
                        <a:moveTo>
                          <a:pt x="690880" y="447675"/>
                        </a:moveTo>
                        <a:lnTo>
                          <a:pt x="690880" y="447675"/>
                        </a:lnTo>
                        <a:lnTo>
                          <a:pt x="1420496" y="577850"/>
                        </a:lnTo>
                        <a:lnTo>
                          <a:pt x="1420496" y="577850"/>
                        </a:lnTo>
                        <a:lnTo>
                          <a:pt x="1365250" y="888365"/>
                        </a:lnTo>
                        <a:lnTo>
                          <a:pt x="1365250" y="888365"/>
                        </a:lnTo>
                        <a:lnTo>
                          <a:pt x="635636" y="758190"/>
                        </a:lnTo>
                        <a:lnTo>
                          <a:pt x="635636" y="758190"/>
                        </a:lnTo>
                        <a:lnTo>
                          <a:pt x="690880" y="447675"/>
                        </a:ln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" name="任意形状 306"/>
                  <p:cNvSpPr/>
                  <p:nvPr/>
                </p:nvSpPr>
                <p:spPr>
                  <a:xfrm>
                    <a:off x="10447019" y="5248275"/>
                    <a:ext cx="75565" cy="201295"/>
                  </a:xfrm>
                  <a:custGeom>
                    <a:avLst/>
                    <a:gdLst>
                      <a:gd name="connsiteX0" fmla="*/ 75565 w 75565"/>
                      <a:gd name="connsiteY0" fmla="*/ 201295 h 201295"/>
                      <a:gd name="connsiteX1" fmla="*/ 33655 w 75565"/>
                      <a:gd name="connsiteY1" fmla="*/ 0 h 201295"/>
                      <a:gd name="connsiteX2" fmla="*/ 0 w 75565"/>
                      <a:gd name="connsiteY2" fmla="*/ 187960 h 201295"/>
                      <a:gd name="connsiteX3" fmla="*/ 0 w 75565"/>
                      <a:gd name="connsiteY3" fmla="*/ 187960 h 201295"/>
                      <a:gd name="connsiteX4" fmla="*/ 75565 w 75565"/>
                      <a:gd name="connsiteY4" fmla="*/ 201295 h 201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65" h="201295">
                        <a:moveTo>
                          <a:pt x="75565" y="201295"/>
                        </a:moveTo>
                        <a:cubicBezTo>
                          <a:pt x="57786" y="133985"/>
                          <a:pt x="43815" y="66040"/>
                          <a:pt x="33655" y="0"/>
                        </a:cubicBezTo>
                        <a:lnTo>
                          <a:pt x="0" y="187960"/>
                        </a:lnTo>
                        <a:lnTo>
                          <a:pt x="0" y="187960"/>
                        </a:lnTo>
                        <a:lnTo>
                          <a:pt x="75565" y="201295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8" name="任意形状 307"/>
                  <p:cNvSpPr/>
                  <p:nvPr/>
                </p:nvSpPr>
                <p:spPr>
                  <a:xfrm>
                    <a:off x="11726544" y="6696075"/>
                    <a:ext cx="266700" cy="305897"/>
                  </a:xfrm>
                  <a:custGeom>
                    <a:avLst/>
                    <a:gdLst>
                      <a:gd name="connsiteX0" fmla="*/ 0 w 266700"/>
                      <a:gd name="connsiteY0" fmla="*/ 285750 h 305897"/>
                      <a:gd name="connsiteX1" fmla="*/ 102870 w 266700"/>
                      <a:gd name="connsiteY1" fmla="*/ 304165 h 305897"/>
                      <a:gd name="connsiteX2" fmla="*/ 168275 w 266700"/>
                      <a:gd name="connsiteY2" fmla="*/ 297180 h 305897"/>
                      <a:gd name="connsiteX3" fmla="*/ 226061 w 266700"/>
                      <a:gd name="connsiteY3" fmla="*/ 248285 h 305897"/>
                      <a:gd name="connsiteX4" fmla="*/ 241300 w 266700"/>
                      <a:gd name="connsiteY4" fmla="*/ 207645 h 305897"/>
                      <a:gd name="connsiteX5" fmla="*/ 266700 w 266700"/>
                      <a:gd name="connsiteY5" fmla="*/ 66675 h 305897"/>
                      <a:gd name="connsiteX6" fmla="*/ 51436 w 266700"/>
                      <a:gd name="connsiteY6" fmla="*/ 0 h 305897"/>
                      <a:gd name="connsiteX7" fmla="*/ 0 w 266700"/>
                      <a:gd name="connsiteY7" fmla="*/ 285750 h 305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700" h="305897">
                        <a:moveTo>
                          <a:pt x="0" y="285750"/>
                        </a:moveTo>
                        <a:lnTo>
                          <a:pt x="102870" y="304165"/>
                        </a:lnTo>
                        <a:cubicBezTo>
                          <a:pt x="125730" y="307975"/>
                          <a:pt x="148590" y="305435"/>
                          <a:pt x="168275" y="297180"/>
                        </a:cubicBezTo>
                        <a:cubicBezTo>
                          <a:pt x="191770" y="287655"/>
                          <a:pt x="212725" y="270510"/>
                          <a:pt x="226061" y="248285"/>
                        </a:cubicBezTo>
                        <a:cubicBezTo>
                          <a:pt x="233680" y="236220"/>
                          <a:pt x="238761" y="222250"/>
                          <a:pt x="241300" y="207645"/>
                        </a:cubicBezTo>
                        <a:lnTo>
                          <a:pt x="266700" y="66675"/>
                        </a:lnTo>
                        <a:cubicBezTo>
                          <a:pt x="191136" y="46355"/>
                          <a:pt x="120015" y="24130"/>
                          <a:pt x="51436" y="0"/>
                        </a:cubicBezTo>
                        <a:lnTo>
                          <a:pt x="0" y="285750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任意形状 308"/>
                  <p:cNvSpPr/>
                  <p:nvPr/>
                </p:nvSpPr>
                <p:spPr>
                  <a:xfrm>
                    <a:off x="11619865" y="6659880"/>
                    <a:ext cx="157479" cy="344169"/>
                  </a:xfrm>
                  <a:custGeom>
                    <a:avLst/>
                    <a:gdLst>
                      <a:gd name="connsiteX0" fmla="*/ 57785 w 157479"/>
                      <a:gd name="connsiteY0" fmla="*/ 0 h 344169"/>
                      <a:gd name="connsiteX1" fmla="*/ 3810 w 157479"/>
                      <a:gd name="connsiteY1" fmla="*/ 304164 h 344169"/>
                      <a:gd name="connsiteX2" fmla="*/ 0 w 157479"/>
                      <a:gd name="connsiteY2" fmla="*/ 325755 h 344169"/>
                      <a:gd name="connsiteX3" fmla="*/ 102870 w 157479"/>
                      <a:gd name="connsiteY3" fmla="*/ 344170 h 344169"/>
                      <a:gd name="connsiteX4" fmla="*/ 106680 w 157479"/>
                      <a:gd name="connsiteY4" fmla="*/ 322580 h 344169"/>
                      <a:gd name="connsiteX5" fmla="*/ 157480 w 157479"/>
                      <a:gd name="connsiteY5" fmla="*/ 36830 h 344169"/>
                      <a:gd name="connsiteX6" fmla="*/ 57785 w 157479"/>
                      <a:gd name="connsiteY6" fmla="*/ 0 h 34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479" h="344169">
                        <a:moveTo>
                          <a:pt x="57785" y="0"/>
                        </a:moveTo>
                        <a:lnTo>
                          <a:pt x="3810" y="304164"/>
                        </a:lnTo>
                        <a:lnTo>
                          <a:pt x="0" y="325755"/>
                        </a:lnTo>
                        <a:lnTo>
                          <a:pt x="102870" y="344170"/>
                        </a:lnTo>
                        <a:lnTo>
                          <a:pt x="106680" y="322580"/>
                        </a:lnTo>
                        <a:lnTo>
                          <a:pt x="157480" y="36830"/>
                        </a:lnTo>
                        <a:cubicBezTo>
                          <a:pt x="123190" y="24764"/>
                          <a:pt x="90170" y="12700"/>
                          <a:pt x="57785" y="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0" name="任意形状 309"/>
                  <p:cNvSpPr/>
                  <p:nvPr/>
                </p:nvSpPr>
                <p:spPr>
                  <a:xfrm>
                    <a:off x="10217784" y="5537200"/>
                    <a:ext cx="1457959" cy="1426209"/>
                  </a:xfrm>
                  <a:custGeom>
                    <a:avLst/>
                    <a:gdLst>
                      <a:gd name="connsiteX0" fmla="*/ 346710 w 1457959"/>
                      <a:gd name="connsiteY0" fmla="*/ 46990 h 1426209"/>
                      <a:gd name="connsiteX1" fmla="*/ 284480 w 1457959"/>
                      <a:gd name="connsiteY1" fmla="*/ 36195 h 1426209"/>
                      <a:gd name="connsiteX2" fmla="*/ 288290 w 1457959"/>
                      <a:gd name="connsiteY2" fmla="*/ 13970 h 1426209"/>
                      <a:gd name="connsiteX3" fmla="*/ 211455 w 1457959"/>
                      <a:gd name="connsiteY3" fmla="*/ 0 h 1426209"/>
                      <a:gd name="connsiteX4" fmla="*/ 211455 w 1457959"/>
                      <a:gd name="connsiteY4" fmla="*/ 0 h 1426209"/>
                      <a:gd name="connsiteX5" fmla="*/ 173990 w 1457959"/>
                      <a:gd name="connsiteY5" fmla="*/ 209550 h 1426209"/>
                      <a:gd name="connsiteX6" fmla="*/ 173990 w 1457959"/>
                      <a:gd name="connsiteY6" fmla="*/ 209550 h 1426209"/>
                      <a:gd name="connsiteX7" fmla="*/ 250825 w 1457959"/>
                      <a:gd name="connsiteY7" fmla="*/ 223520 h 1426209"/>
                      <a:gd name="connsiteX8" fmla="*/ 254635 w 1457959"/>
                      <a:gd name="connsiteY8" fmla="*/ 201295 h 1426209"/>
                      <a:gd name="connsiteX9" fmla="*/ 353060 w 1457959"/>
                      <a:gd name="connsiteY9" fmla="*/ 219075 h 1426209"/>
                      <a:gd name="connsiteX10" fmla="*/ 327025 w 1457959"/>
                      <a:gd name="connsiteY10" fmla="*/ 364490 h 1426209"/>
                      <a:gd name="connsiteX11" fmla="*/ 228600 w 1457959"/>
                      <a:gd name="connsiteY11" fmla="*/ 346710 h 1426209"/>
                      <a:gd name="connsiteX12" fmla="*/ 232410 w 1457959"/>
                      <a:gd name="connsiteY12" fmla="*/ 324485 h 1426209"/>
                      <a:gd name="connsiteX13" fmla="*/ 155575 w 1457959"/>
                      <a:gd name="connsiteY13" fmla="*/ 310515 h 1426209"/>
                      <a:gd name="connsiteX14" fmla="*/ 155575 w 1457959"/>
                      <a:gd name="connsiteY14" fmla="*/ 310515 h 1426209"/>
                      <a:gd name="connsiteX15" fmla="*/ 118110 w 1457959"/>
                      <a:gd name="connsiteY15" fmla="*/ 520065 h 1426209"/>
                      <a:gd name="connsiteX16" fmla="*/ 118110 w 1457959"/>
                      <a:gd name="connsiteY16" fmla="*/ 520065 h 1426209"/>
                      <a:gd name="connsiteX17" fmla="*/ 194945 w 1457959"/>
                      <a:gd name="connsiteY17" fmla="*/ 534035 h 1426209"/>
                      <a:gd name="connsiteX18" fmla="*/ 198755 w 1457959"/>
                      <a:gd name="connsiteY18" fmla="*/ 511810 h 1426209"/>
                      <a:gd name="connsiteX19" fmla="*/ 297180 w 1457959"/>
                      <a:gd name="connsiteY19" fmla="*/ 529590 h 1426209"/>
                      <a:gd name="connsiteX20" fmla="*/ 271145 w 1457959"/>
                      <a:gd name="connsiteY20" fmla="*/ 675005 h 1426209"/>
                      <a:gd name="connsiteX21" fmla="*/ 172720 w 1457959"/>
                      <a:gd name="connsiteY21" fmla="*/ 657225 h 1426209"/>
                      <a:gd name="connsiteX22" fmla="*/ 176530 w 1457959"/>
                      <a:gd name="connsiteY22" fmla="*/ 635000 h 1426209"/>
                      <a:gd name="connsiteX23" fmla="*/ 99695 w 1457959"/>
                      <a:gd name="connsiteY23" fmla="*/ 621030 h 1426209"/>
                      <a:gd name="connsiteX24" fmla="*/ 99695 w 1457959"/>
                      <a:gd name="connsiteY24" fmla="*/ 621030 h 1426209"/>
                      <a:gd name="connsiteX25" fmla="*/ 62230 w 1457959"/>
                      <a:gd name="connsiteY25" fmla="*/ 830580 h 1426209"/>
                      <a:gd name="connsiteX26" fmla="*/ 62230 w 1457959"/>
                      <a:gd name="connsiteY26" fmla="*/ 830580 h 1426209"/>
                      <a:gd name="connsiteX27" fmla="*/ 139065 w 1457959"/>
                      <a:gd name="connsiteY27" fmla="*/ 844550 h 1426209"/>
                      <a:gd name="connsiteX28" fmla="*/ 142875 w 1457959"/>
                      <a:gd name="connsiteY28" fmla="*/ 822325 h 1426209"/>
                      <a:gd name="connsiteX29" fmla="*/ 241300 w 1457959"/>
                      <a:gd name="connsiteY29" fmla="*/ 840105 h 1426209"/>
                      <a:gd name="connsiteX30" fmla="*/ 215265 w 1457959"/>
                      <a:gd name="connsiteY30" fmla="*/ 985520 h 1426209"/>
                      <a:gd name="connsiteX31" fmla="*/ 116840 w 1457959"/>
                      <a:gd name="connsiteY31" fmla="*/ 967740 h 1426209"/>
                      <a:gd name="connsiteX32" fmla="*/ 120650 w 1457959"/>
                      <a:gd name="connsiteY32" fmla="*/ 945515 h 1426209"/>
                      <a:gd name="connsiteX33" fmla="*/ 43815 w 1457959"/>
                      <a:gd name="connsiteY33" fmla="*/ 931545 h 1426209"/>
                      <a:gd name="connsiteX34" fmla="*/ 43815 w 1457959"/>
                      <a:gd name="connsiteY34" fmla="*/ 931545 h 1426209"/>
                      <a:gd name="connsiteX35" fmla="*/ 0 w 1457959"/>
                      <a:gd name="connsiteY35" fmla="*/ 1176020 h 1426209"/>
                      <a:gd name="connsiteX36" fmla="*/ 1403985 w 1457959"/>
                      <a:gd name="connsiteY36" fmla="*/ 1426210 h 1426209"/>
                      <a:gd name="connsiteX37" fmla="*/ 1457960 w 1457959"/>
                      <a:gd name="connsiteY37" fmla="*/ 1122045 h 1426209"/>
                      <a:gd name="connsiteX38" fmla="*/ 346710 w 1457959"/>
                      <a:gd name="connsiteY38" fmla="*/ 46990 h 142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457959" h="1426209">
                        <a:moveTo>
                          <a:pt x="346710" y="46990"/>
                        </a:moveTo>
                        <a:lnTo>
                          <a:pt x="284480" y="36195"/>
                        </a:lnTo>
                        <a:lnTo>
                          <a:pt x="288290" y="13970"/>
                        </a:lnTo>
                        <a:lnTo>
                          <a:pt x="211455" y="0"/>
                        </a:lnTo>
                        <a:lnTo>
                          <a:pt x="211455" y="0"/>
                        </a:lnTo>
                        <a:lnTo>
                          <a:pt x="173990" y="209550"/>
                        </a:lnTo>
                        <a:lnTo>
                          <a:pt x="173990" y="209550"/>
                        </a:lnTo>
                        <a:lnTo>
                          <a:pt x="250825" y="223520"/>
                        </a:lnTo>
                        <a:lnTo>
                          <a:pt x="254635" y="201295"/>
                        </a:lnTo>
                        <a:lnTo>
                          <a:pt x="353060" y="219075"/>
                        </a:lnTo>
                        <a:lnTo>
                          <a:pt x="327025" y="364490"/>
                        </a:lnTo>
                        <a:lnTo>
                          <a:pt x="228600" y="346710"/>
                        </a:lnTo>
                        <a:lnTo>
                          <a:pt x="232410" y="324485"/>
                        </a:lnTo>
                        <a:lnTo>
                          <a:pt x="155575" y="310515"/>
                        </a:lnTo>
                        <a:lnTo>
                          <a:pt x="155575" y="310515"/>
                        </a:lnTo>
                        <a:lnTo>
                          <a:pt x="118110" y="520065"/>
                        </a:lnTo>
                        <a:lnTo>
                          <a:pt x="118110" y="520065"/>
                        </a:lnTo>
                        <a:lnTo>
                          <a:pt x="194945" y="534035"/>
                        </a:lnTo>
                        <a:lnTo>
                          <a:pt x="198755" y="511810"/>
                        </a:lnTo>
                        <a:lnTo>
                          <a:pt x="297180" y="529590"/>
                        </a:lnTo>
                        <a:lnTo>
                          <a:pt x="271145" y="675005"/>
                        </a:lnTo>
                        <a:lnTo>
                          <a:pt x="172720" y="657225"/>
                        </a:lnTo>
                        <a:lnTo>
                          <a:pt x="176530" y="635000"/>
                        </a:lnTo>
                        <a:lnTo>
                          <a:pt x="99695" y="621030"/>
                        </a:lnTo>
                        <a:lnTo>
                          <a:pt x="99695" y="621030"/>
                        </a:lnTo>
                        <a:lnTo>
                          <a:pt x="62230" y="830580"/>
                        </a:lnTo>
                        <a:lnTo>
                          <a:pt x="62230" y="830580"/>
                        </a:lnTo>
                        <a:lnTo>
                          <a:pt x="139065" y="844550"/>
                        </a:lnTo>
                        <a:lnTo>
                          <a:pt x="142875" y="822325"/>
                        </a:lnTo>
                        <a:lnTo>
                          <a:pt x="241300" y="840105"/>
                        </a:lnTo>
                        <a:lnTo>
                          <a:pt x="215265" y="985520"/>
                        </a:lnTo>
                        <a:lnTo>
                          <a:pt x="116840" y="967740"/>
                        </a:lnTo>
                        <a:lnTo>
                          <a:pt x="120650" y="945515"/>
                        </a:lnTo>
                        <a:lnTo>
                          <a:pt x="43815" y="931545"/>
                        </a:lnTo>
                        <a:lnTo>
                          <a:pt x="43815" y="931545"/>
                        </a:lnTo>
                        <a:lnTo>
                          <a:pt x="0" y="1176020"/>
                        </a:lnTo>
                        <a:lnTo>
                          <a:pt x="1403985" y="1426210"/>
                        </a:lnTo>
                        <a:lnTo>
                          <a:pt x="1457960" y="1122045"/>
                        </a:lnTo>
                        <a:cubicBezTo>
                          <a:pt x="813435" y="869950"/>
                          <a:pt x="492760" y="463550"/>
                          <a:pt x="346710" y="46990"/>
                        </a:cubicBez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1" name="任意形状 310"/>
                  <p:cNvSpPr/>
                  <p:nvPr/>
                </p:nvSpPr>
                <p:spPr>
                  <a:xfrm>
                    <a:off x="12071984" y="4582795"/>
                    <a:ext cx="237805" cy="1454150"/>
                  </a:xfrm>
                  <a:custGeom>
                    <a:avLst/>
                    <a:gdLst>
                      <a:gd name="connsiteX0" fmla="*/ 135890 w 237805"/>
                      <a:gd name="connsiteY0" fmla="*/ 0 h 1454150"/>
                      <a:gd name="connsiteX1" fmla="*/ 0 w 237805"/>
                      <a:gd name="connsiteY1" fmla="*/ 1454150 h 1454150"/>
                      <a:gd name="connsiteX2" fmla="*/ 234950 w 237805"/>
                      <a:gd name="connsiteY2" fmla="*/ 135255 h 1454150"/>
                      <a:gd name="connsiteX3" fmla="*/ 135890 w 237805"/>
                      <a:gd name="connsiteY3" fmla="*/ 0 h 1454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805" h="1454150">
                        <a:moveTo>
                          <a:pt x="135890" y="0"/>
                        </a:moveTo>
                        <a:cubicBezTo>
                          <a:pt x="234950" y="135255"/>
                          <a:pt x="0" y="1454150"/>
                          <a:pt x="0" y="1454150"/>
                        </a:cubicBezTo>
                        <a:cubicBezTo>
                          <a:pt x="0" y="1454150"/>
                          <a:pt x="212090" y="262255"/>
                          <a:pt x="234950" y="135255"/>
                        </a:cubicBezTo>
                        <a:cubicBezTo>
                          <a:pt x="257810" y="8255"/>
                          <a:pt x="135890" y="0"/>
                          <a:pt x="135890" y="0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59" name="图形 6"/>
                <p:cNvGrpSpPr/>
                <p:nvPr/>
              </p:nvGrpSpPr>
              <p:grpSpPr>
                <a:xfrm>
                  <a:off x="10196830" y="4259579"/>
                  <a:ext cx="2168689" cy="2743545"/>
                  <a:chOff x="10196830" y="4259579"/>
                  <a:chExt cx="2168689" cy="2743545"/>
                </a:xfrm>
                <a:noFill/>
              </p:grpSpPr>
              <p:sp>
                <p:nvSpPr>
                  <p:cNvPr id="260" name="任意形状 259"/>
                  <p:cNvSpPr/>
                  <p:nvPr/>
                </p:nvSpPr>
                <p:spPr>
                  <a:xfrm>
                    <a:off x="10558145" y="4605020"/>
                    <a:ext cx="37464" cy="209550"/>
                  </a:xfrm>
                  <a:custGeom>
                    <a:avLst/>
                    <a:gdLst>
                      <a:gd name="connsiteX0" fmla="*/ 0 w 37464"/>
                      <a:gd name="connsiteY0" fmla="*/ 209550 h 209550"/>
                      <a:gd name="connsiteX1" fmla="*/ 37465 w 37464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4" h="209550">
                        <a:moveTo>
                          <a:pt x="0" y="20955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任意形状 260"/>
                  <p:cNvSpPr/>
                  <p:nvPr/>
                </p:nvSpPr>
                <p:spPr>
                  <a:xfrm>
                    <a:off x="10502900" y="4915535"/>
                    <a:ext cx="37465" cy="209550"/>
                  </a:xfrm>
                  <a:custGeom>
                    <a:avLst/>
                    <a:gdLst>
                      <a:gd name="connsiteX0" fmla="*/ 0 w 37465"/>
                      <a:gd name="connsiteY0" fmla="*/ 209550 h 209550"/>
                      <a:gd name="connsiteX1" fmla="*/ 37465 w 37465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209550">
                        <a:moveTo>
                          <a:pt x="0" y="20955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2" name="任意形状 261"/>
                  <p:cNvSpPr/>
                  <p:nvPr/>
                </p:nvSpPr>
                <p:spPr>
                  <a:xfrm>
                    <a:off x="10447655" y="5226685"/>
                    <a:ext cx="37465" cy="208914"/>
                  </a:xfrm>
                  <a:custGeom>
                    <a:avLst/>
                    <a:gdLst>
                      <a:gd name="connsiteX0" fmla="*/ 0 w 37465"/>
                      <a:gd name="connsiteY0" fmla="*/ 208915 h 208914"/>
                      <a:gd name="connsiteX1" fmla="*/ 37465 w 37465"/>
                      <a:gd name="connsiteY1" fmla="*/ 0 h 208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208914">
                        <a:moveTo>
                          <a:pt x="0" y="208915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3" name="任意形状 262"/>
                  <p:cNvSpPr/>
                  <p:nvPr/>
                </p:nvSpPr>
                <p:spPr>
                  <a:xfrm>
                    <a:off x="10336530" y="5847715"/>
                    <a:ext cx="37465" cy="209550"/>
                  </a:xfrm>
                  <a:custGeom>
                    <a:avLst/>
                    <a:gdLst>
                      <a:gd name="connsiteX0" fmla="*/ 0 w 37465"/>
                      <a:gd name="connsiteY0" fmla="*/ 209550 h 209550"/>
                      <a:gd name="connsiteX1" fmla="*/ 37465 w 37465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209550">
                        <a:moveTo>
                          <a:pt x="0" y="20955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任意形状 263"/>
                  <p:cNvSpPr/>
                  <p:nvPr/>
                </p:nvSpPr>
                <p:spPr>
                  <a:xfrm>
                    <a:off x="10392410" y="5537200"/>
                    <a:ext cx="36830" cy="209550"/>
                  </a:xfrm>
                  <a:custGeom>
                    <a:avLst/>
                    <a:gdLst>
                      <a:gd name="connsiteX0" fmla="*/ 0 w 36830"/>
                      <a:gd name="connsiteY0" fmla="*/ 209550 h 209550"/>
                      <a:gd name="connsiteX1" fmla="*/ 36830 w 36830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6830" h="209550">
                        <a:moveTo>
                          <a:pt x="0" y="209550"/>
                        </a:moveTo>
                        <a:lnTo>
                          <a:pt x="3683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5" name="任意形状 264"/>
                  <p:cNvSpPr/>
                  <p:nvPr/>
                </p:nvSpPr>
                <p:spPr>
                  <a:xfrm>
                    <a:off x="10281285" y="6158230"/>
                    <a:ext cx="37465" cy="209550"/>
                  </a:xfrm>
                  <a:custGeom>
                    <a:avLst/>
                    <a:gdLst>
                      <a:gd name="connsiteX0" fmla="*/ 0 w 37465"/>
                      <a:gd name="connsiteY0" fmla="*/ 209550 h 209550"/>
                      <a:gd name="connsiteX1" fmla="*/ 37465 w 37465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209550">
                        <a:moveTo>
                          <a:pt x="0" y="20955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" name="任意形状 265"/>
                  <p:cNvSpPr/>
                  <p:nvPr/>
                </p:nvSpPr>
                <p:spPr>
                  <a:xfrm>
                    <a:off x="11726544" y="4528184"/>
                    <a:ext cx="638975" cy="2473787"/>
                  </a:xfrm>
                  <a:custGeom>
                    <a:avLst/>
                    <a:gdLst>
                      <a:gd name="connsiteX0" fmla="*/ 437515 w 638975"/>
                      <a:gd name="connsiteY0" fmla="*/ 0 h 2473787"/>
                      <a:gd name="connsiteX1" fmla="*/ 540386 w 638975"/>
                      <a:gd name="connsiteY1" fmla="*/ 18415 h 2473787"/>
                      <a:gd name="connsiteX2" fmla="*/ 599440 w 638975"/>
                      <a:gd name="connsiteY2" fmla="*/ 46990 h 2473787"/>
                      <a:gd name="connsiteX3" fmla="*/ 625475 w 638975"/>
                      <a:gd name="connsiteY3" fmla="*/ 80645 h 2473787"/>
                      <a:gd name="connsiteX4" fmla="*/ 636905 w 638975"/>
                      <a:gd name="connsiteY4" fmla="*/ 156845 h 2473787"/>
                      <a:gd name="connsiteX5" fmla="*/ 241300 w 638975"/>
                      <a:gd name="connsiteY5" fmla="*/ 2375535 h 2473787"/>
                      <a:gd name="connsiteX6" fmla="*/ 226061 w 638975"/>
                      <a:gd name="connsiteY6" fmla="*/ 2416175 h 2473787"/>
                      <a:gd name="connsiteX7" fmla="*/ 168275 w 638975"/>
                      <a:gd name="connsiteY7" fmla="*/ 2465071 h 2473787"/>
                      <a:gd name="connsiteX8" fmla="*/ 102870 w 638975"/>
                      <a:gd name="connsiteY8" fmla="*/ 2472055 h 2473787"/>
                      <a:gd name="connsiteX9" fmla="*/ 0 w 638975"/>
                      <a:gd name="connsiteY9" fmla="*/ 2453640 h 24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8975" h="2473787">
                        <a:moveTo>
                          <a:pt x="437515" y="0"/>
                        </a:moveTo>
                        <a:lnTo>
                          <a:pt x="540386" y="18415"/>
                        </a:lnTo>
                        <a:cubicBezTo>
                          <a:pt x="563245" y="22225"/>
                          <a:pt x="582930" y="32385"/>
                          <a:pt x="599440" y="46990"/>
                        </a:cubicBezTo>
                        <a:cubicBezTo>
                          <a:pt x="610236" y="56515"/>
                          <a:pt x="619125" y="67945"/>
                          <a:pt x="625475" y="80645"/>
                        </a:cubicBezTo>
                        <a:cubicBezTo>
                          <a:pt x="637540" y="102870"/>
                          <a:pt x="641986" y="129540"/>
                          <a:pt x="636905" y="156845"/>
                        </a:cubicBezTo>
                        <a:lnTo>
                          <a:pt x="241300" y="2375535"/>
                        </a:lnTo>
                        <a:cubicBezTo>
                          <a:pt x="238761" y="2390140"/>
                          <a:pt x="233045" y="2404110"/>
                          <a:pt x="226061" y="2416175"/>
                        </a:cubicBezTo>
                        <a:cubicBezTo>
                          <a:pt x="212725" y="2438400"/>
                          <a:pt x="192405" y="2455546"/>
                          <a:pt x="168275" y="2465071"/>
                        </a:cubicBezTo>
                        <a:cubicBezTo>
                          <a:pt x="147955" y="2473325"/>
                          <a:pt x="125730" y="2475865"/>
                          <a:pt x="102870" y="2472055"/>
                        </a:cubicBezTo>
                        <a:lnTo>
                          <a:pt x="0" y="245364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任意形状 266"/>
                  <p:cNvSpPr/>
                  <p:nvPr/>
                </p:nvSpPr>
                <p:spPr>
                  <a:xfrm>
                    <a:off x="10219690" y="6469379"/>
                    <a:ext cx="1403984" cy="494029"/>
                  </a:xfrm>
                  <a:custGeom>
                    <a:avLst/>
                    <a:gdLst>
                      <a:gd name="connsiteX0" fmla="*/ 43815 w 1403984"/>
                      <a:gd name="connsiteY0" fmla="*/ 0 h 494029"/>
                      <a:gd name="connsiteX1" fmla="*/ 0 w 1403984"/>
                      <a:gd name="connsiteY1" fmla="*/ 243840 h 494029"/>
                      <a:gd name="connsiteX2" fmla="*/ 1403985 w 1403984"/>
                      <a:gd name="connsiteY2" fmla="*/ 494030 h 49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3984" h="494029">
                        <a:moveTo>
                          <a:pt x="43815" y="0"/>
                        </a:moveTo>
                        <a:lnTo>
                          <a:pt x="0" y="243840"/>
                        </a:lnTo>
                        <a:lnTo>
                          <a:pt x="1403985" y="49403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任意形状 267"/>
                  <p:cNvSpPr/>
                  <p:nvPr/>
                </p:nvSpPr>
                <p:spPr>
                  <a:xfrm>
                    <a:off x="10613390" y="4259579"/>
                    <a:ext cx="1447800" cy="250190"/>
                  </a:xfrm>
                  <a:custGeom>
                    <a:avLst/>
                    <a:gdLst>
                      <a:gd name="connsiteX0" fmla="*/ 0 w 1447800"/>
                      <a:gd name="connsiteY0" fmla="*/ 244475 h 250190"/>
                      <a:gd name="connsiteX1" fmla="*/ 43815 w 1447800"/>
                      <a:gd name="connsiteY1" fmla="*/ 0 h 250190"/>
                      <a:gd name="connsiteX2" fmla="*/ 1447800 w 1447800"/>
                      <a:gd name="connsiteY2" fmla="*/ 250190 h 2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47800" h="250190">
                        <a:moveTo>
                          <a:pt x="0" y="244475"/>
                        </a:moveTo>
                        <a:lnTo>
                          <a:pt x="43815" y="0"/>
                        </a:lnTo>
                        <a:lnTo>
                          <a:pt x="1447800" y="250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任意形状 268"/>
                  <p:cNvSpPr/>
                  <p:nvPr/>
                </p:nvSpPr>
                <p:spPr>
                  <a:xfrm>
                    <a:off x="10612755" y="4806315"/>
                    <a:ext cx="124459" cy="162559"/>
                  </a:xfrm>
                  <a:custGeom>
                    <a:avLst/>
                    <a:gdLst>
                      <a:gd name="connsiteX0" fmla="*/ 22225 w 124459"/>
                      <a:gd name="connsiteY0" fmla="*/ 22225 h 162559"/>
                      <a:gd name="connsiteX1" fmla="*/ 26035 w 124459"/>
                      <a:gd name="connsiteY1" fmla="*/ 0 h 162559"/>
                      <a:gd name="connsiteX2" fmla="*/ 124460 w 124459"/>
                      <a:gd name="connsiteY2" fmla="*/ 17145 h 162559"/>
                      <a:gd name="connsiteX3" fmla="*/ 98425 w 124459"/>
                      <a:gd name="connsiteY3" fmla="*/ 162560 h 162559"/>
                      <a:gd name="connsiteX4" fmla="*/ 0 w 124459"/>
                      <a:gd name="connsiteY4" fmla="*/ 145415 h 162559"/>
                      <a:gd name="connsiteX5" fmla="*/ 4445 w 124459"/>
                      <a:gd name="connsiteY5" fmla="*/ 123190 h 16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9" h="162559">
                        <a:moveTo>
                          <a:pt x="22225" y="22225"/>
                        </a:moveTo>
                        <a:lnTo>
                          <a:pt x="26035" y="0"/>
                        </a:lnTo>
                        <a:lnTo>
                          <a:pt x="124460" y="17145"/>
                        </a:lnTo>
                        <a:lnTo>
                          <a:pt x="98425" y="162560"/>
                        </a:lnTo>
                        <a:lnTo>
                          <a:pt x="0" y="145415"/>
                        </a:lnTo>
                        <a:lnTo>
                          <a:pt x="4445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任意形状 269"/>
                  <p:cNvSpPr/>
                  <p:nvPr/>
                </p:nvSpPr>
                <p:spPr>
                  <a:xfrm>
                    <a:off x="10557509" y="5116829"/>
                    <a:ext cx="124459" cy="163195"/>
                  </a:xfrm>
                  <a:custGeom>
                    <a:avLst/>
                    <a:gdLst>
                      <a:gd name="connsiteX0" fmla="*/ 22225 w 124459"/>
                      <a:gd name="connsiteY0" fmla="*/ 22225 h 163195"/>
                      <a:gd name="connsiteX1" fmla="*/ 26035 w 124459"/>
                      <a:gd name="connsiteY1" fmla="*/ 0 h 163195"/>
                      <a:gd name="connsiteX2" fmla="*/ 124460 w 124459"/>
                      <a:gd name="connsiteY2" fmla="*/ 17145 h 163195"/>
                      <a:gd name="connsiteX3" fmla="*/ 98425 w 124459"/>
                      <a:gd name="connsiteY3" fmla="*/ 163195 h 163195"/>
                      <a:gd name="connsiteX4" fmla="*/ 0 w 124459"/>
                      <a:gd name="connsiteY4" fmla="*/ 145415 h 163195"/>
                      <a:gd name="connsiteX5" fmla="*/ 3810 w 124459"/>
                      <a:gd name="connsiteY5" fmla="*/ 123190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9" h="163195">
                        <a:moveTo>
                          <a:pt x="22225" y="22225"/>
                        </a:moveTo>
                        <a:lnTo>
                          <a:pt x="26035" y="0"/>
                        </a:lnTo>
                        <a:lnTo>
                          <a:pt x="124460" y="17145"/>
                        </a:lnTo>
                        <a:lnTo>
                          <a:pt x="98425" y="163195"/>
                        </a:lnTo>
                        <a:lnTo>
                          <a:pt x="0" y="145415"/>
                        </a:lnTo>
                        <a:lnTo>
                          <a:pt x="3810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任意形状 270"/>
                  <p:cNvSpPr/>
                  <p:nvPr/>
                </p:nvSpPr>
                <p:spPr>
                  <a:xfrm>
                    <a:off x="10502265" y="5427345"/>
                    <a:ext cx="124459" cy="163195"/>
                  </a:xfrm>
                  <a:custGeom>
                    <a:avLst/>
                    <a:gdLst>
                      <a:gd name="connsiteX0" fmla="*/ 22225 w 124459"/>
                      <a:gd name="connsiteY0" fmla="*/ 22225 h 163195"/>
                      <a:gd name="connsiteX1" fmla="*/ 26035 w 124459"/>
                      <a:gd name="connsiteY1" fmla="*/ 0 h 163195"/>
                      <a:gd name="connsiteX2" fmla="*/ 124460 w 124459"/>
                      <a:gd name="connsiteY2" fmla="*/ 17780 h 163195"/>
                      <a:gd name="connsiteX3" fmla="*/ 98425 w 124459"/>
                      <a:gd name="connsiteY3" fmla="*/ 163195 h 163195"/>
                      <a:gd name="connsiteX4" fmla="*/ 0 w 124459"/>
                      <a:gd name="connsiteY4" fmla="*/ 145415 h 163195"/>
                      <a:gd name="connsiteX5" fmla="*/ 3810 w 124459"/>
                      <a:gd name="connsiteY5" fmla="*/ 123190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9" h="163195">
                        <a:moveTo>
                          <a:pt x="22225" y="22225"/>
                        </a:moveTo>
                        <a:lnTo>
                          <a:pt x="26035" y="0"/>
                        </a:lnTo>
                        <a:lnTo>
                          <a:pt x="124460" y="17780"/>
                        </a:lnTo>
                        <a:lnTo>
                          <a:pt x="98425" y="163195"/>
                        </a:lnTo>
                        <a:lnTo>
                          <a:pt x="0" y="145415"/>
                        </a:lnTo>
                        <a:lnTo>
                          <a:pt x="3810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任意形状 271"/>
                  <p:cNvSpPr/>
                  <p:nvPr/>
                </p:nvSpPr>
                <p:spPr>
                  <a:xfrm>
                    <a:off x="10447019" y="5738495"/>
                    <a:ext cx="124460" cy="162559"/>
                  </a:xfrm>
                  <a:custGeom>
                    <a:avLst/>
                    <a:gdLst>
                      <a:gd name="connsiteX0" fmla="*/ 21590 w 124460"/>
                      <a:gd name="connsiteY0" fmla="*/ 21590 h 162559"/>
                      <a:gd name="connsiteX1" fmla="*/ 26036 w 124460"/>
                      <a:gd name="connsiteY1" fmla="*/ 0 h 162559"/>
                      <a:gd name="connsiteX2" fmla="*/ 124461 w 124460"/>
                      <a:gd name="connsiteY2" fmla="*/ 17145 h 162559"/>
                      <a:gd name="connsiteX3" fmla="*/ 98425 w 124460"/>
                      <a:gd name="connsiteY3" fmla="*/ 162560 h 162559"/>
                      <a:gd name="connsiteX4" fmla="*/ 0 w 124460"/>
                      <a:gd name="connsiteY4" fmla="*/ 145415 h 162559"/>
                      <a:gd name="connsiteX5" fmla="*/ 3811 w 124460"/>
                      <a:gd name="connsiteY5" fmla="*/ 123190 h 16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60" h="162559">
                        <a:moveTo>
                          <a:pt x="21590" y="21590"/>
                        </a:moveTo>
                        <a:lnTo>
                          <a:pt x="26036" y="0"/>
                        </a:lnTo>
                        <a:lnTo>
                          <a:pt x="124461" y="17145"/>
                        </a:lnTo>
                        <a:lnTo>
                          <a:pt x="98425" y="162560"/>
                        </a:lnTo>
                        <a:lnTo>
                          <a:pt x="0" y="145415"/>
                        </a:lnTo>
                        <a:lnTo>
                          <a:pt x="3811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任意形状 272"/>
                  <p:cNvSpPr/>
                  <p:nvPr/>
                </p:nvSpPr>
                <p:spPr>
                  <a:xfrm>
                    <a:off x="10391775" y="6049009"/>
                    <a:ext cx="124459" cy="162560"/>
                  </a:xfrm>
                  <a:custGeom>
                    <a:avLst/>
                    <a:gdLst>
                      <a:gd name="connsiteX0" fmla="*/ 21590 w 124459"/>
                      <a:gd name="connsiteY0" fmla="*/ 22225 h 162560"/>
                      <a:gd name="connsiteX1" fmla="*/ 25400 w 124459"/>
                      <a:gd name="connsiteY1" fmla="*/ 0 h 162560"/>
                      <a:gd name="connsiteX2" fmla="*/ 124460 w 124459"/>
                      <a:gd name="connsiteY2" fmla="*/ 17145 h 162560"/>
                      <a:gd name="connsiteX3" fmla="*/ 98425 w 124459"/>
                      <a:gd name="connsiteY3" fmla="*/ 162560 h 162560"/>
                      <a:gd name="connsiteX4" fmla="*/ 0 w 124459"/>
                      <a:gd name="connsiteY4" fmla="*/ 145415 h 162560"/>
                      <a:gd name="connsiteX5" fmla="*/ 3810 w 124459"/>
                      <a:gd name="connsiteY5" fmla="*/ 123190 h 16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9" h="162560">
                        <a:moveTo>
                          <a:pt x="21590" y="22225"/>
                        </a:moveTo>
                        <a:lnTo>
                          <a:pt x="25400" y="0"/>
                        </a:lnTo>
                        <a:lnTo>
                          <a:pt x="124460" y="17145"/>
                        </a:lnTo>
                        <a:lnTo>
                          <a:pt x="98425" y="162560"/>
                        </a:lnTo>
                        <a:lnTo>
                          <a:pt x="0" y="145415"/>
                        </a:lnTo>
                        <a:lnTo>
                          <a:pt x="3810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任意形状 273"/>
                  <p:cNvSpPr/>
                  <p:nvPr/>
                </p:nvSpPr>
                <p:spPr>
                  <a:xfrm>
                    <a:off x="10335894" y="6359525"/>
                    <a:ext cx="124460" cy="163194"/>
                  </a:xfrm>
                  <a:custGeom>
                    <a:avLst/>
                    <a:gdLst>
                      <a:gd name="connsiteX0" fmla="*/ 22225 w 124460"/>
                      <a:gd name="connsiteY0" fmla="*/ 22225 h 163194"/>
                      <a:gd name="connsiteX1" fmla="*/ 26036 w 124460"/>
                      <a:gd name="connsiteY1" fmla="*/ 0 h 163194"/>
                      <a:gd name="connsiteX2" fmla="*/ 124461 w 124460"/>
                      <a:gd name="connsiteY2" fmla="*/ 17780 h 163194"/>
                      <a:gd name="connsiteX3" fmla="*/ 99061 w 124460"/>
                      <a:gd name="connsiteY3" fmla="*/ 163195 h 163194"/>
                      <a:gd name="connsiteX4" fmla="*/ 0 w 124460"/>
                      <a:gd name="connsiteY4" fmla="*/ 145415 h 163194"/>
                      <a:gd name="connsiteX5" fmla="*/ 4445 w 124460"/>
                      <a:gd name="connsiteY5" fmla="*/ 123190 h 163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60" h="163194">
                        <a:moveTo>
                          <a:pt x="22225" y="22225"/>
                        </a:moveTo>
                        <a:lnTo>
                          <a:pt x="26036" y="0"/>
                        </a:lnTo>
                        <a:lnTo>
                          <a:pt x="124461" y="17780"/>
                        </a:lnTo>
                        <a:lnTo>
                          <a:pt x="99061" y="163195"/>
                        </a:lnTo>
                        <a:lnTo>
                          <a:pt x="0" y="145415"/>
                        </a:lnTo>
                        <a:lnTo>
                          <a:pt x="4445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任意形状 274"/>
                  <p:cNvSpPr/>
                  <p:nvPr/>
                </p:nvSpPr>
                <p:spPr>
                  <a:xfrm>
                    <a:off x="10668634" y="4495165"/>
                    <a:ext cx="123825" cy="163194"/>
                  </a:xfrm>
                  <a:custGeom>
                    <a:avLst/>
                    <a:gdLst>
                      <a:gd name="connsiteX0" fmla="*/ 21590 w 123825"/>
                      <a:gd name="connsiteY0" fmla="*/ 22225 h 163194"/>
                      <a:gd name="connsiteX1" fmla="*/ 25400 w 123825"/>
                      <a:gd name="connsiteY1" fmla="*/ 0 h 163194"/>
                      <a:gd name="connsiteX2" fmla="*/ 123825 w 123825"/>
                      <a:gd name="connsiteY2" fmla="*/ 17780 h 163194"/>
                      <a:gd name="connsiteX3" fmla="*/ 98425 w 123825"/>
                      <a:gd name="connsiteY3" fmla="*/ 163195 h 163194"/>
                      <a:gd name="connsiteX4" fmla="*/ 0 w 123825"/>
                      <a:gd name="connsiteY4" fmla="*/ 145415 h 163194"/>
                      <a:gd name="connsiteX5" fmla="*/ 3810 w 123825"/>
                      <a:gd name="connsiteY5" fmla="*/ 123825 h 163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825" h="163194">
                        <a:moveTo>
                          <a:pt x="21590" y="22225"/>
                        </a:moveTo>
                        <a:lnTo>
                          <a:pt x="25400" y="0"/>
                        </a:lnTo>
                        <a:lnTo>
                          <a:pt x="123825" y="17780"/>
                        </a:lnTo>
                        <a:lnTo>
                          <a:pt x="98425" y="163195"/>
                        </a:lnTo>
                        <a:lnTo>
                          <a:pt x="0" y="145415"/>
                        </a:lnTo>
                        <a:lnTo>
                          <a:pt x="3810" y="12382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任意形状 275"/>
                  <p:cNvSpPr/>
                  <p:nvPr/>
                </p:nvSpPr>
                <p:spPr>
                  <a:xfrm>
                    <a:off x="10528934" y="4491990"/>
                    <a:ext cx="205105" cy="134619"/>
                  </a:xfrm>
                  <a:custGeom>
                    <a:avLst/>
                    <a:gdLst>
                      <a:gd name="connsiteX0" fmla="*/ 6350 w 205105"/>
                      <a:gd name="connsiteY0" fmla="*/ 63500 h 134619"/>
                      <a:gd name="connsiteX1" fmla="*/ 0 w 205105"/>
                      <a:gd name="connsiteY1" fmla="*/ 100965 h 134619"/>
                      <a:gd name="connsiteX2" fmla="*/ 186690 w 205105"/>
                      <a:gd name="connsiteY2" fmla="*/ 134620 h 134619"/>
                      <a:gd name="connsiteX3" fmla="*/ 193675 w 205105"/>
                      <a:gd name="connsiteY3" fmla="*/ 96520 h 134619"/>
                      <a:gd name="connsiteX4" fmla="*/ 198120 w 205105"/>
                      <a:gd name="connsiteY4" fmla="*/ 71120 h 134619"/>
                      <a:gd name="connsiteX5" fmla="*/ 205105 w 205105"/>
                      <a:gd name="connsiteY5" fmla="*/ 33020 h 134619"/>
                      <a:gd name="connsiteX6" fmla="*/ 17780 w 205105"/>
                      <a:gd name="connsiteY6" fmla="*/ 0 h 134619"/>
                      <a:gd name="connsiteX7" fmla="*/ 11430 w 205105"/>
                      <a:gd name="connsiteY7" fmla="*/ 37465 h 13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105" h="134619">
                        <a:moveTo>
                          <a:pt x="6350" y="63500"/>
                        </a:moveTo>
                        <a:lnTo>
                          <a:pt x="0" y="100965"/>
                        </a:lnTo>
                        <a:lnTo>
                          <a:pt x="186690" y="134620"/>
                        </a:lnTo>
                        <a:lnTo>
                          <a:pt x="193675" y="96520"/>
                        </a:lnTo>
                        <a:lnTo>
                          <a:pt x="198120" y="71120"/>
                        </a:lnTo>
                        <a:lnTo>
                          <a:pt x="205105" y="33020"/>
                        </a:lnTo>
                        <a:lnTo>
                          <a:pt x="17780" y="0"/>
                        </a:lnTo>
                        <a:lnTo>
                          <a:pt x="11430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" name="任意形状 276"/>
                  <p:cNvSpPr/>
                  <p:nvPr/>
                </p:nvSpPr>
                <p:spPr>
                  <a:xfrm>
                    <a:off x="10473690" y="4802504"/>
                    <a:ext cx="204469" cy="134620"/>
                  </a:xfrm>
                  <a:custGeom>
                    <a:avLst/>
                    <a:gdLst>
                      <a:gd name="connsiteX0" fmla="*/ 6350 w 204469"/>
                      <a:gd name="connsiteY0" fmla="*/ 63500 h 134620"/>
                      <a:gd name="connsiteX1" fmla="*/ 0 w 204469"/>
                      <a:gd name="connsiteY1" fmla="*/ 101600 h 134620"/>
                      <a:gd name="connsiteX2" fmla="*/ 186690 w 204469"/>
                      <a:gd name="connsiteY2" fmla="*/ 134620 h 134620"/>
                      <a:gd name="connsiteX3" fmla="*/ 193675 w 204469"/>
                      <a:gd name="connsiteY3" fmla="*/ 97155 h 134620"/>
                      <a:gd name="connsiteX4" fmla="*/ 198120 w 204469"/>
                      <a:gd name="connsiteY4" fmla="*/ 71120 h 134620"/>
                      <a:gd name="connsiteX5" fmla="*/ 204470 w 204469"/>
                      <a:gd name="connsiteY5" fmla="*/ 33655 h 134620"/>
                      <a:gd name="connsiteX6" fmla="*/ 17780 w 204469"/>
                      <a:gd name="connsiteY6" fmla="*/ 0 h 134620"/>
                      <a:gd name="connsiteX7" fmla="*/ 11430 w 204469"/>
                      <a:gd name="connsiteY7" fmla="*/ 3810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469" h="134620">
                        <a:moveTo>
                          <a:pt x="6350" y="63500"/>
                        </a:moveTo>
                        <a:lnTo>
                          <a:pt x="0" y="1016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4470" y="33655"/>
                        </a:lnTo>
                        <a:lnTo>
                          <a:pt x="17780" y="0"/>
                        </a:lnTo>
                        <a:lnTo>
                          <a:pt x="11430" y="38100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8" name="任意形状 277"/>
                  <p:cNvSpPr/>
                  <p:nvPr/>
                </p:nvSpPr>
                <p:spPr>
                  <a:xfrm>
                    <a:off x="10418444" y="5113654"/>
                    <a:ext cx="204470" cy="133985"/>
                  </a:xfrm>
                  <a:custGeom>
                    <a:avLst/>
                    <a:gdLst>
                      <a:gd name="connsiteX0" fmla="*/ 6350 w 204470"/>
                      <a:gd name="connsiteY0" fmla="*/ 63500 h 133985"/>
                      <a:gd name="connsiteX1" fmla="*/ 0 w 204470"/>
                      <a:gd name="connsiteY1" fmla="*/ 100965 h 133985"/>
                      <a:gd name="connsiteX2" fmla="*/ 186690 w 204470"/>
                      <a:gd name="connsiteY2" fmla="*/ 133985 h 133985"/>
                      <a:gd name="connsiteX3" fmla="*/ 193040 w 204470"/>
                      <a:gd name="connsiteY3" fmla="*/ 96520 h 133985"/>
                      <a:gd name="connsiteX4" fmla="*/ 198120 w 204470"/>
                      <a:gd name="connsiteY4" fmla="*/ 70485 h 133985"/>
                      <a:gd name="connsiteX5" fmla="*/ 204470 w 204470"/>
                      <a:gd name="connsiteY5" fmla="*/ 33020 h 133985"/>
                      <a:gd name="connsiteX6" fmla="*/ 17780 w 204470"/>
                      <a:gd name="connsiteY6" fmla="*/ 0 h 133985"/>
                      <a:gd name="connsiteX7" fmla="*/ 10795 w 204470"/>
                      <a:gd name="connsiteY7" fmla="*/ 37465 h 133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470" h="133985">
                        <a:moveTo>
                          <a:pt x="6350" y="63500"/>
                        </a:moveTo>
                        <a:lnTo>
                          <a:pt x="0" y="100965"/>
                        </a:lnTo>
                        <a:lnTo>
                          <a:pt x="186690" y="133985"/>
                        </a:lnTo>
                        <a:lnTo>
                          <a:pt x="193040" y="96520"/>
                        </a:lnTo>
                        <a:lnTo>
                          <a:pt x="198120" y="70485"/>
                        </a:lnTo>
                        <a:lnTo>
                          <a:pt x="204470" y="33020"/>
                        </a:lnTo>
                        <a:lnTo>
                          <a:pt x="17780" y="0"/>
                        </a:lnTo>
                        <a:lnTo>
                          <a:pt x="10795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9" name="任意形状 278"/>
                  <p:cNvSpPr/>
                  <p:nvPr/>
                </p:nvSpPr>
                <p:spPr>
                  <a:xfrm>
                    <a:off x="10362565" y="5424170"/>
                    <a:ext cx="205104" cy="134620"/>
                  </a:xfrm>
                  <a:custGeom>
                    <a:avLst/>
                    <a:gdLst>
                      <a:gd name="connsiteX0" fmla="*/ 6985 w 205104"/>
                      <a:gd name="connsiteY0" fmla="*/ 63500 h 134620"/>
                      <a:gd name="connsiteX1" fmla="*/ 0 w 205104"/>
                      <a:gd name="connsiteY1" fmla="*/ 100965 h 134620"/>
                      <a:gd name="connsiteX2" fmla="*/ 187325 w 205104"/>
                      <a:gd name="connsiteY2" fmla="*/ 134620 h 134620"/>
                      <a:gd name="connsiteX3" fmla="*/ 193675 w 205104"/>
                      <a:gd name="connsiteY3" fmla="*/ 96520 h 134620"/>
                      <a:gd name="connsiteX4" fmla="*/ 198120 w 205104"/>
                      <a:gd name="connsiteY4" fmla="*/ 71120 h 134620"/>
                      <a:gd name="connsiteX5" fmla="*/ 205105 w 205104"/>
                      <a:gd name="connsiteY5" fmla="*/ 33020 h 134620"/>
                      <a:gd name="connsiteX6" fmla="*/ 18415 w 205104"/>
                      <a:gd name="connsiteY6" fmla="*/ 0 h 134620"/>
                      <a:gd name="connsiteX7" fmla="*/ 11430 w 205104"/>
                      <a:gd name="connsiteY7" fmla="*/ 37465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104" h="134620">
                        <a:moveTo>
                          <a:pt x="6985" y="63500"/>
                        </a:moveTo>
                        <a:lnTo>
                          <a:pt x="0" y="100965"/>
                        </a:lnTo>
                        <a:lnTo>
                          <a:pt x="187325" y="134620"/>
                        </a:lnTo>
                        <a:lnTo>
                          <a:pt x="193675" y="96520"/>
                        </a:lnTo>
                        <a:lnTo>
                          <a:pt x="198120" y="71120"/>
                        </a:lnTo>
                        <a:lnTo>
                          <a:pt x="205105" y="33020"/>
                        </a:lnTo>
                        <a:lnTo>
                          <a:pt x="18415" y="0"/>
                        </a:lnTo>
                        <a:lnTo>
                          <a:pt x="11430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" name="任意形状 279"/>
                  <p:cNvSpPr/>
                  <p:nvPr/>
                </p:nvSpPr>
                <p:spPr>
                  <a:xfrm>
                    <a:off x="10307319" y="5734684"/>
                    <a:ext cx="205105" cy="134620"/>
                  </a:xfrm>
                  <a:custGeom>
                    <a:avLst/>
                    <a:gdLst>
                      <a:gd name="connsiteX0" fmla="*/ 6986 w 205105"/>
                      <a:gd name="connsiteY0" fmla="*/ 63500 h 134620"/>
                      <a:gd name="connsiteX1" fmla="*/ 0 w 205105"/>
                      <a:gd name="connsiteY1" fmla="*/ 100965 h 134620"/>
                      <a:gd name="connsiteX2" fmla="*/ 186690 w 205105"/>
                      <a:gd name="connsiteY2" fmla="*/ 134620 h 134620"/>
                      <a:gd name="connsiteX3" fmla="*/ 193675 w 205105"/>
                      <a:gd name="connsiteY3" fmla="*/ 97155 h 134620"/>
                      <a:gd name="connsiteX4" fmla="*/ 198120 w 205105"/>
                      <a:gd name="connsiteY4" fmla="*/ 71120 h 134620"/>
                      <a:gd name="connsiteX5" fmla="*/ 205105 w 205105"/>
                      <a:gd name="connsiteY5" fmla="*/ 33655 h 134620"/>
                      <a:gd name="connsiteX6" fmla="*/ 18415 w 205105"/>
                      <a:gd name="connsiteY6" fmla="*/ 0 h 134620"/>
                      <a:gd name="connsiteX7" fmla="*/ 11430 w 205105"/>
                      <a:gd name="connsiteY7" fmla="*/ 37465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105" h="134620">
                        <a:moveTo>
                          <a:pt x="6986" y="63500"/>
                        </a:moveTo>
                        <a:lnTo>
                          <a:pt x="0" y="100965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5105" y="33655"/>
                        </a:lnTo>
                        <a:lnTo>
                          <a:pt x="18415" y="0"/>
                        </a:lnTo>
                        <a:lnTo>
                          <a:pt x="11430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1" name="任意形状 280"/>
                  <p:cNvSpPr/>
                  <p:nvPr/>
                </p:nvSpPr>
                <p:spPr>
                  <a:xfrm>
                    <a:off x="10252075" y="6045200"/>
                    <a:ext cx="205105" cy="134620"/>
                  </a:xfrm>
                  <a:custGeom>
                    <a:avLst/>
                    <a:gdLst>
                      <a:gd name="connsiteX0" fmla="*/ 6985 w 205105"/>
                      <a:gd name="connsiteY0" fmla="*/ 63500 h 134620"/>
                      <a:gd name="connsiteX1" fmla="*/ 0 w 205105"/>
                      <a:gd name="connsiteY1" fmla="*/ 101600 h 134620"/>
                      <a:gd name="connsiteX2" fmla="*/ 186690 w 205105"/>
                      <a:gd name="connsiteY2" fmla="*/ 134620 h 134620"/>
                      <a:gd name="connsiteX3" fmla="*/ 193675 w 205105"/>
                      <a:gd name="connsiteY3" fmla="*/ 97155 h 134620"/>
                      <a:gd name="connsiteX4" fmla="*/ 198120 w 205105"/>
                      <a:gd name="connsiteY4" fmla="*/ 71120 h 134620"/>
                      <a:gd name="connsiteX5" fmla="*/ 205105 w 205105"/>
                      <a:gd name="connsiteY5" fmla="*/ 33655 h 134620"/>
                      <a:gd name="connsiteX6" fmla="*/ 17780 w 205105"/>
                      <a:gd name="connsiteY6" fmla="*/ 0 h 134620"/>
                      <a:gd name="connsiteX7" fmla="*/ 11430 w 205105"/>
                      <a:gd name="connsiteY7" fmla="*/ 3810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105" h="134620">
                        <a:moveTo>
                          <a:pt x="6985" y="63500"/>
                        </a:moveTo>
                        <a:lnTo>
                          <a:pt x="0" y="1016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5105" y="33655"/>
                        </a:lnTo>
                        <a:lnTo>
                          <a:pt x="17780" y="0"/>
                        </a:lnTo>
                        <a:lnTo>
                          <a:pt x="11430" y="38100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2" name="任意形状 281"/>
                  <p:cNvSpPr/>
                  <p:nvPr/>
                </p:nvSpPr>
                <p:spPr>
                  <a:xfrm>
                    <a:off x="10196830" y="6356350"/>
                    <a:ext cx="204469" cy="133984"/>
                  </a:xfrm>
                  <a:custGeom>
                    <a:avLst/>
                    <a:gdLst>
                      <a:gd name="connsiteX0" fmla="*/ 6350 w 204469"/>
                      <a:gd name="connsiteY0" fmla="*/ 63500 h 133984"/>
                      <a:gd name="connsiteX1" fmla="*/ 0 w 204469"/>
                      <a:gd name="connsiteY1" fmla="*/ 100965 h 133984"/>
                      <a:gd name="connsiteX2" fmla="*/ 186689 w 204469"/>
                      <a:gd name="connsiteY2" fmla="*/ 133985 h 133984"/>
                      <a:gd name="connsiteX3" fmla="*/ 193675 w 204469"/>
                      <a:gd name="connsiteY3" fmla="*/ 96520 h 133984"/>
                      <a:gd name="connsiteX4" fmla="*/ 198120 w 204469"/>
                      <a:gd name="connsiteY4" fmla="*/ 70485 h 133984"/>
                      <a:gd name="connsiteX5" fmla="*/ 204470 w 204469"/>
                      <a:gd name="connsiteY5" fmla="*/ 33020 h 133984"/>
                      <a:gd name="connsiteX6" fmla="*/ 17780 w 204469"/>
                      <a:gd name="connsiteY6" fmla="*/ 0 h 133984"/>
                      <a:gd name="connsiteX7" fmla="*/ 11430 w 204469"/>
                      <a:gd name="connsiteY7" fmla="*/ 37465 h 133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469" h="133984">
                        <a:moveTo>
                          <a:pt x="6350" y="63500"/>
                        </a:moveTo>
                        <a:lnTo>
                          <a:pt x="0" y="100965"/>
                        </a:lnTo>
                        <a:lnTo>
                          <a:pt x="186689" y="133985"/>
                        </a:lnTo>
                        <a:lnTo>
                          <a:pt x="193675" y="96520"/>
                        </a:lnTo>
                        <a:lnTo>
                          <a:pt x="198120" y="70485"/>
                        </a:lnTo>
                        <a:lnTo>
                          <a:pt x="204470" y="33020"/>
                        </a:lnTo>
                        <a:lnTo>
                          <a:pt x="17780" y="0"/>
                        </a:lnTo>
                        <a:lnTo>
                          <a:pt x="11430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" name="任意形状 282"/>
                  <p:cNvSpPr/>
                  <p:nvPr/>
                </p:nvSpPr>
                <p:spPr>
                  <a:xfrm rot="606115">
                    <a:off x="11841598" y="4477399"/>
                    <a:ext cx="104775" cy="2536196"/>
                  </a:xfrm>
                  <a:custGeom>
                    <a:avLst/>
                    <a:gdLst>
                      <a:gd name="connsiteX0" fmla="*/ 0 w 104775"/>
                      <a:gd name="connsiteY0" fmla="*/ 0 h 2536196"/>
                      <a:gd name="connsiteX1" fmla="*/ 104776 w 104775"/>
                      <a:gd name="connsiteY1" fmla="*/ 0 h 2536196"/>
                      <a:gd name="connsiteX2" fmla="*/ 104776 w 104775"/>
                      <a:gd name="connsiteY2" fmla="*/ 2536197 h 2536196"/>
                      <a:gd name="connsiteX3" fmla="*/ 0 w 104775"/>
                      <a:gd name="connsiteY3" fmla="*/ 2536197 h 2536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2536196">
                        <a:moveTo>
                          <a:pt x="0" y="0"/>
                        </a:moveTo>
                        <a:lnTo>
                          <a:pt x="104776" y="0"/>
                        </a:lnTo>
                        <a:lnTo>
                          <a:pt x="104776" y="2536197"/>
                        </a:lnTo>
                        <a:lnTo>
                          <a:pt x="0" y="2536197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" name="任意形状 283"/>
                  <p:cNvSpPr/>
                  <p:nvPr/>
                </p:nvSpPr>
                <p:spPr>
                  <a:xfrm rot="606115">
                    <a:off x="11136173" y="4769826"/>
                    <a:ext cx="741047" cy="315595"/>
                  </a:xfrm>
                  <a:custGeom>
                    <a:avLst/>
                    <a:gdLst>
                      <a:gd name="connsiteX0" fmla="*/ 0 w 741047"/>
                      <a:gd name="connsiteY0" fmla="*/ 0 h 315595"/>
                      <a:gd name="connsiteX1" fmla="*/ 741046 w 741047"/>
                      <a:gd name="connsiteY1" fmla="*/ 0 h 315595"/>
                      <a:gd name="connsiteX2" fmla="*/ 741046 w 741047"/>
                      <a:gd name="connsiteY2" fmla="*/ 315596 h 315595"/>
                      <a:gd name="connsiteX3" fmla="*/ 0 w 741047"/>
                      <a:gd name="connsiteY3" fmla="*/ 315596 h 315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1047" h="315595">
                        <a:moveTo>
                          <a:pt x="0" y="0"/>
                        </a:moveTo>
                        <a:lnTo>
                          <a:pt x="741046" y="0"/>
                        </a:lnTo>
                        <a:lnTo>
                          <a:pt x="741046" y="315596"/>
                        </a:lnTo>
                        <a:lnTo>
                          <a:pt x="0" y="315596"/>
                        </a:ln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5" name="任意形状 284"/>
                  <p:cNvSpPr/>
                  <p:nvPr/>
                </p:nvSpPr>
                <p:spPr>
                  <a:xfrm>
                    <a:off x="11243310" y="4804410"/>
                    <a:ext cx="552450" cy="98425"/>
                  </a:xfrm>
                  <a:custGeom>
                    <a:avLst/>
                    <a:gdLst>
                      <a:gd name="connsiteX0" fmla="*/ 0 w 552450"/>
                      <a:gd name="connsiteY0" fmla="*/ 0 h 98425"/>
                      <a:gd name="connsiteX1" fmla="*/ 552450 w 552450"/>
                      <a:gd name="connsiteY1" fmla="*/ 98425 h 9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2450" h="98425">
                        <a:moveTo>
                          <a:pt x="0" y="0"/>
                        </a:moveTo>
                        <a:lnTo>
                          <a:pt x="552450" y="9842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6" name="任意形状 285"/>
                  <p:cNvSpPr/>
                  <p:nvPr/>
                </p:nvSpPr>
                <p:spPr>
                  <a:xfrm>
                    <a:off x="11229975" y="4878070"/>
                    <a:ext cx="552450" cy="98425"/>
                  </a:xfrm>
                  <a:custGeom>
                    <a:avLst/>
                    <a:gdLst>
                      <a:gd name="connsiteX0" fmla="*/ 0 w 552450"/>
                      <a:gd name="connsiteY0" fmla="*/ 0 h 98425"/>
                      <a:gd name="connsiteX1" fmla="*/ 552450 w 552450"/>
                      <a:gd name="connsiteY1" fmla="*/ 98425 h 9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2450" h="98425">
                        <a:moveTo>
                          <a:pt x="0" y="0"/>
                        </a:moveTo>
                        <a:lnTo>
                          <a:pt x="552450" y="9842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任意形状 286"/>
                  <p:cNvSpPr/>
                  <p:nvPr/>
                </p:nvSpPr>
                <p:spPr>
                  <a:xfrm>
                    <a:off x="11217275" y="4952365"/>
                    <a:ext cx="552450" cy="98425"/>
                  </a:xfrm>
                  <a:custGeom>
                    <a:avLst/>
                    <a:gdLst>
                      <a:gd name="connsiteX0" fmla="*/ 0 w 552450"/>
                      <a:gd name="connsiteY0" fmla="*/ 0 h 98425"/>
                      <a:gd name="connsiteX1" fmla="*/ 552450 w 552450"/>
                      <a:gd name="connsiteY1" fmla="*/ 98425 h 9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2450" h="98425">
                        <a:moveTo>
                          <a:pt x="0" y="0"/>
                        </a:moveTo>
                        <a:lnTo>
                          <a:pt x="552450" y="9842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8" name="任意形状 287"/>
                  <p:cNvSpPr/>
                  <p:nvPr/>
                </p:nvSpPr>
                <p:spPr>
                  <a:xfrm>
                    <a:off x="10554970" y="4401185"/>
                    <a:ext cx="407034" cy="2284730"/>
                  </a:xfrm>
                  <a:custGeom>
                    <a:avLst/>
                    <a:gdLst>
                      <a:gd name="connsiteX0" fmla="*/ 407035 w 407034"/>
                      <a:gd name="connsiteY0" fmla="*/ 0 h 2284730"/>
                      <a:gd name="connsiteX1" fmla="*/ 0 w 407034"/>
                      <a:gd name="connsiteY1" fmla="*/ 2284730 h 2284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07034" h="2284730">
                        <a:moveTo>
                          <a:pt x="407035" y="0"/>
                        </a:moveTo>
                        <a:lnTo>
                          <a:pt x="0" y="228473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8" name="图形 6"/>
              <p:cNvGrpSpPr/>
              <p:nvPr/>
            </p:nvGrpSpPr>
            <p:grpSpPr>
              <a:xfrm>
                <a:off x="6824980" y="6281420"/>
                <a:ext cx="1391284" cy="628649"/>
                <a:chOff x="6824980" y="6281420"/>
                <a:chExt cx="1391284" cy="628649"/>
              </a:xfrm>
            </p:grpSpPr>
            <p:grpSp>
              <p:nvGrpSpPr>
                <p:cNvPr id="230" name="图形 6"/>
                <p:cNvGrpSpPr/>
                <p:nvPr/>
              </p:nvGrpSpPr>
              <p:grpSpPr>
                <a:xfrm>
                  <a:off x="6824980" y="6281420"/>
                  <a:ext cx="1391284" cy="628649"/>
                  <a:chOff x="6824980" y="6281420"/>
                  <a:chExt cx="1391284" cy="628649"/>
                </a:xfrm>
              </p:grpSpPr>
              <p:sp>
                <p:nvSpPr>
                  <p:cNvPr id="247" name="任意形状 246"/>
                  <p:cNvSpPr/>
                  <p:nvPr/>
                </p:nvSpPr>
                <p:spPr>
                  <a:xfrm>
                    <a:off x="6995794" y="6337934"/>
                    <a:ext cx="1075690" cy="542925"/>
                  </a:xfrm>
                  <a:custGeom>
                    <a:avLst/>
                    <a:gdLst>
                      <a:gd name="connsiteX0" fmla="*/ 1270 w 1075690"/>
                      <a:gd name="connsiteY0" fmla="*/ 167005 h 542925"/>
                      <a:gd name="connsiteX1" fmla="*/ 0 w 1075690"/>
                      <a:gd name="connsiteY1" fmla="*/ 173990 h 542925"/>
                      <a:gd name="connsiteX2" fmla="*/ 991870 w 1075690"/>
                      <a:gd name="connsiteY2" fmla="*/ 542925 h 542925"/>
                      <a:gd name="connsiteX3" fmla="*/ 991870 w 1075690"/>
                      <a:gd name="connsiteY3" fmla="*/ 542925 h 542925"/>
                      <a:gd name="connsiteX4" fmla="*/ 979170 w 1075690"/>
                      <a:gd name="connsiteY4" fmla="*/ 506730 h 542925"/>
                      <a:gd name="connsiteX5" fmla="*/ 1038861 w 1075690"/>
                      <a:gd name="connsiteY5" fmla="*/ 472440 h 542925"/>
                      <a:gd name="connsiteX6" fmla="*/ 1016000 w 1075690"/>
                      <a:gd name="connsiteY6" fmla="*/ 407670 h 542925"/>
                      <a:gd name="connsiteX7" fmla="*/ 1075690 w 1075690"/>
                      <a:gd name="connsiteY7" fmla="*/ 373380 h 542925"/>
                      <a:gd name="connsiteX8" fmla="*/ 72390 w 1075690"/>
                      <a:gd name="connsiteY8" fmla="*/ 0 h 542925"/>
                      <a:gd name="connsiteX9" fmla="*/ 22225 w 1075690"/>
                      <a:gd name="connsiteY9" fmla="*/ 93980 h 542925"/>
                      <a:gd name="connsiteX10" fmla="*/ 1270 w 1075690"/>
                      <a:gd name="connsiteY10" fmla="*/ 16700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75690" h="542925">
                        <a:moveTo>
                          <a:pt x="1270" y="167005"/>
                        </a:moveTo>
                        <a:lnTo>
                          <a:pt x="0" y="173990"/>
                        </a:lnTo>
                        <a:lnTo>
                          <a:pt x="991870" y="542925"/>
                        </a:lnTo>
                        <a:lnTo>
                          <a:pt x="991870" y="542925"/>
                        </a:lnTo>
                        <a:lnTo>
                          <a:pt x="979170" y="506730"/>
                        </a:lnTo>
                        <a:lnTo>
                          <a:pt x="1038861" y="472440"/>
                        </a:lnTo>
                        <a:lnTo>
                          <a:pt x="1016000" y="407670"/>
                        </a:lnTo>
                        <a:lnTo>
                          <a:pt x="1075690" y="373380"/>
                        </a:lnTo>
                        <a:lnTo>
                          <a:pt x="72390" y="0"/>
                        </a:lnTo>
                        <a:cubicBezTo>
                          <a:pt x="72390" y="0"/>
                          <a:pt x="52705" y="12700"/>
                          <a:pt x="22225" y="93980"/>
                        </a:cubicBezTo>
                        <a:cubicBezTo>
                          <a:pt x="10795" y="127635"/>
                          <a:pt x="4445" y="151130"/>
                          <a:pt x="1270" y="167005"/>
                        </a:cubicBezTo>
                        <a:close/>
                      </a:path>
                    </a:pathLst>
                  </a:custGeom>
                  <a:solidFill>
                    <a:srgbClr val="B0DD69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任意形状 247"/>
                  <p:cNvSpPr/>
                  <p:nvPr/>
                </p:nvSpPr>
                <p:spPr>
                  <a:xfrm>
                    <a:off x="6925944" y="6311900"/>
                    <a:ext cx="143510" cy="193675"/>
                  </a:xfrm>
                  <a:custGeom>
                    <a:avLst/>
                    <a:gdLst>
                      <a:gd name="connsiteX0" fmla="*/ 17145 w 143510"/>
                      <a:gd name="connsiteY0" fmla="*/ 92710 h 193675"/>
                      <a:gd name="connsiteX1" fmla="*/ 2540 w 143510"/>
                      <a:gd name="connsiteY1" fmla="*/ 144145 h 193675"/>
                      <a:gd name="connsiteX2" fmla="*/ 0 w 143510"/>
                      <a:gd name="connsiteY2" fmla="*/ 158115 h 193675"/>
                      <a:gd name="connsiteX3" fmla="*/ 73025 w 143510"/>
                      <a:gd name="connsiteY3" fmla="*/ 185420 h 193675"/>
                      <a:gd name="connsiteX4" fmla="*/ 71755 w 143510"/>
                      <a:gd name="connsiteY4" fmla="*/ 193675 h 193675"/>
                      <a:gd name="connsiteX5" fmla="*/ 93345 w 143510"/>
                      <a:gd name="connsiteY5" fmla="*/ 121285 h 193675"/>
                      <a:gd name="connsiteX6" fmla="*/ 143511 w 143510"/>
                      <a:gd name="connsiteY6" fmla="*/ 27305 h 193675"/>
                      <a:gd name="connsiteX7" fmla="*/ 69850 w 143510"/>
                      <a:gd name="connsiteY7" fmla="*/ 0 h 193675"/>
                      <a:gd name="connsiteX8" fmla="*/ 64136 w 143510"/>
                      <a:gd name="connsiteY8" fmla="*/ 6350 h 193675"/>
                      <a:gd name="connsiteX9" fmla="*/ 17145 w 143510"/>
                      <a:gd name="connsiteY9" fmla="*/ 92710 h 193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3510" h="193675">
                        <a:moveTo>
                          <a:pt x="17145" y="92710"/>
                        </a:moveTo>
                        <a:cubicBezTo>
                          <a:pt x="10161" y="111760"/>
                          <a:pt x="5715" y="128905"/>
                          <a:pt x="2540" y="144145"/>
                        </a:cubicBezTo>
                        <a:lnTo>
                          <a:pt x="0" y="158115"/>
                        </a:lnTo>
                        <a:lnTo>
                          <a:pt x="73025" y="185420"/>
                        </a:lnTo>
                        <a:lnTo>
                          <a:pt x="71755" y="193675"/>
                        </a:lnTo>
                        <a:cubicBezTo>
                          <a:pt x="74930" y="177800"/>
                          <a:pt x="81280" y="154305"/>
                          <a:pt x="93345" y="121285"/>
                        </a:cubicBezTo>
                        <a:cubicBezTo>
                          <a:pt x="123825" y="40005"/>
                          <a:pt x="143511" y="27305"/>
                          <a:pt x="143511" y="27305"/>
                        </a:cubicBezTo>
                        <a:lnTo>
                          <a:pt x="69850" y="0"/>
                        </a:lnTo>
                        <a:cubicBezTo>
                          <a:pt x="69850" y="0"/>
                          <a:pt x="67945" y="2540"/>
                          <a:pt x="64136" y="6350"/>
                        </a:cubicBezTo>
                        <a:cubicBezTo>
                          <a:pt x="54611" y="18415"/>
                          <a:pt x="33655" y="48260"/>
                          <a:pt x="17145" y="9271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任意形状 248"/>
                  <p:cNvSpPr/>
                  <p:nvPr/>
                </p:nvSpPr>
                <p:spPr>
                  <a:xfrm>
                    <a:off x="6832600" y="6281420"/>
                    <a:ext cx="156844" cy="173989"/>
                  </a:xfrm>
                  <a:custGeom>
                    <a:avLst/>
                    <a:gdLst>
                      <a:gd name="connsiteX0" fmla="*/ 95250 w 156844"/>
                      <a:gd name="connsiteY0" fmla="*/ 173990 h 173989"/>
                      <a:gd name="connsiteX1" fmla="*/ 109855 w 156844"/>
                      <a:gd name="connsiteY1" fmla="*/ 122555 h 173989"/>
                      <a:gd name="connsiteX2" fmla="*/ 156845 w 156844"/>
                      <a:gd name="connsiteY2" fmla="*/ 36195 h 173989"/>
                      <a:gd name="connsiteX3" fmla="*/ 59690 w 156844"/>
                      <a:gd name="connsiteY3" fmla="*/ 0 h 173989"/>
                      <a:gd name="connsiteX4" fmla="*/ 14605 w 156844"/>
                      <a:gd name="connsiteY4" fmla="*/ 87630 h 173989"/>
                      <a:gd name="connsiteX5" fmla="*/ 0 w 156844"/>
                      <a:gd name="connsiteY5" fmla="*/ 134620 h 173989"/>
                      <a:gd name="connsiteX6" fmla="*/ 95250 w 156844"/>
                      <a:gd name="connsiteY6" fmla="*/ 170180 h 173989"/>
                      <a:gd name="connsiteX7" fmla="*/ 95250 w 156844"/>
                      <a:gd name="connsiteY7" fmla="*/ 173990 h 173989"/>
                      <a:gd name="connsiteX8" fmla="*/ 66675 w 156844"/>
                      <a:gd name="connsiteY8" fmla="*/ 22225 h 173989"/>
                      <a:gd name="connsiteX9" fmla="*/ 128270 w 156844"/>
                      <a:gd name="connsiteY9" fmla="*/ 45085 h 173989"/>
                      <a:gd name="connsiteX10" fmla="*/ 49530 w 156844"/>
                      <a:gd name="connsiteY10" fmla="*/ 52705 h 173989"/>
                      <a:gd name="connsiteX11" fmla="*/ 66675 w 156844"/>
                      <a:gd name="connsiteY11" fmla="*/ 22225 h 17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844" h="173989">
                        <a:moveTo>
                          <a:pt x="95250" y="173990"/>
                        </a:moveTo>
                        <a:cubicBezTo>
                          <a:pt x="98425" y="158750"/>
                          <a:pt x="102870" y="141605"/>
                          <a:pt x="109855" y="122555"/>
                        </a:cubicBezTo>
                        <a:cubicBezTo>
                          <a:pt x="126365" y="78105"/>
                          <a:pt x="147320" y="48260"/>
                          <a:pt x="156845" y="36195"/>
                        </a:cubicBezTo>
                        <a:lnTo>
                          <a:pt x="59690" y="0"/>
                        </a:lnTo>
                        <a:cubicBezTo>
                          <a:pt x="59690" y="0"/>
                          <a:pt x="33655" y="36195"/>
                          <a:pt x="14605" y="87630"/>
                        </a:cubicBezTo>
                        <a:cubicBezTo>
                          <a:pt x="8255" y="104140"/>
                          <a:pt x="3810" y="120650"/>
                          <a:pt x="0" y="134620"/>
                        </a:cubicBezTo>
                        <a:lnTo>
                          <a:pt x="95250" y="170180"/>
                        </a:lnTo>
                        <a:lnTo>
                          <a:pt x="95250" y="173990"/>
                        </a:lnTo>
                        <a:close/>
                        <a:moveTo>
                          <a:pt x="66675" y="22225"/>
                        </a:moveTo>
                        <a:lnTo>
                          <a:pt x="128270" y="45085"/>
                        </a:lnTo>
                        <a:cubicBezTo>
                          <a:pt x="85725" y="33655"/>
                          <a:pt x="49530" y="52705"/>
                          <a:pt x="49530" y="52705"/>
                        </a:cubicBezTo>
                        <a:cubicBezTo>
                          <a:pt x="57150" y="33020"/>
                          <a:pt x="66675" y="22225"/>
                          <a:pt x="66675" y="22225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任意形状 249"/>
                  <p:cNvSpPr/>
                  <p:nvPr/>
                </p:nvSpPr>
                <p:spPr>
                  <a:xfrm>
                    <a:off x="8141969" y="6833869"/>
                    <a:ext cx="74295" cy="52705"/>
                  </a:xfrm>
                  <a:custGeom>
                    <a:avLst/>
                    <a:gdLst>
                      <a:gd name="connsiteX0" fmla="*/ 8255 w 74295"/>
                      <a:gd name="connsiteY0" fmla="*/ 34290 h 52705"/>
                      <a:gd name="connsiteX1" fmla="*/ 14605 w 74295"/>
                      <a:gd name="connsiteY1" fmla="*/ 48895 h 52705"/>
                      <a:gd name="connsiteX2" fmla="*/ 16511 w 74295"/>
                      <a:gd name="connsiteY2" fmla="*/ 52705 h 52705"/>
                      <a:gd name="connsiteX3" fmla="*/ 74295 w 74295"/>
                      <a:gd name="connsiteY3" fmla="*/ 43815 h 52705"/>
                      <a:gd name="connsiteX4" fmla="*/ 36195 w 74295"/>
                      <a:gd name="connsiteY4" fmla="*/ 0 h 52705"/>
                      <a:gd name="connsiteX5" fmla="*/ 0 w 74295"/>
                      <a:gd name="connsiteY5" fmla="*/ 16511 h 52705"/>
                      <a:gd name="connsiteX6" fmla="*/ 8255 w 74295"/>
                      <a:gd name="connsiteY6" fmla="*/ 34290 h 52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295" h="52705">
                        <a:moveTo>
                          <a:pt x="8255" y="34290"/>
                        </a:moveTo>
                        <a:lnTo>
                          <a:pt x="14605" y="48895"/>
                        </a:lnTo>
                        <a:lnTo>
                          <a:pt x="16511" y="52705"/>
                        </a:lnTo>
                        <a:lnTo>
                          <a:pt x="74295" y="43815"/>
                        </a:lnTo>
                        <a:lnTo>
                          <a:pt x="36195" y="0"/>
                        </a:lnTo>
                        <a:lnTo>
                          <a:pt x="0" y="16511"/>
                        </a:lnTo>
                        <a:lnTo>
                          <a:pt x="8255" y="34290"/>
                        </a:lnTo>
                        <a:close/>
                      </a:path>
                    </a:pathLst>
                  </a:custGeom>
                  <a:solidFill>
                    <a:srgbClr val="051A2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任意形状 250"/>
                  <p:cNvSpPr/>
                  <p:nvPr/>
                </p:nvSpPr>
                <p:spPr>
                  <a:xfrm>
                    <a:off x="7975600" y="6712584"/>
                    <a:ext cx="202565" cy="168909"/>
                  </a:xfrm>
                  <a:custGeom>
                    <a:avLst/>
                    <a:gdLst>
                      <a:gd name="connsiteX0" fmla="*/ 59690 w 202565"/>
                      <a:gd name="connsiteY0" fmla="*/ 98425 h 168909"/>
                      <a:gd name="connsiteX1" fmla="*/ 0 w 202565"/>
                      <a:gd name="connsiteY1" fmla="*/ 132715 h 168909"/>
                      <a:gd name="connsiteX2" fmla="*/ 12700 w 202565"/>
                      <a:gd name="connsiteY2" fmla="*/ 168910 h 168909"/>
                      <a:gd name="connsiteX3" fmla="*/ 174625 w 202565"/>
                      <a:gd name="connsiteY3" fmla="*/ 156210 h 168909"/>
                      <a:gd name="connsiteX4" fmla="*/ 166370 w 202565"/>
                      <a:gd name="connsiteY4" fmla="*/ 138430 h 168909"/>
                      <a:gd name="connsiteX5" fmla="*/ 166370 w 202565"/>
                      <a:gd name="connsiteY5" fmla="*/ 138430 h 168909"/>
                      <a:gd name="connsiteX6" fmla="*/ 166370 w 202565"/>
                      <a:gd name="connsiteY6" fmla="*/ 138430 h 168909"/>
                      <a:gd name="connsiteX7" fmla="*/ 202565 w 202565"/>
                      <a:gd name="connsiteY7" fmla="*/ 121920 h 168909"/>
                      <a:gd name="connsiteX8" fmla="*/ 97155 w 202565"/>
                      <a:gd name="connsiteY8" fmla="*/ 0 h 168909"/>
                      <a:gd name="connsiteX9" fmla="*/ 37465 w 202565"/>
                      <a:gd name="connsiteY9" fmla="*/ 34290 h 168909"/>
                      <a:gd name="connsiteX10" fmla="*/ 59690 w 202565"/>
                      <a:gd name="connsiteY10" fmla="*/ 98425 h 168909"/>
                      <a:gd name="connsiteX11" fmla="*/ 93980 w 202565"/>
                      <a:gd name="connsiteY11" fmla="*/ 17780 h 168909"/>
                      <a:gd name="connsiteX12" fmla="*/ 179070 w 202565"/>
                      <a:gd name="connsiteY12" fmla="*/ 112395 h 168909"/>
                      <a:gd name="connsiteX13" fmla="*/ 53975 w 202565"/>
                      <a:gd name="connsiteY13" fmla="*/ 39370 h 168909"/>
                      <a:gd name="connsiteX14" fmla="*/ 93980 w 202565"/>
                      <a:gd name="connsiteY14" fmla="*/ 17780 h 168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2565" h="168909">
                        <a:moveTo>
                          <a:pt x="59690" y="98425"/>
                        </a:moveTo>
                        <a:lnTo>
                          <a:pt x="0" y="132715"/>
                        </a:lnTo>
                        <a:lnTo>
                          <a:pt x="12700" y="168910"/>
                        </a:lnTo>
                        <a:lnTo>
                          <a:pt x="174625" y="156210"/>
                        </a:lnTo>
                        <a:lnTo>
                          <a:pt x="166370" y="138430"/>
                        </a:lnTo>
                        <a:lnTo>
                          <a:pt x="166370" y="138430"/>
                        </a:lnTo>
                        <a:lnTo>
                          <a:pt x="166370" y="138430"/>
                        </a:lnTo>
                        <a:lnTo>
                          <a:pt x="202565" y="121920"/>
                        </a:lnTo>
                        <a:lnTo>
                          <a:pt x="97155" y="0"/>
                        </a:lnTo>
                        <a:lnTo>
                          <a:pt x="37465" y="34290"/>
                        </a:lnTo>
                        <a:lnTo>
                          <a:pt x="59690" y="98425"/>
                        </a:lnTo>
                        <a:close/>
                        <a:moveTo>
                          <a:pt x="93980" y="17780"/>
                        </a:moveTo>
                        <a:lnTo>
                          <a:pt x="179070" y="112395"/>
                        </a:lnTo>
                        <a:cubicBezTo>
                          <a:pt x="107315" y="43180"/>
                          <a:pt x="53975" y="39370"/>
                          <a:pt x="53975" y="39370"/>
                        </a:cubicBezTo>
                        <a:lnTo>
                          <a:pt x="93980" y="17780"/>
                        </a:lnTo>
                        <a:close/>
                      </a:path>
                    </a:pathLst>
                  </a:custGeom>
                  <a:solidFill>
                    <a:srgbClr val="F0E4C5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任意形状 251"/>
                  <p:cNvSpPr/>
                  <p:nvPr/>
                </p:nvSpPr>
                <p:spPr>
                  <a:xfrm>
                    <a:off x="6995109" y="6511925"/>
                    <a:ext cx="1003985" cy="398144"/>
                  </a:xfrm>
                  <a:custGeom>
                    <a:avLst/>
                    <a:gdLst>
                      <a:gd name="connsiteX0" fmla="*/ 993191 w 1003985"/>
                      <a:gd name="connsiteY0" fmla="*/ 368935 h 398144"/>
                      <a:gd name="connsiteX1" fmla="*/ 1321 w 1003985"/>
                      <a:gd name="connsiteY1" fmla="*/ 0 h 398144"/>
                      <a:gd name="connsiteX2" fmla="*/ 685 w 1003985"/>
                      <a:gd name="connsiteY2" fmla="*/ 24765 h 398144"/>
                      <a:gd name="connsiteX3" fmla="*/ 1003985 w 1003985"/>
                      <a:gd name="connsiteY3" fmla="*/ 398145 h 398144"/>
                      <a:gd name="connsiteX4" fmla="*/ 993191 w 1003985"/>
                      <a:gd name="connsiteY4" fmla="*/ 368935 h 398144"/>
                      <a:gd name="connsiteX5" fmla="*/ 993191 w 1003985"/>
                      <a:gd name="connsiteY5" fmla="*/ 368935 h 398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3985" h="398144">
                        <a:moveTo>
                          <a:pt x="993191" y="368935"/>
                        </a:moveTo>
                        <a:lnTo>
                          <a:pt x="1321" y="0"/>
                        </a:lnTo>
                        <a:cubicBezTo>
                          <a:pt x="-1219" y="18415"/>
                          <a:pt x="685" y="24765"/>
                          <a:pt x="685" y="24765"/>
                        </a:cubicBezTo>
                        <a:lnTo>
                          <a:pt x="1003985" y="398145"/>
                        </a:lnTo>
                        <a:lnTo>
                          <a:pt x="993191" y="368935"/>
                        </a:lnTo>
                        <a:lnTo>
                          <a:pt x="993191" y="368935"/>
                        </a:lnTo>
                        <a:close/>
                      </a:path>
                    </a:pathLst>
                  </a:custGeom>
                  <a:solidFill>
                    <a:srgbClr val="A1CC5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任意形状 252"/>
                  <p:cNvSpPr/>
                  <p:nvPr/>
                </p:nvSpPr>
                <p:spPr>
                  <a:xfrm>
                    <a:off x="6922134" y="6455409"/>
                    <a:ext cx="76200" cy="80645"/>
                  </a:xfrm>
                  <a:custGeom>
                    <a:avLst/>
                    <a:gdLst>
                      <a:gd name="connsiteX0" fmla="*/ 74930 w 76200"/>
                      <a:gd name="connsiteY0" fmla="*/ 49530 h 80645"/>
                      <a:gd name="connsiteX1" fmla="*/ 76200 w 76200"/>
                      <a:gd name="connsiteY1" fmla="*/ 41275 h 80645"/>
                      <a:gd name="connsiteX2" fmla="*/ 3175 w 76200"/>
                      <a:gd name="connsiteY2" fmla="*/ 13970 h 80645"/>
                      <a:gd name="connsiteX3" fmla="*/ 5715 w 76200"/>
                      <a:gd name="connsiteY3" fmla="*/ 0 h 80645"/>
                      <a:gd name="connsiteX4" fmla="*/ 0 w 76200"/>
                      <a:gd name="connsiteY4" fmla="*/ 45085 h 80645"/>
                      <a:gd name="connsiteX5" fmla="*/ 0 w 76200"/>
                      <a:gd name="connsiteY5" fmla="*/ 53340 h 80645"/>
                      <a:gd name="connsiteX6" fmla="*/ 73660 w 76200"/>
                      <a:gd name="connsiteY6" fmla="*/ 80645 h 80645"/>
                      <a:gd name="connsiteX7" fmla="*/ 74295 w 76200"/>
                      <a:gd name="connsiteY7" fmla="*/ 55880 h 80645"/>
                      <a:gd name="connsiteX8" fmla="*/ 74930 w 76200"/>
                      <a:gd name="connsiteY8" fmla="*/ 49530 h 80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00" h="80645">
                        <a:moveTo>
                          <a:pt x="74930" y="49530"/>
                        </a:moveTo>
                        <a:lnTo>
                          <a:pt x="76200" y="41275"/>
                        </a:lnTo>
                        <a:lnTo>
                          <a:pt x="3175" y="13970"/>
                        </a:lnTo>
                        <a:lnTo>
                          <a:pt x="5715" y="0"/>
                        </a:lnTo>
                        <a:cubicBezTo>
                          <a:pt x="1270" y="20320"/>
                          <a:pt x="0" y="36195"/>
                          <a:pt x="0" y="45085"/>
                        </a:cubicBezTo>
                        <a:cubicBezTo>
                          <a:pt x="0" y="50800"/>
                          <a:pt x="0" y="53340"/>
                          <a:pt x="0" y="53340"/>
                        </a:cubicBezTo>
                        <a:lnTo>
                          <a:pt x="73660" y="80645"/>
                        </a:lnTo>
                        <a:cubicBezTo>
                          <a:pt x="73660" y="80645"/>
                          <a:pt x="71755" y="74295"/>
                          <a:pt x="74295" y="55880"/>
                        </a:cubicBezTo>
                        <a:lnTo>
                          <a:pt x="74930" y="495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任意形状 253"/>
                  <p:cNvSpPr/>
                  <p:nvPr/>
                </p:nvSpPr>
                <p:spPr>
                  <a:xfrm>
                    <a:off x="6824980" y="6416040"/>
                    <a:ext cx="104139" cy="85089"/>
                  </a:xfrm>
                  <a:custGeom>
                    <a:avLst/>
                    <a:gdLst>
                      <a:gd name="connsiteX0" fmla="*/ 104139 w 104139"/>
                      <a:gd name="connsiteY0" fmla="*/ 35560 h 85089"/>
                      <a:gd name="connsiteX1" fmla="*/ 8889 w 104139"/>
                      <a:gd name="connsiteY1" fmla="*/ 0 h 85089"/>
                      <a:gd name="connsiteX2" fmla="*/ 0 w 104139"/>
                      <a:gd name="connsiteY2" fmla="*/ 48895 h 85089"/>
                      <a:gd name="connsiteX3" fmla="*/ 97155 w 104139"/>
                      <a:gd name="connsiteY3" fmla="*/ 85090 h 85089"/>
                      <a:gd name="connsiteX4" fmla="*/ 102870 w 104139"/>
                      <a:gd name="connsiteY4" fmla="*/ 40005 h 85089"/>
                      <a:gd name="connsiteX5" fmla="*/ 104139 w 104139"/>
                      <a:gd name="connsiteY5" fmla="*/ 35560 h 85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139" h="85089">
                        <a:moveTo>
                          <a:pt x="104139" y="35560"/>
                        </a:moveTo>
                        <a:lnTo>
                          <a:pt x="8889" y="0"/>
                        </a:lnTo>
                        <a:cubicBezTo>
                          <a:pt x="1905" y="28575"/>
                          <a:pt x="0" y="48895"/>
                          <a:pt x="0" y="48895"/>
                        </a:cubicBezTo>
                        <a:lnTo>
                          <a:pt x="97155" y="85090"/>
                        </a:lnTo>
                        <a:cubicBezTo>
                          <a:pt x="97789" y="76200"/>
                          <a:pt x="99060" y="60325"/>
                          <a:pt x="102870" y="40005"/>
                        </a:cubicBezTo>
                        <a:lnTo>
                          <a:pt x="104139" y="35560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任意形状 254"/>
                  <p:cNvSpPr/>
                  <p:nvPr/>
                </p:nvSpPr>
                <p:spPr>
                  <a:xfrm>
                    <a:off x="7988300" y="6868159"/>
                    <a:ext cx="170180" cy="41909"/>
                  </a:xfrm>
                  <a:custGeom>
                    <a:avLst/>
                    <a:gdLst>
                      <a:gd name="connsiteX0" fmla="*/ 161925 w 170180"/>
                      <a:gd name="connsiteY0" fmla="*/ 0 h 41909"/>
                      <a:gd name="connsiteX1" fmla="*/ 0 w 170180"/>
                      <a:gd name="connsiteY1" fmla="*/ 12700 h 41909"/>
                      <a:gd name="connsiteX2" fmla="*/ 10160 w 170180"/>
                      <a:gd name="connsiteY2" fmla="*/ 41910 h 41909"/>
                      <a:gd name="connsiteX3" fmla="*/ 170180 w 170180"/>
                      <a:gd name="connsiteY3" fmla="*/ 18415 h 41909"/>
                      <a:gd name="connsiteX4" fmla="*/ 161925 w 170180"/>
                      <a:gd name="connsiteY4" fmla="*/ 0 h 41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180" h="41909">
                        <a:moveTo>
                          <a:pt x="161925" y="0"/>
                        </a:moveTo>
                        <a:lnTo>
                          <a:pt x="0" y="12700"/>
                        </a:lnTo>
                        <a:lnTo>
                          <a:pt x="10160" y="41910"/>
                        </a:lnTo>
                        <a:lnTo>
                          <a:pt x="170180" y="18415"/>
                        </a:lnTo>
                        <a:lnTo>
                          <a:pt x="161925" y="0"/>
                        </a:lnTo>
                        <a:close/>
                      </a:path>
                    </a:pathLst>
                  </a:custGeom>
                  <a:solidFill>
                    <a:srgbClr val="E8D1A4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任意形状 255"/>
                  <p:cNvSpPr/>
                  <p:nvPr/>
                </p:nvSpPr>
                <p:spPr>
                  <a:xfrm>
                    <a:off x="6883391" y="6303645"/>
                    <a:ext cx="78113" cy="30479"/>
                  </a:xfrm>
                  <a:custGeom>
                    <a:avLst/>
                    <a:gdLst>
                      <a:gd name="connsiteX0" fmla="*/ 78114 w 78113"/>
                      <a:gd name="connsiteY0" fmla="*/ 22860 h 30479"/>
                      <a:gd name="connsiteX1" fmla="*/ 16518 w 78113"/>
                      <a:gd name="connsiteY1" fmla="*/ 0 h 30479"/>
                      <a:gd name="connsiteX2" fmla="*/ 8 w 78113"/>
                      <a:gd name="connsiteY2" fmla="*/ 30480 h 30479"/>
                      <a:gd name="connsiteX3" fmla="*/ 78114 w 78113"/>
                      <a:gd name="connsiteY3" fmla="*/ 22860 h 30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113" h="30479">
                        <a:moveTo>
                          <a:pt x="78114" y="22860"/>
                        </a:moveTo>
                        <a:lnTo>
                          <a:pt x="16518" y="0"/>
                        </a:lnTo>
                        <a:cubicBezTo>
                          <a:pt x="16518" y="0"/>
                          <a:pt x="6993" y="10795"/>
                          <a:pt x="8" y="30480"/>
                        </a:cubicBezTo>
                        <a:cubicBezTo>
                          <a:pt x="-627" y="29845"/>
                          <a:pt x="35568" y="10795"/>
                          <a:pt x="78114" y="22860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任意形状 256"/>
                  <p:cNvSpPr/>
                  <p:nvPr/>
                </p:nvSpPr>
                <p:spPr>
                  <a:xfrm>
                    <a:off x="8028940" y="6730365"/>
                    <a:ext cx="125094" cy="94615"/>
                  </a:xfrm>
                  <a:custGeom>
                    <a:avLst/>
                    <a:gdLst>
                      <a:gd name="connsiteX0" fmla="*/ 125095 w 125094"/>
                      <a:gd name="connsiteY0" fmla="*/ 94615 h 94615"/>
                      <a:gd name="connsiteX1" fmla="*/ 40005 w 125094"/>
                      <a:gd name="connsiteY1" fmla="*/ 0 h 94615"/>
                      <a:gd name="connsiteX2" fmla="*/ 0 w 125094"/>
                      <a:gd name="connsiteY2" fmla="*/ 21590 h 94615"/>
                      <a:gd name="connsiteX3" fmla="*/ 125095 w 125094"/>
                      <a:gd name="connsiteY3" fmla="*/ 94615 h 9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5094" h="94615">
                        <a:moveTo>
                          <a:pt x="125095" y="94615"/>
                        </a:moveTo>
                        <a:lnTo>
                          <a:pt x="40005" y="0"/>
                        </a:lnTo>
                        <a:lnTo>
                          <a:pt x="0" y="21590"/>
                        </a:lnTo>
                        <a:cubicBezTo>
                          <a:pt x="0" y="21590"/>
                          <a:pt x="53340" y="25400"/>
                          <a:pt x="125095" y="94615"/>
                        </a:cubicBezTo>
                        <a:close/>
                      </a:path>
                    </a:pathLst>
                  </a:custGeom>
                  <a:solidFill>
                    <a:srgbClr val="F0E8D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31" name="图形 6"/>
                <p:cNvGrpSpPr/>
                <p:nvPr/>
              </p:nvGrpSpPr>
              <p:grpSpPr>
                <a:xfrm>
                  <a:off x="6824980" y="6281420"/>
                  <a:ext cx="1390650" cy="628649"/>
                  <a:chOff x="6824980" y="6281420"/>
                  <a:chExt cx="1390650" cy="628649"/>
                </a:xfrm>
                <a:noFill/>
              </p:grpSpPr>
              <p:sp>
                <p:nvSpPr>
                  <p:cNvPr id="232" name="任意形状 231"/>
                  <p:cNvSpPr/>
                  <p:nvPr/>
                </p:nvSpPr>
                <p:spPr>
                  <a:xfrm>
                    <a:off x="7975600" y="6811009"/>
                    <a:ext cx="59690" cy="99059"/>
                  </a:xfrm>
                  <a:custGeom>
                    <a:avLst/>
                    <a:gdLst>
                      <a:gd name="connsiteX0" fmla="*/ 22860 w 59690"/>
                      <a:gd name="connsiteY0" fmla="*/ 99060 h 99059"/>
                      <a:gd name="connsiteX1" fmla="*/ 0 w 59690"/>
                      <a:gd name="connsiteY1" fmla="*/ 33655 h 99059"/>
                      <a:gd name="connsiteX2" fmla="*/ 59690 w 59690"/>
                      <a:gd name="connsiteY2" fmla="*/ 0 h 99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9690" h="99059">
                        <a:moveTo>
                          <a:pt x="22860" y="99060"/>
                        </a:moveTo>
                        <a:lnTo>
                          <a:pt x="0" y="33655"/>
                        </a:lnTo>
                        <a:lnTo>
                          <a:pt x="59690" y="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任意形状 232"/>
                  <p:cNvSpPr/>
                  <p:nvPr/>
                </p:nvSpPr>
                <p:spPr>
                  <a:xfrm>
                    <a:off x="6921486" y="6404609"/>
                    <a:ext cx="73673" cy="132080"/>
                  </a:xfrm>
                  <a:custGeom>
                    <a:avLst/>
                    <a:gdLst>
                      <a:gd name="connsiteX0" fmla="*/ 73673 w 73673"/>
                      <a:gd name="connsiteY0" fmla="*/ 132080 h 132080"/>
                      <a:gd name="connsiteX1" fmla="*/ 13 w 73673"/>
                      <a:gd name="connsiteY1" fmla="*/ 104775 h 132080"/>
                      <a:gd name="connsiteX2" fmla="*/ 20969 w 73673"/>
                      <a:gd name="connsiteY2" fmla="*/ 0 h 13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3673" h="132080">
                        <a:moveTo>
                          <a:pt x="73673" y="132080"/>
                        </a:moveTo>
                        <a:lnTo>
                          <a:pt x="13" y="104775"/>
                        </a:lnTo>
                        <a:cubicBezTo>
                          <a:pt x="13" y="104775"/>
                          <a:pt x="-1256" y="59690"/>
                          <a:pt x="20969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任意形状 233"/>
                  <p:cNvSpPr/>
                  <p:nvPr/>
                </p:nvSpPr>
                <p:spPr>
                  <a:xfrm>
                    <a:off x="6824980" y="6369050"/>
                    <a:ext cx="97154" cy="132079"/>
                  </a:xfrm>
                  <a:custGeom>
                    <a:avLst/>
                    <a:gdLst>
                      <a:gd name="connsiteX0" fmla="*/ 97155 w 97154"/>
                      <a:gd name="connsiteY0" fmla="*/ 132080 h 132079"/>
                      <a:gd name="connsiteX1" fmla="*/ 0 w 97154"/>
                      <a:gd name="connsiteY1" fmla="*/ 95885 h 132079"/>
                      <a:gd name="connsiteX2" fmla="*/ 22860 w 97154"/>
                      <a:gd name="connsiteY2" fmla="*/ 0 h 132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7154" h="132079">
                        <a:moveTo>
                          <a:pt x="97155" y="132080"/>
                        </a:moveTo>
                        <a:lnTo>
                          <a:pt x="0" y="95885"/>
                        </a:lnTo>
                        <a:cubicBezTo>
                          <a:pt x="0" y="95885"/>
                          <a:pt x="3810" y="52070"/>
                          <a:pt x="2286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任意形状 234"/>
                  <p:cNvSpPr/>
                  <p:nvPr/>
                </p:nvSpPr>
                <p:spPr>
                  <a:xfrm>
                    <a:off x="6994361" y="6338570"/>
                    <a:ext cx="1221268" cy="571499"/>
                  </a:xfrm>
                  <a:custGeom>
                    <a:avLst/>
                    <a:gdLst>
                      <a:gd name="connsiteX0" fmla="*/ 24294 w 1221268"/>
                      <a:gd name="connsiteY0" fmla="*/ 93980 h 571499"/>
                      <a:gd name="connsiteX1" fmla="*/ 74458 w 1221268"/>
                      <a:gd name="connsiteY1" fmla="*/ 0 h 571499"/>
                      <a:gd name="connsiteX2" fmla="*/ 1077758 w 1221268"/>
                      <a:gd name="connsiteY2" fmla="*/ 373380 h 571499"/>
                      <a:gd name="connsiteX3" fmla="*/ 1221269 w 1221268"/>
                      <a:gd name="connsiteY3" fmla="*/ 539750 h 571499"/>
                      <a:gd name="connsiteX4" fmla="*/ 1003463 w 1221268"/>
                      <a:gd name="connsiteY4" fmla="*/ 571500 h 571499"/>
                      <a:gd name="connsiteX5" fmla="*/ 163 w 1221268"/>
                      <a:gd name="connsiteY5" fmla="*/ 198120 h 571499"/>
                      <a:gd name="connsiteX6" fmla="*/ 24294 w 1221268"/>
                      <a:gd name="connsiteY6" fmla="*/ 93980 h 571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21268" h="571499">
                        <a:moveTo>
                          <a:pt x="24294" y="93980"/>
                        </a:moveTo>
                        <a:cubicBezTo>
                          <a:pt x="54773" y="12700"/>
                          <a:pt x="74458" y="0"/>
                          <a:pt x="74458" y="0"/>
                        </a:cubicBezTo>
                        <a:lnTo>
                          <a:pt x="1077758" y="373380"/>
                        </a:lnTo>
                        <a:lnTo>
                          <a:pt x="1221269" y="539750"/>
                        </a:lnTo>
                        <a:lnTo>
                          <a:pt x="1003463" y="571500"/>
                        </a:lnTo>
                        <a:lnTo>
                          <a:pt x="163" y="198120"/>
                        </a:lnTo>
                        <a:cubicBezTo>
                          <a:pt x="798" y="198120"/>
                          <a:pt x="-5552" y="175260"/>
                          <a:pt x="24294" y="9398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任意形状 235"/>
                  <p:cNvSpPr/>
                  <p:nvPr/>
                </p:nvSpPr>
                <p:spPr>
                  <a:xfrm>
                    <a:off x="8141969" y="6833869"/>
                    <a:ext cx="36195" cy="52705"/>
                  </a:xfrm>
                  <a:custGeom>
                    <a:avLst/>
                    <a:gdLst>
                      <a:gd name="connsiteX0" fmla="*/ 36195 w 36195"/>
                      <a:gd name="connsiteY0" fmla="*/ 0 h 52705"/>
                      <a:gd name="connsiteX1" fmla="*/ 0 w 36195"/>
                      <a:gd name="connsiteY1" fmla="*/ 16511 h 52705"/>
                      <a:gd name="connsiteX2" fmla="*/ 16511 w 36195"/>
                      <a:gd name="connsiteY2" fmla="*/ 52705 h 52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195" h="52705">
                        <a:moveTo>
                          <a:pt x="36195" y="0"/>
                        </a:moveTo>
                        <a:lnTo>
                          <a:pt x="0" y="16511"/>
                        </a:lnTo>
                        <a:lnTo>
                          <a:pt x="16511" y="5270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任意形状 236"/>
                  <p:cNvSpPr/>
                  <p:nvPr/>
                </p:nvSpPr>
                <p:spPr>
                  <a:xfrm>
                    <a:off x="8012430" y="6711950"/>
                    <a:ext cx="59689" cy="99059"/>
                  </a:xfrm>
                  <a:custGeom>
                    <a:avLst/>
                    <a:gdLst>
                      <a:gd name="connsiteX0" fmla="*/ 59689 w 59689"/>
                      <a:gd name="connsiteY0" fmla="*/ 0 h 99059"/>
                      <a:gd name="connsiteX1" fmla="*/ 0 w 59689"/>
                      <a:gd name="connsiteY1" fmla="*/ 33655 h 99059"/>
                      <a:gd name="connsiteX2" fmla="*/ 22860 w 59689"/>
                      <a:gd name="connsiteY2" fmla="*/ 99060 h 99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9689" h="99059">
                        <a:moveTo>
                          <a:pt x="59689" y="0"/>
                        </a:moveTo>
                        <a:lnTo>
                          <a:pt x="0" y="33655"/>
                        </a:lnTo>
                        <a:lnTo>
                          <a:pt x="22860" y="9906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任意形状 237"/>
                  <p:cNvSpPr/>
                  <p:nvPr/>
                </p:nvSpPr>
                <p:spPr>
                  <a:xfrm>
                    <a:off x="6942455" y="6311265"/>
                    <a:ext cx="126364" cy="93344"/>
                  </a:xfrm>
                  <a:custGeom>
                    <a:avLst/>
                    <a:gdLst>
                      <a:gd name="connsiteX0" fmla="*/ 126364 w 126364"/>
                      <a:gd name="connsiteY0" fmla="*/ 27305 h 93344"/>
                      <a:gd name="connsiteX1" fmla="*/ 52705 w 126364"/>
                      <a:gd name="connsiteY1" fmla="*/ 0 h 93344"/>
                      <a:gd name="connsiteX2" fmla="*/ 0 w 126364"/>
                      <a:gd name="connsiteY2" fmla="*/ 93345 h 93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6364" h="93344">
                        <a:moveTo>
                          <a:pt x="126364" y="27305"/>
                        </a:moveTo>
                        <a:lnTo>
                          <a:pt x="52705" y="0"/>
                        </a:lnTo>
                        <a:cubicBezTo>
                          <a:pt x="52705" y="0"/>
                          <a:pt x="22225" y="33020"/>
                          <a:pt x="0" y="9334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任意形状 238"/>
                  <p:cNvSpPr/>
                  <p:nvPr/>
                </p:nvSpPr>
                <p:spPr>
                  <a:xfrm>
                    <a:off x="6847840" y="6281420"/>
                    <a:ext cx="142240" cy="87629"/>
                  </a:xfrm>
                  <a:custGeom>
                    <a:avLst/>
                    <a:gdLst>
                      <a:gd name="connsiteX0" fmla="*/ 142240 w 142240"/>
                      <a:gd name="connsiteY0" fmla="*/ 36195 h 87629"/>
                      <a:gd name="connsiteX1" fmla="*/ 45085 w 142240"/>
                      <a:gd name="connsiteY1" fmla="*/ 0 h 87629"/>
                      <a:gd name="connsiteX2" fmla="*/ 0 w 142240"/>
                      <a:gd name="connsiteY2" fmla="*/ 87630 h 87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2240" h="87629">
                        <a:moveTo>
                          <a:pt x="142240" y="36195"/>
                        </a:moveTo>
                        <a:lnTo>
                          <a:pt x="45085" y="0"/>
                        </a:lnTo>
                        <a:cubicBezTo>
                          <a:pt x="45085" y="0"/>
                          <a:pt x="19050" y="36195"/>
                          <a:pt x="0" y="8763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任意形状 239"/>
                  <p:cNvSpPr/>
                  <p:nvPr/>
                </p:nvSpPr>
                <p:spPr>
                  <a:xfrm>
                    <a:off x="7038340" y="6496050"/>
                    <a:ext cx="890904" cy="331470"/>
                  </a:xfrm>
                  <a:custGeom>
                    <a:avLst/>
                    <a:gdLst>
                      <a:gd name="connsiteX0" fmla="*/ 890905 w 890904"/>
                      <a:gd name="connsiteY0" fmla="*/ 331470 h 331470"/>
                      <a:gd name="connsiteX1" fmla="*/ 0 w 890904"/>
                      <a:gd name="connsiteY1" fmla="*/ 0 h 331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0904" h="331470">
                        <a:moveTo>
                          <a:pt x="890905" y="33147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任意形状 240"/>
                  <p:cNvSpPr/>
                  <p:nvPr/>
                </p:nvSpPr>
                <p:spPr>
                  <a:xfrm>
                    <a:off x="7075170" y="6396990"/>
                    <a:ext cx="890904" cy="331469"/>
                  </a:xfrm>
                  <a:custGeom>
                    <a:avLst/>
                    <a:gdLst>
                      <a:gd name="connsiteX0" fmla="*/ 890905 w 890904"/>
                      <a:gd name="connsiteY0" fmla="*/ 331470 h 331469"/>
                      <a:gd name="connsiteX1" fmla="*/ 0 w 890904"/>
                      <a:gd name="connsiteY1" fmla="*/ 0 h 331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0904" h="331469">
                        <a:moveTo>
                          <a:pt x="890905" y="33147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任意形状 241"/>
                  <p:cNvSpPr/>
                  <p:nvPr/>
                </p:nvSpPr>
                <p:spPr>
                  <a:xfrm>
                    <a:off x="6945630" y="6487795"/>
                    <a:ext cx="27940" cy="10794"/>
                  </a:xfrm>
                  <a:custGeom>
                    <a:avLst/>
                    <a:gdLst>
                      <a:gd name="connsiteX0" fmla="*/ 0 w 27940"/>
                      <a:gd name="connsiteY0" fmla="*/ 0 h 10794"/>
                      <a:gd name="connsiteX1" fmla="*/ 27940 w 27940"/>
                      <a:gd name="connsiteY1" fmla="*/ 10795 h 10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940" h="10794">
                        <a:moveTo>
                          <a:pt x="0" y="0"/>
                        </a:moveTo>
                        <a:lnTo>
                          <a:pt x="27940" y="1079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任意形状 242"/>
                  <p:cNvSpPr/>
                  <p:nvPr/>
                </p:nvSpPr>
                <p:spPr>
                  <a:xfrm>
                    <a:off x="6953250" y="6449695"/>
                    <a:ext cx="28575" cy="10794"/>
                  </a:xfrm>
                  <a:custGeom>
                    <a:avLst/>
                    <a:gdLst>
                      <a:gd name="connsiteX0" fmla="*/ 0 w 28575"/>
                      <a:gd name="connsiteY0" fmla="*/ 0 h 10794"/>
                      <a:gd name="connsiteX1" fmla="*/ 28575 w 28575"/>
                      <a:gd name="connsiteY1" fmla="*/ 10795 h 10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10794">
                        <a:moveTo>
                          <a:pt x="0" y="0"/>
                        </a:moveTo>
                        <a:lnTo>
                          <a:pt x="28575" y="1079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任意形状 243"/>
                  <p:cNvSpPr/>
                  <p:nvPr/>
                </p:nvSpPr>
                <p:spPr>
                  <a:xfrm>
                    <a:off x="6964680" y="6412865"/>
                    <a:ext cx="28575" cy="10160"/>
                  </a:xfrm>
                  <a:custGeom>
                    <a:avLst/>
                    <a:gdLst>
                      <a:gd name="connsiteX0" fmla="*/ 0 w 28575"/>
                      <a:gd name="connsiteY0" fmla="*/ 0 h 10160"/>
                      <a:gd name="connsiteX1" fmla="*/ 28575 w 28575"/>
                      <a:gd name="connsiteY1" fmla="*/ 10160 h 1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10160">
                        <a:moveTo>
                          <a:pt x="0" y="0"/>
                        </a:moveTo>
                        <a:lnTo>
                          <a:pt x="28575" y="1016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任意形状 244"/>
                  <p:cNvSpPr/>
                  <p:nvPr/>
                </p:nvSpPr>
                <p:spPr>
                  <a:xfrm>
                    <a:off x="6999605" y="6343015"/>
                    <a:ext cx="27940" cy="10160"/>
                  </a:xfrm>
                  <a:custGeom>
                    <a:avLst/>
                    <a:gdLst>
                      <a:gd name="connsiteX0" fmla="*/ 0 w 27940"/>
                      <a:gd name="connsiteY0" fmla="*/ 0 h 10160"/>
                      <a:gd name="connsiteX1" fmla="*/ 27940 w 27940"/>
                      <a:gd name="connsiteY1" fmla="*/ 10160 h 1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940" h="10160">
                        <a:moveTo>
                          <a:pt x="0" y="0"/>
                        </a:moveTo>
                        <a:lnTo>
                          <a:pt x="27940" y="1016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任意形状 245"/>
                  <p:cNvSpPr/>
                  <p:nvPr/>
                </p:nvSpPr>
                <p:spPr>
                  <a:xfrm>
                    <a:off x="6980555" y="6377305"/>
                    <a:ext cx="27940" cy="10160"/>
                  </a:xfrm>
                  <a:custGeom>
                    <a:avLst/>
                    <a:gdLst>
                      <a:gd name="connsiteX0" fmla="*/ 0 w 27940"/>
                      <a:gd name="connsiteY0" fmla="*/ 0 h 10160"/>
                      <a:gd name="connsiteX1" fmla="*/ 27940 w 27940"/>
                      <a:gd name="connsiteY1" fmla="*/ 10160 h 1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940" h="10160">
                        <a:moveTo>
                          <a:pt x="0" y="0"/>
                        </a:moveTo>
                        <a:lnTo>
                          <a:pt x="27940" y="1016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9" name="图形 6"/>
              <p:cNvGrpSpPr/>
              <p:nvPr/>
            </p:nvGrpSpPr>
            <p:grpSpPr>
              <a:xfrm>
                <a:off x="6807834" y="-114935"/>
                <a:ext cx="891029" cy="931956"/>
                <a:chOff x="6807834" y="-114935"/>
                <a:chExt cx="891029" cy="931956"/>
              </a:xfrm>
            </p:grpSpPr>
            <p:grpSp>
              <p:nvGrpSpPr>
                <p:cNvPr id="219" name="图形 6"/>
                <p:cNvGrpSpPr/>
                <p:nvPr/>
              </p:nvGrpSpPr>
              <p:grpSpPr>
                <a:xfrm>
                  <a:off x="6807834" y="-114935"/>
                  <a:ext cx="891029" cy="931956"/>
                  <a:chOff x="6807834" y="-114935"/>
                  <a:chExt cx="891029" cy="931956"/>
                </a:xfrm>
              </p:grpSpPr>
              <p:sp>
                <p:nvSpPr>
                  <p:cNvPr id="224" name="任意形状 223"/>
                  <p:cNvSpPr/>
                  <p:nvPr/>
                </p:nvSpPr>
                <p:spPr>
                  <a:xfrm>
                    <a:off x="7478394" y="591184"/>
                    <a:ext cx="220469" cy="225836"/>
                  </a:xfrm>
                  <a:custGeom>
                    <a:avLst/>
                    <a:gdLst>
                      <a:gd name="connsiteX0" fmla="*/ 126365 w 220469"/>
                      <a:gd name="connsiteY0" fmla="*/ 0 h 225836"/>
                      <a:gd name="connsiteX1" fmla="*/ 212725 w 220469"/>
                      <a:gd name="connsiteY1" fmla="*/ 205105 h 225836"/>
                      <a:gd name="connsiteX2" fmla="*/ 220345 w 220469"/>
                      <a:gd name="connsiteY2" fmla="*/ 222885 h 225836"/>
                      <a:gd name="connsiteX3" fmla="*/ 217170 w 220469"/>
                      <a:gd name="connsiteY3" fmla="*/ 225425 h 225836"/>
                      <a:gd name="connsiteX4" fmla="*/ 0 w 220469"/>
                      <a:gd name="connsiteY4" fmla="*/ 120015 h 225836"/>
                      <a:gd name="connsiteX5" fmla="*/ 20955 w 220469"/>
                      <a:gd name="connsiteY5" fmla="*/ 82550 h 225836"/>
                      <a:gd name="connsiteX6" fmla="*/ 29211 w 220469"/>
                      <a:gd name="connsiteY6" fmla="*/ 71120 h 225836"/>
                      <a:gd name="connsiteX7" fmla="*/ 56515 w 220469"/>
                      <a:gd name="connsiteY7" fmla="*/ 41910 h 225836"/>
                      <a:gd name="connsiteX8" fmla="*/ 94615 w 220469"/>
                      <a:gd name="connsiteY8" fmla="*/ 14605 h 225836"/>
                      <a:gd name="connsiteX9" fmla="*/ 126365 w 220469"/>
                      <a:gd name="connsiteY9" fmla="*/ 0 h 225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0469" h="225836">
                        <a:moveTo>
                          <a:pt x="126365" y="0"/>
                        </a:moveTo>
                        <a:lnTo>
                          <a:pt x="212725" y="205105"/>
                        </a:lnTo>
                        <a:lnTo>
                          <a:pt x="220345" y="222885"/>
                        </a:lnTo>
                        <a:cubicBezTo>
                          <a:pt x="220980" y="224790"/>
                          <a:pt x="219075" y="226695"/>
                          <a:pt x="217170" y="225425"/>
                        </a:cubicBezTo>
                        <a:lnTo>
                          <a:pt x="0" y="120015"/>
                        </a:lnTo>
                        <a:cubicBezTo>
                          <a:pt x="5715" y="106680"/>
                          <a:pt x="12700" y="93980"/>
                          <a:pt x="20955" y="82550"/>
                        </a:cubicBezTo>
                        <a:cubicBezTo>
                          <a:pt x="23495" y="78740"/>
                          <a:pt x="26670" y="74930"/>
                          <a:pt x="29211" y="71120"/>
                        </a:cubicBezTo>
                        <a:cubicBezTo>
                          <a:pt x="37465" y="60960"/>
                          <a:pt x="46355" y="50800"/>
                          <a:pt x="56515" y="41910"/>
                        </a:cubicBezTo>
                        <a:cubicBezTo>
                          <a:pt x="67945" y="31750"/>
                          <a:pt x="80645" y="22225"/>
                          <a:pt x="94615" y="14605"/>
                        </a:cubicBezTo>
                        <a:cubicBezTo>
                          <a:pt x="104775" y="9525"/>
                          <a:pt x="114936" y="4445"/>
                          <a:pt x="126365" y="0"/>
                        </a:cubicBezTo>
                        <a:close/>
                      </a:path>
                    </a:pathLst>
                  </a:custGeom>
                  <a:solidFill>
                    <a:srgbClr val="F0E4C5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任意形状 224"/>
                  <p:cNvSpPr/>
                  <p:nvPr/>
                </p:nvSpPr>
                <p:spPr>
                  <a:xfrm>
                    <a:off x="6807834" y="-114935"/>
                    <a:ext cx="796925" cy="826135"/>
                  </a:xfrm>
                  <a:custGeom>
                    <a:avLst/>
                    <a:gdLst>
                      <a:gd name="connsiteX0" fmla="*/ 127000 w 796925"/>
                      <a:gd name="connsiteY0" fmla="*/ 0 h 826135"/>
                      <a:gd name="connsiteX1" fmla="*/ 796925 w 796925"/>
                      <a:gd name="connsiteY1" fmla="*/ 706120 h 826135"/>
                      <a:gd name="connsiteX2" fmla="*/ 765175 w 796925"/>
                      <a:gd name="connsiteY2" fmla="*/ 720725 h 826135"/>
                      <a:gd name="connsiteX3" fmla="*/ 727075 w 796925"/>
                      <a:gd name="connsiteY3" fmla="*/ 748030 h 826135"/>
                      <a:gd name="connsiteX4" fmla="*/ 691515 w 796925"/>
                      <a:gd name="connsiteY4" fmla="*/ 788670 h 826135"/>
                      <a:gd name="connsiteX5" fmla="*/ 670560 w 796925"/>
                      <a:gd name="connsiteY5" fmla="*/ 826135 h 826135"/>
                      <a:gd name="connsiteX6" fmla="*/ 0 w 796925"/>
                      <a:gd name="connsiteY6" fmla="*/ 120015 h 826135"/>
                      <a:gd name="connsiteX7" fmla="*/ 15240 w 796925"/>
                      <a:gd name="connsiteY7" fmla="*/ 94615 h 826135"/>
                      <a:gd name="connsiteX8" fmla="*/ 55245 w 796925"/>
                      <a:gd name="connsiteY8" fmla="*/ 51435 h 826135"/>
                      <a:gd name="connsiteX9" fmla="*/ 127000 w 796925"/>
                      <a:gd name="connsiteY9" fmla="*/ 0 h 826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96925" h="826135">
                        <a:moveTo>
                          <a:pt x="127000" y="0"/>
                        </a:moveTo>
                        <a:lnTo>
                          <a:pt x="796925" y="706120"/>
                        </a:lnTo>
                        <a:cubicBezTo>
                          <a:pt x="786130" y="710565"/>
                          <a:pt x="775335" y="715010"/>
                          <a:pt x="765175" y="720725"/>
                        </a:cubicBezTo>
                        <a:cubicBezTo>
                          <a:pt x="751840" y="728345"/>
                          <a:pt x="738505" y="737870"/>
                          <a:pt x="727075" y="748030"/>
                        </a:cubicBezTo>
                        <a:cubicBezTo>
                          <a:pt x="713740" y="760095"/>
                          <a:pt x="701675" y="773430"/>
                          <a:pt x="691515" y="788670"/>
                        </a:cubicBezTo>
                        <a:cubicBezTo>
                          <a:pt x="683260" y="800100"/>
                          <a:pt x="676275" y="812800"/>
                          <a:pt x="670560" y="826135"/>
                        </a:cubicBezTo>
                        <a:lnTo>
                          <a:pt x="0" y="120015"/>
                        </a:lnTo>
                        <a:cubicBezTo>
                          <a:pt x="0" y="120015"/>
                          <a:pt x="1270" y="112395"/>
                          <a:pt x="15240" y="94615"/>
                        </a:cubicBezTo>
                        <a:cubicBezTo>
                          <a:pt x="23495" y="83820"/>
                          <a:pt x="36195" y="69850"/>
                          <a:pt x="55245" y="51435"/>
                        </a:cubicBezTo>
                        <a:cubicBezTo>
                          <a:pt x="107315" y="2540"/>
                          <a:pt x="127000" y="0"/>
                          <a:pt x="127000" y="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任意形状 225"/>
                  <p:cNvSpPr/>
                  <p:nvPr/>
                </p:nvSpPr>
                <p:spPr>
                  <a:xfrm>
                    <a:off x="6807834" y="-20320"/>
                    <a:ext cx="796925" cy="732154"/>
                  </a:xfrm>
                  <a:custGeom>
                    <a:avLst/>
                    <a:gdLst>
                      <a:gd name="connsiteX0" fmla="*/ 727710 w 796925"/>
                      <a:gd name="connsiteY0" fmla="*/ 539115 h 732154"/>
                      <a:gd name="connsiteX1" fmla="*/ 796925 w 796925"/>
                      <a:gd name="connsiteY1" fmla="*/ 612140 h 732154"/>
                      <a:gd name="connsiteX2" fmla="*/ 765175 w 796925"/>
                      <a:gd name="connsiteY2" fmla="*/ 626745 h 732154"/>
                      <a:gd name="connsiteX3" fmla="*/ 727075 w 796925"/>
                      <a:gd name="connsiteY3" fmla="*/ 654050 h 732154"/>
                      <a:gd name="connsiteX4" fmla="*/ 691515 w 796925"/>
                      <a:gd name="connsiteY4" fmla="*/ 694690 h 732154"/>
                      <a:gd name="connsiteX5" fmla="*/ 670560 w 796925"/>
                      <a:gd name="connsiteY5" fmla="*/ 732155 h 732154"/>
                      <a:gd name="connsiteX6" fmla="*/ 0 w 796925"/>
                      <a:gd name="connsiteY6" fmla="*/ 25400 h 732154"/>
                      <a:gd name="connsiteX7" fmla="*/ 15240 w 796925"/>
                      <a:gd name="connsiteY7" fmla="*/ 0 h 732154"/>
                      <a:gd name="connsiteX8" fmla="*/ 727710 w 796925"/>
                      <a:gd name="connsiteY8" fmla="*/ 539115 h 732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6925" h="732154">
                        <a:moveTo>
                          <a:pt x="727710" y="539115"/>
                        </a:moveTo>
                        <a:lnTo>
                          <a:pt x="796925" y="612140"/>
                        </a:lnTo>
                        <a:cubicBezTo>
                          <a:pt x="786130" y="616585"/>
                          <a:pt x="775335" y="621030"/>
                          <a:pt x="765175" y="626745"/>
                        </a:cubicBezTo>
                        <a:cubicBezTo>
                          <a:pt x="751840" y="634365"/>
                          <a:pt x="738505" y="643890"/>
                          <a:pt x="727075" y="654050"/>
                        </a:cubicBezTo>
                        <a:cubicBezTo>
                          <a:pt x="713740" y="666115"/>
                          <a:pt x="701675" y="679450"/>
                          <a:pt x="691515" y="694690"/>
                        </a:cubicBezTo>
                        <a:cubicBezTo>
                          <a:pt x="683260" y="706120"/>
                          <a:pt x="676275" y="718820"/>
                          <a:pt x="670560" y="732155"/>
                        </a:cubicBezTo>
                        <a:lnTo>
                          <a:pt x="0" y="25400"/>
                        </a:lnTo>
                        <a:cubicBezTo>
                          <a:pt x="0" y="25400"/>
                          <a:pt x="1270" y="17780"/>
                          <a:pt x="15240" y="0"/>
                        </a:cubicBezTo>
                        <a:cubicBezTo>
                          <a:pt x="83185" y="78740"/>
                          <a:pt x="492760" y="506095"/>
                          <a:pt x="727710" y="53911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任意形状 226"/>
                  <p:cNvSpPr/>
                  <p:nvPr/>
                </p:nvSpPr>
                <p:spPr>
                  <a:xfrm>
                    <a:off x="7478394" y="662305"/>
                    <a:ext cx="220469" cy="154716"/>
                  </a:xfrm>
                  <a:custGeom>
                    <a:avLst/>
                    <a:gdLst>
                      <a:gd name="connsiteX0" fmla="*/ 212725 w 220469"/>
                      <a:gd name="connsiteY0" fmla="*/ 133985 h 154716"/>
                      <a:gd name="connsiteX1" fmla="*/ 220345 w 220469"/>
                      <a:gd name="connsiteY1" fmla="*/ 151765 h 154716"/>
                      <a:gd name="connsiteX2" fmla="*/ 217170 w 220469"/>
                      <a:gd name="connsiteY2" fmla="*/ 154305 h 154716"/>
                      <a:gd name="connsiteX3" fmla="*/ 0 w 220469"/>
                      <a:gd name="connsiteY3" fmla="*/ 48895 h 154716"/>
                      <a:gd name="connsiteX4" fmla="*/ 20955 w 220469"/>
                      <a:gd name="connsiteY4" fmla="*/ 11430 h 154716"/>
                      <a:gd name="connsiteX5" fmla="*/ 29211 w 220469"/>
                      <a:gd name="connsiteY5" fmla="*/ 0 h 154716"/>
                      <a:gd name="connsiteX6" fmla="*/ 212725 w 220469"/>
                      <a:gd name="connsiteY6" fmla="*/ 133985 h 15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0469" h="154716">
                        <a:moveTo>
                          <a:pt x="212725" y="133985"/>
                        </a:moveTo>
                        <a:lnTo>
                          <a:pt x="220345" y="151765"/>
                        </a:lnTo>
                        <a:cubicBezTo>
                          <a:pt x="220980" y="153670"/>
                          <a:pt x="219075" y="155575"/>
                          <a:pt x="217170" y="154305"/>
                        </a:cubicBezTo>
                        <a:lnTo>
                          <a:pt x="0" y="48895"/>
                        </a:lnTo>
                        <a:cubicBezTo>
                          <a:pt x="5715" y="35560"/>
                          <a:pt x="12700" y="22860"/>
                          <a:pt x="20955" y="11430"/>
                        </a:cubicBezTo>
                        <a:cubicBezTo>
                          <a:pt x="23495" y="7620"/>
                          <a:pt x="26670" y="3810"/>
                          <a:pt x="29211" y="0"/>
                        </a:cubicBezTo>
                        <a:cubicBezTo>
                          <a:pt x="59690" y="32385"/>
                          <a:pt x="154305" y="125730"/>
                          <a:pt x="212725" y="133985"/>
                        </a:cubicBezTo>
                        <a:close/>
                      </a:path>
                    </a:pathLst>
                  </a:custGeom>
                  <a:solidFill>
                    <a:srgbClr val="E8D1A4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任意形状 227"/>
                  <p:cNvSpPr/>
                  <p:nvPr/>
                </p:nvSpPr>
                <p:spPr>
                  <a:xfrm>
                    <a:off x="7654925" y="770890"/>
                    <a:ext cx="43815" cy="45983"/>
                  </a:xfrm>
                  <a:custGeom>
                    <a:avLst/>
                    <a:gdLst>
                      <a:gd name="connsiteX0" fmla="*/ 0 w 43815"/>
                      <a:gd name="connsiteY0" fmla="*/ 17145 h 45983"/>
                      <a:gd name="connsiteX1" fmla="*/ 0 w 43815"/>
                      <a:gd name="connsiteY1" fmla="*/ 26035 h 45983"/>
                      <a:gd name="connsiteX2" fmla="*/ 40640 w 43815"/>
                      <a:gd name="connsiteY2" fmla="*/ 45720 h 45983"/>
                      <a:gd name="connsiteX3" fmla="*/ 43180 w 43815"/>
                      <a:gd name="connsiteY3" fmla="*/ 45085 h 45983"/>
                      <a:gd name="connsiteX4" fmla="*/ 43815 w 43815"/>
                      <a:gd name="connsiteY4" fmla="*/ 42545 h 45983"/>
                      <a:gd name="connsiteX5" fmla="*/ 26035 w 43815"/>
                      <a:gd name="connsiteY5" fmla="*/ 0 h 45983"/>
                      <a:gd name="connsiteX6" fmla="*/ 1270 w 43815"/>
                      <a:gd name="connsiteY6" fmla="*/ 0 h 45983"/>
                      <a:gd name="connsiteX7" fmla="*/ 0 w 43815"/>
                      <a:gd name="connsiteY7" fmla="*/ 17145 h 45983"/>
                      <a:gd name="connsiteX8" fmla="*/ 0 w 43815"/>
                      <a:gd name="connsiteY8" fmla="*/ 17145 h 45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815" h="45983">
                        <a:moveTo>
                          <a:pt x="0" y="17145"/>
                        </a:moveTo>
                        <a:lnTo>
                          <a:pt x="0" y="26035"/>
                        </a:lnTo>
                        <a:lnTo>
                          <a:pt x="40640" y="45720"/>
                        </a:lnTo>
                        <a:cubicBezTo>
                          <a:pt x="41275" y="46355"/>
                          <a:pt x="42545" y="45720"/>
                          <a:pt x="43180" y="45085"/>
                        </a:cubicBezTo>
                        <a:cubicBezTo>
                          <a:pt x="43815" y="44450"/>
                          <a:pt x="43815" y="43815"/>
                          <a:pt x="43815" y="42545"/>
                        </a:cubicBezTo>
                        <a:lnTo>
                          <a:pt x="26035" y="0"/>
                        </a:lnTo>
                        <a:lnTo>
                          <a:pt x="1270" y="0"/>
                        </a:lnTo>
                        <a:lnTo>
                          <a:pt x="0" y="17145"/>
                        </a:lnTo>
                        <a:lnTo>
                          <a:pt x="0" y="171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任意形状 228"/>
                  <p:cNvSpPr/>
                  <p:nvPr/>
                </p:nvSpPr>
                <p:spPr>
                  <a:xfrm>
                    <a:off x="6878955" y="-88900"/>
                    <a:ext cx="469900" cy="440690"/>
                  </a:xfrm>
                  <a:custGeom>
                    <a:avLst/>
                    <a:gdLst>
                      <a:gd name="connsiteX0" fmla="*/ 0 w 469900"/>
                      <a:gd name="connsiteY0" fmla="*/ 35560 h 440690"/>
                      <a:gd name="connsiteX1" fmla="*/ 52070 w 469900"/>
                      <a:gd name="connsiteY1" fmla="*/ 0 h 440690"/>
                      <a:gd name="connsiteX2" fmla="*/ 469900 w 469900"/>
                      <a:gd name="connsiteY2" fmla="*/ 440690 h 440690"/>
                      <a:gd name="connsiteX3" fmla="*/ 0 w 469900"/>
                      <a:gd name="connsiteY3" fmla="*/ 35560 h 440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9900" h="440690">
                        <a:moveTo>
                          <a:pt x="0" y="35560"/>
                        </a:moveTo>
                        <a:cubicBezTo>
                          <a:pt x="0" y="35560"/>
                          <a:pt x="26035" y="6985"/>
                          <a:pt x="52070" y="0"/>
                        </a:cubicBezTo>
                        <a:lnTo>
                          <a:pt x="469900" y="440690"/>
                        </a:lnTo>
                        <a:cubicBezTo>
                          <a:pt x="469900" y="440690"/>
                          <a:pt x="55880" y="19685"/>
                          <a:pt x="0" y="35560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0" name="图形 6"/>
                <p:cNvGrpSpPr/>
                <p:nvPr/>
              </p:nvGrpSpPr>
              <p:grpSpPr>
                <a:xfrm>
                  <a:off x="6807834" y="-114935"/>
                  <a:ext cx="890533" cy="931386"/>
                  <a:chOff x="6807834" y="-114935"/>
                  <a:chExt cx="890533" cy="931386"/>
                </a:xfrm>
                <a:noFill/>
              </p:grpSpPr>
              <p:sp>
                <p:nvSpPr>
                  <p:cNvPr id="221" name="任意形状 220"/>
                  <p:cNvSpPr/>
                  <p:nvPr/>
                </p:nvSpPr>
                <p:spPr>
                  <a:xfrm>
                    <a:off x="6807834" y="-114935"/>
                    <a:ext cx="890533" cy="931386"/>
                  </a:xfrm>
                  <a:custGeom>
                    <a:avLst/>
                    <a:gdLst>
                      <a:gd name="connsiteX0" fmla="*/ 55245 w 890533"/>
                      <a:gd name="connsiteY0" fmla="*/ 51435 h 931386"/>
                      <a:gd name="connsiteX1" fmla="*/ 126365 w 890533"/>
                      <a:gd name="connsiteY1" fmla="*/ 0 h 931386"/>
                      <a:gd name="connsiteX2" fmla="*/ 796290 w 890533"/>
                      <a:gd name="connsiteY2" fmla="*/ 706120 h 931386"/>
                      <a:gd name="connsiteX3" fmla="*/ 890270 w 890533"/>
                      <a:gd name="connsiteY3" fmla="*/ 928370 h 931386"/>
                      <a:gd name="connsiteX4" fmla="*/ 889635 w 890533"/>
                      <a:gd name="connsiteY4" fmla="*/ 930910 h 931386"/>
                      <a:gd name="connsiteX5" fmla="*/ 887095 w 890533"/>
                      <a:gd name="connsiteY5" fmla="*/ 930910 h 931386"/>
                      <a:gd name="connsiteX6" fmla="*/ 669925 w 890533"/>
                      <a:gd name="connsiteY6" fmla="*/ 825500 h 931386"/>
                      <a:gd name="connsiteX7" fmla="*/ 0 w 890533"/>
                      <a:gd name="connsiteY7" fmla="*/ 120015 h 931386"/>
                      <a:gd name="connsiteX8" fmla="*/ 55245 w 890533"/>
                      <a:gd name="connsiteY8" fmla="*/ 51435 h 931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0533" h="931386">
                        <a:moveTo>
                          <a:pt x="55245" y="51435"/>
                        </a:moveTo>
                        <a:cubicBezTo>
                          <a:pt x="107315" y="1905"/>
                          <a:pt x="126365" y="0"/>
                          <a:pt x="126365" y="0"/>
                        </a:cubicBezTo>
                        <a:lnTo>
                          <a:pt x="796290" y="706120"/>
                        </a:lnTo>
                        <a:lnTo>
                          <a:pt x="890270" y="928370"/>
                        </a:lnTo>
                        <a:cubicBezTo>
                          <a:pt x="890905" y="929640"/>
                          <a:pt x="890270" y="930275"/>
                          <a:pt x="889635" y="930910"/>
                        </a:cubicBezTo>
                        <a:cubicBezTo>
                          <a:pt x="889000" y="931545"/>
                          <a:pt x="888365" y="931545"/>
                          <a:pt x="887095" y="930910"/>
                        </a:cubicBezTo>
                        <a:lnTo>
                          <a:pt x="669925" y="825500"/>
                        </a:lnTo>
                        <a:lnTo>
                          <a:pt x="0" y="120015"/>
                        </a:lnTo>
                        <a:cubicBezTo>
                          <a:pt x="0" y="120015"/>
                          <a:pt x="3810" y="100965"/>
                          <a:pt x="55245" y="5143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任意形状 221"/>
                  <p:cNvSpPr/>
                  <p:nvPr/>
                </p:nvSpPr>
                <p:spPr>
                  <a:xfrm>
                    <a:off x="7654925" y="771525"/>
                    <a:ext cx="25400" cy="25400"/>
                  </a:xfrm>
                  <a:custGeom>
                    <a:avLst/>
                    <a:gdLst>
                      <a:gd name="connsiteX0" fmla="*/ 25400 w 25400"/>
                      <a:gd name="connsiteY0" fmla="*/ 0 h 25400"/>
                      <a:gd name="connsiteX1" fmla="*/ 635 w 25400"/>
                      <a:gd name="connsiteY1" fmla="*/ 635 h 25400"/>
                      <a:gd name="connsiteX2" fmla="*/ 0 w 25400"/>
                      <a:gd name="connsiteY2" fmla="*/ 25400 h 2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400" h="25400">
                        <a:moveTo>
                          <a:pt x="25400" y="0"/>
                        </a:moveTo>
                        <a:lnTo>
                          <a:pt x="635" y="635"/>
                        </a:lnTo>
                        <a:lnTo>
                          <a:pt x="0" y="2540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任意形状 222"/>
                  <p:cNvSpPr/>
                  <p:nvPr/>
                </p:nvSpPr>
                <p:spPr>
                  <a:xfrm>
                    <a:off x="7477759" y="591184"/>
                    <a:ext cx="127000" cy="120015"/>
                  </a:xfrm>
                  <a:custGeom>
                    <a:avLst/>
                    <a:gdLst>
                      <a:gd name="connsiteX0" fmla="*/ 127000 w 127000"/>
                      <a:gd name="connsiteY0" fmla="*/ 0 h 120015"/>
                      <a:gd name="connsiteX1" fmla="*/ 127000 w 127000"/>
                      <a:gd name="connsiteY1" fmla="*/ 0 h 120015"/>
                      <a:gd name="connsiteX2" fmla="*/ 95250 w 127000"/>
                      <a:gd name="connsiteY2" fmla="*/ 14605 h 120015"/>
                      <a:gd name="connsiteX3" fmla="*/ 57150 w 127000"/>
                      <a:gd name="connsiteY3" fmla="*/ 41910 h 120015"/>
                      <a:gd name="connsiteX4" fmla="*/ 20955 w 127000"/>
                      <a:gd name="connsiteY4" fmla="*/ 82550 h 120015"/>
                      <a:gd name="connsiteX5" fmla="*/ 0 w 127000"/>
                      <a:gd name="connsiteY5" fmla="*/ 120015 h 120015"/>
                      <a:gd name="connsiteX6" fmla="*/ 0 w 127000"/>
                      <a:gd name="connsiteY6" fmla="*/ 120015 h 120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000" h="120015">
                        <a:moveTo>
                          <a:pt x="127000" y="0"/>
                        </a:moveTo>
                        <a:lnTo>
                          <a:pt x="127000" y="0"/>
                        </a:lnTo>
                        <a:cubicBezTo>
                          <a:pt x="116205" y="4445"/>
                          <a:pt x="105410" y="8890"/>
                          <a:pt x="95250" y="14605"/>
                        </a:cubicBezTo>
                        <a:cubicBezTo>
                          <a:pt x="81915" y="22225"/>
                          <a:pt x="68580" y="31750"/>
                          <a:pt x="57150" y="41910"/>
                        </a:cubicBezTo>
                        <a:cubicBezTo>
                          <a:pt x="43815" y="53975"/>
                          <a:pt x="31750" y="67310"/>
                          <a:pt x="20955" y="82550"/>
                        </a:cubicBezTo>
                        <a:cubicBezTo>
                          <a:pt x="12700" y="93980"/>
                          <a:pt x="5715" y="106680"/>
                          <a:pt x="0" y="120015"/>
                        </a:cubicBezTo>
                        <a:lnTo>
                          <a:pt x="0" y="12001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0" name="任意形状 149"/>
              <p:cNvSpPr/>
              <p:nvPr/>
            </p:nvSpPr>
            <p:spPr>
              <a:xfrm>
                <a:off x="5633905" y="6302398"/>
                <a:ext cx="779789" cy="1433993"/>
              </a:xfrm>
              <a:custGeom>
                <a:avLst/>
                <a:gdLst>
                  <a:gd name="connsiteX0" fmla="*/ 44899 w 779789"/>
                  <a:gd name="connsiteY0" fmla="*/ 6327 h 1433993"/>
                  <a:gd name="connsiteX1" fmla="*/ 44899 w 779789"/>
                  <a:gd name="connsiteY1" fmla="*/ 6327 h 1433993"/>
                  <a:gd name="connsiteX2" fmla="*/ 20135 w 779789"/>
                  <a:gd name="connsiteY2" fmla="*/ 59667 h 1433993"/>
                  <a:gd name="connsiteX3" fmla="*/ 44264 w 779789"/>
                  <a:gd name="connsiteY3" fmla="*/ 128882 h 1433993"/>
                  <a:gd name="connsiteX4" fmla="*/ 40454 w 779789"/>
                  <a:gd name="connsiteY4" fmla="*/ 133962 h 1433993"/>
                  <a:gd name="connsiteX5" fmla="*/ 37279 w 779789"/>
                  <a:gd name="connsiteY5" fmla="*/ 151107 h 1433993"/>
                  <a:gd name="connsiteX6" fmla="*/ 44264 w 779789"/>
                  <a:gd name="connsiteY6" fmla="*/ 175237 h 1433993"/>
                  <a:gd name="connsiteX7" fmla="*/ 10610 w 779789"/>
                  <a:gd name="connsiteY7" fmla="*/ 200637 h 1433993"/>
                  <a:gd name="connsiteX8" fmla="*/ 20769 w 779789"/>
                  <a:gd name="connsiteY8" fmla="*/ 327002 h 1433993"/>
                  <a:gd name="connsiteX9" fmla="*/ 251274 w 779789"/>
                  <a:gd name="connsiteY9" fmla="*/ 694667 h 1433993"/>
                  <a:gd name="connsiteX10" fmla="*/ 324299 w 779789"/>
                  <a:gd name="connsiteY10" fmla="*/ 834367 h 1433993"/>
                  <a:gd name="connsiteX11" fmla="*/ 331919 w 779789"/>
                  <a:gd name="connsiteY11" fmla="*/ 838177 h 1433993"/>
                  <a:gd name="connsiteX12" fmla="*/ 337635 w 779789"/>
                  <a:gd name="connsiteY12" fmla="*/ 836907 h 1433993"/>
                  <a:gd name="connsiteX13" fmla="*/ 728794 w 779789"/>
                  <a:gd name="connsiteY13" fmla="*/ 1395071 h 1433993"/>
                  <a:gd name="connsiteX14" fmla="*/ 733874 w 779789"/>
                  <a:gd name="connsiteY14" fmla="*/ 1396342 h 1433993"/>
                  <a:gd name="connsiteX15" fmla="*/ 770704 w 779789"/>
                  <a:gd name="connsiteY15" fmla="*/ 1433807 h 1433993"/>
                  <a:gd name="connsiteX16" fmla="*/ 773244 w 779789"/>
                  <a:gd name="connsiteY16" fmla="*/ 1433171 h 1433993"/>
                  <a:gd name="connsiteX17" fmla="*/ 777054 w 779789"/>
                  <a:gd name="connsiteY17" fmla="*/ 1429996 h 1433993"/>
                  <a:gd name="connsiteX18" fmla="*/ 766894 w 779789"/>
                  <a:gd name="connsiteY18" fmla="*/ 1379196 h 1433993"/>
                  <a:gd name="connsiteX19" fmla="*/ 766894 w 779789"/>
                  <a:gd name="connsiteY19" fmla="*/ 1379196 h 1433993"/>
                  <a:gd name="connsiteX20" fmla="*/ 768164 w 779789"/>
                  <a:gd name="connsiteY20" fmla="*/ 1374117 h 1433993"/>
                  <a:gd name="connsiteX21" fmla="*/ 545914 w 779789"/>
                  <a:gd name="connsiteY21" fmla="*/ 729592 h 1433993"/>
                  <a:gd name="connsiteX22" fmla="*/ 550360 w 779789"/>
                  <a:gd name="connsiteY22" fmla="*/ 725782 h 1433993"/>
                  <a:gd name="connsiteX23" fmla="*/ 550994 w 779789"/>
                  <a:gd name="connsiteY23" fmla="*/ 725146 h 1433993"/>
                  <a:gd name="connsiteX24" fmla="*/ 551629 w 779789"/>
                  <a:gd name="connsiteY24" fmla="*/ 717527 h 1433993"/>
                  <a:gd name="connsiteX25" fmla="*/ 166185 w 779789"/>
                  <a:gd name="connsiteY25" fmla="*/ 85702 h 1433993"/>
                  <a:gd name="connsiteX26" fmla="*/ 149674 w 779789"/>
                  <a:gd name="connsiteY26" fmla="*/ 76812 h 1433993"/>
                  <a:gd name="connsiteX27" fmla="*/ 143324 w 779789"/>
                  <a:gd name="connsiteY27" fmla="*/ 76812 h 1433993"/>
                  <a:gd name="connsiteX28" fmla="*/ 101414 w 779789"/>
                  <a:gd name="connsiteY28" fmla="*/ 16487 h 1433993"/>
                  <a:gd name="connsiteX29" fmla="*/ 44899 w 779789"/>
                  <a:gd name="connsiteY29" fmla="*/ 6327 h 1433993"/>
                  <a:gd name="connsiteX30" fmla="*/ 63314 w 779789"/>
                  <a:gd name="connsiteY30" fmla="*/ 236832 h 1433993"/>
                  <a:gd name="connsiteX31" fmla="*/ 121735 w 779789"/>
                  <a:gd name="connsiteY31" fmla="*/ 399392 h 1433993"/>
                  <a:gd name="connsiteX32" fmla="*/ 58869 w 779789"/>
                  <a:gd name="connsiteY32" fmla="*/ 241277 h 1433993"/>
                  <a:gd name="connsiteX33" fmla="*/ 63314 w 779789"/>
                  <a:gd name="connsiteY33" fmla="*/ 236832 h 143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79789" h="1433993">
                    <a:moveTo>
                      <a:pt x="44899" y="6327"/>
                    </a:moveTo>
                    <a:cubicBezTo>
                      <a:pt x="44899" y="6327"/>
                      <a:pt x="44899" y="6327"/>
                      <a:pt x="44899" y="6327"/>
                    </a:cubicBezTo>
                    <a:cubicBezTo>
                      <a:pt x="15689" y="20932"/>
                      <a:pt x="16324" y="47602"/>
                      <a:pt x="20135" y="59667"/>
                    </a:cubicBezTo>
                    <a:lnTo>
                      <a:pt x="44264" y="128882"/>
                    </a:lnTo>
                    <a:cubicBezTo>
                      <a:pt x="42994" y="130787"/>
                      <a:pt x="41089" y="132057"/>
                      <a:pt x="40454" y="133962"/>
                    </a:cubicBezTo>
                    <a:cubicBezTo>
                      <a:pt x="34739" y="142217"/>
                      <a:pt x="36010" y="148567"/>
                      <a:pt x="37279" y="151107"/>
                    </a:cubicBezTo>
                    <a:cubicBezTo>
                      <a:pt x="39185" y="158727"/>
                      <a:pt x="41724" y="166982"/>
                      <a:pt x="44264" y="175237"/>
                    </a:cubicBezTo>
                    <a:cubicBezTo>
                      <a:pt x="35374" y="177777"/>
                      <a:pt x="20135" y="184127"/>
                      <a:pt x="10610" y="200637"/>
                    </a:cubicBezTo>
                    <a:cubicBezTo>
                      <a:pt x="-6536" y="227942"/>
                      <a:pt x="-2726" y="270487"/>
                      <a:pt x="20769" y="327002"/>
                    </a:cubicBezTo>
                    <a:cubicBezTo>
                      <a:pt x="91889" y="499721"/>
                      <a:pt x="175074" y="676887"/>
                      <a:pt x="251274" y="694667"/>
                    </a:cubicBezTo>
                    <a:cubicBezTo>
                      <a:pt x="274769" y="742927"/>
                      <a:pt x="298899" y="789917"/>
                      <a:pt x="324299" y="834367"/>
                    </a:cubicBezTo>
                    <a:cubicBezTo>
                      <a:pt x="325569" y="836907"/>
                      <a:pt x="328744" y="838177"/>
                      <a:pt x="331919" y="838177"/>
                    </a:cubicBezTo>
                    <a:cubicBezTo>
                      <a:pt x="332554" y="838177"/>
                      <a:pt x="334460" y="837542"/>
                      <a:pt x="337635" y="836907"/>
                    </a:cubicBezTo>
                    <a:cubicBezTo>
                      <a:pt x="361764" y="883262"/>
                      <a:pt x="544010" y="1230607"/>
                      <a:pt x="728794" y="1395071"/>
                    </a:cubicBezTo>
                    <a:cubicBezTo>
                      <a:pt x="730064" y="1396342"/>
                      <a:pt x="731969" y="1396977"/>
                      <a:pt x="733874" y="1396342"/>
                    </a:cubicBezTo>
                    <a:cubicBezTo>
                      <a:pt x="748479" y="1423012"/>
                      <a:pt x="761179" y="1435712"/>
                      <a:pt x="770704" y="1433807"/>
                    </a:cubicBezTo>
                    <a:cubicBezTo>
                      <a:pt x="771339" y="1433807"/>
                      <a:pt x="772610" y="1433807"/>
                      <a:pt x="773244" y="1433171"/>
                    </a:cubicBezTo>
                    <a:cubicBezTo>
                      <a:pt x="774514" y="1432537"/>
                      <a:pt x="775785" y="1431267"/>
                      <a:pt x="777054" y="1429996"/>
                    </a:cubicBezTo>
                    <a:cubicBezTo>
                      <a:pt x="782769" y="1422377"/>
                      <a:pt x="779594" y="1405232"/>
                      <a:pt x="766894" y="1379196"/>
                    </a:cubicBezTo>
                    <a:cubicBezTo>
                      <a:pt x="766894" y="1379196"/>
                      <a:pt x="766894" y="1379196"/>
                      <a:pt x="766894" y="1379196"/>
                    </a:cubicBezTo>
                    <a:cubicBezTo>
                      <a:pt x="768164" y="1377927"/>
                      <a:pt x="768799" y="1376021"/>
                      <a:pt x="768164" y="1374117"/>
                    </a:cubicBezTo>
                    <a:cubicBezTo>
                      <a:pt x="743399" y="1128371"/>
                      <a:pt x="569410" y="775946"/>
                      <a:pt x="545914" y="729592"/>
                    </a:cubicBezTo>
                    <a:cubicBezTo>
                      <a:pt x="548454" y="727052"/>
                      <a:pt x="549724" y="725782"/>
                      <a:pt x="550360" y="725782"/>
                    </a:cubicBezTo>
                    <a:cubicBezTo>
                      <a:pt x="550360" y="725782"/>
                      <a:pt x="550994" y="725146"/>
                      <a:pt x="550994" y="725146"/>
                    </a:cubicBezTo>
                    <a:cubicBezTo>
                      <a:pt x="552899" y="723242"/>
                      <a:pt x="552899" y="720067"/>
                      <a:pt x="551629" y="717527"/>
                    </a:cubicBezTo>
                    <a:cubicBezTo>
                      <a:pt x="441774" y="480671"/>
                      <a:pt x="270324" y="214607"/>
                      <a:pt x="166185" y="85702"/>
                    </a:cubicBezTo>
                    <a:cubicBezTo>
                      <a:pt x="164279" y="81892"/>
                      <a:pt x="159835" y="77447"/>
                      <a:pt x="149674" y="76812"/>
                    </a:cubicBezTo>
                    <a:cubicBezTo>
                      <a:pt x="147769" y="76812"/>
                      <a:pt x="145229" y="76812"/>
                      <a:pt x="143324" y="76812"/>
                    </a:cubicBezTo>
                    <a:lnTo>
                      <a:pt x="101414" y="16487"/>
                    </a:lnTo>
                    <a:cubicBezTo>
                      <a:pt x="95064" y="6962"/>
                      <a:pt x="73474" y="-8913"/>
                      <a:pt x="44899" y="6327"/>
                    </a:cubicBezTo>
                    <a:close/>
                    <a:moveTo>
                      <a:pt x="63314" y="236832"/>
                    </a:moveTo>
                    <a:cubicBezTo>
                      <a:pt x="79189" y="285727"/>
                      <a:pt x="98874" y="340971"/>
                      <a:pt x="121735" y="399392"/>
                    </a:cubicBezTo>
                    <a:cubicBezTo>
                      <a:pt x="84269" y="331446"/>
                      <a:pt x="48710" y="264137"/>
                      <a:pt x="58869" y="241277"/>
                    </a:cubicBezTo>
                    <a:cubicBezTo>
                      <a:pt x="60139" y="240007"/>
                      <a:pt x="61410" y="238102"/>
                      <a:pt x="63314" y="236832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1" name="图形 6"/>
              <p:cNvGrpSpPr/>
              <p:nvPr/>
            </p:nvGrpSpPr>
            <p:grpSpPr>
              <a:xfrm>
                <a:off x="5691576" y="6243722"/>
                <a:ext cx="745305" cy="1383677"/>
                <a:chOff x="5691576" y="6243722"/>
                <a:chExt cx="745305" cy="1383677"/>
              </a:xfrm>
            </p:grpSpPr>
            <p:grpSp>
              <p:nvGrpSpPr>
                <p:cNvPr id="176" name="图形 6"/>
                <p:cNvGrpSpPr/>
                <p:nvPr/>
              </p:nvGrpSpPr>
              <p:grpSpPr>
                <a:xfrm>
                  <a:off x="5691845" y="6243722"/>
                  <a:ext cx="745035" cy="1383677"/>
                  <a:chOff x="5691845" y="6243722"/>
                  <a:chExt cx="745035" cy="1383677"/>
                </a:xfrm>
              </p:grpSpPr>
              <p:sp>
                <p:nvSpPr>
                  <p:cNvPr id="191" name="任意形状 190"/>
                  <p:cNvSpPr/>
                  <p:nvPr/>
                </p:nvSpPr>
                <p:spPr>
                  <a:xfrm>
                    <a:off x="6080125" y="6916419"/>
                    <a:ext cx="28575" cy="15875"/>
                  </a:xfrm>
                  <a:custGeom>
                    <a:avLst/>
                    <a:gdLst>
                      <a:gd name="connsiteX0" fmla="*/ 0 w 28575"/>
                      <a:gd name="connsiteY0" fmla="*/ 15875 h 15875"/>
                      <a:gd name="connsiteX1" fmla="*/ 28575 w 28575"/>
                      <a:gd name="connsiteY1" fmla="*/ 0 h 15875"/>
                      <a:gd name="connsiteX2" fmla="*/ 0 w 28575"/>
                      <a:gd name="connsiteY2" fmla="*/ 15875 h 15875"/>
                      <a:gd name="connsiteX3" fmla="*/ 0 w 28575"/>
                      <a:gd name="connsiteY3" fmla="*/ 15875 h 1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5" h="15875">
                        <a:moveTo>
                          <a:pt x="0" y="15875"/>
                        </a:moveTo>
                        <a:cubicBezTo>
                          <a:pt x="9525" y="10795"/>
                          <a:pt x="19050" y="5715"/>
                          <a:pt x="28575" y="0"/>
                        </a:cubicBezTo>
                        <a:cubicBezTo>
                          <a:pt x="19050" y="5715"/>
                          <a:pt x="9525" y="10795"/>
                          <a:pt x="0" y="15875"/>
                        </a:cubicBezTo>
                        <a:lnTo>
                          <a:pt x="0" y="1587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任意形状 191"/>
                  <p:cNvSpPr/>
                  <p:nvPr/>
                </p:nvSpPr>
                <p:spPr>
                  <a:xfrm>
                    <a:off x="5984875" y="6960869"/>
                    <a:ext cx="29209" cy="10160"/>
                  </a:xfrm>
                  <a:custGeom>
                    <a:avLst/>
                    <a:gdLst>
                      <a:gd name="connsiteX0" fmla="*/ 29210 w 29209"/>
                      <a:gd name="connsiteY0" fmla="*/ 0 h 10160"/>
                      <a:gd name="connsiteX1" fmla="*/ 0 w 29209"/>
                      <a:gd name="connsiteY1" fmla="*/ 10161 h 10160"/>
                      <a:gd name="connsiteX2" fmla="*/ 29210 w 29209"/>
                      <a:gd name="connsiteY2" fmla="*/ 0 h 1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209" h="10160">
                        <a:moveTo>
                          <a:pt x="29210" y="0"/>
                        </a:moveTo>
                        <a:cubicBezTo>
                          <a:pt x="17780" y="3811"/>
                          <a:pt x="7620" y="7620"/>
                          <a:pt x="0" y="10161"/>
                        </a:cubicBezTo>
                        <a:cubicBezTo>
                          <a:pt x="7620" y="6986"/>
                          <a:pt x="17780" y="3811"/>
                          <a:pt x="2921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任意形状 192"/>
                  <p:cNvSpPr/>
                  <p:nvPr/>
                </p:nvSpPr>
                <p:spPr>
                  <a:xfrm>
                    <a:off x="5742940" y="6352540"/>
                    <a:ext cx="6984" cy="5714"/>
                  </a:xfrm>
                  <a:custGeom>
                    <a:avLst/>
                    <a:gdLst>
                      <a:gd name="connsiteX0" fmla="*/ 6985 w 6984"/>
                      <a:gd name="connsiteY0" fmla="*/ 0 h 5714"/>
                      <a:gd name="connsiteX1" fmla="*/ 0 w 6984"/>
                      <a:gd name="connsiteY1" fmla="*/ 5715 h 5714"/>
                      <a:gd name="connsiteX2" fmla="*/ 6985 w 6984"/>
                      <a:gd name="connsiteY2" fmla="*/ 0 h 5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84" h="5714">
                        <a:moveTo>
                          <a:pt x="6985" y="0"/>
                        </a:moveTo>
                        <a:cubicBezTo>
                          <a:pt x="4445" y="1905"/>
                          <a:pt x="1905" y="3810"/>
                          <a:pt x="0" y="5715"/>
                        </a:cubicBezTo>
                        <a:cubicBezTo>
                          <a:pt x="1905" y="3810"/>
                          <a:pt x="4445" y="1905"/>
                          <a:pt x="698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任意形状 193"/>
                  <p:cNvSpPr/>
                  <p:nvPr/>
                </p:nvSpPr>
                <p:spPr>
                  <a:xfrm>
                    <a:off x="5810884" y="6322059"/>
                    <a:ext cx="1905" cy="635"/>
                  </a:xfrm>
                  <a:custGeom>
                    <a:avLst/>
                    <a:gdLst>
                      <a:gd name="connsiteX0" fmla="*/ 0 w 1905"/>
                      <a:gd name="connsiteY0" fmla="*/ 635 h 635"/>
                      <a:gd name="connsiteX1" fmla="*/ 1905 w 1905"/>
                      <a:gd name="connsiteY1" fmla="*/ 0 h 635"/>
                      <a:gd name="connsiteX2" fmla="*/ 0 w 1905"/>
                      <a:gd name="connsiteY2" fmla="*/ 635 h 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" h="635">
                        <a:moveTo>
                          <a:pt x="0" y="635"/>
                        </a:moveTo>
                        <a:cubicBezTo>
                          <a:pt x="635" y="635"/>
                          <a:pt x="1270" y="635"/>
                          <a:pt x="1905" y="0"/>
                        </a:cubicBezTo>
                        <a:cubicBezTo>
                          <a:pt x="1270" y="0"/>
                          <a:pt x="635" y="635"/>
                          <a:pt x="0" y="6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" name="任意形状 194"/>
                  <p:cNvSpPr/>
                  <p:nvPr/>
                </p:nvSpPr>
                <p:spPr>
                  <a:xfrm>
                    <a:off x="5893434" y="6821805"/>
                    <a:ext cx="40005" cy="85725"/>
                  </a:xfrm>
                  <a:custGeom>
                    <a:avLst/>
                    <a:gdLst>
                      <a:gd name="connsiteX0" fmla="*/ 40005 w 40005"/>
                      <a:gd name="connsiteY0" fmla="*/ 85725 h 85725"/>
                      <a:gd name="connsiteX1" fmla="*/ 0 w 40005"/>
                      <a:gd name="connsiteY1" fmla="*/ 0 h 85725"/>
                      <a:gd name="connsiteX2" fmla="*/ 40005 w 40005"/>
                      <a:gd name="connsiteY2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05" h="85725">
                        <a:moveTo>
                          <a:pt x="40005" y="85725"/>
                        </a:moveTo>
                        <a:cubicBezTo>
                          <a:pt x="26035" y="57785"/>
                          <a:pt x="12700" y="28575"/>
                          <a:pt x="0" y="0"/>
                        </a:cubicBezTo>
                        <a:cubicBezTo>
                          <a:pt x="13335" y="28575"/>
                          <a:pt x="26670" y="57150"/>
                          <a:pt x="40005" y="8572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" name="任意形状 195"/>
                  <p:cNvSpPr/>
                  <p:nvPr/>
                </p:nvSpPr>
                <p:spPr>
                  <a:xfrm>
                    <a:off x="5751829" y="6346825"/>
                    <a:ext cx="6985" cy="4445"/>
                  </a:xfrm>
                  <a:custGeom>
                    <a:avLst/>
                    <a:gdLst>
                      <a:gd name="connsiteX0" fmla="*/ 6985 w 6985"/>
                      <a:gd name="connsiteY0" fmla="*/ 0 h 4445"/>
                      <a:gd name="connsiteX1" fmla="*/ 0 w 6985"/>
                      <a:gd name="connsiteY1" fmla="*/ 4445 h 4445"/>
                      <a:gd name="connsiteX2" fmla="*/ 6985 w 6985"/>
                      <a:gd name="connsiteY2" fmla="*/ 0 h 4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85" h="4445">
                        <a:moveTo>
                          <a:pt x="6985" y="0"/>
                        </a:moveTo>
                        <a:cubicBezTo>
                          <a:pt x="4445" y="1270"/>
                          <a:pt x="1905" y="3175"/>
                          <a:pt x="0" y="4445"/>
                        </a:cubicBezTo>
                        <a:cubicBezTo>
                          <a:pt x="1905" y="3175"/>
                          <a:pt x="4445" y="1270"/>
                          <a:pt x="698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" name="任意形状 196"/>
                  <p:cNvSpPr/>
                  <p:nvPr/>
                </p:nvSpPr>
                <p:spPr>
                  <a:xfrm>
                    <a:off x="5762625" y="6342379"/>
                    <a:ext cx="3809" cy="1904"/>
                  </a:xfrm>
                  <a:custGeom>
                    <a:avLst/>
                    <a:gdLst>
                      <a:gd name="connsiteX0" fmla="*/ 3810 w 3809"/>
                      <a:gd name="connsiteY0" fmla="*/ 0 h 1904"/>
                      <a:gd name="connsiteX1" fmla="*/ 0 w 3809"/>
                      <a:gd name="connsiteY1" fmla="*/ 1905 h 1904"/>
                      <a:gd name="connsiteX2" fmla="*/ 3810 w 3809"/>
                      <a:gd name="connsiteY2" fmla="*/ 0 h 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09" h="1904">
                        <a:moveTo>
                          <a:pt x="3810" y="0"/>
                        </a:moveTo>
                        <a:cubicBezTo>
                          <a:pt x="2540" y="635"/>
                          <a:pt x="1270" y="1270"/>
                          <a:pt x="0" y="1905"/>
                        </a:cubicBezTo>
                        <a:cubicBezTo>
                          <a:pt x="1270" y="1270"/>
                          <a:pt x="2540" y="635"/>
                          <a:pt x="381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任意形状 197"/>
                  <p:cNvSpPr/>
                  <p:nvPr/>
                </p:nvSpPr>
                <p:spPr>
                  <a:xfrm>
                    <a:off x="5735954" y="6358254"/>
                    <a:ext cx="6350" cy="5715"/>
                  </a:xfrm>
                  <a:custGeom>
                    <a:avLst/>
                    <a:gdLst>
                      <a:gd name="connsiteX0" fmla="*/ 6350 w 6350"/>
                      <a:gd name="connsiteY0" fmla="*/ 0 h 5715"/>
                      <a:gd name="connsiteX1" fmla="*/ 0 w 6350"/>
                      <a:gd name="connsiteY1" fmla="*/ 5715 h 5715"/>
                      <a:gd name="connsiteX2" fmla="*/ 6350 w 6350"/>
                      <a:gd name="connsiteY2" fmla="*/ 0 h 5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0" h="5715">
                        <a:moveTo>
                          <a:pt x="6350" y="0"/>
                        </a:moveTo>
                        <a:cubicBezTo>
                          <a:pt x="3810" y="1905"/>
                          <a:pt x="1905" y="3810"/>
                          <a:pt x="0" y="5715"/>
                        </a:cubicBezTo>
                        <a:cubicBezTo>
                          <a:pt x="1905" y="3810"/>
                          <a:pt x="3810" y="1905"/>
                          <a:pt x="635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" name="任意形状 198"/>
                  <p:cNvSpPr/>
                  <p:nvPr/>
                </p:nvSpPr>
                <p:spPr>
                  <a:xfrm>
                    <a:off x="5805804" y="6323329"/>
                    <a:ext cx="1270" cy="635"/>
                  </a:xfrm>
                  <a:custGeom>
                    <a:avLst/>
                    <a:gdLst>
                      <a:gd name="connsiteX0" fmla="*/ 0 w 1270"/>
                      <a:gd name="connsiteY0" fmla="*/ 635 h 635"/>
                      <a:gd name="connsiteX1" fmla="*/ 1270 w 1270"/>
                      <a:gd name="connsiteY1" fmla="*/ 0 h 635"/>
                      <a:gd name="connsiteX2" fmla="*/ 0 w 1270"/>
                      <a:gd name="connsiteY2" fmla="*/ 635 h 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" h="635">
                        <a:moveTo>
                          <a:pt x="0" y="635"/>
                        </a:moveTo>
                        <a:cubicBezTo>
                          <a:pt x="635" y="635"/>
                          <a:pt x="635" y="635"/>
                          <a:pt x="1270" y="0"/>
                        </a:cubicBezTo>
                        <a:cubicBezTo>
                          <a:pt x="635" y="635"/>
                          <a:pt x="0" y="635"/>
                          <a:pt x="0" y="6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任意形状 199"/>
                  <p:cNvSpPr/>
                  <p:nvPr/>
                </p:nvSpPr>
                <p:spPr>
                  <a:xfrm>
                    <a:off x="5800090" y="6326222"/>
                    <a:ext cx="0" cy="282"/>
                  </a:xfrm>
                  <a:custGeom>
                    <a:avLst/>
                    <a:gdLst>
                      <a:gd name="connsiteX0" fmla="*/ 0 w 0"/>
                      <a:gd name="connsiteY0" fmla="*/ 282 h 282"/>
                      <a:gd name="connsiteX1" fmla="*/ 0 w 0"/>
                      <a:gd name="connsiteY1" fmla="*/ 282 h 282"/>
                      <a:gd name="connsiteX2" fmla="*/ 0 w 0"/>
                      <a:gd name="connsiteY2" fmla="*/ 282 h 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282">
                        <a:moveTo>
                          <a:pt x="0" y="282"/>
                        </a:moveTo>
                        <a:cubicBezTo>
                          <a:pt x="0" y="282"/>
                          <a:pt x="0" y="-353"/>
                          <a:pt x="0" y="282"/>
                        </a:cubicBezTo>
                        <a:cubicBezTo>
                          <a:pt x="0" y="-353"/>
                          <a:pt x="0" y="282"/>
                          <a:pt x="0" y="282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" name="任意形状 200"/>
                  <p:cNvSpPr/>
                  <p:nvPr/>
                </p:nvSpPr>
                <p:spPr>
                  <a:xfrm>
                    <a:off x="6023609" y="7036434"/>
                    <a:ext cx="19050" cy="5715"/>
                  </a:xfrm>
                  <a:custGeom>
                    <a:avLst/>
                    <a:gdLst>
                      <a:gd name="connsiteX0" fmla="*/ 19050 w 19050"/>
                      <a:gd name="connsiteY0" fmla="*/ 0 h 5715"/>
                      <a:gd name="connsiteX1" fmla="*/ 0 w 19050"/>
                      <a:gd name="connsiteY1" fmla="*/ 5715 h 5715"/>
                      <a:gd name="connsiteX2" fmla="*/ 14605 w 19050"/>
                      <a:gd name="connsiteY2" fmla="*/ 1270 h 5715"/>
                      <a:gd name="connsiteX3" fmla="*/ 19050 w 19050"/>
                      <a:gd name="connsiteY3" fmla="*/ 0 h 5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5715">
                        <a:moveTo>
                          <a:pt x="19050" y="0"/>
                        </a:moveTo>
                        <a:cubicBezTo>
                          <a:pt x="12065" y="2540"/>
                          <a:pt x="5080" y="4445"/>
                          <a:pt x="0" y="5715"/>
                        </a:cubicBezTo>
                        <a:cubicBezTo>
                          <a:pt x="4445" y="4445"/>
                          <a:pt x="8890" y="3175"/>
                          <a:pt x="14605" y="1270"/>
                        </a:cubicBezTo>
                        <a:cubicBezTo>
                          <a:pt x="15875" y="1270"/>
                          <a:pt x="17780" y="635"/>
                          <a:pt x="1905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任意形状 201"/>
                  <p:cNvSpPr/>
                  <p:nvPr/>
                </p:nvSpPr>
                <p:spPr>
                  <a:xfrm>
                    <a:off x="6101715" y="7005319"/>
                    <a:ext cx="15239" cy="7620"/>
                  </a:xfrm>
                  <a:custGeom>
                    <a:avLst/>
                    <a:gdLst>
                      <a:gd name="connsiteX0" fmla="*/ 15240 w 15239"/>
                      <a:gd name="connsiteY0" fmla="*/ 0 h 7620"/>
                      <a:gd name="connsiteX1" fmla="*/ 0 w 15239"/>
                      <a:gd name="connsiteY1" fmla="*/ 7620 h 7620"/>
                      <a:gd name="connsiteX2" fmla="*/ 15240 w 15239"/>
                      <a:gd name="connsiteY2" fmla="*/ 0 h 7620"/>
                      <a:gd name="connsiteX3" fmla="*/ 15240 w 15239"/>
                      <a:gd name="connsiteY3" fmla="*/ 0 h 7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39" h="7620">
                        <a:moveTo>
                          <a:pt x="15240" y="0"/>
                        </a:moveTo>
                        <a:cubicBezTo>
                          <a:pt x="10160" y="2540"/>
                          <a:pt x="5080" y="5080"/>
                          <a:pt x="0" y="7620"/>
                        </a:cubicBezTo>
                        <a:cubicBezTo>
                          <a:pt x="5715" y="5080"/>
                          <a:pt x="10160" y="2540"/>
                          <a:pt x="15240" y="0"/>
                        </a:cubicBezTo>
                        <a:lnTo>
                          <a:pt x="1524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任意形状 202"/>
                  <p:cNvSpPr/>
                  <p:nvPr/>
                </p:nvSpPr>
                <p:spPr>
                  <a:xfrm>
                    <a:off x="6057900" y="7027544"/>
                    <a:ext cx="9525" cy="3810"/>
                  </a:xfrm>
                  <a:custGeom>
                    <a:avLst/>
                    <a:gdLst>
                      <a:gd name="connsiteX0" fmla="*/ 0 w 9525"/>
                      <a:gd name="connsiteY0" fmla="*/ 3811 h 3810"/>
                      <a:gd name="connsiteX1" fmla="*/ 9525 w 9525"/>
                      <a:gd name="connsiteY1" fmla="*/ 0 h 3810"/>
                      <a:gd name="connsiteX2" fmla="*/ 0 w 9525"/>
                      <a:gd name="connsiteY2" fmla="*/ 3811 h 3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3810">
                        <a:moveTo>
                          <a:pt x="0" y="3811"/>
                        </a:moveTo>
                        <a:cubicBezTo>
                          <a:pt x="3175" y="2540"/>
                          <a:pt x="6350" y="1270"/>
                          <a:pt x="9525" y="0"/>
                        </a:cubicBezTo>
                        <a:cubicBezTo>
                          <a:pt x="6350" y="1270"/>
                          <a:pt x="3175" y="2540"/>
                          <a:pt x="0" y="3811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任意形状 203"/>
                  <p:cNvSpPr/>
                  <p:nvPr/>
                </p:nvSpPr>
                <p:spPr>
                  <a:xfrm>
                    <a:off x="6015990" y="7042150"/>
                    <a:ext cx="7619" cy="1905"/>
                  </a:xfrm>
                  <a:custGeom>
                    <a:avLst/>
                    <a:gdLst>
                      <a:gd name="connsiteX0" fmla="*/ 0 w 7619"/>
                      <a:gd name="connsiteY0" fmla="*/ 1905 h 1905"/>
                      <a:gd name="connsiteX1" fmla="*/ 7620 w 7619"/>
                      <a:gd name="connsiteY1" fmla="*/ 0 h 1905"/>
                      <a:gd name="connsiteX2" fmla="*/ 0 w 7619"/>
                      <a:gd name="connsiteY2" fmla="*/ 1905 h 1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619" h="1905">
                        <a:moveTo>
                          <a:pt x="0" y="1905"/>
                        </a:moveTo>
                        <a:cubicBezTo>
                          <a:pt x="1905" y="1270"/>
                          <a:pt x="4445" y="635"/>
                          <a:pt x="7620" y="0"/>
                        </a:cubicBezTo>
                        <a:cubicBezTo>
                          <a:pt x="5080" y="635"/>
                          <a:pt x="2540" y="1270"/>
                          <a:pt x="0" y="190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" name="任意形状 204"/>
                  <p:cNvSpPr/>
                  <p:nvPr/>
                </p:nvSpPr>
                <p:spPr>
                  <a:xfrm>
                    <a:off x="6044565" y="7031990"/>
                    <a:ext cx="10794" cy="3809"/>
                  </a:xfrm>
                  <a:custGeom>
                    <a:avLst/>
                    <a:gdLst>
                      <a:gd name="connsiteX0" fmla="*/ 0 w 10794"/>
                      <a:gd name="connsiteY0" fmla="*/ 3810 h 3809"/>
                      <a:gd name="connsiteX1" fmla="*/ 10795 w 10794"/>
                      <a:gd name="connsiteY1" fmla="*/ 0 h 3809"/>
                      <a:gd name="connsiteX2" fmla="*/ 0 w 10794"/>
                      <a:gd name="connsiteY2" fmla="*/ 3810 h 3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94" h="3809">
                        <a:moveTo>
                          <a:pt x="0" y="3810"/>
                        </a:moveTo>
                        <a:cubicBezTo>
                          <a:pt x="3175" y="2540"/>
                          <a:pt x="6985" y="1270"/>
                          <a:pt x="10795" y="0"/>
                        </a:cubicBezTo>
                        <a:cubicBezTo>
                          <a:pt x="6985" y="1270"/>
                          <a:pt x="3175" y="2540"/>
                          <a:pt x="0" y="38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任意形状 205"/>
                  <p:cNvSpPr/>
                  <p:nvPr/>
                </p:nvSpPr>
                <p:spPr>
                  <a:xfrm>
                    <a:off x="6071234" y="7021194"/>
                    <a:ext cx="12700" cy="5080"/>
                  </a:xfrm>
                  <a:custGeom>
                    <a:avLst/>
                    <a:gdLst>
                      <a:gd name="connsiteX0" fmla="*/ 0 w 12700"/>
                      <a:gd name="connsiteY0" fmla="*/ 5080 h 5080"/>
                      <a:gd name="connsiteX1" fmla="*/ 12700 w 12700"/>
                      <a:gd name="connsiteY1" fmla="*/ 0 h 5080"/>
                      <a:gd name="connsiteX2" fmla="*/ 0 w 12700"/>
                      <a:gd name="connsiteY2" fmla="*/ 5080 h 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0" h="5080">
                        <a:moveTo>
                          <a:pt x="0" y="5080"/>
                        </a:moveTo>
                        <a:cubicBezTo>
                          <a:pt x="3810" y="3175"/>
                          <a:pt x="8255" y="1905"/>
                          <a:pt x="12700" y="0"/>
                        </a:cubicBezTo>
                        <a:cubicBezTo>
                          <a:pt x="8255" y="1270"/>
                          <a:pt x="4445" y="3175"/>
                          <a:pt x="0" y="50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任意形状 206"/>
                  <p:cNvSpPr/>
                  <p:nvPr/>
                </p:nvSpPr>
                <p:spPr>
                  <a:xfrm>
                    <a:off x="6086475" y="7014844"/>
                    <a:ext cx="12065" cy="5080"/>
                  </a:xfrm>
                  <a:custGeom>
                    <a:avLst/>
                    <a:gdLst>
                      <a:gd name="connsiteX0" fmla="*/ 0 w 12065"/>
                      <a:gd name="connsiteY0" fmla="*/ 5080 h 5080"/>
                      <a:gd name="connsiteX1" fmla="*/ 12065 w 12065"/>
                      <a:gd name="connsiteY1" fmla="*/ 0 h 5080"/>
                      <a:gd name="connsiteX2" fmla="*/ 0 w 12065"/>
                      <a:gd name="connsiteY2" fmla="*/ 5080 h 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065" h="5080">
                        <a:moveTo>
                          <a:pt x="0" y="5080"/>
                        </a:moveTo>
                        <a:cubicBezTo>
                          <a:pt x="3810" y="3175"/>
                          <a:pt x="7620" y="1905"/>
                          <a:pt x="12065" y="0"/>
                        </a:cubicBezTo>
                        <a:cubicBezTo>
                          <a:pt x="7620" y="1270"/>
                          <a:pt x="3810" y="3175"/>
                          <a:pt x="0" y="50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任意形状 207"/>
                  <p:cNvSpPr/>
                  <p:nvPr/>
                </p:nvSpPr>
                <p:spPr>
                  <a:xfrm>
                    <a:off x="6174740" y="6957694"/>
                    <a:ext cx="19684" cy="13970"/>
                  </a:xfrm>
                  <a:custGeom>
                    <a:avLst/>
                    <a:gdLst>
                      <a:gd name="connsiteX0" fmla="*/ 0 w 19684"/>
                      <a:gd name="connsiteY0" fmla="*/ 13970 h 13970"/>
                      <a:gd name="connsiteX1" fmla="*/ 19685 w 19684"/>
                      <a:gd name="connsiteY1" fmla="*/ 0 h 13970"/>
                      <a:gd name="connsiteX2" fmla="*/ 0 w 19684"/>
                      <a:gd name="connsiteY2" fmla="*/ 1397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4" h="13970">
                        <a:moveTo>
                          <a:pt x="0" y="13970"/>
                        </a:moveTo>
                        <a:cubicBezTo>
                          <a:pt x="7620" y="8890"/>
                          <a:pt x="13970" y="3811"/>
                          <a:pt x="19685" y="0"/>
                        </a:cubicBezTo>
                        <a:cubicBezTo>
                          <a:pt x="13970" y="3811"/>
                          <a:pt x="7620" y="8890"/>
                          <a:pt x="0" y="1397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任意形状 208"/>
                  <p:cNvSpPr/>
                  <p:nvPr/>
                </p:nvSpPr>
                <p:spPr>
                  <a:xfrm>
                    <a:off x="5691845" y="6412865"/>
                    <a:ext cx="242229" cy="494665"/>
                  </a:xfrm>
                  <a:custGeom>
                    <a:avLst/>
                    <a:gdLst>
                      <a:gd name="connsiteX0" fmla="*/ 182539 w 242229"/>
                      <a:gd name="connsiteY0" fmla="*/ 365760 h 494665"/>
                      <a:gd name="connsiteX1" fmla="*/ 179999 w 242229"/>
                      <a:gd name="connsiteY1" fmla="*/ 360680 h 494665"/>
                      <a:gd name="connsiteX2" fmla="*/ 175554 w 242229"/>
                      <a:gd name="connsiteY2" fmla="*/ 350520 h 494665"/>
                      <a:gd name="connsiteX3" fmla="*/ 58714 w 242229"/>
                      <a:gd name="connsiteY3" fmla="*/ 45085 h 494665"/>
                      <a:gd name="connsiteX4" fmla="*/ 58714 w 242229"/>
                      <a:gd name="connsiteY4" fmla="*/ 45085 h 494665"/>
                      <a:gd name="connsiteX5" fmla="*/ 44744 w 242229"/>
                      <a:gd name="connsiteY5" fmla="*/ 0 h 494665"/>
                      <a:gd name="connsiteX6" fmla="*/ 44744 w 242229"/>
                      <a:gd name="connsiteY6" fmla="*/ 0 h 494665"/>
                      <a:gd name="connsiteX7" fmla="*/ 19344 w 242229"/>
                      <a:gd name="connsiteY7" fmla="*/ 140335 h 494665"/>
                      <a:gd name="connsiteX8" fmla="*/ 241594 w 242229"/>
                      <a:gd name="connsiteY8" fmla="*/ 494665 h 494665"/>
                      <a:gd name="connsiteX9" fmla="*/ 242229 w 242229"/>
                      <a:gd name="connsiteY9" fmla="*/ 494665 h 494665"/>
                      <a:gd name="connsiteX10" fmla="*/ 202224 w 242229"/>
                      <a:gd name="connsiteY10" fmla="*/ 408940 h 494665"/>
                      <a:gd name="connsiteX11" fmla="*/ 182539 w 242229"/>
                      <a:gd name="connsiteY11" fmla="*/ 365760 h 494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2229" h="494665">
                        <a:moveTo>
                          <a:pt x="182539" y="365760"/>
                        </a:moveTo>
                        <a:cubicBezTo>
                          <a:pt x="181904" y="363855"/>
                          <a:pt x="181269" y="362585"/>
                          <a:pt x="179999" y="360680"/>
                        </a:cubicBezTo>
                        <a:cubicBezTo>
                          <a:pt x="178729" y="357505"/>
                          <a:pt x="176824" y="353695"/>
                          <a:pt x="175554" y="350520"/>
                        </a:cubicBezTo>
                        <a:cubicBezTo>
                          <a:pt x="118404" y="223520"/>
                          <a:pt x="-3516" y="57785"/>
                          <a:pt x="58714" y="45085"/>
                        </a:cubicBezTo>
                        <a:lnTo>
                          <a:pt x="58714" y="45085"/>
                        </a:lnTo>
                        <a:cubicBezTo>
                          <a:pt x="53634" y="29210"/>
                          <a:pt x="49189" y="13970"/>
                          <a:pt x="44744" y="0"/>
                        </a:cubicBezTo>
                        <a:lnTo>
                          <a:pt x="44744" y="0"/>
                        </a:lnTo>
                        <a:cubicBezTo>
                          <a:pt x="44744" y="0"/>
                          <a:pt x="-35901" y="6350"/>
                          <a:pt x="19344" y="140335"/>
                        </a:cubicBezTo>
                        <a:cubicBezTo>
                          <a:pt x="74589" y="274320"/>
                          <a:pt x="164759" y="481965"/>
                          <a:pt x="241594" y="494665"/>
                        </a:cubicBezTo>
                        <a:lnTo>
                          <a:pt x="242229" y="494665"/>
                        </a:lnTo>
                        <a:cubicBezTo>
                          <a:pt x="228259" y="466725"/>
                          <a:pt x="214924" y="437515"/>
                          <a:pt x="202224" y="408940"/>
                        </a:cubicBezTo>
                        <a:cubicBezTo>
                          <a:pt x="195239" y="394335"/>
                          <a:pt x="188254" y="380365"/>
                          <a:pt x="182539" y="36576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任意形状 209"/>
                  <p:cNvSpPr/>
                  <p:nvPr/>
                </p:nvSpPr>
                <p:spPr>
                  <a:xfrm>
                    <a:off x="5769609" y="6319932"/>
                    <a:ext cx="367665" cy="464407"/>
                  </a:xfrm>
                  <a:custGeom>
                    <a:avLst/>
                    <a:gdLst>
                      <a:gd name="connsiteX0" fmla="*/ 41275 w 367665"/>
                      <a:gd name="connsiteY0" fmla="*/ 2762 h 464407"/>
                      <a:gd name="connsiteX1" fmla="*/ 36830 w 367665"/>
                      <a:gd name="connsiteY1" fmla="*/ 4032 h 464407"/>
                      <a:gd name="connsiteX2" fmla="*/ 35560 w 367665"/>
                      <a:gd name="connsiteY2" fmla="*/ 4667 h 464407"/>
                      <a:gd name="connsiteX3" fmla="*/ 30480 w 367665"/>
                      <a:gd name="connsiteY3" fmla="*/ 6572 h 464407"/>
                      <a:gd name="connsiteX4" fmla="*/ 29845 w 367665"/>
                      <a:gd name="connsiteY4" fmla="*/ 6572 h 464407"/>
                      <a:gd name="connsiteX5" fmla="*/ 0 w 367665"/>
                      <a:gd name="connsiteY5" fmla="*/ 20542 h 464407"/>
                      <a:gd name="connsiteX6" fmla="*/ 367665 w 367665"/>
                      <a:gd name="connsiteY6" fmla="*/ 464407 h 464407"/>
                      <a:gd name="connsiteX7" fmla="*/ 71120 w 367665"/>
                      <a:gd name="connsiteY7" fmla="*/ 4667 h 464407"/>
                      <a:gd name="connsiteX8" fmla="*/ 52070 w 367665"/>
                      <a:gd name="connsiteY8" fmla="*/ 857 h 464407"/>
                      <a:gd name="connsiteX9" fmla="*/ 46990 w 367665"/>
                      <a:gd name="connsiteY9" fmla="*/ 2127 h 464407"/>
                      <a:gd name="connsiteX10" fmla="*/ 43180 w 367665"/>
                      <a:gd name="connsiteY10" fmla="*/ 2762 h 464407"/>
                      <a:gd name="connsiteX11" fmla="*/ 41275 w 367665"/>
                      <a:gd name="connsiteY11" fmla="*/ 2762 h 464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7665" h="464407">
                        <a:moveTo>
                          <a:pt x="41275" y="2762"/>
                        </a:moveTo>
                        <a:cubicBezTo>
                          <a:pt x="40005" y="3397"/>
                          <a:pt x="38100" y="3397"/>
                          <a:pt x="36830" y="4032"/>
                        </a:cubicBezTo>
                        <a:cubicBezTo>
                          <a:pt x="36195" y="4032"/>
                          <a:pt x="36195" y="4032"/>
                          <a:pt x="35560" y="4667"/>
                        </a:cubicBezTo>
                        <a:cubicBezTo>
                          <a:pt x="33655" y="5302"/>
                          <a:pt x="32385" y="5937"/>
                          <a:pt x="30480" y="6572"/>
                        </a:cubicBezTo>
                        <a:cubicBezTo>
                          <a:pt x="30480" y="6572"/>
                          <a:pt x="30480" y="6572"/>
                          <a:pt x="29845" y="6572"/>
                        </a:cubicBezTo>
                        <a:cubicBezTo>
                          <a:pt x="20320" y="10382"/>
                          <a:pt x="9525" y="14827"/>
                          <a:pt x="0" y="20542"/>
                        </a:cubicBezTo>
                        <a:cubicBezTo>
                          <a:pt x="21590" y="98012"/>
                          <a:pt x="103505" y="317087"/>
                          <a:pt x="367665" y="464407"/>
                        </a:cubicBezTo>
                        <a:cubicBezTo>
                          <a:pt x="269875" y="284067"/>
                          <a:pt x="151765" y="104997"/>
                          <a:pt x="71120" y="4667"/>
                        </a:cubicBezTo>
                        <a:cubicBezTo>
                          <a:pt x="68580" y="222"/>
                          <a:pt x="61595" y="-1048"/>
                          <a:pt x="52070" y="857"/>
                        </a:cubicBezTo>
                        <a:cubicBezTo>
                          <a:pt x="50165" y="857"/>
                          <a:pt x="48895" y="1492"/>
                          <a:pt x="46990" y="2127"/>
                        </a:cubicBezTo>
                        <a:cubicBezTo>
                          <a:pt x="45720" y="2127"/>
                          <a:pt x="44450" y="2762"/>
                          <a:pt x="43180" y="2762"/>
                        </a:cubicBezTo>
                        <a:cubicBezTo>
                          <a:pt x="42545" y="2127"/>
                          <a:pt x="41910" y="2762"/>
                          <a:pt x="41275" y="2762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任意形状 210"/>
                  <p:cNvSpPr/>
                  <p:nvPr/>
                </p:nvSpPr>
                <p:spPr>
                  <a:xfrm>
                    <a:off x="5710199" y="6243722"/>
                    <a:ext cx="112115" cy="120882"/>
                  </a:xfrm>
                  <a:custGeom>
                    <a:avLst/>
                    <a:gdLst>
                      <a:gd name="connsiteX0" fmla="*/ 32105 w 112115"/>
                      <a:gd name="connsiteY0" fmla="*/ 114532 h 120882"/>
                      <a:gd name="connsiteX1" fmla="*/ 32105 w 112115"/>
                      <a:gd name="connsiteY1" fmla="*/ 114532 h 120882"/>
                      <a:gd name="connsiteX2" fmla="*/ 39726 w 112115"/>
                      <a:gd name="connsiteY2" fmla="*/ 108817 h 120882"/>
                      <a:gd name="connsiteX3" fmla="*/ 41630 w 112115"/>
                      <a:gd name="connsiteY3" fmla="*/ 107547 h 120882"/>
                      <a:gd name="connsiteX4" fmla="*/ 48616 w 112115"/>
                      <a:gd name="connsiteY4" fmla="*/ 103102 h 120882"/>
                      <a:gd name="connsiteX5" fmla="*/ 52426 w 112115"/>
                      <a:gd name="connsiteY5" fmla="*/ 100562 h 120882"/>
                      <a:gd name="connsiteX6" fmla="*/ 56235 w 112115"/>
                      <a:gd name="connsiteY6" fmla="*/ 98657 h 120882"/>
                      <a:gd name="connsiteX7" fmla="*/ 60046 w 112115"/>
                      <a:gd name="connsiteY7" fmla="*/ 96752 h 120882"/>
                      <a:gd name="connsiteX8" fmla="*/ 89891 w 112115"/>
                      <a:gd name="connsiteY8" fmla="*/ 82782 h 120882"/>
                      <a:gd name="connsiteX9" fmla="*/ 90526 w 112115"/>
                      <a:gd name="connsiteY9" fmla="*/ 82782 h 120882"/>
                      <a:gd name="connsiteX10" fmla="*/ 95605 w 112115"/>
                      <a:gd name="connsiteY10" fmla="*/ 80877 h 120882"/>
                      <a:gd name="connsiteX11" fmla="*/ 96876 w 112115"/>
                      <a:gd name="connsiteY11" fmla="*/ 80242 h 120882"/>
                      <a:gd name="connsiteX12" fmla="*/ 101321 w 112115"/>
                      <a:gd name="connsiteY12" fmla="*/ 78972 h 120882"/>
                      <a:gd name="connsiteX13" fmla="*/ 103226 w 112115"/>
                      <a:gd name="connsiteY13" fmla="*/ 78337 h 120882"/>
                      <a:gd name="connsiteX14" fmla="*/ 107035 w 112115"/>
                      <a:gd name="connsiteY14" fmla="*/ 77702 h 120882"/>
                      <a:gd name="connsiteX15" fmla="*/ 112116 w 112115"/>
                      <a:gd name="connsiteY15" fmla="*/ 76432 h 120882"/>
                      <a:gd name="connsiteX16" fmla="*/ 68935 w 112115"/>
                      <a:gd name="connsiteY16" fmla="*/ 14202 h 120882"/>
                      <a:gd name="connsiteX17" fmla="*/ 21946 w 112115"/>
                      <a:gd name="connsiteY17" fmla="*/ 5312 h 120882"/>
                      <a:gd name="connsiteX18" fmla="*/ 1626 w 112115"/>
                      <a:gd name="connsiteY18" fmla="*/ 49127 h 120882"/>
                      <a:gd name="connsiteX19" fmla="*/ 27026 w 112115"/>
                      <a:gd name="connsiteY19" fmla="*/ 120882 h 120882"/>
                      <a:gd name="connsiteX20" fmla="*/ 27026 w 112115"/>
                      <a:gd name="connsiteY20" fmla="*/ 120882 h 120882"/>
                      <a:gd name="connsiteX21" fmla="*/ 32105 w 112115"/>
                      <a:gd name="connsiteY21" fmla="*/ 114532 h 12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12115" h="120882">
                        <a:moveTo>
                          <a:pt x="32105" y="114532"/>
                        </a:moveTo>
                        <a:cubicBezTo>
                          <a:pt x="32105" y="114532"/>
                          <a:pt x="32105" y="114532"/>
                          <a:pt x="32105" y="114532"/>
                        </a:cubicBezTo>
                        <a:cubicBezTo>
                          <a:pt x="34646" y="112627"/>
                          <a:pt x="37185" y="110722"/>
                          <a:pt x="39726" y="108817"/>
                        </a:cubicBezTo>
                        <a:cubicBezTo>
                          <a:pt x="40360" y="108182"/>
                          <a:pt x="40996" y="108182"/>
                          <a:pt x="41630" y="107547"/>
                        </a:cubicBezTo>
                        <a:cubicBezTo>
                          <a:pt x="44171" y="105642"/>
                          <a:pt x="46076" y="104372"/>
                          <a:pt x="48616" y="103102"/>
                        </a:cubicBezTo>
                        <a:cubicBezTo>
                          <a:pt x="49885" y="102467"/>
                          <a:pt x="51155" y="101832"/>
                          <a:pt x="52426" y="100562"/>
                        </a:cubicBezTo>
                        <a:cubicBezTo>
                          <a:pt x="53696" y="99927"/>
                          <a:pt x="54966" y="99292"/>
                          <a:pt x="56235" y="98657"/>
                        </a:cubicBezTo>
                        <a:cubicBezTo>
                          <a:pt x="57505" y="98022"/>
                          <a:pt x="58776" y="97387"/>
                          <a:pt x="60046" y="96752"/>
                        </a:cubicBezTo>
                        <a:cubicBezTo>
                          <a:pt x="70205" y="91672"/>
                          <a:pt x="80366" y="86592"/>
                          <a:pt x="89891" y="82782"/>
                        </a:cubicBezTo>
                        <a:cubicBezTo>
                          <a:pt x="89891" y="82782"/>
                          <a:pt x="89891" y="82782"/>
                          <a:pt x="90526" y="82782"/>
                        </a:cubicBezTo>
                        <a:cubicBezTo>
                          <a:pt x="92430" y="82147"/>
                          <a:pt x="94335" y="81512"/>
                          <a:pt x="95605" y="80877"/>
                        </a:cubicBezTo>
                        <a:cubicBezTo>
                          <a:pt x="96241" y="80877"/>
                          <a:pt x="96241" y="80877"/>
                          <a:pt x="96876" y="80242"/>
                        </a:cubicBezTo>
                        <a:cubicBezTo>
                          <a:pt x="98146" y="79607"/>
                          <a:pt x="100051" y="78972"/>
                          <a:pt x="101321" y="78972"/>
                        </a:cubicBezTo>
                        <a:cubicBezTo>
                          <a:pt x="101955" y="78972"/>
                          <a:pt x="102591" y="78972"/>
                          <a:pt x="103226" y="78337"/>
                        </a:cubicBezTo>
                        <a:cubicBezTo>
                          <a:pt x="104496" y="77702"/>
                          <a:pt x="105766" y="77702"/>
                          <a:pt x="107035" y="77702"/>
                        </a:cubicBezTo>
                        <a:cubicBezTo>
                          <a:pt x="108941" y="77067"/>
                          <a:pt x="110210" y="77067"/>
                          <a:pt x="112116" y="76432"/>
                        </a:cubicBezTo>
                        <a:lnTo>
                          <a:pt x="68935" y="14202"/>
                        </a:lnTo>
                        <a:cubicBezTo>
                          <a:pt x="68935" y="14202"/>
                          <a:pt x="52426" y="-10563"/>
                          <a:pt x="21946" y="5312"/>
                        </a:cubicBezTo>
                        <a:cubicBezTo>
                          <a:pt x="-8534" y="20552"/>
                          <a:pt x="1626" y="49127"/>
                          <a:pt x="1626" y="49127"/>
                        </a:cubicBezTo>
                        <a:lnTo>
                          <a:pt x="27026" y="120882"/>
                        </a:lnTo>
                        <a:cubicBezTo>
                          <a:pt x="27026" y="120882"/>
                          <a:pt x="27026" y="120882"/>
                          <a:pt x="27026" y="120882"/>
                        </a:cubicBezTo>
                        <a:cubicBezTo>
                          <a:pt x="27660" y="118342"/>
                          <a:pt x="29566" y="116437"/>
                          <a:pt x="32105" y="114532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形状 211"/>
                  <p:cNvSpPr/>
                  <p:nvPr/>
                </p:nvSpPr>
                <p:spPr>
                  <a:xfrm>
                    <a:off x="6038850" y="6946900"/>
                    <a:ext cx="361315" cy="488950"/>
                  </a:xfrm>
                  <a:custGeom>
                    <a:avLst/>
                    <a:gdLst>
                      <a:gd name="connsiteX0" fmla="*/ 135890 w 361315"/>
                      <a:gd name="connsiteY0" fmla="*/ 24765 h 488950"/>
                      <a:gd name="connsiteX1" fmla="*/ 78740 w 361315"/>
                      <a:gd name="connsiteY1" fmla="*/ 58420 h 488950"/>
                      <a:gd name="connsiteX2" fmla="*/ 78740 w 361315"/>
                      <a:gd name="connsiteY2" fmla="*/ 58420 h 488950"/>
                      <a:gd name="connsiteX3" fmla="*/ 78740 w 361315"/>
                      <a:gd name="connsiteY3" fmla="*/ 58420 h 488950"/>
                      <a:gd name="connsiteX4" fmla="*/ 63500 w 361315"/>
                      <a:gd name="connsiteY4" fmla="*/ 66040 h 488950"/>
                      <a:gd name="connsiteX5" fmla="*/ 59690 w 361315"/>
                      <a:gd name="connsiteY5" fmla="*/ 67945 h 488950"/>
                      <a:gd name="connsiteX6" fmla="*/ 47625 w 361315"/>
                      <a:gd name="connsiteY6" fmla="*/ 73025 h 488950"/>
                      <a:gd name="connsiteX7" fmla="*/ 45085 w 361315"/>
                      <a:gd name="connsiteY7" fmla="*/ 74295 h 488950"/>
                      <a:gd name="connsiteX8" fmla="*/ 32385 w 361315"/>
                      <a:gd name="connsiteY8" fmla="*/ 79375 h 488950"/>
                      <a:gd name="connsiteX9" fmla="*/ 28575 w 361315"/>
                      <a:gd name="connsiteY9" fmla="*/ 80645 h 488950"/>
                      <a:gd name="connsiteX10" fmla="*/ 19050 w 361315"/>
                      <a:gd name="connsiteY10" fmla="*/ 84455 h 488950"/>
                      <a:gd name="connsiteX11" fmla="*/ 16510 w 361315"/>
                      <a:gd name="connsiteY11" fmla="*/ 85725 h 488950"/>
                      <a:gd name="connsiteX12" fmla="*/ 5715 w 361315"/>
                      <a:gd name="connsiteY12" fmla="*/ 89535 h 488950"/>
                      <a:gd name="connsiteX13" fmla="*/ 4445 w 361315"/>
                      <a:gd name="connsiteY13" fmla="*/ 90170 h 488950"/>
                      <a:gd name="connsiteX14" fmla="*/ 0 w 361315"/>
                      <a:gd name="connsiteY14" fmla="*/ 91440 h 488950"/>
                      <a:gd name="connsiteX15" fmla="*/ 361315 w 361315"/>
                      <a:gd name="connsiteY15" fmla="*/ 488950 h 488950"/>
                      <a:gd name="connsiteX16" fmla="*/ 169545 w 361315"/>
                      <a:gd name="connsiteY16" fmla="*/ 0 h 488950"/>
                      <a:gd name="connsiteX17" fmla="*/ 156210 w 361315"/>
                      <a:gd name="connsiteY17" fmla="*/ 10795 h 488950"/>
                      <a:gd name="connsiteX18" fmla="*/ 135890 w 361315"/>
                      <a:gd name="connsiteY18" fmla="*/ 24765 h 488950"/>
                      <a:gd name="connsiteX19" fmla="*/ 305435 w 361315"/>
                      <a:gd name="connsiteY19" fmla="*/ 384810 h 488950"/>
                      <a:gd name="connsiteX20" fmla="*/ 84455 w 361315"/>
                      <a:gd name="connsiteY20" fmla="*/ 83820 h 488950"/>
                      <a:gd name="connsiteX21" fmla="*/ 161925 w 361315"/>
                      <a:gd name="connsiteY21" fmla="*/ 38100 h 488950"/>
                      <a:gd name="connsiteX22" fmla="*/ 305435 w 361315"/>
                      <a:gd name="connsiteY22" fmla="*/ 384810 h 488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61315" h="488950">
                        <a:moveTo>
                          <a:pt x="135890" y="24765"/>
                        </a:moveTo>
                        <a:cubicBezTo>
                          <a:pt x="120650" y="34925"/>
                          <a:pt x="101600" y="46990"/>
                          <a:pt x="78740" y="58420"/>
                        </a:cubicBezTo>
                        <a:lnTo>
                          <a:pt x="78740" y="58420"/>
                        </a:lnTo>
                        <a:lnTo>
                          <a:pt x="78740" y="58420"/>
                        </a:lnTo>
                        <a:cubicBezTo>
                          <a:pt x="73660" y="60960"/>
                          <a:pt x="68580" y="63500"/>
                          <a:pt x="63500" y="66040"/>
                        </a:cubicBezTo>
                        <a:cubicBezTo>
                          <a:pt x="62230" y="66675"/>
                          <a:pt x="60960" y="67310"/>
                          <a:pt x="59690" y="67945"/>
                        </a:cubicBezTo>
                        <a:cubicBezTo>
                          <a:pt x="55880" y="69850"/>
                          <a:pt x="51435" y="71755"/>
                          <a:pt x="47625" y="73025"/>
                        </a:cubicBezTo>
                        <a:cubicBezTo>
                          <a:pt x="46990" y="73660"/>
                          <a:pt x="46355" y="73660"/>
                          <a:pt x="45085" y="74295"/>
                        </a:cubicBezTo>
                        <a:cubicBezTo>
                          <a:pt x="40640" y="76200"/>
                          <a:pt x="36195" y="78105"/>
                          <a:pt x="32385" y="79375"/>
                        </a:cubicBezTo>
                        <a:cubicBezTo>
                          <a:pt x="31115" y="80010"/>
                          <a:pt x="29845" y="80645"/>
                          <a:pt x="28575" y="80645"/>
                        </a:cubicBezTo>
                        <a:cubicBezTo>
                          <a:pt x="25400" y="81915"/>
                          <a:pt x="22225" y="83185"/>
                          <a:pt x="19050" y="84455"/>
                        </a:cubicBezTo>
                        <a:cubicBezTo>
                          <a:pt x="18415" y="85090"/>
                          <a:pt x="17145" y="85090"/>
                          <a:pt x="16510" y="85725"/>
                        </a:cubicBezTo>
                        <a:cubicBezTo>
                          <a:pt x="12700" y="86995"/>
                          <a:pt x="8890" y="88265"/>
                          <a:pt x="5715" y="89535"/>
                        </a:cubicBezTo>
                        <a:cubicBezTo>
                          <a:pt x="5080" y="89535"/>
                          <a:pt x="4445" y="90170"/>
                          <a:pt x="4445" y="90170"/>
                        </a:cubicBezTo>
                        <a:cubicBezTo>
                          <a:pt x="3175" y="90805"/>
                          <a:pt x="1270" y="91440"/>
                          <a:pt x="0" y="91440"/>
                        </a:cubicBezTo>
                        <a:cubicBezTo>
                          <a:pt x="0" y="91440"/>
                          <a:pt x="140970" y="381000"/>
                          <a:pt x="361315" y="488950"/>
                        </a:cubicBezTo>
                        <a:cubicBezTo>
                          <a:pt x="300990" y="255270"/>
                          <a:pt x="169545" y="0"/>
                          <a:pt x="169545" y="0"/>
                        </a:cubicBezTo>
                        <a:cubicBezTo>
                          <a:pt x="166370" y="3175"/>
                          <a:pt x="161290" y="6350"/>
                          <a:pt x="156210" y="10795"/>
                        </a:cubicBezTo>
                        <a:cubicBezTo>
                          <a:pt x="149860" y="14605"/>
                          <a:pt x="143510" y="19685"/>
                          <a:pt x="135890" y="24765"/>
                        </a:cubicBezTo>
                        <a:close/>
                        <a:moveTo>
                          <a:pt x="305435" y="384810"/>
                        </a:moveTo>
                        <a:cubicBezTo>
                          <a:pt x="305435" y="384810"/>
                          <a:pt x="189865" y="125730"/>
                          <a:pt x="84455" y="83820"/>
                        </a:cubicBezTo>
                        <a:cubicBezTo>
                          <a:pt x="84455" y="83820"/>
                          <a:pt x="135255" y="62230"/>
                          <a:pt x="161925" y="38100"/>
                        </a:cubicBezTo>
                        <a:cubicBezTo>
                          <a:pt x="161925" y="38100"/>
                          <a:pt x="255905" y="235585"/>
                          <a:pt x="305435" y="384810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形状 212"/>
                  <p:cNvSpPr/>
                  <p:nvPr/>
                </p:nvSpPr>
                <p:spPr>
                  <a:xfrm>
                    <a:off x="5967095" y="6867525"/>
                    <a:ext cx="227329" cy="135890"/>
                  </a:xfrm>
                  <a:custGeom>
                    <a:avLst/>
                    <a:gdLst>
                      <a:gd name="connsiteX0" fmla="*/ 140970 w 227329"/>
                      <a:gd name="connsiteY0" fmla="*/ 48895 h 135890"/>
                      <a:gd name="connsiteX1" fmla="*/ 112395 w 227329"/>
                      <a:gd name="connsiteY1" fmla="*/ 64770 h 135890"/>
                      <a:gd name="connsiteX2" fmla="*/ 112395 w 227329"/>
                      <a:gd name="connsiteY2" fmla="*/ 64770 h 135890"/>
                      <a:gd name="connsiteX3" fmla="*/ 112395 w 227329"/>
                      <a:gd name="connsiteY3" fmla="*/ 64770 h 135890"/>
                      <a:gd name="connsiteX4" fmla="*/ 73660 w 227329"/>
                      <a:gd name="connsiteY4" fmla="*/ 82550 h 135890"/>
                      <a:gd name="connsiteX5" fmla="*/ 46355 w 227329"/>
                      <a:gd name="connsiteY5" fmla="*/ 93345 h 135890"/>
                      <a:gd name="connsiteX6" fmla="*/ 17145 w 227329"/>
                      <a:gd name="connsiteY6" fmla="*/ 103505 h 135890"/>
                      <a:gd name="connsiteX7" fmla="*/ 6985 w 227329"/>
                      <a:gd name="connsiteY7" fmla="*/ 106680 h 135890"/>
                      <a:gd name="connsiteX8" fmla="*/ 0 w 227329"/>
                      <a:gd name="connsiteY8" fmla="*/ 108585 h 135890"/>
                      <a:gd name="connsiteX9" fmla="*/ 14605 w 227329"/>
                      <a:gd name="connsiteY9" fmla="*/ 135890 h 135890"/>
                      <a:gd name="connsiteX10" fmla="*/ 127000 w 227329"/>
                      <a:gd name="connsiteY10" fmla="*/ 93980 h 135890"/>
                      <a:gd name="connsiteX11" fmla="*/ 227330 w 227329"/>
                      <a:gd name="connsiteY11" fmla="*/ 27940 h 135890"/>
                      <a:gd name="connsiteX12" fmla="*/ 213360 w 227329"/>
                      <a:gd name="connsiteY12" fmla="*/ 0 h 135890"/>
                      <a:gd name="connsiteX13" fmla="*/ 199390 w 227329"/>
                      <a:gd name="connsiteY13" fmla="*/ 10795 h 135890"/>
                      <a:gd name="connsiteX14" fmla="*/ 140970 w 227329"/>
                      <a:gd name="connsiteY14" fmla="*/ 48895 h 13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7329" h="135890">
                        <a:moveTo>
                          <a:pt x="140970" y="48895"/>
                        </a:moveTo>
                        <a:cubicBezTo>
                          <a:pt x="132080" y="54610"/>
                          <a:pt x="122555" y="59690"/>
                          <a:pt x="112395" y="64770"/>
                        </a:cubicBezTo>
                        <a:lnTo>
                          <a:pt x="112395" y="64770"/>
                        </a:lnTo>
                        <a:lnTo>
                          <a:pt x="112395" y="64770"/>
                        </a:lnTo>
                        <a:cubicBezTo>
                          <a:pt x="99695" y="71120"/>
                          <a:pt x="86360" y="77470"/>
                          <a:pt x="73660" y="82550"/>
                        </a:cubicBezTo>
                        <a:cubicBezTo>
                          <a:pt x="64135" y="86360"/>
                          <a:pt x="54610" y="90170"/>
                          <a:pt x="46355" y="93345"/>
                        </a:cubicBezTo>
                        <a:cubicBezTo>
                          <a:pt x="34925" y="97155"/>
                          <a:pt x="24765" y="100965"/>
                          <a:pt x="17145" y="103505"/>
                        </a:cubicBezTo>
                        <a:cubicBezTo>
                          <a:pt x="13335" y="104775"/>
                          <a:pt x="10160" y="106045"/>
                          <a:pt x="6985" y="106680"/>
                        </a:cubicBezTo>
                        <a:cubicBezTo>
                          <a:pt x="3175" y="107950"/>
                          <a:pt x="635" y="108585"/>
                          <a:pt x="0" y="108585"/>
                        </a:cubicBezTo>
                        <a:cubicBezTo>
                          <a:pt x="5080" y="118110"/>
                          <a:pt x="9525" y="127000"/>
                          <a:pt x="14605" y="135890"/>
                        </a:cubicBezTo>
                        <a:cubicBezTo>
                          <a:pt x="17145" y="135255"/>
                          <a:pt x="71755" y="121920"/>
                          <a:pt x="127000" y="93980"/>
                        </a:cubicBezTo>
                        <a:cubicBezTo>
                          <a:pt x="181610" y="66040"/>
                          <a:pt x="224790" y="29845"/>
                          <a:pt x="227330" y="27940"/>
                        </a:cubicBezTo>
                        <a:cubicBezTo>
                          <a:pt x="222885" y="18415"/>
                          <a:pt x="218440" y="9525"/>
                          <a:pt x="213360" y="0"/>
                        </a:cubicBezTo>
                        <a:cubicBezTo>
                          <a:pt x="212725" y="635"/>
                          <a:pt x="207645" y="4445"/>
                          <a:pt x="199390" y="10795"/>
                        </a:cubicBezTo>
                        <a:cubicBezTo>
                          <a:pt x="186690" y="19685"/>
                          <a:pt x="165100" y="34925"/>
                          <a:pt x="140970" y="4889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任意形状 213"/>
                  <p:cNvSpPr/>
                  <p:nvPr/>
                </p:nvSpPr>
                <p:spPr>
                  <a:xfrm>
                    <a:off x="5982334" y="6894830"/>
                    <a:ext cx="233045" cy="151764"/>
                  </a:xfrm>
                  <a:custGeom>
                    <a:avLst/>
                    <a:gdLst>
                      <a:gd name="connsiteX0" fmla="*/ 0 w 233045"/>
                      <a:gd name="connsiteY0" fmla="*/ 108585 h 151764"/>
                      <a:gd name="connsiteX1" fmla="*/ 23495 w 233045"/>
                      <a:gd name="connsiteY1" fmla="*/ 151764 h 151764"/>
                      <a:gd name="connsiteX2" fmla="*/ 33655 w 233045"/>
                      <a:gd name="connsiteY2" fmla="*/ 149225 h 151764"/>
                      <a:gd name="connsiteX3" fmla="*/ 33655 w 233045"/>
                      <a:gd name="connsiteY3" fmla="*/ 149225 h 151764"/>
                      <a:gd name="connsiteX4" fmla="*/ 33655 w 233045"/>
                      <a:gd name="connsiteY4" fmla="*/ 149225 h 151764"/>
                      <a:gd name="connsiteX5" fmla="*/ 33655 w 233045"/>
                      <a:gd name="connsiteY5" fmla="*/ 149225 h 151764"/>
                      <a:gd name="connsiteX6" fmla="*/ 41275 w 233045"/>
                      <a:gd name="connsiteY6" fmla="*/ 147320 h 151764"/>
                      <a:gd name="connsiteX7" fmla="*/ 41275 w 233045"/>
                      <a:gd name="connsiteY7" fmla="*/ 147320 h 151764"/>
                      <a:gd name="connsiteX8" fmla="*/ 60325 w 233045"/>
                      <a:gd name="connsiteY8" fmla="*/ 141605 h 151764"/>
                      <a:gd name="connsiteX9" fmla="*/ 61595 w 233045"/>
                      <a:gd name="connsiteY9" fmla="*/ 140970 h 151764"/>
                      <a:gd name="connsiteX10" fmla="*/ 72390 w 233045"/>
                      <a:gd name="connsiteY10" fmla="*/ 137160 h 151764"/>
                      <a:gd name="connsiteX11" fmla="*/ 74930 w 233045"/>
                      <a:gd name="connsiteY11" fmla="*/ 135889 h 151764"/>
                      <a:gd name="connsiteX12" fmla="*/ 84455 w 233045"/>
                      <a:gd name="connsiteY12" fmla="*/ 132080 h 151764"/>
                      <a:gd name="connsiteX13" fmla="*/ 88265 w 233045"/>
                      <a:gd name="connsiteY13" fmla="*/ 130810 h 151764"/>
                      <a:gd name="connsiteX14" fmla="*/ 100965 w 233045"/>
                      <a:gd name="connsiteY14" fmla="*/ 125730 h 151764"/>
                      <a:gd name="connsiteX15" fmla="*/ 103505 w 233045"/>
                      <a:gd name="connsiteY15" fmla="*/ 124460 h 151764"/>
                      <a:gd name="connsiteX16" fmla="*/ 115570 w 233045"/>
                      <a:gd name="connsiteY16" fmla="*/ 119380 h 151764"/>
                      <a:gd name="connsiteX17" fmla="*/ 119380 w 233045"/>
                      <a:gd name="connsiteY17" fmla="*/ 117475 h 151764"/>
                      <a:gd name="connsiteX18" fmla="*/ 134620 w 233045"/>
                      <a:gd name="connsiteY18" fmla="*/ 109855 h 151764"/>
                      <a:gd name="connsiteX19" fmla="*/ 191770 w 233045"/>
                      <a:gd name="connsiteY19" fmla="*/ 76200 h 151764"/>
                      <a:gd name="connsiteX20" fmla="*/ 211455 w 233045"/>
                      <a:gd name="connsiteY20" fmla="*/ 62230 h 151764"/>
                      <a:gd name="connsiteX21" fmla="*/ 224790 w 233045"/>
                      <a:gd name="connsiteY21" fmla="*/ 51435 h 151764"/>
                      <a:gd name="connsiteX22" fmla="*/ 224790 w 233045"/>
                      <a:gd name="connsiteY22" fmla="*/ 51435 h 151764"/>
                      <a:gd name="connsiteX23" fmla="*/ 224790 w 233045"/>
                      <a:gd name="connsiteY23" fmla="*/ 51435 h 151764"/>
                      <a:gd name="connsiteX24" fmla="*/ 233045 w 233045"/>
                      <a:gd name="connsiteY24" fmla="*/ 44450 h 151764"/>
                      <a:gd name="connsiteX25" fmla="*/ 212090 w 233045"/>
                      <a:gd name="connsiteY25" fmla="*/ 0 h 151764"/>
                      <a:gd name="connsiteX26" fmla="*/ 111760 w 233045"/>
                      <a:gd name="connsiteY26" fmla="*/ 66039 h 151764"/>
                      <a:gd name="connsiteX27" fmla="*/ 0 w 233045"/>
                      <a:gd name="connsiteY27" fmla="*/ 108585 h 151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33045" h="151764">
                        <a:moveTo>
                          <a:pt x="0" y="108585"/>
                        </a:moveTo>
                        <a:cubicBezTo>
                          <a:pt x="7620" y="123189"/>
                          <a:pt x="15875" y="137795"/>
                          <a:pt x="23495" y="151764"/>
                        </a:cubicBezTo>
                        <a:cubicBezTo>
                          <a:pt x="23495" y="151764"/>
                          <a:pt x="27305" y="151130"/>
                          <a:pt x="33655" y="149225"/>
                        </a:cubicBezTo>
                        <a:lnTo>
                          <a:pt x="33655" y="149225"/>
                        </a:lnTo>
                        <a:lnTo>
                          <a:pt x="33655" y="149225"/>
                        </a:lnTo>
                        <a:cubicBezTo>
                          <a:pt x="33655" y="149225"/>
                          <a:pt x="33655" y="149225"/>
                          <a:pt x="33655" y="149225"/>
                        </a:cubicBezTo>
                        <a:cubicBezTo>
                          <a:pt x="35560" y="148589"/>
                          <a:pt x="38100" y="147955"/>
                          <a:pt x="41275" y="147320"/>
                        </a:cubicBezTo>
                        <a:cubicBezTo>
                          <a:pt x="41275" y="147320"/>
                          <a:pt x="41275" y="147320"/>
                          <a:pt x="41275" y="147320"/>
                        </a:cubicBezTo>
                        <a:cubicBezTo>
                          <a:pt x="46355" y="146050"/>
                          <a:pt x="53340" y="144145"/>
                          <a:pt x="60325" y="141605"/>
                        </a:cubicBezTo>
                        <a:cubicBezTo>
                          <a:pt x="60960" y="141605"/>
                          <a:pt x="61595" y="140970"/>
                          <a:pt x="61595" y="140970"/>
                        </a:cubicBezTo>
                        <a:cubicBezTo>
                          <a:pt x="64770" y="139700"/>
                          <a:pt x="68580" y="138430"/>
                          <a:pt x="72390" y="137160"/>
                        </a:cubicBezTo>
                        <a:cubicBezTo>
                          <a:pt x="73025" y="136525"/>
                          <a:pt x="74295" y="136525"/>
                          <a:pt x="74930" y="135889"/>
                        </a:cubicBezTo>
                        <a:cubicBezTo>
                          <a:pt x="78105" y="134620"/>
                          <a:pt x="81280" y="133350"/>
                          <a:pt x="84455" y="132080"/>
                        </a:cubicBezTo>
                        <a:cubicBezTo>
                          <a:pt x="85725" y="131445"/>
                          <a:pt x="86995" y="130810"/>
                          <a:pt x="88265" y="130810"/>
                        </a:cubicBezTo>
                        <a:cubicBezTo>
                          <a:pt x="92075" y="128905"/>
                          <a:pt x="96520" y="127635"/>
                          <a:pt x="100965" y="125730"/>
                        </a:cubicBezTo>
                        <a:cubicBezTo>
                          <a:pt x="101600" y="125095"/>
                          <a:pt x="102235" y="125095"/>
                          <a:pt x="103505" y="124460"/>
                        </a:cubicBezTo>
                        <a:cubicBezTo>
                          <a:pt x="107315" y="122555"/>
                          <a:pt x="111125" y="121285"/>
                          <a:pt x="115570" y="119380"/>
                        </a:cubicBezTo>
                        <a:cubicBezTo>
                          <a:pt x="116840" y="118745"/>
                          <a:pt x="118110" y="118110"/>
                          <a:pt x="119380" y="117475"/>
                        </a:cubicBezTo>
                        <a:cubicBezTo>
                          <a:pt x="124460" y="114935"/>
                          <a:pt x="129540" y="113030"/>
                          <a:pt x="134620" y="109855"/>
                        </a:cubicBezTo>
                        <a:cubicBezTo>
                          <a:pt x="157480" y="98425"/>
                          <a:pt x="176530" y="86360"/>
                          <a:pt x="191770" y="76200"/>
                        </a:cubicBezTo>
                        <a:cubicBezTo>
                          <a:pt x="199390" y="71120"/>
                          <a:pt x="205740" y="66039"/>
                          <a:pt x="211455" y="62230"/>
                        </a:cubicBezTo>
                        <a:cubicBezTo>
                          <a:pt x="217170" y="57785"/>
                          <a:pt x="221615" y="54610"/>
                          <a:pt x="224790" y="51435"/>
                        </a:cubicBezTo>
                        <a:lnTo>
                          <a:pt x="224790" y="51435"/>
                        </a:lnTo>
                        <a:lnTo>
                          <a:pt x="224790" y="51435"/>
                        </a:lnTo>
                        <a:cubicBezTo>
                          <a:pt x="229870" y="46989"/>
                          <a:pt x="233045" y="44450"/>
                          <a:pt x="233045" y="44450"/>
                        </a:cubicBezTo>
                        <a:cubicBezTo>
                          <a:pt x="226060" y="29845"/>
                          <a:pt x="219075" y="15239"/>
                          <a:pt x="212090" y="0"/>
                        </a:cubicBezTo>
                        <a:cubicBezTo>
                          <a:pt x="210185" y="1905"/>
                          <a:pt x="167005" y="38100"/>
                          <a:pt x="111760" y="66039"/>
                        </a:cubicBezTo>
                        <a:cubicBezTo>
                          <a:pt x="57150" y="93980"/>
                          <a:pt x="2540" y="107950"/>
                          <a:pt x="0" y="10858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任意形状 214"/>
                  <p:cNvSpPr/>
                  <p:nvPr/>
                </p:nvSpPr>
                <p:spPr>
                  <a:xfrm>
                    <a:off x="6015990" y="7037705"/>
                    <a:ext cx="410209" cy="552450"/>
                  </a:xfrm>
                  <a:custGeom>
                    <a:avLst/>
                    <a:gdLst>
                      <a:gd name="connsiteX0" fmla="*/ 22225 w 410209"/>
                      <a:gd name="connsiteY0" fmla="*/ 0 h 552450"/>
                      <a:gd name="connsiteX1" fmla="*/ 7620 w 410209"/>
                      <a:gd name="connsiteY1" fmla="*/ 4445 h 552450"/>
                      <a:gd name="connsiteX2" fmla="*/ 7620 w 410209"/>
                      <a:gd name="connsiteY2" fmla="*/ 4445 h 552450"/>
                      <a:gd name="connsiteX3" fmla="*/ 0 w 410209"/>
                      <a:gd name="connsiteY3" fmla="*/ 6350 h 552450"/>
                      <a:gd name="connsiteX4" fmla="*/ 0 w 410209"/>
                      <a:gd name="connsiteY4" fmla="*/ 6350 h 552450"/>
                      <a:gd name="connsiteX5" fmla="*/ 0 w 410209"/>
                      <a:gd name="connsiteY5" fmla="*/ 6350 h 552450"/>
                      <a:gd name="connsiteX6" fmla="*/ 382270 w 410209"/>
                      <a:gd name="connsiteY6" fmla="*/ 552450 h 552450"/>
                      <a:gd name="connsiteX7" fmla="*/ 386080 w 410209"/>
                      <a:gd name="connsiteY7" fmla="*/ 550545 h 552450"/>
                      <a:gd name="connsiteX8" fmla="*/ 396240 w 410209"/>
                      <a:gd name="connsiteY8" fmla="*/ 545464 h 552450"/>
                      <a:gd name="connsiteX9" fmla="*/ 406400 w 410209"/>
                      <a:gd name="connsiteY9" fmla="*/ 540385 h 552450"/>
                      <a:gd name="connsiteX10" fmla="*/ 410210 w 410209"/>
                      <a:gd name="connsiteY10" fmla="*/ 538480 h 552450"/>
                      <a:gd name="connsiteX11" fmla="*/ 383540 w 410209"/>
                      <a:gd name="connsiteY11" fmla="*/ 397510 h 552450"/>
                      <a:gd name="connsiteX12" fmla="*/ 22225 w 410209"/>
                      <a:gd name="connsiteY12" fmla="*/ 0 h 552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10209" h="552450">
                        <a:moveTo>
                          <a:pt x="22225" y="0"/>
                        </a:moveTo>
                        <a:cubicBezTo>
                          <a:pt x="16510" y="1905"/>
                          <a:pt x="12065" y="3175"/>
                          <a:pt x="7620" y="4445"/>
                        </a:cubicBezTo>
                        <a:cubicBezTo>
                          <a:pt x="7620" y="4445"/>
                          <a:pt x="7620" y="4445"/>
                          <a:pt x="7620" y="4445"/>
                        </a:cubicBezTo>
                        <a:cubicBezTo>
                          <a:pt x="5080" y="5080"/>
                          <a:pt x="2540" y="5714"/>
                          <a:pt x="0" y="6350"/>
                        </a:cubicBezTo>
                        <a:cubicBezTo>
                          <a:pt x="0" y="6350"/>
                          <a:pt x="0" y="6350"/>
                          <a:pt x="0" y="6350"/>
                        </a:cubicBezTo>
                        <a:lnTo>
                          <a:pt x="0" y="6350"/>
                        </a:lnTo>
                        <a:cubicBezTo>
                          <a:pt x="0" y="6350"/>
                          <a:pt x="189230" y="381000"/>
                          <a:pt x="382270" y="552450"/>
                        </a:cubicBezTo>
                        <a:lnTo>
                          <a:pt x="386080" y="550545"/>
                        </a:lnTo>
                        <a:lnTo>
                          <a:pt x="396240" y="545464"/>
                        </a:lnTo>
                        <a:lnTo>
                          <a:pt x="406400" y="540385"/>
                        </a:lnTo>
                        <a:lnTo>
                          <a:pt x="410210" y="538480"/>
                        </a:lnTo>
                        <a:cubicBezTo>
                          <a:pt x="405765" y="494030"/>
                          <a:pt x="396240" y="446405"/>
                          <a:pt x="383540" y="397510"/>
                        </a:cubicBezTo>
                        <a:cubicBezTo>
                          <a:pt x="163195" y="290195"/>
                          <a:pt x="22225" y="0"/>
                          <a:pt x="22225" y="0"/>
                        </a:cubicBez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任意形状 215"/>
                  <p:cNvSpPr/>
                  <p:nvPr/>
                </p:nvSpPr>
                <p:spPr>
                  <a:xfrm>
                    <a:off x="5727466" y="6339204"/>
                    <a:ext cx="453624" cy="635884"/>
                  </a:xfrm>
                  <a:custGeom>
                    <a:avLst/>
                    <a:gdLst>
                      <a:gd name="connsiteX0" fmla="*/ 247249 w 453624"/>
                      <a:gd name="connsiteY0" fmla="*/ 634365 h 635884"/>
                      <a:gd name="connsiteX1" fmla="*/ 257409 w 453624"/>
                      <a:gd name="connsiteY1" fmla="*/ 631190 h 635884"/>
                      <a:gd name="connsiteX2" fmla="*/ 286619 w 453624"/>
                      <a:gd name="connsiteY2" fmla="*/ 621030 h 635884"/>
                      <a:gd name="connsiteX3" fmla="*/ 313924 w 453624"/>
                      <a:gd name="connsiteY3" fmla="*/ 610235 h 635884"/>
                      <a:gd name="connsiteX4" fmla="*/ 352659 w 453624"/>
                      <a:gd name="connsiteY4" fmla="*/ 592455 h 635884"/>
                      <a:gd name="connsiteX5" fmla="*/ 381234 w 453624"/>
                      <a:gd name="connsiteY5" fmla="*/ 576580 h 635884"/>
                      <a:gd name="connsiteX6" fmla="*/ 439654 w 453624"/>
                      <a:gd name="connsiteY6" fmla="*/ 537845 h 635884"/>
                      <a:gd name="connsiteX7" fmla="*/ 453624 w 453624"/>
                      <a:gd name="connsiteY7" fmla="*/ 527050 h 635884"/>
                      <a:gd name="connsiteX8" fmla="*/ 410444 w 453624"/>
                      <a:gd name="connsiteY8" fmla="*/ 443865 h 635884"/>
                      <a:gd name="connsiteX9" fmla="*/ 42779 w 453624"/>
                      <a:gd name="connsiteY9" fmla="*/ 0 h 635884"/>
                      <a:gd name="connsiteX10" fmla="*/ 38969 w 453624"/>
                      <a:gd name="connsiteY10" fmla="*/ 1905 h 635884"/>
                      <a:gd name="connsiteX11" fmla="*/ 35159 w 453624"/>
                      <a:gd name="connsiteY11" fmla="*/ 3810 h 635884"/>
                      <a:gd name="connsiteX12" fmla="*/ 31349 w 453624"/>
                      <a:gd name="connsiteY12" fmla="*/ 6350 h 635884"/>
                      <a:gd name="connsiteX13" fmla="*/ 24364 w 453624"/>
                      <a:gd name="connsiteY13" fmla="*/ 10795 h 635884"/>
                      <a:gd name="connsiteX14" fmla="*/ 22459 w 453624"/>
                      <a:gd name="connsiteY14" fmla="*/ 12065 h 635884"/>
                      <a:gd name="connsiteX15" fmla="*/ 15474 w 453624"/>
                      <a:gd name="connsiteY15" fmla="*/ 17780 h 635884"/>
                      <a:gd name="connsiteX16" fmla="*/ 14839 w 453624"/>
                      <a:gd name="connsiteY16" fmla="*/ 18415 h 635884"/>
                      <a:gd name="connsiteX17" fmla="*/ 8489 w 453624"/>
                      <a:gd name="connsiteY17" fmla="*/ 24130 h 635884"/>
                      <a:gd name="connsiteX18" fmla="*/ 8489 w 453624"/>
                      <a:gd name="connsiteY18" fmla="*/ 24130 h 635884"/>
                      <a:gd name="connsiteX19" fmla="*/ 8489 w 453624"/>
                      <a:gd name="connsiteY19" fmla="*/ 24130 h 635884"/>
                      <a:gd name="connsiteX20" fmla="*/ 8489 w 453624"/>
                      <a:gd name="connsiteY20" fmla="*/ 24130 h 635884"/>
                      <a:gd name="connsiteX21" fmla="*/ 869 w 453624"/>
                      <a:gd name="connsiteY21" fmla="*/ 41910 h 635884"/>
                      <a:gd name="connsiteX22" fmla="*/ 9759 w 453624"/>
                      <a:gd name="connsiteY22" fmla="*/ 73025 h 635884"/>
                      <a:gd name="connsiteX23" fmla="*/ 23729 w 453624"/>
                      <a:gd name="connsiteY23" fmla="*/ 118110 h 635884"/>
                      <a:gd name="connsiteX24" fmla="*/ 140569 w 453624"/>
                      <a:gd name="connsiteY24" fmla="*/ 423545 h 635884"/>
                      <a:gd name="connsiteX25" fmla="*/ 145014 w 453624"/>
                      <a:gd name="connsiteY25" fmla="*/ 433705 h 635884"/>
                      <a:gd name="connsiteX26" fmla="*/ 147554 w 453624"/>
                      <a:gd name="connsiteY26" fmla="*/ 438785 h 635884"/>
                      <a:gd name="connsiteX27" fmla="*/ 167239 w 453624"/>
                      <a:gd name="connsiteY27" fmla="*/ 481965 h 635884"/>
                      <a:gd name="connsiteX28" fmla="*/ 207244 w 453624"/>
                      <a:gd name="connsiteY28" fmla="*/ 567690 h 635884"/>
                      <a:gd name="connsiteX29" fmla="*/ 241534 w 453624"/>
                      <a:gd name="connsiteY29" fmla="*/ 635635 h 635884"/>
                      <a:gd name="connsiteX30" fmla="*/ 241534 w 453624"/>
                      <a:gd name="connsiteY30" fmla="*/ 635635 h 635884"/>
                      <a:gd name="connsiteX31" fmla="*/ 241534 w 453624"/>
                      <a:gd name="connsiteY31" fmla="*/ 635635 h 635884"/>
                      <a:gd name="connsiteX32" fmla="*/ 247249 w 453624"/>
                      <a:gd name="connsiteY32" fmla="*/ 634365 h 635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53624" h="635884">
                        <a:moveTo>
                          <a:pt x="247249" y="634365"/>
                        </a:moveTo>
                        <a:cubicBezTo>
                          <a:pt x="249789" y="633730"/>
                          <a:pt x="252964" y="632460"/>
                          <a:pt x="257409" y="631190"/>
                        </a:cubicBezTo>
                        <a:cubicBezTo>
                          <a:pt x="265029" y="628650"/>
                          <a:pt x="275189" y="625475"/>
                          <a:pt x="286619" y="621030"/>
                        </a:cubicBezTo>
                        <a:cubicBezTo>
                          <a:pt x="294874" y="617855"/>
                          <a:pt x="304399" y="614680"/>
                          <a:pt x="313924" y="610235"/>
                        </a:cubicBezTo>
                        <a:cubicBezTo>
                          <a:pt x="326624" y="605155"/>
                          <a:pt x="339959" y="598805"/>
                          <a:pt x="352659" y="592455"/>
                        </a:cubicBezTo>
                        <a:cubicBezTo>
                          <a:pt x="362184" y="587375"/>
                          <a:pt x="371709" y="582295"/>
                          <a:pt x="381234" y="576580"/>
                        </a:cubicBezTo>
                        <a:cubicBezTo>
                          <a:pt x="405364" y="561975"/>
                          <a:pt x="426954" y="547370"/>
                          <a:pt x="439654" y="537845"/>
                        </a:cubicBezTo>
                        <a:cubicBezTo>
                          <a:pt x="447909" y="531495"/>
                          <a:pt x="452989" y="527685"/>
                          <a:pt x="453624" y="527050"/>
                        </a:cubicBezTo>
                        <a:cubicBezTo>
                          <a:pt x="439654" y="499745"/>
                          <a:pt x="425049" y="471805"/>
                          <a:pt x="410444" y="443865"/>
                        </a:cubicBezTo>
                        <a:cubicBezTo>
                          <a:pt x="146284" y="296545"/>
                          <a:pt x="64369" y="77470"/>
                          <a:pt x="42779" y="0"/>
                        </a:cubicBezTo>
                        <a:cubicBezTo>
                          <a:pt x="41509" y="635"/>
                          <a:pt x="40239" y="1270"/>
                          <a:pt x="38969" y="1905"/>
                        </a:cubicBezTo>
                        <a:cubicBezTo>
                          <a:pt x="37699" y="2540"/>
                          <a:pt x="36429" y="3175"/>
                          <a:pt x="35159" y="3810"/>
                        </a:cubicBezTo>
                        <a:cubicBezTo>
                          <a:pt x="33889" y="4445"/>
                          <a:pt x="32619" y="5080"/>
                          <a:pt x="31349" y="6350"/>
                        </a:cubicBezTo>
                        <a:cubicBezTo>
                          <a:pt x="28809" y="7620"/>
                          <a:pt x="26269" y="9525"/>
                          <a:pt x="24364" y="10795"/>
                        </a:cubicBezTo>
                        <a:cubicBezTo>
                          <a:pt x="23729" y="11430"/>
                          <a:pt x="23094" y="11430"/>
                          <a:pt x="22459" y="12065"/>
                        </a:cubicBezTo>
                        <a:cubicBezTo>
                          <a:pt x="19919" y="13970"/>
                          <a:pt x="17379" y="15875"/>
                          <a:pt x="15474" y="17780"/>
                        </a:cubicBezTo>
                        <a:cubicBezTo>
                          <a:pt x="15474" y="17780"/>
                          <a:pt x="15474" y="17780"/>
                          <a:pt x="14839" y="18415"/>
                        </a:cubicBezTo>
                        <a:cubicBezTo>
                          <a:pt x="12299" y="20320"/>
                          <a:pt x="10394" y="22225"/>
                          <a:pt x="8489" y="24130"/>
                        </a:cubicBezTo>
                        <a:cubicBezTo>
                          <a:pt x="8489" y="24130"/>
                          <a:pt x="8489" y="24130"/>
                          <a:pt x="8489" y="24130"/>
                        </a:cubicBezTo>
                        <a:lnTo>
                          <a:pt x="8489" y="24130"/>
                        </a:lnTo>
                        <a:lnTo>
                          <a:pt x="8489" y="24130"/>
                        </a:lnTo>
                        <a:cubicBezTo>
                          <a:pt x="1504" y="31115"/>
                          <a:pt x="-1671" y="37465"/>
                          <a:pt x="869" y="41910"/>
                        </a:cubicBezTo>
                        <a:cubicBezTo>
                          <a:pt x="3409" y="51435"/>
                          <a:pt x="6584" y="62230"/>
                          <a:pt x="9759" y="73025"/>
                        </a:cubicBezTo>
                        <a:cubicBezTo>
                          <a:pt x="14204" y="87630"/>
                          <a:pt x="18649" y="102235"/>
                          <a:pt x="23729" y="118110"/>
                        </a:cubicBezTo>
                        <a:cubicBezTo>
                          <a:pt x="51669" y="205740"/>
                          <a:pt x="92944" y="313690"/>
                          <a:pt x="140569" y="423545"/>
                        </a:cubicBezTo>
                        <a:cubicBezTo>
                          <a:pt x="141839" y="426720"/>
                          <a:pt x="143744" y="430530"/>
                          <a:pt x="145014" y="433705"/>
                        </a:cubicBezTo>
                        <a:cubicBezTo>
                          <a:pt x="145649" y="435610"/>
                          <a:pt x="146284" y="436880"/>
                          <a:pt x="147554" y="438785"/>
                        </a:cubicBezTo>
                        <a:cubicBezTo>
                          <a:pt x="153904" y="453390"/>
                          <a:pt x="160254" y="467360"/>
                          <a:pt x="167239" y="481965"/>
                        </a:cubicBezTo>
                        <a:cubicBezTo>
                          <a:pt x="180574" y="510540"/>
                          <a:pt x="193274" y="539115"/>
                          <a:pt x="207244" y="567690"/>
                        </a:cubicBezTo>
                        <a:cubicBezTo>
                          <a:pt x="218674" y="590550"/>
                          <a:pt x="230104" y="613410"/>
                          <a:pt x="241534" y="635635"/>
                        </a:cubicBezTo>
                        <a:lnTo>
                          <a:pt x="241534" y="635635"/>
                        </a:lnTo>
                        <a:lnTo>
                          <a:pt x="241534" y="635635"/>
                        </a:lnTo>
                        <a:cubicBezTo>
                          <a:pt x="240899" y="636270"/>
                          <a:pt x="243439" y="635635"/>
                          <a:pt x="247249" y="634365"/>
                        </a:cubicBez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任意形状 216"/>
                  <p:cNvSpPr/>
                  <p:nvPr/>
                </p:nvSpPr>
                <p:spPr>
                  <a:xfrm>
                    <a:off x="6123304" y="6985000"/>
                    <a:ext cx="220979" cy="346709"/>
                  </a:xfrm>
                  <a:custGeom>
                    <a:avLst/>
                    <a:gdLst>
                      <a:gd name="connsiteX0" fmla="*/ 0 w 220979"/>
                      <a:gd name="connsiteY0" fmla="*/ 45720 h 346709"/>
                      <a:gd name="connsiteX1" fmla="*/ 220980 w 220979"/>
                      <a:gd name="connsiteY1" fmla="*/ 346710 h 346709"/>
                      <a:gd name="connsiteX2" fmla="*/ 77470 w 220979"/>
                      <a:gd name="connsiteY2" fmla="*/ 0 h 346709"/>
                      <a:gd name="connsiteX3" fmla="*/ 0 w 220979"/>
                      <a:gd name="connsiteY3" fmla="*/ 45720 h 346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979" h="346709">
                        <a:moveTo>
                          <a:pt x="0" y="45720"/>
                        </a:moveTo>
                        <a:cubicBezTo>
                          <a:pt x="104775" y="87630"/>
                          <a:pt x="220980" y="346710"/>
                          <a:pt x="220980" y="346710"/>
                        </a:cubicBezTo>
                        <a:cubicBezTo>
                          <a:pt x="171450" y="197485"/>
                          <a:pt x="77470" y="0"/>
                          <a:pt x="77470" y="0"/>
                        </a:cubicBezTo>
                        <a:cubicBezTo>
                          <a:pt x="50800" y="24130"/>
                          <a:pt x="0" y="45720"/>
                          <a:pt x="0" y="45720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任意形状 217"/>
                  <p:cNvSpPr/>
                  <p:nvPr/>
                </p:nvSpPr>
                <p:spPr>
                  <a:xfrm>
                    <a:off x="6402070" y="7578090"/>
                    <a:ext cx="34811" cy="49310"/>
                  </a:xfrm>
                  <a:custGeom>
                    <a:avLst/>
                    <a:gdLst>
                      <a:gd name="connsiteX0" fmla="*/ 20320 w 34811"/>
                      <a:gd name="connsiteY0" fmla="*/ 0 h 49310"/>
                      <a:gd name="connsiteX1" fmla="*/ 32385 w 34811"/>
                      <a:gd name="connsiteY1" fmla="*/ 48895 h 49310"/>
                      <a:gd name="connsiteX2" fmla="*/ 0 w 34811"/>
                      <a:gd name="connsiteY2" fmla="*/ 10795 h 49310"/>
                      <a:gd name="connsiteX3" fmla="*/ 20320 w 34811"/>
                      <a:gd name="connsiteY3" fmla="*/ 0 h 49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811" h="49310">
                        <a:moveTo>
                          <a:pt x="20320" y="0"/>
                        </a:moveTo>
                        <a:cubicBezTo>
                          <a:pt x="20320" y="0"/>
                          <a:pt x="41910" y="43815"/>
                          <a:pt x="32385" y="48895"/>
                        </a:cubicBezTo>
                        <a:cubicBezTo>
                          <a:pt x="22225" y="53975"/>
                          <a:pt x="0" y="10795"/>
                          <a:pt x="0" y="10795"/>
                        </a:cubicBezTo>
                        <a:lnTo>
                          <a:pt x="20320" y="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7" name="图形 6"/>
                <p:cNvGrpSpPr/>
                <p:nvPr/>
              </p:nvGrpSpPr>
              <p:grpSpPr>
                <a:xfrm>
                  <a:off x="5691576" y="6243722"/>
                  <a:ext cx="745305" cy="1383677"/>
                  <a:chOff x="5691576" y="6243722"/>
                  <a:chExt cx="745305" cy="1383677"/>
                </a:xfrm>
                <a:noFill/>
              </p:grpSpPr>
              <p:sp>
                <p:nvSpPr>
                  <p:cNvPr id="178" name="任意形状 177"/>
                  <p:cNvSpPr/>
                  <p:nvPr/>
                </p:nvSpPr>
                <p:spPr>
                  <a:xfrm>
                    <a:off x="6016625" y="7044055"/>
                    <a:ext cx="396240" cy="546100"/>
                  </a:xfrm>
                  <a:custGeom>
                    <a:avLst/>
                    <a:gdLst>
                      <a:gd name="connsiteX0" fmla="*/ 0 w 396240"/>
                      <a:gd name="connsiteY0" fmla="*/ 0 h 546100"/>
                      <a:gd name="connsiteX1" fmla="*/ 382270 w 396240"/>
                      <a:gd name="connsiteY1" fmla="*/ 546100 h 546100"/>
                      <a:gd name="connsiteX2" fmla="*/ 396240 w 396240"/>
                      <a:gd name="connsiteY2" fmla="*/ 539114 h 546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6240" h="546100">
                        <a:moveTo>
                          <a:pt x="0" y="0"/>
                        </a:moveTo>
                        <a:cubicBezTo>
                          <a:pt x="0" y="0"/>
                          <a:pt x="189230" y="374650"/>
                          <a:pt x="382270" y="546100"/>
                        </a:cubicBezTo>
                        <a:lnTo>
                          <a:pt x="396240" y="539114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任意形状 178"/>
                  <p:cNvSpPr/>
                  <p:nvPr/>
                </p:nvSpPr>
                <p:spPr>
                  <a:xfrm>
                    <a:off x="5708929" y="6248400"/>
                    <a:ext cx="27025" cy="115570"/>
                  </a:xfrm>
                  <a:custGeom>
                    <a:avLst/>
                    <a:gdLst>
                      <a:gd name="connsiteX0" fmla="*/ 27026 w 27025"/>
                      <a:gd name="connsiteY0" fmla="*/ 115570 h 115570"/>
                      <a:gd name="connsiteX1" fmla="*/ 1626 w 27025"/>
                      <a:gd name="connsiteY1" fmla="*/ 43815 h 115570"/>
                      <a:gd name="connsiteX2" fmla="*/ 21946 w 27025"/>
                      <a:gd name="connsiteY2" fmla="*/ 0 h 115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025" h="115570">
                        <a:moveTo>
                          <a:pt x="27026" y="115570"/>
                        </a:moveTo>
                        <a:lnTo>
                          <a:pt x="1626" y="43815"/>
                        </a:lnTo>
                        <a:cubicBezTo>
                          <a:pt x="1626" y="43815"/>
                          <a:pt x="-8534" y="15875"/>
                          <a:pt x="21946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任意形状 179"/>
                  <p:cNvSpPr/>
                  <p:nvPr/>
                </p:nvSpPr>
                <p:spPr>
                  <a:xfrm>
                    <a:off x="5726893" y="6319850"/>
                    <a:ext cx="489121" cy="727379"/>
                  </a:xfrm>
                  <a:custGeom>
                    <a:avLst/>
                    <a:gdLst>
                      <a:gd name="connsiteX0" fmla="*/ 390061 w 489121"/>
                      <a:gd name="connsiteY0" fmla="*/ 685469 h 727379"/>
                      <a:gd name="connsiteX1" fmla="*/ 489122 w 489121"/>
                      <a:gd name="connsiteY1" fmla="*/ 619430 h 727379"/>
                      <a:gd name="connsiteX2" fmla="*/ 113836 w 489121"/>
                      <a:gd name="connsiteY2" fmla="*/ 4750 h 727379"/>
                      <a:gd name="connsiteX3" fmla="*/ 806 w 489121"/>
                      <a:gd name="connsiteY3" fmla="*/ 62534 h 727379"/>
                      <a:gd name="connsiteX4" fmla="*/ 278936 w 489121"/>
                      <a:gd name="connsiteY4" fmla="*/ 727380 h 727379"/>
                      <a:gd name="connsiteX5" fmla="*/ 390061 w 489121"/>
                      <a:gd name="connsiteY5" fmla="*/ 685469 h 727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21" h="727379">
                        <a:moveTo>
                          <a:pt x="390061" y="685469"/>
                        </a:moveTo>
                        <a:cubicBezTo>
                          <a:pt x="453561" y="653084"/>
                          <a:pt x="489122" y="619430"/>
                          <a:pt x="489122" y="619430"/>
                        </a:cubicBezTo>
                        <a:cubicBezTo>
                          <a:pt x="384347" y="394005"/>
                          <a:pt x="218611" y="133654"/>
                          <a:pt x="113836" y="4750"/>
                        </a:cubicBezTo>
                        <a:cubicBezTo>
                          <a:pt x="103041" y="-16841"/>
                          <a:pt x="-10623" y="40945"/>
                          <a:pt x="806" y="62534"/>
                        </a:cubicBezTo>
                        <a:cubicBezTo>
                          <a:pt x="43986" y="223190"/>
                          <a:pt x="157652" y="510209"/>
                          <a:pt x="278936" y="727380"/>
                        </a:cubicBezTo>
                        <a:cubicBezTo>
                          <a:pt x="278936" y="726744"/>
                          <a:pt x="327197" y="717855"/>
                          <a:pt x="390061" y="685469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任意形状 180"/>
                  <p:cNvSpPr/>
                  <p:nvPr/>
                </p:nvSpPr>
                <p:spPr>
                  <a:xfrm>
                    <a:off x="6207759" y="6946265"/>
                    <a:ext cx="218440" cy="636904"/>
                  </a:xfrm>
                  <a:custGeom>
                    <a:avLst/>
                    <a:gdLst>
                      <a:gd name="connsiteX0" fmla="*/ 0 w 218440"/>
                      <a:gd name="connsiteY0" fmla="*/ 0 h 636904"/>
                      <a:gd name="connsiteX1" fmla="*/ 218440 w 218440"/>
                      <a:gd name="connsiteY1" fmla="*/ 629920 h 636904"/>
                      <a:gd name="connsiteX2" fmla="*/ 204470 w 218440"/>
                      <a:gd name="connsiteY2" fmla="*/ 636905 h 636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440" h="636904">
                        <a:moveTo>
                          <a:pt x="0" y="0"/>
                        </a:moveTo>
                        <a:cubicBezTo>
                          <a:pt x="0" y="0"/>
                          <a:pt x="192405" y="372745"/>
                          <a:pt x="218440" y="629920"/>
                        </a:cubicBezTo>
                        <a:lnTo>
                          <a:pt x="204470" y="63690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任意形状 181"/>
                  <p:cNvSpPr/>
                  <p:nvPr/>
                </p:nvSpPr>
                <p:spPr>
                  <a:xfrm>
                    <a:off x="5731509" y="6243722"/>
                    <a:ext cx="90170" cy="76432"/>
                  </a:xfrm>
                  <a:custGeom>
                    <a:avLst/>
                    <a:gdLst>
                      <a:gd name="connsiteX0" fmla="*/ 90170 w 90170"/>
                      <a:gd name="connsiteY0" fmla="*/ 76432 h 76432"/>
                      <a:gd name="connsiteX1" fmla="*/ 46990 w 90170"/>
                      <a:gd name="connsiteY1" fmla="*/ 14202 h 76432"/>
                      <a:gd name="connsiteX2" fmla="*/ 0 w 90170"/>
                      <a:gd name="connsiteY2" fmla="*/ 5312 h 76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0170" h="76432">
                        <a:moveTo>
                          <a:pt x="90170" y="76432"/>
                        </a:moveTo>
                        <a:lnTo>
                          <a:pt x="46990" y="14202"/>
                        </a:lnTo>
                        <a:cubicBezTo>
                          <a:pt x="46990" y="14202"/>
                          <a:pt x="29845" y="-10563"/>
                          <a:pt x="0" y="5312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任意形状 182"/>
                  <p:cNvSpPr/>
                  <p:nvPr/>
                </p:nvSpPr>
                <p:spPr>
                  <a:xfrm>
                    <a:off x="5691576" y="6412865"/>
                    <a:ext cx="241864" cy="494665"/>
                  </a:xfrm>
                  <a:custGeom>
                    <a:avLst/>
                    <a:gdLst>
                      <a:gd name="connsiteX0" fmla="*/ 45014 w 241864"/>
                      <a:gd name="connsiteY0" fmla="*/ 0 h 494665"/>
                      <a:gd name="connsiteX1" fmla="*/ 19614 w 241864"/>
                      <a:gd name="connsiteY1" fmla="*/ 140335 h 494665"/>
                      <a:gd name="connsiteX2" fmla="*/ 241864 w 241864"/>
                      <a:gd name="connsiteY2" fmla="*/ 494665 h 494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1864" h="494665">
                        <a:moveTo>
                          <a:pt x="45014" y="0"/>
                        </a:moveTo>
                        <a:cubicBezTo>
                          <a:pt x="45014" y="0"/>
                          <a:pt x="-36266" y="6350"/>
                          <a:pt x="19614" y="140335"/>
                        </a:cubicBezTo>
                        <a:cubicBezTo>
                          <a:pt x="74859" y="274320"/>
                          <a:pt x="165029" y="481965"/>
                          <a:pt x="241864" y="49466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任意形状 183"/>
                  <p:cNvSpPr/>
                  <p:nvPr/>
                </p:nvSpPr>
                <p:spPr>
                  <a:xfrm>
                    <a:off x="5982334" y="6961505"/>
                    <a:ext cx="112395" cy="41909"/>
                  </a:xfrm>
                  <a:custGeom>
                    <a:avLst/>
                    <a:gdLst>
                      <a:gd name="connsiteX0" fmla="*/ 0 w 112395"/>
                      <a:gd name="connsiteY0" fmla="*/ 41910 h 41909"/>
                      <a:gd name="connsiteX1" fmla="*/ 112395 w 112395"/>
                      <a:gd name="connsiteY1" fmla="*/ 0 h 41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2395" h="41909">
                        <a:moveTo>
                          <a:pt x="0" y="41910"/>
                        </a:moveTo>
                        <a:cubicBezTo>
                          <a:pt x="0" y="41910"/>
                          <a:pt x="56515" y="28575"/>
                          <a:pt x="112395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任意形状 184"/>
                  <p:cNvSpPr/>
                  <p:nvPr/>
                </p:nvSpPr>
                <p:spPr>
                  <a:xfrm>
                    <a:off x="5967729" y="6932294"/>
                    <a:ext cx="112395" cy="43180"/>
                  </a:xfrm>
                  <a:custGeom>
                    <a:avLst/>
                    <a:gdLst>
                      <a:gd name="connsiteX0" fmla="*/ 0 w 112395"/>
                      <a:gd name="connsiteY0" fmla="*/ 43180 h 43180"/>
                      <a:gd name="connsiteX1" fmla="*/ 112395 w 112395"/>
                      <a:gd name="connsiteY1" fmla="*/ 0 h 4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2395" h="43180">
                        <a:moveTo>
                          <a:pt x="0" y="43180"/>
                        </a:moveTo>
                        <a:cubicBezTo>
                          <a:pt x="0" y="43180"/>
                          <a:pt x="59055" y="26670"/>
                          <a:pt x="112395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任意形状 185"/>
                  <p:cNvSpPr/>
                  <p:nvPr/>
                </p:nvSpPr>
                <p:spPr>
                  <a:xfrm>
                    <a:off x="6094729" y="6894830"/>
                    <a:ext cx="100329" cy="66039"/>
                  </a:xfrm>
                  <a:custGeom>
                    <a:avLst/>
                    <a:gdLst>
                      <a:gd name="connsiteX0" fmla="*/ 100330 w 100329"/>
                      <a:gd name="connsiteY0" fmla="*/ 0 h 66039"/>
                      <a:gd name="connsiteX1" fmla="*/ 0 w 100329"/>
                      <a:gd name="connsiteY1" fmla="*/ 66039 h 66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329" h="66039">
                        <a:moveTo>
                          <a:pt x="100330" y="0"/>
                        </a:moveTo>
                        <a:cubicBezTo>
                          <a:pt x="100330" y="0"/>
                          <a:pt x="56515" y="37464"/>
                          <a:pt x="0" y="66039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任意形状 186"/>
                  <p:cNvSpPr/>
                  <p:nvPr/>
                </p:nvSpPr>
                <p:spPr>
                  <a:xfrm>
                    <a:off x="6080125" y="6866890"/>
                    <a:ext cx="100965" cy="65404"/>
                  </a:xfrm>
                  <a:custGeom>
                    <a:avLst/>
                    <a:gdLst>
                      <a:gd name="connsiteX0" fmla="*/ 100965 w 100965"/>
                      <a:gd name="connsiteY0" fmla="*/ 0 h 65404"/>
                      <a:gd name="connsiteX1" fmla="*/ 0 w 100965"/>
                      <a:gd name="connsiteY1" fmla="*/ 65405 h 6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965" h="65404">
                        <a:moveTo>
                          <a:pt x="100965" y="0"/>
                        </a:moveTo>
                        <a:cubicBezTo>
                          <a:pt x="100965" y="0"/>
                          <a:pt x="52705" y="38100"/>
                          <a:pt x="0" y="65405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" name="任意形状 187"/>
                  <p:cNvSpPr/>
                  <p:nvPr/>
                </p:nvSpPr>
                <p:spPr>
                  <a:xfrm>
                    <a:off x="6402070" y="7588884"/>
                    <a:ext cx="32384" cy="38515"/>
                  </a:xfrm>
                  <a:custGeom>
                    <a:avLst/>
                    <a:gdLst>
                      <a:gd name="connsiteX0" fmla="*/ 0 w 32384"/>
                      <a:gd name="connsiteY0" fmla="*/ 0 h 38515"/>
                      <a:gd name="connsiteX1" fmla="*/ 32385 w 32384"/>
                      <a:gd name="connsiteY1" fmla="*/ 38100 h 38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384" h="38515">
                        <a:moveTo>
                          <a:pt x="0" y="0"/>
                        </a:moveTo>
                        <a:cubicBezTo>
                          <a:pt x="0" y="0"/>
                          <a:pt x="22225" y="43180"/>
                          <a:pt x="32385" y="3810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任意形状 188"/>
                  <p:cNvSpPr/>
                  <p:nvPr/>
                </p:nvSpPr>
                <p:spPr>
                  <a:xfrm>
                    <a:off x="6422390" y="7578090"/>
                    <a:ext cx="14491" cy="48894"/>
                  </a:xfrm>
                  <a:custGeom>
                    <a:avLst/>
                    <a:gdLst>
                      <a:gd name="connsiteX0" fmla="*/ 0 w 14491"/>
                      <a:gd name="connsiteY0" fmla="*/ 0 h 48894"/>
                      <a:gd name="connsiteX1" fmla="*/ 12065 w 14491"/>
                      <a:gd name="connsiteY1" fmla="*/ 48895 h 48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491" h="48894">
                        <a:moveTo>
                          <a:pt x="0" y="0"/>
                        </a:moveTo>
                        <a:cubicBezTo>
                          <a:pt x="0" y="0"/>
                          <a:pt x="21590" y="43815"/>
                          <a:pt x="12065" y="4889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" name="任意形状 189"/>
                  <p:cNvSpPr/>
                  <p:nvPr/>
                </p:nvSpPr>
                <p:spPr>
                  <a:xfrm>
                    <a:off x="5733545" y="6457950"/>
                    <a:ext cx="140839" cy="320675"/>
                  </a:xfrm>
                  <a:custGeom>
                    <a:avLst/>
                    <a:gdLst>
                      <a:gd name="connsiteX0" fmla="*/ 140840 w 140839"/>
                      <a:gd name="connsiteY0" fmla="*/ 320675 h 320675"/>
                      <a:gd name="connsiteX1" fmla="*/ 17015 w 140839"/>
                      <a:gd name="connsiteY1" fmla="*/ 0 h 32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839" h="320675">
                        <a:moveTo>
                          <a:pt x="140840" y="320675"/>
                        </a:moveTo>
                        <a:cubicBezTo>
                          <a:pt x="86865" y="192405"/>
                          <a:pt x="-47120" y="12700"/>
                          <a:pt x="1701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2" name="任意形状 151"/>
              <p:cNvSpPr/>
              <p:nvPr/>
            </p:nvSpPr>
            <p:spPr>
              <a:xfrm>
                <a:off x="5025764" y="-292995"/>
                <a:ext cx="680980" cy="767340"/>
              </a:xfrm>
              <a:custGeom>
                <a:avLst/>
                <a:gdLst>
                  <a:gd name="connsiteX0" fmla="*/ 680980 w 680980"/>
                  <a:gd name="connsiteY0" fmla="*/ 550805 h 767340"/>
                  <a:gd name="connsiteX1" fmla="*/ 680980 w 680980"/>
                  <a:gd name="connsiteY1" fmla="*/ 550805 h 767340"/>
                  <a:gd name="connsiteX2" fmla="*/ 680980 w 680980"/>
                  <a:gd name="connsiteY2" fmla="*/ 550805 h 767340"/>
                  <a:gd name="connsiteX3" fmla="*/ 680980 w 680980"/>
                  <a:gd name="connsiteY3" fmla="*/ 548265 h 767340"/>
                  <a:gd name="connsiteX4" fmla="*/ 680345 w 680980"/>
                  <a:gd name="connsiteY4" fmla="*/ 546995 h 767340"/>
                  <a:gd name="connsiteX5" fmla="*/ 679710 w 680980"/>
                  <a:gd name="connsiteY5" fmla="*/ 545725 h 767340"/>
                  <a:gd name="connsiteX6" fmla="*/ 587635 w 680980"/>
                  <a:gd name="connsiteY6" fmla="*/ 379355 h 767340"/>
                  <a:gd name="connsiteX7" fmla="*/ 584460 w 680980"/>
                  <a:gd name="connsiteY7" fmla="*/ 376180 h 767340"/>
                  <a:gd name="connsiteX8" fmla="*/ 442855 w 680980"/>
                  <a:gd name="connsiteY8" fmla="*/ 121545 h 767340"/>
                  <a:gd name="connsiteX9" fmla="*/ 442220 w 680980"/>
                  <a:gd name="connsiteY9" fmla="*/ 115830 h 767340"/>
                  <a:gd name="connsiteX10" fmla="*/ 379990 w 680980"/>
                  <a:gd name="connsiteY10" fmla="*/ 3435 h 767340"/>
                  <a:gd name="connsiteX11" fmla="*/ 370465 w 680980"/>
                  <a:gd name="connsiteY11" fmla="*/ 895 h 767340"/>
                  <a:gd name="connsiteX12" fmla="*/ 186950 w 680980"/>
                  <a:gd name="connsiteY12" fmla="*/ 102495 h 767340"/>
                  <a:gd name="connsiteX13" fmla="*/ 3435 w 680980"/>
                  <a:gd name="connsiteY13" fmla="*/ 204095 h 767340"/>
                  <a:gd name="connsiteX14" fmla="*/ 895 w 680980"/>
                  <a:gd name="connsiteY14" fmla="*/ 213620 h 767340"/>
                  <a:gd name="connsiteX15" fmla="*/ 63125 w 680980"/>
                  <a:gd name="connsiteY15" fmla="*/ 326015 h 767340"/>
                  <a:gd name="connsiteX16" fmla="*/ 66935 w 680980"/>
                  <a:gd name="connsiteY16" fmla="*/ 329190 h 767340"/>
                  <a:gd name="connsiteX17" fmla="*/ 207905 w 680980"/>
                  <a:gd name="connsiteY17" fmla="*/ 585095 h 767340"/>
                  <a:gd name="connsiteX18" fmla="*/ 208540 w 680980"/>
                  <a:gd name="connsiteY18" fmla="*/ 589540 h 767340"/>
                  <a:gd name="connsiteX19" fmla="*/ 300615 w 680980"/>
                  <a:gd name="connsiteY19" fmla="*/ 755910 h 767340"/>
                  <a:gd name="connsiteX20" fmla="*/ 300615 w 680980"/>
                  <a:gd name="connsiteY20" fmla="*/ 755910 h 767340"/>
                  <a:gd name="connsiteX21" fmla="*/ 302520 w 680980"/>
                  <a:gd name="connsiteY21" fmla="*/ 757815 h 767340"/>
                  <a:gd name="connsiteX22" fmla="*/ 303790 w 680980"/>
                  <a:gd name="connsiteY22" fmla="*/ 758450 h 767340"/>
                  <a:gd name="connsiteX23" fmla="*/ 305060 w 680980"/>
                  <a:gd name="connsiteY23" fmla="*/ 759085 h 767340"/>
                  <a:gd name="connsiteX24" fmla="*/ 333000 w 680980"/>
                  <a:gd name="connsiteY24" fmla="*/ 767340 h 767340"/>
                  <a:gd name="connsiteX25" fmla="*/ 334270 w 680980"/>
                  <a:gd name="connsiteY25" fmla="*/ 767340 h 767340"/>
                  <a:gd name="connsiteX26" fmla="*/ 338715 w 680980"/>
                  <a:gd name="connsiteY26" fmla="*/ 766705 h 767340"/>
                  <a:gd name="connsiteX27" fmla="*/ 504450 w 680980"/>
                  <a:gd name="connsiteY27" fmla="*/ 675265 h 767340"/>
                  <a:gd name="connsiteX28" fmla="*/ 670185 w 680980"/>
                  <a:gd name="connsiteY28" fmla="*/ 583825 h 767340"/>
                  <a:gd name="connsiteX29" fmla="*/ 673360 w 680980"/>
                  <a:gd name="connsiteY29" fmla="*/ 579380 h 767340"/>
                  <a:gd name="connsiteX30" fmla="*/ 680980 w 680980"/>
                  <a:gd name="connsiteY30" fmla="*/ 550805 h 767340"/>
                  <a:gd name="connsiteX31" fmla="*/ 680980 w 680980"/>
                  <a:gd name="connsiteY31" fmla="*/ 550805 h 767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80980" h="767340">
                    <a:moveTo>
                      <a:pt x="680980" y="550805"/>
                    </a:moveTo>
                    <a:lnTo>
                      <a:pt x="680980" y="550805"/>
                    </a:lnTo>
                    <a:cubicBezTo>
                      <a:pt x="680980" y="550805"/>
                      <a:pt x="680980" y="550805"/>
                      <a:pt x="680980" y="550805"/>
                    </a:cubicBezTo>
                    <a:cubicBezTo>
                      <a:pt x="680980" y="549535"/>
                      <a:pt x="680980" y="548900"/>
                      <a:pt x="680980" y="548265"/>
                    </a:cubicBezTo>
                    <a:cubicBezTo>
                      <a:pt x="680980" y="547630"/>
                      <a:pt x="680980" y="547630"/>
                      <a:pt x="680345" y="546995"/>
                    </a:cubicBezTo>
                    <a:cubicBezTo>
                      <a:pt x="680345" y="546360"/>
                      <a:pt x="680345" y="546360"/>
                      <a:pt x="679710" y="545725"/>
                    </a:cubicBezTo>
                    <a:lnTo>
                      <a:pt x="587635" y="379355"/>
                    </a:lnTo>
                    <a:cubicBezTo>
                      <a:pt x="587000" y="378085"/>
                      <a:pt x="585730" y="376815"/>
                      <a:pt x="584460" y="376180"/>
                    </a:cubicBezTo>
                    <a:cubicBezTo>
                      <a:pt x="395865" y="292360"/>
                      <a:pt x="440950" y="128530"/>
                      <a:pt x="442855" y="121545"/>
                    </a:cubicBezTo>
                    <a:cubicBezTo>
                      <a:pt x="443490" y="119640"/>
                      <a:pt x="442855" y="117735"/>
                      <a:pt x="442220" y="115830"/>
                    </a:cubicBezTo>
                    <a:lnTo>
                      <a:pt x="379990" y="3435"/>
                    </a:lnTo>
                    <a:cubicBezTo>
                      <a:pt x="378085" y="260"/>
                      <a:pt x="373640" y="-1010"/>
                      <a:pt x="370465" y="895"/>
                    </a:cubicBezTo>
                    <a:lnTo>
                      <a:pt x="186950" y="102495"/>
                    </a:lnTo>
                    <a:lnTo>
                      <a:pt x="3435" y="204095"/>
                    </a:lnTo>
                    <a:cubicBezTo>
                      <a:pt x="260" y="206000"/>
                      <a:pt x="-1010" y="210445"/>
                      <a:pt x="895" y="213620"/>
                    </a:cubicBezTo>
                    <a:lnTo>
                      <a:pt x="63125" y="326015"/>
                    </a:lnTo>
                    <a:cubicBezTo>
                      <a:pt x="63760" y="327285"/>
                      <a:pt x="65665" y="328555"/>
                      <a:pt x="66935" y="329190"/>
                    </a:cubicBezTo>
                    <a:cubicBezTo>
                      <a:pt x="73285" y="331095"/>
                      <a:pt x="226320" y="384435"/>
                      <a:pt x="207905" y="585095"/>
                    </a:cubicBezTo>
                    <a:cubicBezTo>
                      <a:pt x="207905" y="586365"/>
                      <a:pt x="207905" y="588270"/>
                      <a:pt x="208540" y="589540"/>
                    </a:cubicBezTo>
                    <a:lnTo>
                      <a:pt x="300615" y="755910"/>
                    </a:lnTo>
                    <a:cubicBezTo>
                      <a:pt x="300615" y="755910"/>
                      <a:pt x="300615" y="755910"/>
                      <a:pt x="300615" y="755910"/>
                    </a:cubicBezTo>
                    <a:cubicBezTo>
                      <a:pt x="301250" y="756545"/>
                      <a:pt x="301885" y="757180"/>
                      <a:pt x="302520" y="757815"/>
                    </a:cubicBezTo>
                    <a:cubicBezTo>
                      <a:pt x="302520" y="757815"/>
                      <a:pt x="303155" y="758450"/>
                      <a:pt x="303790" y="758450"/>
                    </a:cubicBezTo>
                    <a:cubicBezTo>
                      <a:pt x="304425" y="758450"/>
                      <a:pt x="304425" y="759085"/>
                      <a:pt x="305060" y="759085"/>
                    </a:cubicBezTo>
                    <a:lnTo>
                      <a:pt x="333000" y="767340"/>
                    </a:lnTo>
                    <a:cubicBezTo>
                      <a:pt x="333635" y="767340"/>
                      <a:pt x="333635" y="767340"/>
                      <a:pt x="334270" y="767340"/>
                    </a:cubicBezTo>
                    <a:cubicBezTo>
                      <a:pt x="335540" y="767340"/>
                      <a:pt x="337445" y="767340"/>
                      <a:pt x="338715" y="766705"/>
                    </a:cubicBezTo>
                    <a:lnTo>
                      <a:pt x="504450" y="675265"/>
                    </a:lnTo>
                    <a:lnTo>
                      <a:pt x="670185" y="583825"/>
                    </a:lnTo>
                    <a:cubicBezTo>
                      <a:pt x="672090" y="583190"/>
                      <a:pt x="673360" y="581285"/>
                      <a:pt x="673360" y="579380"/>
                    </a:cubicBezTo>
                    <a:lnTo>
                      <a:pt x="680980" y="550805"/>
                    </a:lnTo>
                    <a:cubicBezTo>
                      <a:pt x="680980" y="550805"/>
                      <a:pt x="680980" y="550805"/>
                      <a:pt x="680980" y="550805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3" name="图形 6"/>
              <p:cNvGrpSpPr/>
              <p:nvPr/>
            </p:nvGrpSpPr>
            <p:grpSpPr>
              <a:xfrm>
                <a:off x="5090159" y="-223520"/>
                <a:ext cx="649605" cy="734060"/>
                <a:chOff x="5090159" y="-223520"/>
                <a:chExt cx="649605" cy="734060"/>
              </a:xfrm>
            </p:grpSpPr>
            <p:grpSp>
              <p:nvGrpSpPr>
                <p:cNvPr id="154" name="图形 6"/>
                <p:cNvGrpSpPr/>
                <p:nvPr/>
              </p:nvGrpSpPr>
              <p:grpSpPr>
                <a:xfrm>
                  <a:off x="5090159" y="-223520"/>
                  <a:ext cx="649605" cy="734060"/>
                  <a:chOff x="5090159" y="-223520"/>
                  <a:chExt cx="649605" cy="734060"/>
                </a:xfrm>
              </p:grpSpPr>
              <p:sp>
                <p:nvSpPr>
                  <p:cNvPr id="167" name="任意形状 166"/>
                  <p:cNvSpPr/>
                  <p:nvPr/>
                </p:nvSpPr>
                <p:spPr>
                  <a:xfrm>
                    <a:off x="5367020" y="-123825"/>
                    <a:ext cx="253364" cy="457834"/>
                  </a:xfrm>
                  <a:custGeom>
                    <a:avLst/>
                    <a:gdLst>
                      <a:gd name="connsiteX0" fmla="*/ 0 w 253364"/>
                      <a:gd name="connsiteY0" fmla="*/ 0 h 457834"/>
                      <a:gd name="connsiteX1" fmla="*/ 253365 w 253364"/>
                      <a:gd name="connsiteY1" fmla="*/ 457835 h 457834"/>
                      <a:gd name="connsiteX2" fmla="*/ 253365 w 253364"/>
                      <a:gd name="connsiteY2" fmla="*/ 457835 h 457834"/>
                      <a:gd name="connsiteX3" fmla="*/ 146050 w 253364"/>
                      <a:gd name="connsiteY3" fmla="*/ 264160 h 457834"/>
                      <a:gd name="connsiteX4" fmla="*/ 0 w 253364"/>
                      <a:gd name="connsiteY4" fmla="*/ 0 h 457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364" h="457834">
                        <a:moveTo>
                          <a:pt x="0" y="0"/>
                        </a:moveTo>
                        <a:lnTo>
                          <a:pt x="253365" y="457835"/>
                        </a:lnTo>
                        <a:lnTo>
                          <a:pt x="253365" y="457835"/>
                        </a:lnTo>
                        <a:lnTo>
                          <a:pt x="146050" y="2641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任意形状 167"/>
                  <p:cNvSpPr/>
                  <p:nvPr/>
                </p:nvSpPr>
                <p:spPr>
                  <a:xfrm>
                    <a:off x="5182870" y="-223520"/>
                    <a:ext cx="467995" cy="372314"/>
                  </a:xfrm>
                  <a:custGeom>
                    <a:avLst/>
                    <a:gdLst>
                      <a:gd name="connsiteX0" fmla="*/ 119380 w 467995"/>
                      <a:gd name="connsiteY0" fmla="*/ 135255 h 372314"/>
                      <a:gd name="connsiteX1" fmla="*/ 139700 w 467995"/>
                      <a:gd name="connsiteY1" fmla="*/ 124460 h 372314"/>
                      <a:gd name="connsiteX2" fmla="*/ 184150 w 467995"/>
                      <a:gd name="connsiteY2" fmla="*/ 99695 h 372314"/>
                      <a:gd name="connsiteX3" fmla="*/ 184150 w 467995"/>
                      <a:gd name="connsiteY3" fmla="*/ 99695 h 372314"/>
                      <a:gd name="connsiteX4" fmla="*/ 330200 w 467995"/>
                      <a:gd name="connsiteY4" fmla="*/ 363855 h 372314"/>
                      <a:gd name="connsiteX5" fmla="*/ 467995 w 467995"/>
                      <a:gd name="connsiteY5" fmla="*/ 368300 h 372314"/>
                      <a:gd name="connsiteX6" fmla="*/ 466725 w 467995"/>
                      <a:gd name="connsiteY6" fmla="*/ 366395 h 372314"/>
                      <a:gd name="connsiteX7" fmla="*/ 325755 w 467995"/>
                      <a:gd name="connsiteY7" fmla="*/ 109855 h 372314"/>
                      <a:gd name="connsiteX8" fmla="*/ 264795 w 467995"/>
                      <a:gd name="connsiteY8" fmla="*/ 0 h 372314"/>
                      <a:gd name="connsiteX9" fmla="*/ 0 w 467995"/>
                      <a:gd name="connsiteY9" fmla="*/ 146685 h 372314"/>
                      <a:gd name="connsiteX10" fmla="*/ 32385 w 467995"/>
                      <a:gd name="connsiteY10" fmla="*/ 183515 h 372314"/>
                      <a:gd name="connsiteX11" fmla="*/ 119380 w 467995"/>
                      <a:gd name="connsiteY11" fmla="*/ 135255 h 372314"/>
                      <a:gd name="connsiteX12" fmla="*/ 205105 w 467995"/>
                      <a:gd name="connsiteY12" fmla="*/ 66675 h 372314"/>
                      <a:gd name="connsiteX13" fmla="*/ 257810 w 467995"/>
                      <a:gd name="connsiteY13" fmla="*/ 37465 h 372314"/>
                      <a:gd name="connsiteX14" fmla="*/ 289560 w 467995"/>
                      <a:gd name="connsiteY14" fmla="*/ 94615 h 372314"/>
                      <a:gd name="connsiteX15" fmla="*/ 305435 w 467995"/>
                      <a:gd name="connsiteY15" fmla="*/ 254635 h 372314"/>
                      <a:gd name="connsiteX16" fmla="*/ 254635 w 467995"/>
                      <a:gd name="connsiteY16" fmla="*/ 97155 h 372314"/>
                      <a:gd name="connsiteX17" fmla="*/ 242570 w 467995"/>
                      <a:gd name="connsiteY17" fmla="*/ 74930 h 372314"/>
                      <a:gd name="connsiteX18" fmla="*/ 205105 w 467995"/>
                      <a:gd name="connsiteY18" fmla="*/ 66675 h 372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67995" h="372314">
                        <a:moveTo>
                          <a:pt x="119380" y="135255"/>
                        </a:moveTo>
                        <a:lnTo>
                          <a:pt x="139700" y="124460"/>
                        </a:lnTo>
                        <a:lnTo>
                          <a:pt x="184150" y="99695"/>
                        </a:lnTo>
                        <a:lnTo>
                          <a:pt x="184150" y="99695"/>
                        </a:lnTo>
                        <a:lnTo>
                          <a:pt x="330200" y="363855"/>
                        </a:lnTo>
                        <a:cubicBezTo>
                          <a:pt x="373380" y="372745"/>
                          <a:pt x="419735" y="375285"/>
                          <a:pt x="467995" y="368300"/>
                        </a:cubicBezTo>
                        <a:lnTo>
                          <a:pt x="466725" y="366395"/>
                        </a:lnTo>
                        <a:cubicBezTo>
                          <a:pt x="275590" y="280670"/>
                          <a:pt x="325755" y="109855"/>
                          <a:pt x="325755" y="109855"/>
                        </a:cubicBezTo>
                        <a:lnTo>
                          <a:pt x="264795" y="0"/>
                        </a:lnTo>
                        <a:lnTo>
                          <a:pt x="0" y="146685"/>
                        </a:lnTo>
                        <a:cubicBezTo>
                          <a:pt x="8890" y="157480"/>
                          <a:pt x="20320" y="170180"/>
                          <a:pt x="32385" y="183515"/>
                        </a:cubicBezTo>
                        <a:lnTo>
                          <a:pt x="119380" y="135255"/>
                        </a:lnTo>
                        <a:close/>
                        <a:moveTo>
                          <a:pt x="205105" y="66675"/>
                        </a:moveTo>
                        <a:lnTo>
                          <a:pt x="257810" y="37465"/>
                        </a:lnTo>
                        <a:lnTo>
                          <a:pt x="289560" y="94615"/>
                        </a:lnTo>
                        <a:cubicBezTo>
                          <a:pt x="289560" y="94615"/>
                          <a:pt x="262255" y="156845"/>
                          <a:pt x="305435" y="254635"/>
                        </a:cubicBezTo>
                        <a:cubicBezTo>
                          <a:pt x="305435" y="254635"/>
                          <a:pt x="239395" y="149225"/>
                          <a:pt x="254635" y="97155"/>
                        </a:cubicBezTo>
                        <a:lnTo>
                          <a:pt x="242570" y="74930"/>
                        </a:lnTo>
                        <a:cubicBezTo>
                          <a:pt x="241935" y="74930"/>
                          <a:pt x="224155" y="56515"/>
                          <a:pt x="205105" y="66675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" name="任意形状 168"/>
                  <p:cNvSpPr/>
                  <p:nvPr/>
                </p:nvSpPr>
                <p:spPr>
                  <a:xfrm rot="-1737233">
                    <a:off x="5427892" y="-126419"/>
                    <a:ext cx="22859" cy="523234"/>
                  </a:xfrm>
                  <a:custGeom>
                    <a:avLst/>
                    <a:gdLst>
                      <a:gd name="connsiteX0" fmla="*/ 0 w 22859"/>
                      <a:gd name="connsiteY0" fmla="*/ 0 h 523234"/>
                      <a:gd name="connsiteX1" fmla="*/ 22860 w 22859"/>
                      <a:gd name="connsiteY1" fmla="*/ 0 h 523234"/>
                      <a:gd name="connsiteX2" fmla="*/ 22860 w 22859"/>
                      <a:gd name="connsiteY2" fmla="*/ 523234 h 523234"/>
                      <a:gd name="connsiteX3" fmla="*/ 0 w 22859"/>
                      <a:gd name="connsiteY3" fmla="*/ 523234 h 523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523234">
                        <a:moveTo>
                          <a:pt x="0" y="0"/>
                        </a:moveTo>
                        <a:lnTo>
                          <a:pt x="22860" y="0"/>
                        </a:lnTo>
                        <a:lnTo>
                          <a:pt x="22860" y="523234"/>
                        </a:lnTo>
                        <a:lnTo>
                          <a:pt x="0" y="523234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" name="任意形状 169"/>
                  <p:cNvSpPr/>
                  <p:nvPr/>
                </p:nvSpPr>
                <p:spPr>
                  <a:xfrm>
                    <a:off x="5349752" y="136533"/>
                    <a:ext cx="61840" cy="61708"/>
                  </a:xfrm>
                  <a:custGeom>
                    <a:avLst/>
                    <a:gdLst>
                      <a:gd name="connsiteX0" fmla="*/ 15998 w 61840"/>
                      <a:gd name="connsiteY0" fmla="*/ 3801 h 61708"/>
                      <a:gd name="connsiteX1" fmla="*/ 3932 w 61840"/>
                      <a:gd name="connsiteY1" fmla="*/ 45711 h 61708"/>
                      <a:gd name="connsiteX2" fmla="*/ 45843 w 61840"/>
                      <a:gd name="connsiteY2" fmla="*/ 57776 h 61708"/>
                      <a:gd name="connsiteX3" fmla="*/ 57907 w 61840"/>
                      <a:gd name="connsiteY3" fmla="*/ 15866 h 61708"/>
                      <a:gd name="connsiteX4" fmla="*/ 15998 w 61840"/>
                      <a:gd name="connsiteY4" fmla="*/ 3801 h 61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840" h="61708">
                        <a:moveTo>
                          <a:pt x="15998" y="3801"/>
                        </a:moveTo>
                        <a:cubicBezTo>
                          <a:pt x="757" y="12056"/>
                          <a:pt x="-4323" y="31106"/>
                          <a:pt x="3932" y="45711"/>
                        </a:cubicBezTo>
                        <a:cubicBezTo>
                          <a:pt x="12188" y="60951"/>
                          <a:pt x="31238" y="66031"/>
                          <a:pt x="45843" y="57776"/>
                        </a:cubicBezTo>
                        <a:cubicBezTo>
                          <a:pt x="61082" y="49521"/>
                          <a:pt x="66163" y="30471"/>
                          <a:pt x="57907" y="15866"/>
                        </a:cubicBezTo>
                        <a:cubicBezTo>
                          <a:pt x="50288" y="1261"/>
                          <a:pt x="31238" y="-4454"/>
                          <a:pt x="15998" y="3801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" name="任意形状 170"/>
                  <p:cNvSpPr/>
                  <p:nvPr/>
                </p:nvSpPr>
                <p:spPr>
                  <a:xfrm>
                    <a:off x="5199379" y="-88264"/>
                    <a:ext cx="356870" cy="514984"/>
                  </a:xfrm>
                  <a:custGeom>
                    <a:avLst/>
                    <a:gdLst>
                      <a:gd name="connsiteX0" fmla="*/ 16510 w 356870"/>
                      <a:gd name="connsiteY0" fmla="*/ 48260 h 514984"/>
                      <a:gd name="connsiteX1" fmla="*/ 0 w 356870"/>
                      <a:gd name="connsiteY1" fmla="*/ 57150 h 514984"/>
                      <a:gd name="connsiteX2" fmla="*/ 253365 w 356870"/>
                      <a:gd name="connsiteY2" fmla="*/ 514985 h 514984"/>
                      <a:gd name="connsiteX3" fmla="*/ 356870 w 356870"/>
                      <a:gd name="connsiteY3" fmla="*/ 457835 h 514984"/>
                      <a:gd name="connsiteX4" fmla="*/ 102870 w 356870"/>
                      <a:gd name="connsiteY4" fmla="*/ 0 h 514984"/>
                      <a:gd name="connsiteX5" fmla="*/ 16510 w 356870"/>
                      <a:gd name="connsiteY5" fmla="*/ 48260 h 514984"/>
                      <a:gd name="connsiteX6" fmla="*/ 196215 w 356870"/>
                      <a:gd name="connsiteY6" fmla="*/ 283210 h 514984"/>
                      <a:gd name="connsiteX7" fmla="*/ 154305 w 356870"/>
                      <a:gd name="connsiteY7" fmla="*/ 271145 h 514984"/>
                      <a:gd name="connsiteX8" fmla="*/ 166370 w 356870"/>
                      <a:gd name="connsiteY8" fmla="*/ 229235 h 514984"/>
                      <a:gd name="connsiteX9" fmla="*/ 208280 w 356870"/>
                      <a:gd name="connsiteY9" fmla="*/ 241300 h 514984"/>
                      <a:gd name="connsiteX10" fmla="*/ 196215 w 356870"/>
                      <a:gd name="connsiteY10" fmla="*/ 283210 h 51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56870" h="514984">
                        <a:moveTo>
                          <a:pt x="16510" y="48260"/>
                        </a:moveTo>
                        <a:lnTo>
                          <a:pt x="0" y="57150"/>
                        </a:lnTo>
                        <a:lnTo>
                          <a:pt x="253365" y="514985"/>
                        </a:lnTo>
                        <a:lnTo>
                          <a:pt x="356870" y="457835"/>
                        </a:lnTo>
                        <a:lnTo>
                          <a:pt x="102870" y="0"/>
                        </a:lnTo>
                        <a:lnTo>
                          <a:pt x="16510" y="48260"/>
                        </a:lnTo>
                        <a:close/>
                        <a:moveTo>
                          <a:pt x="196215" y="283210"/>
                        </a:moveTo>
                        <a:cubicBezTo>
                          <a:pt x="180975" y="291465"/>
                          <a:pt x="162560" y="286385"/>
                          <a:pt x="154305" y="271145"/>
                        </a:cubicBezTo>
                        <a:cubicBezTo>
                          <a:pt x="146050" y="255905"/>
                          <a:pt x="151765" y="237490"/>
                          <a:pt x="166370" y="229235"/>
                        </a:cubicBezTo>
                        <a:cubicBezTo>
                          <a:pt x="181610" y="220980"/>
                          <a:pt x="200025" y="226695"/>
                          <a:pt x="208280" y="241300"/>
                        </a:cubicBezTo>
                        <a:cubicBezTo>
                          <a:pt x="217170" y="255905"/>
                          <a:pt x="211455" y="274955"/>
                          <a:pt x="196215" y="28321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" name="任意形状 171"/>
                  <p:cNvSpPr/>
                  <p:nvPr/>
                </p:nvSpPr>
                <p:spPr>
                  <a:xfrm rot="-1737233">
                    <a:off x="5445777" y="-143958"/>
                    <a:ext cx="50799" cy="523234"/>
                  </a:xfrm>
                  <a:custGeom>
                    <a:avLst/>
                    <a:gdLst>
                      <a:gd name="connsiteX0" fmla="*/ 0 w 50799"/>
                      <a:gd name="connsiteY0" fmla="*/ 0 h 523234"/>
                      <a:gd name="connsiteX1" fmla="*/ 50799 w 50799"/>
                      <a:gd name="connsiteY1" fmla="*/ 0 h 523234"/>
                      <a:gd name="connsiteX2" fmla="*/ 50799 w 50799"/>
                      <a:gd name="connsiteY2" fmla="*/ 523234 h 523234"/>
                      <a:gd name="connsiteX3" fmla="*/ 0 w 50799"/>
                      <a:gd name="connsiteY3" fmla="*/ 523234 h 523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799" h="523234">
                        <a:moveTo>
                          <a:pt x="0" y="0"/>
                        </a:moveTo>
                        <a:lnTo>
                          <a:pt x="50799" y="0"/>
                        </a:lnTo>
                        <a:lnTo>
                          <a:pt x="50799" y="523234"/>
                        </a:lnTo>
                        <a:lnTo>
                          <a:pt x="0" y="523234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任意形状 172"/>
                  <p:cNvSpPr/>
                  <p:nvPr/>
                </p:nvSpPr>
                <p:spPr>
                  <a:xfrm>
                    <a:off x="5090159" y="-76835"/>
                    <a:ext cx="649605" cy="579119"/>
                  </a:xfrm>
                  <a:custGeom>
                    <a:avLst/>
                    <a:gdLst>
                      <a:gd name="connsiteX0" fmla="*/ 649605 w 649605"/>
                      <a:gd name="connsiteY0" fmla="*/ 381635 h 579119"/>
                      <a:gd name="connsiteX1" fmla="*/ 561340 w 649605"/>
                      <a:gd name="connsiteY1" fmla="*/ 221615 h 579119"/>
                      <a:gd name="connsiteX2" fmla="*/ 423545 w 649605"/>
                      <a:gd name="connsiteY2" fmla="*/ 217170 h 579119"/>
                      <a:gd name="connsiteX3" fmla="*/ 530860 w 649605"/>
                      <a:gd name="connsiteY3" fmla="*/ 410845 h 579119"/>
                      <a:gd name="connsiteX4" fmla="*/ 530860 w 649605"/>
                      <a:gd name="connsiteY4" fmla="*/ 410845 h 579119"/>
                      <a:gd name="connsiteX5" fmla="*/ 486410 w 649605"/>
                      <a:gd name="connsiteY5" fmla="*/ 435610 h 579119"/>
                      <a:gd name="connsiteX6" fmla="*/ 466090 w 649605"/>
                      <a:gd name="connsiteY6" fmla="*/ 446405 h 579119"/>
                      <a:gd name="connsiteX7" fmla="*/ 362585 w 649605"/>
                      <a:gd name="connsiteY7" fmla="*/ 503555 h 579119"/>
                      <a:gd name="connsiteX8" fmla="*/ 362585 w 649605"/>
                      <a:gd name="connsiteY8" fmla="*/ 503555 h 579119"/>
                      <a:gd name="connsiteX9" fmla="*/ 109220 w 649605"/>
                      <a:gd name="connsiteY9" fmla="*/ 45720 h 579119"/>
                      <a:gd name="connsiteX10" fmla="*/ 109220 w 649605"/>
                      <a:gd name="connsiteY10" fmla="*/ 45720 h 579119"/>
                      <a:gd name="connsiteX11" fmla="*/ 125730 w 649605"/>
                      <a:gd name="connsiteY11" fmla="*/ 36830 h 579119"/>
                      <a:gd name="connsiteX12" fmla="*/ 93345 w 649605"/>
                      <a:gd name="connsiteY12" fmla="*/ 0 h 579119"/>
                      <a:gd name="connsiteX13" fmla="*/ 0 w 649605"/>
                      <a:gd name="connsiteY13" fmla="*/ 51435 h 579119"/>
                      <a:gd name="connsiteX14" fmla="*/ 60960 w 649605"/>
                      <a:gd name="connsiteY14" fmla="*/ 161290 h 579119"/>
                      <a:gd name="connsiteX15" fmla="*/ 202565 w 649605"/>
                      <a:gd name="connsiteY15" fmla="*/ 417195 h 579119"/>
                      <a:gd name="connsiteX16" fmla="*/ 292100 w 649605"/>
                      <a:gd name="connsiteY16" fmla="*/ 579120 h 579119"/>
                      <a:gd name="connsiteX17" fmla="*/ 292100 w 649605"/>
                      <a:gd name="connsiteY17" fmla="*/ 579120 h 579119"/>
                      <a:gd name="connsiteX18" fmla="*/ 470535 w 649605"/>
                      <a:gd name="connsiteY18" fmla="*/ 480060 h 579119"/>
                      <a:gd name="connsiteX19" fmla="*/ 649605 w 649605"/>
                      <a:gd name="connsiteY19" fmla="*/ 381635 h 579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49605" h="579119">
                        <a:moveTo>
                          <a:pt x="649605" y="381635"/>
                        </a:moveTo>
                        <a:lnTo>
                          <a:pt x="561340" y="221615"/>
                        </a:lnTo>
                        <a:cubicBezTo>
                          <a:pt x="513080" y="228600"/>
                          <a:pt x="466725" y="226060"/>
                          <a:pt x="423545" y="217170"/>
                        </a:cubicBezTo>
                        <a:lnTo>
                          <a:pt x="530860" y="410845"/>
                        </a:lnTo>
                        <a:lnTo>
                          <a:pt x="530860" y="410845"/>
                        </a:lnTo>
                        <a:lnTo>
                          <a:pt x="486410" y="435610"/>
                        </a:lnTo>
                        <a:lnTo>
                          <a:pt x="466090" y="446405"/>
                        </a:lnTo>
                        <a:lnTo>
                          <a:pt x="362585" y="503555"/>
                        </a:lnTo>
                        <a:lnTo>
                          <a:pt x="362585" y="503555"/>
                        </a:lnTo>
                        <a:lnTo>
                          <a:pt x="109220" y="45720"/>
                        </a:lnTo>
                        <a:lnTo>
                          <a:pt x="109220" y="45720"/>
                        </a:lnTo>
                        <a:lnTo>
                          <a:pt x="125730" y="36830"/>
                        </a:lnTo>
                        <a:cubicBezTo>
                          <a:pt x="113030" y="23495"/>
                          <a:pt x="102235" y="11430"/>
                          <a:pt x="93345" y="0"/>
                        </a:cubicBezTo>
                        <a:lnTo>
                          <a:pt x="0" y="51435"/>
                        </a:lnTo>
                        <a:lnTo>
                          <a:pt x="60960" y="161290"/>
                        </a:lnTo>
                        <a:cubicBezTo>
                          <a:pt x="60960" y="161290"/>
                          <a:pt x="221615" y="213995"/>
                          <a:pt x="202565" y="417195"/>
                        </a:cubicBezTo>
                        <a:lnTo>
                          <a:pt x="292100" y="579120"/>
                        </a:lnTo>
                        <a:lnTo>
                          <a:pt x="292100" y="579120"/>
                        </a:lnTo>
                        <a:lnTo>
                          <a:pt x="470535" y="480060"/>
                        </a:lnTo>
                        <a:lnTo>
                          <a:pt x="649605" y="381635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任意形状 173"/>
                  <p:cNvSpPr/>
                  <p:nvPr/>
                </p:nvSpPr>
                <p:spPr>
                  <a:xfrm>
                    <a:off x="5387975" y="-186054"/>
                    <a:ext cx="100329" cy="217169"/>
                  </a:xfrm>
                  <a:custGeom>
                    <a:avLst/>
                    <a:gdLst>
                      <a:gd name="connsiteX0" fmla="*/ 100330 w 100329"/>
                      <a:gd name="connsiteY0" fmla="*/ 217170 h 217169"/>
                      <a:gd name="connsiteX1" fmla="*/ 84455 w 100329"/>
                      <a:gd name="connsiteY1" fmla="*/ 57150 h 217169"/>
                      <a:gd name="connsiteX2" fmla="*/ 52705 w 100329"/>
                      <a:gd name="connsiteY2" fmla="*/ 0 h 217169"/>
                      <a:gd name="connsiteX3" fmla="*/ 0 w 100329"/>
                      <a:gd name="connsiteY3" fmla="*/ 29210 h 217169"/>
                      <a:gd name="connsiteX4" fmla="*/ 36830 w 100329"/>
                      <a:gd name="connsiteY4" fmla="*/ 37465 h 217169"/>
                      <a:gd name="connsiteX5" fmla="*/ 48895 w 100329"/>
                      <a:gd name="connsiteY5" fmla="*/ 59690 h 217169"/>
                      <a:gd name="connsiteX6" fmla="*/ 100330 w 100329"/>
                      <a:gd name="connsiteY6" fmla="*/ 217170 h 21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329" h="217169">
                        <a:moveTo>
                          <a:pt x="100330" y="217170"/>
                        </a:moveTo>
                        <a:cubicBezTo>
                          <a:pt x="57150" y="119380"/>
                          <a:pt x="84455" y="57150"/>
                          <a:pt x="84455" y="57150"/>
                        </a:cubicBezTo>
                        <a:lnTo>
                          <a:pt x="52705" y="0"/>
                        </a:lnTo>
                        <a:lnTo>
                          <a:pt x="0" y="29210"/>
                        </a:lnTo>
                        <a:cubicBezTo>
                          <a:pt x="19050" y="18415"/>
                          <a:pt x="36830" y="37465"/>
                          <a:pt x="36830" y="37465"/>
                        </a:cubicBezTo>
                        <a:lnTo>
                          <a:pt x="48895" y="59690"/>
                        </a:lnTo>
                        <a:cubicBezTo>
                          <a:pt x="33655" y="111760"/>
                          <a:pt x="100330" y="217170"/>
                          <a:pt x="100330" y="217170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任意形状 174"/>
                  <p:cNvSpPr/>
                  <p:nvPr/>
                </p:nvSpPr>
                <p:spPr>
                  <a:xfrm>
                    <a:off x="5382259" y="304800"/>
                    <a:ext cx="357505" cy="205740"/>
                  </a:xfrm>
                  <a:custGeom>
                    <a:avLst/>
                    <a:gdLst>
                      <a:gd name="connsiteX0" fmla="*/ 0 w 357505"/>
                      <a:gd name="connsiteY0" fmla="*/ 198120 h 205740"/>
                      <a:gd name="connsiteX1" fmla="*/ 27305 w 357505"/>
                      <a:gd name="connsiteY1" fmla="*/ 205740 h 205740"/>
                      <a:gd name="connsiteX2" fmla="*/ 349885 w 357505"/>
                      <a:gd name="connsiteY2" fmla="*/ 27940 h 205740"/>
                      <a:gd name="connsiteX3" fmla="*/ 357505 w 357505"/>
                      <a:gd name="connsiteY3" fmla="*/ 0 h 205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505" h="205740">
                        <a:moveTo>
                          <a:pt x="0" y="198120"/>
                        </a:moveTo>
                        <a:lnTo>
                          <a:pt x="27305" y="205740"/>
                        </a:lnTo>
                        <a:lnTo>
                          <a:pt x="349885" y="27940"/>
                        </a:lnTo>
                        <a:lnTo>
                          <a:pt x="357505" y="0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5" name="图形 6"/>
                <p:cNvGrpSpPr/>
                <p:nvPr/>
              </p:nvGrpSpPr>
              <p:grpSpPr>
                <a:xfrm>
                  <a:off x="5090159" y="-223520"/>
                  <a:ext cx="649605" cy="734060"/>
                  <a:chOff x="5090159" y="-223520"/>
                  <a:chExt cx="649605" cy="734060"/>
                </a:xfrm>
                <a:noFill/>
              </p:grpSpPr>
              <p:sp>
                <p:nvSpPr>
                  <p:cNvPr id="156" name="任意形状 155"/>
                  <p:cNvSpPr/>
                  <p:nvPr/>
                </p:nvSpPr>
                <p:spPr>
                  <a:xfrm>
                    <a:off x="5090159" y="-124460"/>
                    <a:ext cx="470535" cy="627379"/>
                  </a:xfrm>
                  <a:custGeom>
                    <a:avLst/>
                    <a:gdLst>
                      <a:gd name="connsiteX0" fmla="*/ 179070 w 470535"/>
                      <a:gd name="connsiteY0" fmla="*/ 0 h 627379"/>
                      <a:gd name="connsiteX1" fmla="*/ 0 w 470535"/>
                      <a:gd name="connsiteY1" fmla="*/ 99060 h 627379"/>
                      <a:gd name="connsiteX2" fmla="*/ 60960 w 470535"/>
                      <a:gd name="connsiteY2" fmla="*/ 208915 h 627379"/>
                      <a:gd name="connsiteX3" fmla="*/ 202565 w 470535"/>
                      <a:gd name="connsiteY3" fmla="*/ 465455 h 627379"/>
                      <a:gd name="connsiteX4" fmla="*/ 292100 w 470535"/>
                      <a:gd name="connsiteY4" fmla="*/ 627380 h 627379"/>
                      <a:gd name="connsiteX5" fmla="*/ 470535 w 470535"/>
                      <a:gd name="connsiteY5" fmla="*/ 528320 h 627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0535" h="627379">
                        <a:moveTo>
                          <a:pt x="179070" y="0"/>
                        </a:moveTo>
                        <a:lnTo>
                          <a:pt x="0" y="99060"/>
                        </a:lnTo>
                        <a:lnTo>
                          <a:pt x="60960" y="208915"/>
                        </a:lnTo>
                        <a:cubicBezTo>
                          <a:pt x="60960" y="208915"/>
                          <a:pt x="221615" y="261620"/>
                          <a:pt x="202565" y="465455"/>
                        </a:cubicBezTo>
                        <a:lnTo>
                          <a:pt x="292100" y="627380"/>
                        </a:lnTo>
                        <a:lnTo>
                          <a:pt x="470535" y="52832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任意形状 156"/>
                  <p:cNvSpPr/>
                  <p:nvPr/>
                </p:nvSpPr>
                <p:spPr>
                  <a:xfrm>
                    <a:off x="5269229" y="-223520"/>
                    <a:ext cx="470535" cy="627379"/>
                  </a:xfrm>
                  <a:custGeom>
                    <a:avLst/>
                    <a:gdLst>
                      <a:gd name="connsiteX0" fmla="*/ 0 w 470535"/>
                      <a:gd name="connsiteY0" fmla="*/ 99060 h 627379"/>
                      <a:gd name="connsiteX1" fmla="*/ 178435 w 470535"/>
                      <a:gd name="connsiteY1" fmla="*/ 0 h 627379"/>
                      <a:gd name="connsiteX2" fmla="*/ 239395 w 470535"/>
                      <a:gd name="connsiteY2" fmla="*/ 109855 h 627379"/>
                      <a:gd name="connsiteX3" fmla="*/ 381000 w 470535"/>
                      <a:gd name="connsiteY3" fmla="*/ 366395 h 627379"/>
                      <a:gd name="connsiteX4" fmla="*/ 470535 w 470535"/>
                      <a:gd name="connsiteY4" fmla="*/ 528320 h 627379"/>
                      <a:gd name="connsiteX5" fmla="*/ 292100 w 470535"/>
                      <a:gd name="connsiteY5" fmla="*/ 627380 h 627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0535" h="627379">
                        <a:moveTo>
                          <a:pt x="0" y="99060"/>
                        </a:moveTo>
                        <a:lnTo>
                          <a:pt x="178435" y="0"/>
                        </a:lnTo>
                        <a:lnTo>
                          <a:pt x="239395" y="109855"/>
                        </a:lnTo>
                        <a:cubicBezTo>
                          <a:pt x="239395" y="109855"/>
                          <a:pt x="189230" y="280670"/>
                          <a:pt x="381000" y="366395"/>
                        </a:cubicBezTo>
                        <a:lnTo>
                          <a:pt x="470535" y="528320"/>
                        </a:lnTo>
                        <a:lnTo>
                          <a:pt x="292100" y="62738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任意形状 157"/>
                  <p:cNvSpPr/>
                  <p:nvPr/>
                </p:nvSpPr>
                <p:spPr>
                  <a:xfrm>
                    <a:off x="5199379" y="-88264"/>
                    <a:ext cx="356235" cy="514984"/>
                  </a:xfrm>
                  <a:custGeom>
                    <a:avLst/>
                    <a:gdLst>
                      <a:gd name="connsiteX0" fmla="*/ 356235 w 356235"/>
                      <a:gd name="connsiteY0" fmla="*/ 457835 h 514984"/>
                      <a:gd name="connsiteX1" fmla="*/ 253365 w 356235"/>
                      <a:gd name="connsiteY1" fmla="*/ 514985 h 514984"/>
                      <a:gd name="connsiteX2" fmla="*/ 0 w 356235"/>
                      <a:gd name="connsiteY2" fmla="*/ 57150 h 514984"/>
                      <a:gd name="connsiteX3" fmla="*/ 103505 w 356235"/>
                      <a:gd name="connsiteY3" fmla="*/ 0 h 51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6235" h="514984">
                        <a:moveTo>
                          <a:pt x="356235" y="457835"/>
                        </a:moveTo>
                        <a:lnTo>
                          <a:pt x="253365" y="514985"/>
                        </a:lnTo>
                        <a:lnTo>
                          <a:pt x="0" y="57150"/>
                        </a:lnTo>
                        <a:lnTo>
                          <a:pt x="103505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任意形状 158"/>
                  <p:cNvSpPr/>
                  <p:nvPr/>
                </p:nvSpPr>
                <p:spPr>
                  <a:xfrm>
                    <a:off x="5302884" y="-99060"/>
                    <a:ext cx="273050" cy="468630"/>
                  </a:xfrm>
                  <a:custGeom>
                    <a:avLst/>
                    <a:gdLst>
                      <a:gd name="connsiteX0" fmla="*/ 252730 w 273050"/>
                      <a:gd name="connsiteY0" fmla="*/ 468630 h 468630"/>
                      <a:gd name="connsiteX1" fmla="*/ 273050 w 273050"/>
                      <a:gd name="connsiteY1" fmla="*/ 457835 h 468630"/>
                      <a:gd name="connsiteX2" fmla="*/ 19685 w 273050"/>
                      <a:gd name="connsiteY2" fmla="*/ 0 h 468630"/>
                      <a:gd name="connsiteX3" fmla="*/ 0 w 273050"/>
                      <a:gd name="connsiteY3" fmla="*/ 10795 h 46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3050" h="468630">
                        <a:moveTo>
                          <a:pt x="252730" y="468630"/>
                        </a:moveTo>
                        <a:lnTo>
                          <a:pt x="273050" y="457835"/>
                        </a:lnTo>
                        <a:lnTo>
                          <a:pt x="19685" y="0"/>
                        </a:lnTo>
                        <a:lnTo>
                          <a:pt x="0" y="1079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任意形状 159"/>
                  <p:cNvSpPr/>
                  <p:nvPr/>
                </p:nvSpPr>
                <p:spPr>
                  <a:xfrm>
                    <a:off x="5350387" y="136533"/>
                    <a:ext cx="61839" cy="61708"/>
                  </a:xfrm>
                  <a:custGeom>
                    <a:avLst/>
                    <a:gdLst>
                      <a:gd name="connsiteX0" fmla="*/ 57907 w 61839"/>
                      <a:gd name="connsiteY0" fmla="*/ 15866 h 61708"/>
                      <a:gd name="connsiteX1" fmla="*/ 45842 w 61839"/>
                      <a:gd name="connsiteY1" fmla="*/ 57776 h 61708"/>
                      <a:gd name="connsiteX2" fmla="*/ 3932 w 61839"/>
                      <a:gd name="connsiteY2" fmla="*/ 45711 h 61708"/>
                      <a:gd name="connsiteX3" fmla="*/ 15997 w 61839"/>
                      <a:gd name="connsiteY3" fmla="*/ 3801 h 61708"/>
                      <a:gd name="connsiteX4" fmla="*/ 57907 w 61839"/>
                      <a:gd name="connsiteY4" fmla="*/ 15866 h 61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839" h="61708">
                        <a:moveTo>
                          <a:pt x="57907" y="15866"/>
                        </a:moveTo>
                        <a:cubicBezTo>
                          <a:pt x="66162" y="31106"/>
                          <a:pt x="61082" y="49521"/>
                          <a:pt x="45842" y="57776"/>
                        </a:cubicBezTo>
                        <a:cubicBezTo>
                          <a:pt x="30603" y="66031"/>
                          <a:pt x="12187" y="60951"/>
                          <a:pt x="3932" y="45711"/>
                        </a:cubicBezTo>
                        <a:cubicBezTo>
                          <a:pt x="-4322" y="30471"/>
                          <a:pt x="757" y="12056"/>
                          <a:pt x="15997" y="3801"/>
                        </a:cubicBezTo>
                        <a:cubicBezTo>
                          <a:pt x="30603" y="-4454"/>
                          <a:pt x="49017" y="1261"/>
                          <a:pt x="57907" y="15866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" name="任意形状 160"/>
                  <p:cNvSpPr/>
                  <p:nvPr/>
                </p:nvSpPr>
                <p:spPr>
                  <a:xfrm>
                    <a:off x="5376545" y="153035"/>
                    <a:ext cx="8889" cy="29209"/>
                  </a:xfrm>
                  <a:custGeom>
                    <a:avLst/>
                    <a:gdLst>
                      <a:gd name="connsiteX0" fmla="*/ 8890 w 8889"/>
                      <a:gd name="connsiteY0" fmla="*/ 0 h 29209"/>
                      <a:gd name="connsiteX1" fmla="*/ 0 w 8889"/>
                      <a:gd name="connsiteY1" fmla="*/ 29210 h 29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89" h="29209">
                        <a:moveTo>
                          <a:pt x="8890" y="0"/>
                        </a:moveTo>
                        <a:lnTo>
                          <a:pt x="0" y="2921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任意形状 161"/>
                  <p:cNvSpPr/>
                  <p:nvPr/>
                </p:nvSpPr>
                <p:spPr>
                  <a:xfrm>
                    <a:off x="5366385" y="163195"/>
                    <a:ext cx="29210" cy="8890"/>
                  </a:xfrm>
                  <a:custGeom>
                    <a:avLst/>
                    <a:gdLst>
                      <a:gd name="connsiteX0" fmla="*/ 29210 w 29210"/>
                      <a:gd name="connsiteY0" fmla="*/ 8890 h 8890"/>
                      <a:gd name="connsiteX1" fmla="*/ 0 w 29210"/>
                      <a:gd name="connsiteY1" fmla="*/ 0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210" h="8890">
                        <a:moveTo>
                          <a:pt x="29210" y="889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任意形状 162"/>
                  <p:cNvSpPr/>
                  <p:nvPr/>
                </p:nvSpPr>
                <p:spPr>
                  <a:xfrm>
                    <a:off x="5382259" y="421640"/>
                    <a:ext cx="188595" cy="88900"/>
                  </a:xfrm>
                  <a:custGeom>
                    <a:avLst/>
                    <a:gdLst>
                      <a:gd name="connsiteX0" fmla="*/ 0 w 188595"/>
                      <a:gd name="connsiteY0" fmla="*/ 81280 h 88900"/>
                      <a:gd name="connsiteX1" fmla="*/ 27305 w 188595"/>
                      <a:gd name="connsiteY1" fmla="*/ 88900 h 88900"/>
                      <a:gd name="connsiteX2" fmla="*/ 188595 w 188595"/>
                      <a:gd name="connsiteY2" fmla="*/ 0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595" h="88900">
                        <a:moveTo>
                          <a:pt x="0" y="81280"/>
                        </a:moveTo>
                        <a:lnTo>
                          <a:pt x="27305" y="88900"/>
                        </a:lnTo>
                        <a:lnTo>
                          <a:pt x="188595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任意形状 163"/>
                  <p:cNvSpPr/>
                  <p:nvPr/>
                </p:nvSpPr>
                <p:spPr>
                  <a:xfrm>
                    <a:off x="5570854" y="304800"/>
                    <a:ext cx="168910" cy="116840"/>
                  </a:xfrm>
                  <a:custGeom>
                    <a:avLst/>
                    <a:gdLst>
                      <a:gd name="connsiteX0" fmla="*/ 168910 w 168910"/>
                      <a:gd name="connsiteY0" fmla="*/ 0 h 116840"/>
                      <a:gd name="connsiteX1" fmla="*/ 161290 w 168910"/>
                      <a:gd name="connsiteY1" fmla="*/ 27940 h 116840"/>
                      <a:gd name="connsiteX2" fmla="*/ 0 w 168910"/>
                      <a:gd name="connsiteY2" fmla="*/ 116840 h 116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8910" h="116840">
                        <a:moveTo>
                          <a:pt x="168910" y="0"/>
                        </a:moveTo>
                        <a:lnTo>
                          <a:pt x="161290" y="27940"/>
                        </a:lnTo>
                        <a:lnTo>
                          <a:pt x="0" y="11684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任意形状 164"/>
                  <p:cNvSpPr/>
                  <p:nvPr/>
                </p:nvSpPr>
                <p:spPr>
                  <a:xfrm>
                    <a:off x="5302885" y="-88265"/>
                    <a:ext cx="252729" cy="457835"/>
                  </a:xfrm>
                  <a:custGeom>
                    <a:avLst/>
                    <a:gdLst>
                      <a:gd name="connsiteX0" fmla="*/ 0 w 252729"/>
                      <a:gd name="connsiteY0" fmla="*/ 0 h 457835"/>
                      <a:gd name="connsiteX1" fmla="*/ 252730 w 252729"/>
                      <a:gd name="connsiteY1" fmla="*/ 457835 h 45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2729" h="457835">
                        <a:moveTo>
                          <a:pt x="0" y="0"/>
                        </a:moveTo>
                        <a:lnTo>
                          <a:pt x="252730" y="45783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任意形状 165"/>
                  <p:cNvSpPr/>
                  <p:nvPr/>
                </p:nvSpPr>
                <p:spPr>
                  <a:xfrm>
                    <a:off x="5322570" y="-123825"/>
                    <a:ext cx="297814" cy="482600"/>
                  </a:xfrm>
                  <a:custGeom>
                    <a:avLst/>
                    <a:gdLst>
                      <a:gd name="connsiteX0" fmla="*/ 0 w 297814"/>
                      <a:gd name="connsiteY0" fmla="*/ 24765 h 482600"/>
                      <a:gd name="connsiteX1" fmla="*/ 44450 w 297814"/>
                      <a:gd name="connsiteY1" fmla="*/ 0 h 482600"/>
                      <a:gd name="connsiteX2" fmla="*/ 297815 w 297814"/>
                      <a:gd name="connsiteY2" fmla="*/ 457835 h 482600"/>
                      <a:gd name="connsiteX3" fmla="*/ 253365 w 297814"/>
                      <a:gd name="connsiteY3" fmla="*/ 482600 h 4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814" h="482600">
                        <a:moveTo>
                          <a:pt x="0" y="24765"/>
                        </a:moveTo>
                        <a:lnTo>
                          <a:pt x="44450" y="0"/>
                        </a:lnTo>
                        <a:lnTo>
                          <a:pt x="297815" y="457835"/>
                        </a:lnTo>
                        <a:lnTo>
                          <a:pt x="253365" y="48260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" name="歌者PPT"/>
          <p:cNvSpPr>
            <a:spLocks noGrp="1"/>
          </p:cNvSpPr>
          <p:nvPr>
            <p:ph type="body" sz="quarter" idx="10" hasCustomPrompt="1"/>
          </p:nvPr>
        </p:nvSpPr>
        <p:spPr>
          <a:xfrm>
            <a:off x="3931100" y="5881798"/>
            <a:ext cx="432000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228600" indent="-228600" algn="ctr">
              <a:lnSpc>
                <a:spcPct val="100000"/>
              </a:lnSpc>
              <a:spcBef>
                <a:spcPct val="0"/>
              </a:spcBef>
              <a:buNone/>
              <a:defRPr lang="zh-CN" altLang="en-US" sz="1000" b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zh-CN" altLang="en-US" dirty="0"/>
              <a:t>创作于歌者</a:t>
            </a:r>
            <a:r>
              <a:rPr lang="en-US" altLang="zh-CN" dirty="0"/>
              <a:t>PPT</a:t>
            </a:r>
            <a:endParaRPr lang="en-US" altLang="zh-CN" dirty="0"/>
          </a:p>
        </p:txBody>
      </p:sp>
      <p:sp>
        <p:nvSpPr>
          <p:cNvPr id="4" name="Username"/>
          <p:cNvSpPr>
            <a:spLocks noGrp="1"/>
          </p:cNvSpPr>
          <p:nvPr>
            <p:ph type="body" sz="quarter" idx="11" hasCustomPrompt="1"/>
          </p:nvPr>
        </p:nvSpPr>
        <p:spPr>
          <a:xfrm>
            <a:off x="3931100" y="5589692"/>
            <a:ext cx="4320000" cy="27699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200" b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5" name="Head"/>
          <p:cNvSpPr>
            <a:spLocks noGrp="1"/>
          </p:cNvSpPr>
          <p:nvPr>
            <p:ph type="ctrTitle" hasCustomPrompt="1"/>
          </p:nvPr>
        </p:nvSpPr>
        <p:spPr>
          <a:xfrm>
            <a:off x="673100" y="2761834"/>
            <a:ext cx="10836000" cy="1200329"/>
          </a:xfrm>
        </p:spPr>
        <p:txBody>
          <a:bodyPr wrap="square" anchor="ctr">
            <a:spAutoFit/>
          </a:bodyPr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单击编辑封面标题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6"/>
          <p:cNvGrpSpPr/>
          <p:nvPr userDrawn="1"/>
        </p:nvGrpSpPr>
        <p:grpSpPr>
          <a:xfrm>
            <a:off x="386079" y="329565"/>
            <a:ext cx="11548745" cy="6138544"/>
            <a:chOff x="386079" y="329565"/>
            <a:chExt cx="11548745" cy="6138544"/>
          </a:xfrm>
          <a:noFill/>
        </p:grpSpPr>
        <p:sp>
          <p:nvSpPr>
            <p:cNvPr id="3" name="任意形状 2"/>
            <p:cNvSpPr/>
            <p:nvPr/>
          </p:nvSpPr>
          <p:spPr>
            <a:xfrm>
              <a:off x="3989843" y="5448571"/>
              <a:ext cx="420837" cy="336389"/>
            </a:xfrm>
            <a:custGeom>
              <a:avLst/>
              <a:gdLst>
                <a:gd name="connsiteX0" fmla="*/ 415151 w 420837"/>
                <a:gd name="connsiteY0" fmla="*/ 46083 h 336389"/>
                <a:gd name="connsiteX1" fmla="*/ 232271 w 420837"/>
                <a:gd name="connsiteY1" fmla="*/ 331833 h 336389"/>
                <a:gd name="connsiteX2" fmla="*/ 3671 w 420837"/>
                <a:gd name="connsiteY2" fmla="*/ 185783 h 336389"/>
                <a:gd name="connsiteX3" fmla="*/ 120511 w 420837"/>
                <a:gd name="connsiteY3" fmla="*/ 2903 h 336389"/>
                <a:gd name="connsiteX4" fmla="*/ 266561 w 420837"/>
                <a:gd name="connsiteY4" fmla="*/ 96883 h 336389"/>
                <a:gd name="connsiteX5" fmla="*/ 191631 w 420837"/>
                <a:gd name="connsiteY5" fmla="*/ 213723 h 336389"/>
                <a:gd name="connsiteX6" fmla="*/ 98286 w 420837"/>
                <a:gd name="connsiteY6" fmla="*/ 154033 h 336389"/>
                <a:gd name="connsiteX7" fmla="*/ 146546 w 420837"/>
                <a:gd name="connsiteY7" fmla="*/ 79103 h 336389"/>
                <a:gd name="connsiteX8" fmla="*/ 206236 w 420837"/>
                <a:gd name="connsiteY8" fmla="*/ 117203 h 33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837" h="336389">
                  <a:moveTo>
                    <a:pt x="415151" y="46083"/>
                  </a:moveTo>
                  <a:cubicBezTo>
                    <a:pt x="443726" y="175623"/>
                    <a:pt x="361811" y="303258"/>
                    <a:pt x="232271" y="331833"/>
                  </a:cubicBezTo>
                  <a:cubicBezTo>
                    <a:pt x="128766" y="354693"/>
                    <a:pt x="26531" y="289288"/>
                    <a:pt x="3671" y="185783"/>
                  </a:cubicBezTo>
                  <a:cubicBezTo>
                    <a:pt x="-14744" y="103233"/>
                    <a:pt x="37961" y="21318"/>
                    <a:pt x="120511" y="2903"/>
                  </a:cubicBezTo>
                  <a:cubicBezTo>
                    <a:pt x="186551" y="-11702"/>
                    <a:pt x="251956" y="30208"/>
                    <a:pt x="266561" y="96883"/>
                  </a:cubicBezTo>
                  <a:cubicBezTo>
                    <a:pt x="277991" y="149588"/>
                    <a:pt x="244336" y="202293"/>
                    <a:pt x="191631" y="213723"/>
                  </a:cubicBezTo>
                  <a:cubicBezTo>
                    <a:pt x="149086" y="223248"/>
                    <a:pt x="107176" y="195943"/>
                    <a:pt x="98286" y="154033"/>
                  </a:cubicBezTo>
                  <a:cubicBezTo>
                    <a:pt x="90666" y="120378"/>
                    <a:pt x="112256" y="86723"/>
                    <a:pt x="146546" y="79103"/>
                  </a:cubicBezTo>
                  <a:cubicBezTo>
                    <a:pt x="173851" y="73388"/>
                    <a:pt x="200521" y="90533"/>
                    <a:pt x="206236" y="117203"/>
                  </a:cubicBezTo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/>
            <p:cNvSpPr/>
            <p:nvPr/>
          </p:nvSpPr>
          <p:spPr>
            <a:xfrm>
              <a:off x="11710034" y="3896359"/>
              <a:ext cx="224790" cy="224790"/>
            </a:xfrm>
            <a:custGeom>
              <a:avLst/>
              <a:gdLst>
                <a:gd name="connsiteX0" fmla="*/ 224790 w 224790"/>
                <a:gd name="connsiteY0" fmla="*/ 112395 h 224790"/>
                <a:gd name="connsiteX1" fmla="*/ 112395 w 224790"/>
                <a:gd name="connsiteY1" fmla="*/ 224790 h 224790"/>
                <a:gd name="connsiteX2" fmla="*/ 0 w 224790"/>
                <a:gd name="connsiteY2" fmla="*/ 112395 h 224790"/>
                <a:gd name="connsiteX3" fmla="*/ 112395 w 224790"/>
                <a:gd name="connsiteY3" fmla="*/ 0 h 224790"/>
                <a:gd name="connsiteX4" fmla="*/ 224790 w 224790"/>
                <a:gd name="connsiteY4" fmla="*/ 112395 h 22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90" h="224790">
                  <a:moveTo>
                    <a:pt x="224790" y="112395"/>
                  </a:moveTo>
                  <a:cubicBezTo>
                    <a:pt x="224790" y="174625"/>
                    <a:pt x="174625" y="224790"/>
                    <a:pt x="112395" y="224790"/>
                  </a:cubicBezTo>
                  <a:cubicBezTo>
                    <a:pt x="50165" y="224790"/>
                    <a:pt x="0" y="174625"/>
                    <a:pt x="0" y="112395"/>
                  </a:cubicBezTo>
                  <a:cubicBezTo>
                    <a:pt x="0" y="50165"/>
                    <a:pt x="50165" y="0"/>
                    <a:pt x="112395" y="0"/>
                  </a:cubicBezTo>
                  <a:cubicBezTo>
                    <a:pt x="174625" y="0"/>
                    <a:pt x="224790" y="50165"/>
                    <a:pt x="224790" y="11239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/>
            <p:cNvSpPr/>
            <p:nvPr/>
          </p:nvSpPr>
          <p:spPr>
            <a:xfrm>
              <a:off x="4639309" y="424180"/>
              <a:ext cx="105410" cy="105409"/>
            </a:xfrm>
            <a:custGeom>
              <a:avLst/>
              <a:gdLst>
                <a:gd name="connsiteX0" fmla="*/ 105410 w 105410"/>
                <a:gd name="connsiteY0" fmla="*/ 52705 h 105409"/>
                <a:gd name="connsiteX1" fmla="*/ 52705 w 105410"/>
                <a:gd name="connsiteY1" fmla="*/ 105410 h 105409"/>
                <a:gd name="connsiteX2" fmla="*/ 0 w 105410"/>
                <a:gd name="connsiteY2" fmla="*/ 52705 h 105409"/>
                <a:gd name="connsiteX3" fmla="*/ 52705 w 105410"/>
                <a:gd name="connsiteY3" fmla="*/ 0 h 105409"/>
                <a:gd name="connsiteX4" fmla="*/ 105410 w 105410"/>
                <a:gd name="connsiteY4" fmla="*/ 52705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10" h="105409">
                  <a:moveTo>
                    <a:pt x="105410" y="52705"/>
                  </a:moveTo>
                  <a:cubicBezTo>
                    <a:pt x="105410" y="81915"/>
                    <a:pt x="81915" y="105410"/>
                    <a:pt x="52705" y="105410"/>
                  </a:cubicBezTo>
                  <a:cubicBezTo>
                    <a:pt x="23495" y="105410"/>
                    <a:pt x="0" y="81915"/>
                    <a:pt x="0" y="52705"/>
                  </a:cubicBezTo>
                  <a:cubicBezTo>
                    <a:pt x="0" y="23495"/>
                    <a:pt x="23495" y="0"/>
                    <a:pt x="52705" y="0"/>
                  </a:cubicBezTo>
                  <a:cubicBezTo>
                    <a:pt x="81915" y="0"/>
                    <a:pt x="105410" y="23495"/>
                    <a:pt x="105410" y="5270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>
              <a:off x="3109595" y="1547494"/>
              <a:ext cx="299084" cy="338455"/>
            </a:xfrm>
            <a:custGeom>
              <a:avLst/>
              <a:gdLst>
                <a:gd name="connsiteX0" fmla="*/ 110490 w 299084"/>
                <a:gd name="connsiteY0" fmla="*/ 0 h 338455"/>
                <a:gd name="connsiteX1" fmla="*/ 262255 w 299084"/>
                <a:gd name="connsiteY1" fmla="*/ 247015 h 338455"/>
                <a:gd name="connsiteX2" fmla="*/ 0 w 299084"/>
                <a:gd name="connsiteY2" fmla="*/ 178435 h 338455"/>
                <a:gd name="connsiteX3" fmla="*/ 299085 w 299084"/>
                <a:gd name="connsiteY3" fmla="*/ 82550 h 338455"/>
                <a:gd name="connsiteX4" fmla="*/ 89535 w 299084"/>
                <a:gd name="connsiteY4" fmla="*/ 338455 h 33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084" h="338455">
                  <a:moveTo>
                    <a:pt x="110490" y="0"/>
                  </a:moveTo>
                  <a:lnTo>
                    <a:pt x="262255" y="247015"/>
                  </a:lnTo>
                  <a:lnTo>
                    <a:pt x="0" y="178435"/>
                  </a:lnTo>
                  <a:lnTo>
                    <a:pt x="299085" y="82550"/>
                  </a:lnTo>
                  <a:lnTo>
                    <a:pt x="89535" y="338455"/>
                  </a:ln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形状 6"/>
            <p:cNvSpPr/>
            <p:nvPr/>
          </p:nvSpPr>
          <p:spPr>
            <a:xfrm>
              <a:off x="4038328" y="883919"/>
              <a:ext cx="323960" cy="402677"/>
            </a:xfrm>
            <a:custGeom>
              <a:avLst/>
              <a:gdLst>
                <a:gd name="connsiteX0" fmla="*/ 134892 w 323960"/>
                <a:gd name="connsiteY0" fmla="*/ 0 h 402677"/>
                <a:gd name="connsiteX1" fmla="*/ 321582 w 323960"/>
                <a:gd name="connsiteY1" fmla="*/ 251460 h 402677"/>
                <a:gd name="connsiteX2" fmla="*/ 120922 w 323960"/>
                <a:gd name="connsiteY2" fmla="*/ 400685 h 402677"/>
                <a:gd name="connsiteX3" fmla="*/ 1542 w 323960"/>
                <a:gd name="connsiteY3" fmla="*/ 240030 h 402677"/>
                <a:gd name="connsiteX4" fmla="*/ 130447 w 323960"/>
                <a:gd name="connsiteY4" fmla="*/ 144780 h 402677"/>
                <a:gd name="connsiteX5" fmla="*/ 206647 w 323960"/>
                <a:gd name="connsiteY5" fmla="*/ 247650 h 402677"/>
                <a:gd name="connsiteX6" fmla="*/ 124097 w 323960"/>
                <a:gd name="connsiteY6" fmla="*/ 308610 h 402677"/>
                <a:gd name="connsiteX7" fmla="*/ 75202 w 323960"/>
                <a:gd name="connsiteY7" fmla="*/ 242570 h 402677"/>
                <a:gd name="connsiteX8" fmla="*/ 127907 w 323960"/>
                <a:gd name="connsiteY8" fmla="*/ 203200 h 40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960" h="402677">
                  <a:moveTo>
                    <a:pt x="134892" y="0"/>
                  </a:moveTo>
                  <a:cubicBezTo>
                    <a:pt x="255542" y="17780"/>
                    <a:pt x="339362" y="130175"/>
                    <a:pt x="321582" y="251460"/>
                  </a:cubicBezTo>
                  <a:cubicBezTo>
                    <a:pt x="307612" y="347980"/>
                    <a:pt x="217442" y="415290"/>
                    <a:pt x="120922" y="400685"/>
                  </a:cubicBezTo>
                  <a:cubicBezTo>
                    <a:pt x="43452" y="389255"/>
                    <a:pt x="-9888" y="317500"/>
                    <a:pt x="1542" y="240030"/>
                  </a:cubicBezTo>
                  <a:cubicBezTo>
                    <a:pt x="10432" y="178435"/>
                    <a:pt x="68217" y="135255"/>
                    <a:pt x="130447" y="144780"/>
                  </a:cubicBezTo>
                  <a:cubicBezTo>
                    <a:pt x="179977" y="152400"/>
                    <a:pt x="214267" y="198120"/>
                    <a:pt x="206647" y="247650"/>
                  </a:cubicBezTo>
                  <a:cubicBezTo>
                    <a:pt x="200932" y="287020"/>
                    <a:pt x="164102" y="314960"/>
                    <a:pt x="124097" y="308610"/>
                  </a:cubicBezTo>
                  <a:cubicBezTo>
                    <a:pt x="92347" y="304165"/>
                    <a:pt x="70757" y="274320"/>
                    <a:pt x="75202" y="242570"/>
                  </a:cubicBezTo>
                  <a:cubicBezTo>
                    <a:pt x="79012" y="217170"/>
                    <a:pt x="102507" y="199390"/>
                    <a:pt x="127907" y="203200"/>
                  </a:cubicBezTo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形状 7"/>
            <p:cNvSpPr/>
            <p:nvPr/>
          </p:nvSpPr>
          <p:spPr>
            <a:xfrm>
              <a:off x="2626360" y="3470751"/>
              <a:ext cx="128428" cy="127952"/>
            </a:xfrm>
            <a:custGeom>
              <a:avLst/>
              <a:gdLst>
                <a:gd name="connsiteX0" fmla="*/ 19050 w 128428"/>
                <a:gd name="connsiteY0" fmla="*/ 18574 h 127952"/>
                <a:gd name="connsiteX1" fmla="*/ 109855 w 128428"/>
                <a:gd name="connsiteY1" fmla="*/ 18574 h 127952"/>
                <a:gd name="connsiteX2" fmla="*/ 109855 w 128428"/>
                <a:gd name="connsiteY2" fmla="*/ 109379 h 127952"/>
                <a:gd name="connsiteX3" fmla="*/ 19050 w 128428"/>
                <a:gd name="connsiteY3" fmla="*/ 109379 h 127952"/>
                <a:gd name="connsiteX4" fmla="*/ 19050 w 128428"/>
                <a:gd name="connsiteY4" fmla="*/ 18574 h 12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28" h="127952">
                  <a:moveTo>
                    <a:pt x="19050" y="18574"/>
                  </a:moveTo>
                  <a:cubicBezTo>
                    <a:pt x="43815" y="-6191"/>
                    <a:pt x="84455" y="-6191"/>
                    <a:pt x="109855" y="18574"/>
                  </a:cubicBezTo>
                  <a:cubicBezTo>
                    <a:pt x="134620" y="43339"/>
                    <a:pt x="134620" y="83979"/>
                    <a:pt x="109855" y="109379"/>
                  </a:cubicBezTo>
                  <a:cubicBezTo>
                    <a:pt x="85090" y="134144"/>
                    <a:pt x="44450" y="134144"/>
                    <a:pt x="19050" y="109379"/>
                  </a:cubicBezTo>
                  <a:cubicBezTo>
                    <a:pt x="-6350" y="83979"/>
                    <a:pt x="-6350" y="43339"/>
                    <a:pt x="19050" y="18574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形状 8"/>
            <p:cNvSpPr/>
            <p:nvPr/>
          </p:nvSpPr>
          <p:spPr>
            <a:xfrm>
              <a:off x="4717891" y="4741545"/>
              <a:ext cx="63658" cy="64134"/>
            </a:xfrm>
            <a:custGeom>
              <a:avLst/>
              <a:gdLst>
                <a:gd name="connsiteX0" fmla="*/ 9049 w 63658"/>
                <a:gd name="connsiteY0" fmla="*/ 9525 h 64134"/>
                <a:gd name="connsiteX1" fmla="*/ 54134 w 63658"/>
                <a:gd name="connsiteY1" fmla="*/ 9525 h 64134"/>
                <a:gd name="connsiteX2" fmla="*/ 54134 w 63658"/>
                <a:gd name="connsiteY2" fmla="*/ 54610 h 64134"/>
                <a:gd name="connsiteX3" fmla="*/ 9049 w 63658"/>
                <a:gd name="connsiteY3" fmla="*/ 54610 h 64134"/>
                <a:gd name="connsiteX4" fmla="*/ 9049 w 63658"/>
                <a:gd name="connsiteY4" fmla="*/ 9525 h 6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58" h="64134">
                  <a:moveTo>
                    <a:pt x="9049" y="9525"/>
                  </a:moveTo>
                  <a:cubicBezTo>
                    <a:pt x="21749" y="-3175"/>
                    <a:pt x="41434" y="-3175"/>
                    <a:pt x="54134" y="9525"/>
                  </a:cubicBezTo>
                  <a:cubicBezTo>
                    <a:pt x="66834" y="22225"/>
                    <a:pt x="66834" y="41910"/>
                    <a:pt x="54134" y="54610"/>
                  </a:cubicBezTo>
                  <a:cubicBezTo>
                    <a:pt x="41434" y="67310"/>
                    <a:pt x="21749" y="67310"/>
                    <a:pt x="9049" y="54610"/>
                  </a:cubicBezTo>
                  <a:cubicBezTo>
                    <a:pt x="-3016" y="41910"/>
                    <a:pt x="-3016" y="21590"/>
                    <a:pt x="9049" y="95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形状 9"/>
            <p:cNvSpPr/>
            <p:nvPr/>
          </p:nvSpPr>
          <p:spPr>
            <a:xfrm>
              <a:off x="9617075" y="1490344"/>
              <a:ext cx="274955" cy="235584"/>
            </a:xfrm>
            <a:custGeom>
              <a:avLst/>
              <a:gdLst>
                <a:gd name="connsiteX0" fmla="*/ 62865 w 274955"/>
                <a:gd name="connsiteY0" fmla="*/ 235585 h 235584"/>
                <a:gd name="connsiteX1" fmla="*/ 119380 w 274955"/>
                <a:gd name="connsiteY1" fmla="*/ 0 h 235584"/>
                <a:gd name="connsiteX2" fmla="*/ 233680 w 274955"/>
                <a:gd name="connsiteY2" fmla="*/ 194945 h 235584"/>
                <a:gd name="connsiteX3" fmla="*/ 0 w 274955"/>
                <a:gd name="connsiteY3" fmla="*/ 74930 h 235584"/>
                <a:gd name="connsiteX4" fmla="*/ 274955 w 274955"/>
                <a:gd name="connsiteY4" fmla="*/ 48260 h 2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5" h="235584">
                  <a:moveTo>
                    <a:pt x="62865" y="235585"/>
                  </a:moveTo>
                  <a:lnTo>
                    <a:pt x="119380" y="0"/>
                  </a:lnTo>
                  <a:lnTo>
                    <a:pt x="233680" y="194945"/>
                  </a:lnTo>
                  <a:lnTo>
                    <a:pt x="0" y="74930"/>
                  </a:lnTo>
                  <a:lnTo>
                    <a:pt x="274955" y="48260"/>
                  </a:ln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形状 10"/>
            <p:cNvSpPr/>
            <p:nvPr/>
          </p:nvSpPr>
          <p:spPr>
            <a:xfrm>
              <a:off x="10709909" y="2799079"/>
              <a:ext cx="361315" cy="353695"/>
            </a:xfrm>
            <a:custGeom>
              <a:avLst/>
              <a:gdLst>
                <a:gd name="connsiteX0" fmla="*/ 167005 w 361315"/>
                <a:gd name="connsiteY0" fmla="*/ 353695 h 353695"/>
                <a:gd name="connsiteX1" fmla="*/ 108585 w 361315"/>
                <a:gd name="connsiteY1" fmla="*/ 24765 h 353695"/>
                <a:gd name="connsiteX2" fmla="*/ 361315 w 361315"/>
                <a:gd name="connsiteY2" fmla="*/ 208280 h 353695"/>
                <a:gd name="connsiteX3" fmla="*/ 0 w 361315"/>
                <a:gd name="connsiteY3" fmla="*/ 185420 h 353695"/>
                <a:gd name="connsiteX4" fmla="*/ 332105 w 361315"/>
                <a:gd name="connsiteY4" fmla="*/ 0 h 3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315" h="353695">
                  <a:moveTo>
                    <a:pt x="167005" y="353695"/>
                  </a:moveTo>
                  <a:lnTo>
                    <a:pt x="108585" y="24765"/>
                  </a:lnTo>
                  <a:lnTo>
                    <a:pt x="361315" y="208280"/>
                  </a:lnTo>
                  <a:lnTo>
                    <a:pt x="0" y="185420"/>
                  </a:lnTo>
                  <a:lnTo>
                    <a:pt x="332105" y="0"/>
                  </a:ln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>
              <a:off x="7681594" y="5870575"/>
              <a:ext cx="180340" cy="180340"/>
            </a:xfrm>
            <a:custGeom>
              <a:avLst/>
              <a:gdLst>
                <a:gd name="connsiteX0" fmla="*/ 180340 w 180340"/>
                <a:gd name="connsiteY0" fmla="*/ 90170 h 180340"/>
                <a:gd name="connsiteX1" fmla="*/ 90170 w 180340"/>
                <a:gd name="connsiteY1" fmla="*/ 180340 h 180340"/>
                <a:gd name="connsiteX2" fmla="*/ 0 w 180340"/>
                <a:gd name="connsiteY2" fmla="*/ 90170 h 180340"/>
                <a:gd name="connsiteX3" fmla="*/ 90170 w 180340"/>
                <a:gd name="connsiteY3" fmla="*/ 0 h 180340"/>
                <a:gd name="connsiteX4" fmla="*/ 180340 w 180340"/>
                <a:gd name="connsiteY4" fmla="*/ 90170 h 18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" h="180340">
                  <a:moveTo>
                    <a:pt x="180340" y="90170"/>
                  </a:moveTo>
                  <a:cubicBezTo>
                    <a:pt x="180340" y="140335"/>
                    <a:pt x="139700" y="180340"/>
                    <a:pt x="90170" y="180340"/>
                  </a:cubicBezTo>
                  <a:cubicBezTo>
                    <a:pt x="40005" y="180340"/>
                    <a:pt x="0" y="139700"/>
                    <a:pt x="0" y="90170"/>
                  </a:cubicBezTo>
                  <a:cubicBezTo>
                    <a:pt x="0" y="40005"/>
                    <a:pt x="40640" y="0"/>
                    <a:pt x="90170" y="0"/>
                  </a:cubicBezTo>
                  <a:cubicBezTo>
                    <a:pt x="139700" y="0"/>
                    <a:pt x="180340" y="40640"/>
                    <a:pt x="180340" y="90170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形状 12"/>
            <p:cNvSpPr/>
            <p:nvPr/>
          </p:nvSpPr>
          <p:spPr>
            <a:xfrm>
              <a:off x="6470015" y="649605"/>
              <a:ext cx="90169" cy="90169"/>
            </a:xfrm>
            <a:custGeom>
              <a:avLst/>
              <a:gdLst>
                <a:gd name="connsiteX0" fmla="*/ 90170 w 90169"/>
                <a:gd name="connsiteY0" fmla="*/ 45085 h 90169"/>
                <a:gd name="connsiteX1" fmla="*/ 45085 w 90169"/>
                <a:gd name="connsiteY1" fmla="*/ 90170 h 90169"/>
                <a:gd name="connsiteX2" fmla="*/ 0 w 90169"/>
                <a:gd name="connsiteY2" fmla="*/ 45085 h 90169"/>
                <a:gd name="connsiteX3" fmla="*/ 45085 w 90169"/>
                <a:gd name="connsiteY3" fmla="*/ 0 h 90169"/>
                <a:gd name="connsiteX4" fmla="*/ 90170 w 90169"/>
                <a:gd name="connsiteY4" fmla="*/ 45085 h 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69" h="90169">
                  <a:moveTo>
                    <a:pt x="90170" y="45085"/>
                  </a:moveTo>
                  <a:cubicBezTo>
                    <a:pt x="90170" y="69850"/>
                    <a:pt x="69850" y="90170"/>
                    <a:pt x="45085" y="90170"/>
                  </a:cubicBezTo>
                  <a:cubicBezTo>
                    <a:pt x="20320" y="90170"/>
                    <a:pt x="0" y="69850"/>
                    <a:pt x="0" y="45085"/>
                  </a:cubicBezTo>
                  <a:cubicBezTo>
                    <a:pt x="0" y="20320"/>
                    <a:pt x="20320" y="0"/>
                    <a:pt x="45085" y="0"/>
                  </a:cubicBezTo>
                  <a:cubicBezTo>
                    <a:pt x="69850" y="0"/>
                    <a:pt x="90170" y="20320"/>
                    <a:pt x="90170" y="4508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形状 13"/>
            <p:cNvSpPr/>
            <p:nvPr/>
          </p:nvSpPr>
          <p:spPr>
            <a:xfrm>
              <a:off x="5138420" y="6377940"/>
              <a:ext cx="90170" cy="90169"/>
            </a:xfrm>
            <a:custGeom>
              <a:avLst/>
              <a:gdLst>
                <a:gd name="connsiteX0" fmla="*/ 90170 w 90170"/>
                <a:gd name="connsiteY0" fmla="*/ 45085 h 90169"/>
                <a:gd name="connsiteX1" fmla="*/ 45085 w 90170"/>
                <a:gd name="connsiteY1" fmla="*/ 90170 h 90169"/>
                <a:gd name="connsiteX2" fmla="*/ 0 w 90170"/>
                <a:gd name="connsiteY2" fmla="*/ 45085 h 90169"/>
                <a:gd name="connsiteX3" fmla="*/ 45085 w 90170"/>
                <a:gd name="connsiteY3" fmla="*/ 0 h 90169"/>
                <a:gd name="connsiteX4" fmla="*/ 90170 w 90170"/>
                <a:gd name="connsiteY4" fmla="*/ 45085 h 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0" h="90169">
                  <a:moveTo>
                    <a:pt x="90170" y="45085"/>
                  </a:moveTo>
                  <a:cubicBezTo>
                    <a:pt x="90170" y="69850"/>
                    <a:pt x="69850" y="90170"/>
                    <a:pt x="45085" y="90170"/>
                  </a:cubicBezTo>
                  <a:cubicBezTo>
                    <a:pt x="20320" y="90170"/>
                    <a:pt x="0" y="69850"/>
                    <a:pt x="0" y="45085"/>
                  </a:cubicBezTo>
                  <a:cubicBezTo>
                    <a:pt x="0" y="20320"/>
                    <a:pt x="20320" y="0"/>
                    <a:pt x="45085" y="0"/>
                  </a:cubicBezTo>
                  <a:cubicBezTo>
                    <a:pt x="69850" y="0"/>
                    <a:pt x="90170" y="20320"/>
                    <a:pt x="90170" y="4508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形状 14"/>
            <p:cNvSpPr/>
            <p:nvPr/>
          </p:nvSpPr>
          <p:spPr>
            <a:xfrm>
              <a:off x="9277350" y="4292600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910"/>
                    <a:pt x="168275" y="217170"/>
                    <a:pt x="108585" y="217170"/>
                  </a:cubicBezTo>
                  <a:cubicBezTo>
                    <a:pt x="48260" y="217170"/>
                    <a:pt x="0" y="168275"/>
                    <a:pt x="0" y="108585"/>
                  </a:cubicBezTo>
                  <a:cubicBezTo>
                    <a:pt x="0" y="48260"/>
                    <a:pt x="48895" y="0"/>
                    <a:pt x="108585" y="0"/>
                  </a:cubicBezTo>
                  <a:cubicBezTo>
                    <a:pt x="168275" y="0"/>
                    <a:pt x="217170" y="48895"/>
                    <a:pt x="217170" y="10858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形状 15"/>
            <p:cNvSpPr/>
            <p:nvPr/>
          </p:nvSpPr>
          <p:spPr>
            <a:xfrm>
              <a:off x="2882264" y="4344034"/>
              <a:ext cx="90170" cy="90170"/>
            </a:xfrm>
            <a:custGeom>
              <a:avLst/>
              <a:gdLst>
                <a:gd name="connsiteX0" fmla="*/ 90170 w 90170"/>
                <a:gd name="connsiteY0" fmla="*/ 45085 h 90170"/>
                <a:gd name="connsiteX1" fmla="*/ 45085 w 90170"/>
                <a:gd name="connsiteY1" fmla="*/ 90170 h 90170"/>
                <a:gd name="connsiteX2" fmla="*/ 0 w 90170"/>
                <a:gd name="connsiteY2" fmla="*/ 45085 h 90170"/>
                <a:gd name="connsiteX3" fmla="*/ 45085 w 90170"/>
                <a:gd name="connsiteY3" fmla="*/ 0 h 90170"/>
                <a:gd name="connsiteX4" fmla="*/ 90170 w 90170"/>
                <a:gd name="connsiteY4" fmla="*/ 45085 h 9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0" h="90170">
                  <a:moveTo>
                    <a:pt x="90170" y="45085"/>
                  </a:moveTo>
                  <a:cubicBezTo>
                    <a:pt x="90170" y="69850"/>
                    <a:pt x="69850" y="90170"/>
                    <a:pt x="45085" y="90170"/>
                  </a:cubicBezTo>
                  <a:cubicBezTo>
                    <a:pt x="20320" y="90170"/>
                    <a:pt x="0" y="69850"/>
                    <a:pt x="0" y="45085"/>
                  </a:cubicBezTo>
                  <a:cubicBezTo>
                    <a:pt x="0" y="20320"/>
                    <a:pt x="20320" y="0"/>
                    <a:pt x="45085" y="0"/>
                  </a:cubicBezTo>
                  <a:cubicBezTo>
                    <a:pt x="69850" y="0"/>
                    <a:pt x="90170" y="20320"/>
                    <a:pt x="90170" y="4508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形状 16"/>
            <p:cNvSpPr/>
            <p:nvPr/>
          </p:nvSpPr>
          <p:spPr>
            <a:xfrm>
              <a:off x="7886065" y="329565"/>
              <a:ext cx="90169" cy="90169"/>
            </a:xfrm>
            <a:custGeom>
              <a:avLst/>
              <a:gdLst>
                <a:gd name="connsiteX0" fmla="*/ 90170 w 90169"/>
                <a:gd name="connsiteY0" fmla="*/ 45085 h 90169"/>
                <a:gd name="connsiteX1" fmla="*/ 45085 w 90169"/>
                <a:gd name="connsiteY1" fmla="*/ 90170 h 90169"/>
                <a:gd name="connsiteX2" fmla="*/ 0 w 90169"/>
                <a:gd name="connsiteY2" fmla="*/ 45085 h 90169"/>
                <a:gd name="connsiteX3" fmla="*/ 45085 w 90169"/>
                <a:gd name="connsiteY3" fmla="*/ 0 h 90169"/>
                <a:gd name="connsiteX4" fmla="*/ 90170 w 90169"/>
                <a:gd name="connsiteY4" fmla="*/ 45085 h 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69" h="90169">
                  <a:moveTo>
                    <a:pt x="90170" y="45085"/>
                  </a:moveTo>
                  <a:cubicBezTo>
                    <a:pt x="90170" y="69985"/>
                    <a:pt x="69984" y="90170"/>
                    <a:pt x="45085" y="90170"/>
                  </a:cubicBezTo>
                  <a:cubicBezTo>
                    <a:pt x="20185" y="90170"/>
                    <a:pt x="0" y="69985"/>
                    <a:pt x="0" y="45085"/>
                  </a:cubicBezTo>
                  <a:cubicBezTo>
                    <a:pt x="0" y="20185"/>
                    <a:pt x="20186" y="0"/>
                    <a:pt x="45085" y="0"/>
                  </a:cubicBezTo>
                  <a:cubicBezTo>
                    <a:pt x="69985" y="0"/>
                    <a:pt x="90170" y="20185"/>
                    <a:pt x="90170" y="4508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9115385" y="2426957"/>
              <a:ext cx="381328" cy="429272"/>
            </a:xfrm>
            <a:custGeom>
              <a:avLst/>
              <a:gdLst>
                <a:gd name="connsiteX0" fmla="*/ 113705 w 381328"/>
                <a:gd name="connsiteY0" fmla="*/ 429272 h 429272"/>
                <a:gd name="connsiteX1" fmla="*/ 38139 w 381328"/>
                <a:gd name="connsiteY1" fmla="*/ 90817 h 429272"/>
                <a:gd name="connsiteX2" fmla="*/ 308649 w 381328"/>
                <a:gd name="connsiteY2" fmla="*/ 30492 h 429272"/>
                <a:gd name="connsiteX3" fmla="*/ 356909 w 381328"/>
                <a:gd name="connsiteY3" fmla="*/ 247027 h 429272"/>
                <a:gd name="connsiteX4" fmla="*/ 183555 w 381328"/>
                <a:gd name="connsiteY4" fmla="*/ 285762 h 429272"/>
                <a:gd name="connsiteX5" fmla="*/ 152439 w 381328"/>
                <a:gd name="connsiteY5" fmla="*/ 147332 h 429272"/>
                <a:gd name="connsiteX6" fmla="*/ 263564 w 381328"/>
                <a:gd name="connsiteY6" fmla="*/ 122567 h 429272"/>
                <a:gd name="connsiteX7" fmla="*/ 283249 w 381328"/>
                <a:gd name="connsiteY7" fmla="*/ 211467 h 429272"/>
                <a:gd name="connsiteX8" fmla="*/ 212130 w 381328"/>
                <a:gd name="connsiteY8" fmla="*/ 227342 h 4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328" h="429272">
                  <a:moveTo>
                    <a:pt x="113705" y="429272"/>
                  </a:moveTo>
                  <a:cubicBezTo>
                    <a:pt x="-595" y="356882"/>
                    <a:pt x="-34251" y="205117"/>
                    <a:pt x="38139" y="90817"/>
                  </a:cubicBezTo>
                  <a:cubicBezTo>
                    <a:pt x="95924" y="-623"/>
                    <a:pt x="217209" y="-27293"/>
                    <a:pt x="308649" y="30492"/>
                  </a:cubicBezTo>
                  <a:cubicBezTo>
                    <a:pt x="381674" y="76847"/>
                    <a:pt x="403264" y="174002"/>
                    <a:pt x="356909" y="247027"/>
                  </a:cubicBezTo>
                  <a:cubicBezTo>
                    <a:pt x="319445" y="305447"/>
                    <a:pt x="241974" y="322592"/>
                    <a:pt x="183555" y="285762"/>
                  </a:cubicBezTo>
                  <a:cubicBezTo>
                    <a:pt x="136564" y="255917"/>
                    <a:pt x="123230" y="194322"/>
                    <a:pt x="152439" y="147332"/>
                  </a:cubicBezTo>
                  <a:cubicBezTo>
                    <a:pt x="175934" y="109867"/>
                    <a:pt x="226099" y="99072"/>
                    <a:pt x="263564" y="122567"/>
                  </a:cubicBezTo>
                  <a:cubicBezTo>
                    <a:pt x="293409" y="141617"/>
                    <a:pt x="302299" y="180987"/>
                    <a:pt x="283249" y="211467"/>
                  </a:cubicBezTo>
                  <a:cubicBezTo>
                    <a:pt x="268009" y="235597"/>
                    <a:pt x="236259" y="242582"/>
                    <a:pt x="212130" y="227342"/>
                  </a:cubicBezTo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形状 18"/>
            <p:cNvSpPr/>
            <p:nvPr/>
          </p:nvSpPr>
          <p:spPr>
            <a:xfrm>
              <a:off x="8531859" y="1815464"/>
              <a:ext cx="90170" cy="90170"/>
            </a:xfrm>
            <a:custGeom>
              <a:avLst/>
              <a:gdLst>
                <a:gd name="connsiteX0" fmla="*/ 90170 w 90170"/>
                <a:gd name="connsiteY0" fmla="*/ 45085 h 90170"/>
                <a:gd name="connsiteX1" fmla="*/ 45085 w 90170"/>
                <a:gd name="connsiteY1" fmla="*/ 90170 h 90170"/>
                <a:gd name="connsiteX2" fmla="*/ 0 w 90170"/>
                <a:gd name="connsiteY2" fmla="*/ 45085 h 90170"/>
                <a:gd name="connsiteX3" fmla="*/ 45085 w 90170"/>
                <a:gd name="connsiteY3" fmla="*/ 0 h 90170"/>
                <a:gd name="connsiteX4" fmla="*/ 90170 w 90170"/>
                <a:gd name="connsiteY4" fmla="*/ 45085 h 9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0" h="90170">
                  <a:moveTo>
                    <a:pt x="90170" y="45085"/>
                  </a:moveTo>
                  <a:cubicBezTo>
                    <a:pt x="90170" y="69850"/>
                    <a:pt x="69850" y="90170"/>
                    <a:pt x="45085" y="90170"/>
                  </a:cubicBezTo>
                  <a:cubicBezTo>
                    <a:pt x="20320" y="90170"/>
                    <a:pt x="0" y="69850"/>
                    <a:pt x="0" y="45085"/>
                  </a:cubicBezTo>
                  <a:cubicBezTo>
                    <a:pt x="0" y="20320"/>
                    <a:pt x="20320" y="0"/>
                    <a:pt x="45085" y="0"/>
                  </a:cubicBezTo>
                  <a:cubicBezTo>
                    <a:pt x="69850" y="0"/>
                    <a:pt x="90170" y="20320"/>
                    <a:pt x="90170" y="4508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形状 19"/>
            <p:cNvSpPr/>
            <p:nvPr/>
          </p:nvSpPr>
          <p:spPr>
            <a:xfrm>
              <a:off x="2517775" y="348615"/>
              <a:ext cx="90170" cy="90169"/>
            </a:xfrm>
            <a:custGeom>
              <a:avLst/>
              <a:gdLst>
                <a:gd name="connsiteX0" fmla="*/ 90170 w 90170"/>
                <a:gd name="connsiteY0" fmla="*/ 45085 h 90169"/>
                <a:gd name="connsiteX1" fmla="*/ 45085 w 90170"/>
                <a:gd name="connsiteY1" fmla="*/ 90170 h 90169"/>
                <a:gd name="connsiteX2" fmla="*/ 0 w 90170"/>
                <a:gd name="connsiteY2" fmla="*/ 45085 h 90169"/>
                <a:gd name="connsiteX3" fmla="*/ 45085 w 90170"/>
                <a:gd name="connsiteY3" fmla="*/ 0 h 90169"/>
                <a:gd name="connsiteX4" fmla="*/ 90170 w 90170"/>
                <a:gd name="connsiteY4" fmla="*/ 45085 h 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0" h="90169">
                  <a:moveTo>
                    <a:pt x="90170" y="45085"/>
                  </a:moveTo>
                  <a:cubicBezTo>
                    <a:pt x="90170" y="69850"/>
                    <a:pt x="69850" y="90170"/>
                    <a:pt x="45085" y="90170"/>
                  </a:cubicBezTo>
                  <a:cubicBezTo>
                    <a:pt x="20320" y="90170"/>
                    <a:pt x="0" y="69850"/>
                    <a:pt x="0" y="45085"/>
                  </a:cubicBezTo>
                  <a:cubicBezTo>
                    <a:pt x="0" y="20320"/>
                    <a:pt x="20320" y="0"/>
                    <a:pt x="45085" y="0"/>
                  </a:cubicBezTo>
                  <a:cubicBezTo>
                    <a:pt x="69850" y="0"/>
                    <a:pt x="90170" y="20320"/>
                    <a:pt x="90170" y="4508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形状 20"/>
            <p:cNvSpPr/>
            <p:nvPr/>
          </p:nvSpPr>
          <p:spPr>
            <a:xfrm>
              <a:off x="8486775" y="5774690"/>
              <a:ext cx="90169" cy="90169"/>
            </a:xfrm>
            <a:custGeom>
              <a:avLst/>
              <a:gdLst>
                <a:gd name="connsiteX0" fmla="*/ 90170 w 90169"/>
                <a:gd name="connsiteY0" fmla="*/ 45085 h 90169"/>
                <a:gd name="connsiteX1" fmla="*/ 45085 w 90169"/>
                <a:gd name="connsiteY1" fmla="*/ 90170 h 90169"/>
                <a:gd name="connsiteX2" fmla="*/ 0 w 90169"/>
                <a:gd name="connsiteY2" fmla="*/ 45085 h 90169"/>
                <a:gd name="connsiteX3" fmla="*/ 45085 w 90169"/>
                <a:gd name="connsiteY3" fmla="*/ 0 h 90169"/>
                <a:gd name="connsiteX4" fmla="*/ 90170 w 90169"/>
                <a:gd name="connsiteY4" fmla="*/ 45085 h 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69" h="90169">
                  <a:moveTo>
                    <a:pt x="90170" y="45085"/>
                  </a:moveTo>
                  <a:cubicBezTo>
                    <a:pt x="90170" y="69850"/>
                    <a:pt x="69850" y="90170"/>
                    <a:pt x="45085" y="90170"/>
                  </a:cubicBezTo>
                  <a:cubicBezTo>
                    <a:pt x="20320" y="90170"/>
                    <a:pt x="0" y="69850"/>
                    <a:pt x="0" y="45085"/>
                  </a:cubicBezTo>
                  <a:cubicBezTo>
                    <a:pt x="0" y="20320"/>
                    <a:pt x="20320" y="0"/>
                    <a:pt x="45085" y="0"/>
                  </a:cubicBezTo>
                  <a:cubicBezTo>
                    <a:pt x="69850" y="0"/>
                    <a:pt x="90170" y="20320"/>
                    <a:pt x="90170" y="4508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形状 21"/>
            <p:cNvSpPr/>
            <p:nvPr/>
          </p:nvSpPr>
          <p:spPr>
            <a:xfrm>
              <a:off x="10096500" y="4810125"/>
              <a:ext cx="44450" cy="44450"/>
            </a:xfrm>
            <a:custGeom>
              <a:avLst/>
              <a:gdLst>
                <a:gd name="connsiteX0" fmla="*/ 44450 w 44450"/>
                <a:gd name="connsiteY0" fmla="*/ 22225 h 44450"/>
                <a:gd name="connsiteX1" fmla="*/ 22225 w 44450"/>
                <a:gd name="connsiteY1" fmla="*/ 44450 h 44450"/>
                <a:gd name="connsiteX2" fmla="*/ 0 w 44450"/>
                <a:gd name="connsiteY2" fmla="*/ 22225 h 44450"/>
                <a:gd name="connsiteX3" fmla="*/ 22225 w 44450"/>
                <a:gd name="connsiteY3" fmla="*/ 0 h 44450"/>
                <a:gd name="connsiteX4" fmla="*/ 44450 w 44450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22225"/>
                  </a:moveTo>
                  <a:cubicBezTo>
                    <a:pt x="44450" y="34925"/>
                    <a:pt x="34290" y="44450"/>
                    <a:pt x="22225" y="44450"/>
                  </a:cubicBezTo>
                  <a:cubicBezTo>
                    <a:pt x="9525" y="44450"/>
                    <a:pt x="0" y="34290"/>
                    <a:pt x="0" y="22225"/>
                  </a:cubicBezTo>
                  <a:cubicBezTo>
                    <a:pt x="0" y="9525"/>
                    <a:pt x="10160" y="0"/>
                    <a:pt x="22225" y="0"/>
                  </a:cubicBezTo>
                  <a:cubicBezTo>
                    <a:pt x="34290" y="0"/>
                    <a:pt x="44450" y="10160"/>
                    <a:pt x="44450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形状 22"/>
            <p:cNvSpPr/>
            <p:nvPr/>
          </p:nvSpPr>
          <p:spPr>
            <a:xfrm>
              <a:off x="9904730" y="6296025"/>
              <a:ext cx="44450" cy="44450"/>
            </a:xfrm>
            <a:custGeom>
              <a:avLst/>
              <a:gdLst>
                <a:gd name="connsiteX0" fmla="*/ 44450 w 44450"/>
                <a:gd name="connsiteY0" fmla="*/ 22225 h 44450"/>
                <a:gd name="connsiteX1" fmla="*/ 22225 w 44450"/>
                <a:gd name="connsiteY1" fmla="*/ 44450 h 44450"/>
                <a:gd name="connsiteX2" fmla="*/ 0 w 44450"/>
                <a:gd name="connsiteY2" fmla="*/ 22225 h 44450"/>
                <a:gd name="connsiteX3" fmla="*/ 22225 w 44450"/>
                <a:gd name="connsiteY3" fmla="*/ 0 h 44450"/>
                <a:gd name="connsiteX4" fmla="*/ 44450 w 44450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22225"/>
                  </a:moveTo>
                  <a:cubicBezTo>
                    <a:pt x="44450" y="34925"/>
                    <a:pt x="34289" y="44450"/>
                    <a:pt x="22225" y="44450"/>
                  </a:cubicBezTo>
                  <a:cubicBezTo>
                    <a:pt x="10160" y="44450"/>
                    <a:pt x="0" y="34290"/>
                    <a:pt x="0" y="22225"/>
                  </a:cubicBezTo>
                  <a:cubicBezTo>
                    <a:pt x="0" y="9525"/>
                    <a:pt x="10160" y="0"/>
                    <a:pt x="22225" y="0"/>
                  </a:cubicBezTo>
                  <a:cubicBezTo>
                    <a:pt x="34289" y="0"/>
                    <a:pt x="44450" y="9525"/>
                    <a:pt x="44450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形状 23"/>
            <p:cNvSpPr/>
            <p:nvPr/>
          </p:nvSpPr>
          <p:spPr>
            <a:xfrm>
              <a:off x="6344920" y="6281420"/>
              <a:ext cx="44450" cy="44450"/>
            </a:xfrm>
            <a:custGeom>
              <a:avLst/>
              <a:gdLst>
                <a:gd name="connsiteX0" fmla="*/ 44450 w 44450"/>
                <a:gd name="connsiteY0" fmla="*/ 22225 h 44450"/>
                <a:gd name="connsiteX1" fmla="*/ 22225 w 44450"/>
                <a:gd name="connsiteY1" fmla="*/ 44450 h 44450"/>
                <a:gd name="connsiteX2" fmla="*/ 0 w 44450"/>
                <a:gd name="connsiteY2" fmla="*/ 22225 h 44450"/>
                <a:gd name="connsiteX3" fmla="*/ 22225 w 44450"/>
                <a:gd name="connsiteY3" fmla="*/ 0 h 44450"/>
                <a:gd name="connsiteX4" fmla="*/ 44450 w 44450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22225"/>
                  </a:moveTo>
                  <a:cubicBezTo>
                    <a:pt x="44450" y="34925"/>
                    <a:pt x="34290" y="44450"/>
                    <a:pt x="22225" y="44450"/>
                  </a:cubicBezTo>
                  <a:cubicBezTo>
                    <a:pt x="10160" y="44450"/>
                    <a:pt x="0" y="34290"/>
                    <a:pt x="0" y="22225"/>
                  </a:cubicBezTo>
                  <a:cubicBezTo>
                    <a:pt x="0" y="9525"/>
                    <a:pt x="10160" y="0"/>
                    <a:pt x="22225" y="0"/>
                  </a:cubicBezTo>
                  <a:cubicBezTo>
                    <a:pt x="34290" y="0"/>
                    <a:pt x="44450" y="10160"/>
                    <a:pt x="44450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形状 24"/>
            <p:cNvSpPr/>
            <p:nvPr/>
          </p:nvSpPr>
          <p:spPr>
            <a:xfrm>
              <a:off x="386079" y="303022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900"/>
                    <a:pt x="88900" y="114300"/>
                    <a:pt x="57150" y="114300"/>
                  </a:cubicBezTo>
                  <a:cubicBezTo>
                    <a:pt x="25400" y="114300"/>
                    <a:pt x="0" y="88900"/>
                    <a:pt x="0" y="57150"/>
                  </a:cubicBezTo>
                  <a:cubicBezTo>
                    <a:pt x="0" y="25400"/>
                    <a:pt x="25400" y="0"/>
                    <a:pt x="57150" y="0"/>
                  </a:cubicBezTo>
                  <a:cubicBezTo>
                    <a:pt x="88900" y="0"/>
                    <a:pt x="114300" y="25400"/>
                    <a:pt x="114300" y="57150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形状 25"/>
            <p:cNvSpPr/>
            <p:nvPr/>
          </p:nvSpPr>
          <p:spPr>
            <a:xfrm>
              <a:off x="1456055" y="3274059"/>
              <a:ext cx="44450" cy="44450"/>
            </a:xfrm>
            <a:custGeom>
              <a:avLst/>
              <a:gdLst>
                <a:gd name="connsiteX0" fmla="*/ 44450 w 44450"/>
                <a:gd name="connsiteY0" fmla="*/ 22225 h 44450"/>
                <a:gd name="connsiteX1" fmla="*/ 22225 w 44450"/>
                <a:gd name="connsiteY1" fmla="*/ 44450 h 44450"/>
                <a:gd name="connsiteX2" fmla="*/ 0 w 44450"/>
                <a:gd name="connsiteY2" fmla="*/ 22225 h 44450"/>
                <a:gd name="connsiteX3" fmla="*/ 22225 w 44450"/>
                <a:gd name="connsiteY3" fmla="*/ 0 h 44450"/>
                <a:gd name="connsiteX4" fmla="*/ 44450 w 44450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22225"/>
                  </a:moveTo>
                  <a:cubicBezTo>
                    <a:pt x="44450" y="34925"/>
                    <a:pt x="34290" y="44450"/>
                    <a:pt x="22225" y="44450"/>
                  </a:cubicBezTo>
                  <a:cubicBezTo>
                    <a:pt x="9525" y="44450"/>
                    <a:pt x="0" y="34290"/>
                    <a:pt x="0" y="22225"/>
                  </a:cubicBezTo>
                  <a:cubicBezTo>
                    <a:pt x="0" y="9525"/>
                    <a:pt x="10160" y="0"/>
                    <a:pt x="22225" y="0"/>
                  </a:cubicBezTo>
                  <a:cubicBezTo>
                    <a:pt x="34290" y="0"/>
                    <a:pt x="44450" y="10160"/>
                    <a:pt x="44450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形状 26"/>
            <p:cNvSpPr/>
            <p:nvPr/>
          </p:nvSpPr>
          <p:spPr>
            <a:xfrm>
              <a:off x="1831975" y="2272664"/>
              <a:ext cx="44450" cy="44450"/>
            </a:xfrm>
            <a:custGeom>
              <a:avLst/>
              <a:gdLst>
                <a:gd name="connsiteX0" fmla="*/ 44450 w 44450"/>
                <a:gd name="connsiteY0" fmla="*/ 22225 h 44450"/>
                <a:gd name="connsiteX1" fmla="*/ 22225 w 44450"/>
                <a:gd name="connsiteY1" fmla="*/ 44450 h 44450"/>
                <a:gd name="connsiteX2" fmla="*/ 0 w 44450"/>
                <a:gd name="connsiteY2" fmla="*/ 22225 h 44450"/>
                <a:gd name="connsiteX3" fmla="*/ 22225 w 44450"/>
                <a:gd name="connsiteY3" fmla="*/ 0 h 44450"/>
                <a:gd name="connsiteX4" fmla="*/ 44450 w 44450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22225"/>
                  </a:moveTo>
                  <a:cubicBezTo>
                    <a:pt x="44450" y="34925"/>
                    <a:pt x="34290" y="44450"/>
                    <a:pt x="22225" y="44450"/>
                  </a:cubicBezTo>
                  <a:cubicBezTo>
                    <a:pt x="9525" y="44450"/>
                    <a:pt x="0" y="34290"/>
                    <a:pt x="0" y="22225"/>
                  </a:cubicBezTo>
                  <a:cubicBezTo>
                    <a:pt x="0" y="9525"/>
                    <a:pt x="10160" y="0"/>
                    <a:pt x="22225" y="0"/>
                  </a:cubicBezTo>
                  <a:cubicBezTo>
                    <a:pt x="34290" y="0"/>
                    <a:pt x="44450" y="10160"/>
                    <a:pt x="44450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形状 27"/>
            <p:cNvSpPr/>
            <p:nvPr/>
          </p:nvSpPr>
          <p:spPr>
            <a:xfrm>
              <a:off x="3098164" y="2547591"/>
              <a:ext cx="44450" cy="44478"/>
            </a:xfrm>
            <a:custGeom>
              <a:avLst/>
              <a:gdLst>
                <a:gd name="connsiteX0" fmla="*/ 44450 w 44450"/>
                <a:gd name="connsiteY0" fmla="*/ 22253 h 44478"/>
                <a:gd name="connsiteX1" fmla="*/ 22225 w 44450"/>
                <a:gd name="connsiteY1" fmla="*/ 44478 h 44478"/>
                <a:gd name="connsiteX2" fmla="*/ 0 w 44450"/>
                <a:gd name="connsiteY2" fmla="*/ 22253 h 44478"/>
                <a:gd name="connsiteX3" fmla="*/ 22225 w 44450"/>
                <a:gd name="connsiteY3" fmla="*/ 28 h 44478"/>
                <a:gd name="connsiteX4" fmla="*/ 44450 w 44450"/>
                <a:gd name="connsiteY4" fmla="*/ 22253 h 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78">
                  <a:moveTo>
                    <a:pt x="44450" y="22253"/>
                  </a:moveTo>
                  <a:cubicBezTo>
                    <a:pt x="44450" y="34953"/>
                    <a:pt x="34290" y="44478"/>
                    <a:pt x="22225" y="44478"/>
                  </a:cubicBezTo>
                  <a:cubicBezTo>
                    <a:pt x="9525" y="44478"/>
                    <a:pt x="0" y="34318"/>
                    <a:pt x="0" y="22253"/>
                  </a:cubicBezTo>
                  <a:cubicBezTo>
                    <a:pt x="0" y="9553"/>
                    <a:pt x="10160" y="28"/>
                    <a:pt x="22225" y="28"/>
                  </a:cubicBezTo>
                  <a:cubicBezTo>
                    <a:pt x="34290" y="-607"/>
                    <a:pt x="44450" y="9553"/>
                    <a:pt x="44450" y="22253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形状 28"/>
            <p:cNvSpPr/>
            <p:nvPr/>
          </p:nvSpPr>
          <p:spPr>
            <a:xfrm>
              <a:off x="3054350" y="619125"/>
              <a:ext cx="45085" cy="44450"/>
            </a:xfrm>
            <a:custGeom>
              <a:avLst/>
              <a:gdLst>
                <a:gd name="connsiteX0" fmla="*/ 45085 w 45085"/>
                <a:gd name="connsiteY0" fmla="*/ 22225 h 44450"/>
                <a:gd name="connsiteX1" fmla="*/ 22860 w 45085"/>
                <a:gd name="connsiteY1" fmla="*/ 44450 h 44450"/>
                <a:gd name="connsiteX2" fmla="*/ 0 w 45085"/>
                <a:gd name="connsiteY2" fmla="*/ 22225 h 44450"/>
                <a:gd name="connsiteX3" fmla="*/ 22225 w 45085"/>
                <a:gd name="connsiteY3" fmla="*/ 0 h 44450"/>
                <a:gd name="connsiteX4" fmla="*/ 45085 w 45085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5" h="44450">
                  <a:moveTo>
                    <a:pt x="45085" y="22225"/>
                  </a:moveTo>
                  <a:cubicBezTo>
                    <a:pt x="45085" y="34925"/>
                    <a:pt x="34925" y="44450"/>
                    <a:pt x="22860" y="44450"/>
                  </a:cubicBezTo>
                  <a:cubicBezTo>
                    <a:pt x="10795" y="44450"/>
                    <a:pt x="0" y="34925"/>
                    <a:pt x="0" y="22225"/>
                  </a:cubicBezTo>
                  <a:cubicBezTo>
                    <a:pt x="0" y="9525"/>
                    <a:pt x="10160" y="0"/>
                    <a:pt x="22225" y="0"/>
                  </a:cubicBezTo>
                  <a:cubicBezTo>
                    <a:pt x="34290" y="0"/>
                    <a:pt x="45085" y="10160"/>
                    <a:pt x="45085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>
              <a:off x="5549265" y="893444"/>
              <a:ext cx="44450" cy="44450"/>
            </a:xfrm>
            <a:custGeom>
              <a:avLst/>
              <a:gdLst>
                <a:gd name="connsiteX0" fmla="*/ 44450 w 44450"/>
                <a:gd name="connsiteY0" fmla="*/ 22225 h 44450"/>
                <a:gd name="connsiteX1" fmla="*/ 22225 w 44450"/>
                <a:gd name="connsiteY1" fmla="*/ 44450 h 44450"/>
                <a:gd name="connsiteX2" fmla="*/ 0 w 44450"/>
                <a:gd name="connsiteY2" fmla="*/ 22225 h 44450"/>
                <a:gd name="connsiteX3" fmla="*/ 22225 w 44450"/>
                <a:gd name="connsiteY3" fmla="*/ 0 h 44450"/>
                <a:gd name="connsiteX4" fmla="*/ 44450 w 44450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22225"/>
                  </a:moveTo>
                  <a:cubicBezTo>
                    <a:pt x="44450" y="34925"/>
                    <a:pt x="34290" y="44450"/>
                    <a:pt x="22225" y="44450"/>
                  </a:cubicBezTo>
                  <a:cubicBezTo>
                    <a:pt x="9525" y="44450"/>
                    <a:pt x="0" y="34290"/>
                    <a:pt x="0" y="22225"/>
                  </a:cubicBezTo>
                  <a:cubicBezTo>
                    <a:pt x="0" y="9525"/>
                    <a:pt x="10160" y="0"/>
                    <a:pt x="22225" y="0"/>
                  </a:cubicBezTo>
                  <a:cubicBezTo>
                    <a:pt x="34290" y="0"/>
                    <a:pt x="44450" y="10160"/>
                    <a:pt x="44450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形状 30"/>
            <p:cNvSpPr/>
            <p:nvPr/>
          </p:nvSpPr>
          <p:spPr>
            <a:xfrm>
              <a:off x="8143875" y="6282690"/>
              <a:ext cx="44450" cy="44450"/>
            </a:xfrm>
            <a:custGeom>
              <a:avLst/>
              <a:gdLst>
                <a:gd name="connsiteX0" fmla="*/ 44450 w 44450"/>
                <a:gd name="connsiteY0" fmla="*/ 22225 h 44450"/>
                <a:gd name="connsiteX1" fmla="*/ 22225 w 44450"/>
                <a:gd name="connsiteY1" fmla="*/ 44450 h 44450"/>
                <a:gd name="connsiteX2" fmla="*/ 0 w 44450"/>
                <a:gd name="connsiteY2" fmla="*/ 22225 h 44450"/>
                <a:gd name="connsiteX3" fmla="*/ 22225 w 44450"/>
                <a:gd name="connsiteY3" fmla="*/ 0 h 44450"/>
                <a:gd name="connsiteX4" fmla="*/ 44450 w 44450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22225"/>
                  </a:moveTo>
                  <a:cubicBezTo>
                    <a:pt x="44450" y="34925"/>
                    <a:pt x="34290" y="44450"/>
                    <a:pt x="22225" y="44450"/>
                  </a:cubicBezTo>
                  <a:cubicBezTo>
                    <a:pt x="10160" y="44450"/>
                    <a:pt x="0" y="34290"/>
                    <a:pt x="0" y="22225"/>
                  </a:cubicBezTo>
                  <a:cubicBezTo>
                    <a:pt x="0" y="9525"/>
                    <a:pt x="10160" y="0"/>
                    <a:pt x="22225" y="0"/>
                  </a:cubicBezTo>
                  <a:cubicBezTo>
                    <a:pt x="34290" y="0"/>
                    <a:pt x="44450" y="9525"/>
                    <a:pt x="44450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形状 31"/>
            <p:cNvSpPr/>
            <p:nvPr/>
          </p:nvSpPr>
          <p:spPr>
            <a:xfrm>
              <a:off x="10589259" y="2145636"/>
              <a:ext cx="44450" cy="44478"/>
            </a:xfrm>
            <a:custGeom>
              <a:avLst/>
              <a:gdLst>
                <a:gd name="connsiteX0" fmla="*/ 44450 w 44450"/>
                <a:gd name="connsiteY0" fmla="*/ 22253 h 44478"/>
                <a:gd name="connsiteX1" fmla="*/ 22225 w 44450"/>
                <a:gd name="connsiteY1" fmla="*/ 44478 h 44478"/>
                <a:gd name="connsiteX2" fmla="*/ 0 w 44450"/>
                <a:gd name="connsiteY2" fmla="*/ 22253 h 44478"/>
                <a:gd name="connsiteX3" fmla="*/ 22225 w 44450"/>
                <a:gd name="connsiteY3" fmla="*/ 28 h 44478"/>
                <a:gd name="connsiteX4" fmla="*/ 44450 w 44450"/>
                <a:gd name="connsiteY4" fmla="*/ 22253 h 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78">
                  <a:moveTo>
                    <a:pt x="44450" y="22253"/>
                  </a:moveTo>
                  <a:cubicBezTo>
                    <a:pt x="44450" y="34953"/>
                    <a:pt x="34290" y="44478"/>
                    <a:pt x="22225" y="44478"/>
                  </a:cubicBezTo>
                  <a:cubicBezTo>
                    <a:pt x="9525" y="44478"/>
                    <a:pt x="0" y="34318"/>
                    <a:pt x="0" y="22253"/>
                  </a:cubicBezTo>
                  <a:cubicBezTo>
                    <a:pt x="0" y="9553"/>
                    <a:pt x="10160" y="28"/>
                    <a:pt x="22225" y="28"/>
                  </a:cubicBezTo>
                  <a:cubicBezTo>
                    <a:pt x="34925" y="-607"/>
                    <a:pt x="44450" y="9553"/>
                    <a:pt x="44450" y="22253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形状 32"/>
            <p:cNvSpPr/>
            <p:nvPr/>
          </p:nvSpPr>
          <p:spPr>
            <a:xfrm>
              <a:off x="9859644" y="357504"/>
              <a:ext cx="44450" cy="44450"/>
            </a:xfrm>
            <a:custGeom>
              <a:avLst/>
              <a:gdLst>
                <a:gd name="connsiteX0" fmla="*/ 44450 w 44450"/>
                <a:gd name="connsiteY0" fmla="*/ 22225 h 44450"/>
                <a:gd name="connsiteX1" fmla="*/ 22225 w 44450"/>
                <a:gd name="connsiteY1" fmla="*/ 44450 h 44450"/>
                <a:gd name="connsiteX2" fmla="*/ 0 w 44450"/>
                <a:gd name="connsiteY2" fmla="*/ 22225 h 44450"/>
                <a:gd name="connsiteX3" fmla="*/ 22225 w 44450"/>
                <a:gd name="connsiteY3" fmla="*/ 0 h 44450"/>
                <a:gd name="connsiteX4" fmla="*/ 44450 w 44450"/>
                <a:gd name="connsiteY4" fmla="*/ 22225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44450">
                  <a:moveTo>
                    <a:pt x="44450" y="22225"/>
                  </a:moveTo>
                  <a:cubicBezTo>
                    <a:pt x="44450" y="34925"/>
                    <a:pt x="34290" y="44450"/>
                    <a:pt x="22225" y="44450"/>
                  </a:cubicBezTo>
                  <a:cubicBezTo>
                    <a:pt x="10161" y="44450"/>
                    <a:pt x="0" y="34290"/>
                    <a:pt x="0" y="22225"/>
                  </a:cubicBezTo>
                  <a:cubicBezTo>
                    <a:pt x="0" y="9525"/>
                    <a:pt x="10161" y="0"/>
                    <a:pt x="22225" y="0"/>
                  </a:cubicBezTo>
                  <a:cubicBezTo>
                    <a:pt x="34290" y="0"/>
                    <a:pt x="44450" y="9525"/>
                    <a:pt x="44450" y="22225"/>
                  </a:cubicBezTo>
                  <a:close/>
                </a:path>
              </a:pathLst>
            </a:custGeom>
            <a:noFill/>
            <a:ln w="16316" cap="rnd">
              <a:solidFill>
                <a:schemeClr val="accent1">
                  <a:lumMod val="20000"/>
                  <a:lumOff val="80000"/>
                  <a:alpha val="40346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36" name="图片 1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0975" y="-172576"/>
            <a:ext cx="3980532" cy="984339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88168" y="5783378"/>
            <a:ext cx="3780453" cy="1443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图形 2"/>
          <p:cNvGrpSpPr>
            <a:grpSpLocks noChangeAspect="1"/>
          </p:cNvGrpSpPr>
          <p:nvPr userDrawn="1"/>
        </p:nvGrpSpPr>
        <p:grpSpPr>
          <a:xfrm>
            <a:off x="0" y="13998"/>
            <a:ext cx="12170393" cy="6696000"/>
            <a:chOff x="173990" y="252095"/>
            <a:chExt cx="11842750" cy="6515734"/>
          </a:xfrm>
        </p:grpSpPr>
        <p:grpSp>
          <p:nvGrpSpPr>
            <p:cNvPr id="61" name="图形 2"/>
            <p:cNvGrpSpPr/>
            <p:nvPr/>
          </p:nvGrpSpPr>
          <p:grpSpPr>
            <a:xfrm>
              <a:off x="388620" y="252095"/>
              <a:ext cx="11413490" cy="6515734"/>
              <a:chOff x="388620" y="252095"/>
              <a:chExt cx="11413490" cy="6515734"/>
            </a:xfrm>
          </p:grpSpPr>
          <p:sp>
            <p:nvSpPr>
              <p:cNvPr id="81" name="任意形状 80"/>
              <p:cNvSpPr/>
              <p:nvPr/>
            </p:nvSpPr>
            <p:spPr>
              <a:xfrm>
                <a:off x="38862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形状 81"/>
              <p:cNvSpPr/>
              <p:nvPr/>
            </p:nvSpPr>
            <p:spPr>
              <a:xfrm>
                <a:off x="74549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形状 82"/>
              <p:cNvSpPr/>
              <p:nvPr/>
            </p:nvSpPr>
            <p:spPr>
              <a:xfrm>
                <a:off x="110172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形状 83"/>
              <p:cNvSpPr/>
              <p:nvPr/>
            </p:nvSpPr>
            <p:spPr>
              <a:xfrm>
                <a:off x="145859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形状 84"/>
              <p:cNvSpPr/>
              <p:nvPr/>
            </p:nvSpPr>
            <p:spPr>
              <a:xfrm>
                <a:off x="1815464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形状 85"/>
              <p:cNvSpPr/>
              <p:nvPr/>
            </p:nvSpPr>
            <p:spPr>
              <a:xfrm>
                <a:off x="217170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形状 86"/>
              <p:cNvSpPr/>
              <p:nvPr/>
            </p:nvSpPr>
            <p:spPr>
              <a:xfrm>
                <a:off x="252857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形状 87"/>
              <p:cNvSpPr/>
              <p:nvPr/>
            </p:nvSpPr>
            <p:spPr>
              <a:xfrm>
                <a:off x="288544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形状 88"/>
              <p:cNvSpPr/>
              <p:nvPr/>
            </p:nvSpPr>
            <p:spPr>
              <a:xfrm>
                <a:off x="324167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形状 89"/>
              <p:cNvSpPr/>
              <p:nvPr/>
            </p:nvSpPr>
            <p:spPr>
              <a:xfrm>
                <a:off x="359854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形状 90"/>
              <p:cNvSpPr/>
              <p:nvPr/>
            </p:nvSpPr>
            <p:spPr>
              <a:xfrm>
                <a:off x="395541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形状 91"/>
              <p:cNvSpPr/>
              <p:nvPr/>
            </p:nvSpPr>
            <p:spPr>
              <a:xfrm>
                <a:off x="431228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形状 92"/>
              <p:cNvSpPr/>
              <p:nvPr/>
            </p:nvSpPr>
            <p:spPr>
              <a:xfrm>
                <a:off x="466852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形状 93"/>
              <p:cNvSpPr/>
              <p:nvPr/>
            </p:nvSpPr>
            <p:spPr>
              <a:xfrm>
                <a:off x="502539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形状 94"/>
              <p:cNvSpPr/>
              <p:nvPr/>
            </p:nvSpPr>
            <p:spPr>
              <a:xfrm>
                <a:off x="538226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形状 95"/>
              <p:cNvSpPr/>
              <p:nvPr/>
            </p:nvSpPr>
            <p:spPr>
              <a:xfrm>
                <a:off x="573849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形状 96"/>
              <p:cNvSpPr/>
              <p:nvPr/>
            </p:nvSpPr>
            <p:spPr>
              <a:xfrm>
                <a:off x="609536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形状 97"/>
              <p:cNvSpPr/>
              <p:nvPr/>
            </p:nvSpPr>
            <p:spPr>
              <a:xfrm>
                <a:off x="645223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形状 98"/>
              <p:cNvSpPr/>
              <p:nvPr/>
            </p:nvSpPr>
            <p:spPr>
              <a:xfrm>
                <a:off x="680847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形状 99"/>
              <p:cNvSpPr/>
              <p:nvPr/>
            </p:nvSpPr>
            <p:spPr>
              <a:xfrm>
                <a:off x="716534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形状 100"/>
              <p:cNvSpPr/>
              <p:nvPr/>
            </p:nvSpPr>
            <p:spPr>
              <a:xfrm>
                <a:off x="7522209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形状 101"/>
              <p:cNvSpPr/>
              <p:nvPr/>
            </p:nvSpPr>
            <p:spPr>
              <a:xfrm>
                <a:off x="787844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形状 102"/>
              <p:cNvSpPr/>
              <p:nvPr/>
            </p:nvSpPr>
            <p:spPr>
              <a:xfrm>
                <a:off x="823531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形状 103"/>
              <p:cNvSpPr/>
              <p:nvPr/>
            </p:nvSpPr>
            <p:spPr>
              <a:xfrm>
                <a:off x="859218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形状 104"/>
              <p:cNvSpPr/>
              <p:nvPr/>
            </p:nvSpPr>
            <p:spPr>
              <a:xfrm>
                <a:off x="894842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形状 105"/>
              <p:cNvSpPr/>
              <p:nvPr/>
            </p:nvSpPr>
            <p:spPr>
              <a:xfrm>
                <a:off x="930529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形状 106"/>
              <p:cNvSpPr/>
              <p:nvPr/>
            </p:nvSpPr>
            <p:spPr>
              <a:xfrm>
                <a:off x="966216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形状 107"/>
              <p:cNvSpPr/>
              <p:nvPr/>
            </p:nvSpPr>
            <p:spPr>
              <a:xfrm>
                <a:off x="1001839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形状 108"/>
              <p:cNvSpPr/>
              <p:nvPr/>
            </p:nvSpPr>
            <p:spPr>
              <a:xfrm>
                <a:off x="1037526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形状 109"/>
              <p:cNvSpPr/>
              <p:nvPr/>
            </p:nvSpPr>
            <p:spPr>
              <a:xfrm>
                <a:off x="10732135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形状 110"/>
              <p:cNvSpPr/>
              <p:nvPr/>
            </p:nvSpPr>
            <p:spPr>
              <a:xfrm>
                <a:off x="1108837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形状 111"/>
              <p:cNvSpPr/>
              <p:nvPr/>
            </p:nvSpPr>
            <p:spPr>
              <a:xfrm>
                <a:off x="1144524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形状 112"/>
              <p:cNvSpPr/>
              <p:nvPr/>
            </p:nvSpPr>
            <p:spPr>
              <a:xfrm>
                <a:off x="11802110" y="252095"/>
                <a:ext cx="6350" cy="6515734"/>
              </a:xfrm>
              <a:custGeom>
                <a:avLst/>
                <a:gdLst>
                  <a:gd name="connsiteX0" fmla="*/ 0 w 6350"/>
                  <a:gd name="connsiteY0" fmla="*/ 0 h 6515734"/>
                  <a:gd name="connsiteX1" fmla="*/ 0 w 6350"/>
                  <a:gd name="connsiteY1" fmla="*/ 6515736 h 65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" h="6515734">
                    <a:moveTo>
                      <a:pt x="0" y="0"/>
                    </a:moveTo>
                    <a:lnTo>
                      <a:pt x="0" y="6515736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2" name="图形 2"/>
            <p:cNvGrpSpPr/>
            <p:nvPr/>
          </p:nvGrpSpPr>
          <p:grpSpPr>
            <a:xfrm>
              <a:off x="173990" y="478155"/>
              <a:ext cx="11842750" cy="6063615"/>
              <a:chOff x="173990" y="478155"/>
              <a:chExt cx="11842750" cy="6063615"/>
            </a:xfrm>
          </p:grpSpPr>
          <p:sp>
            <p:nvSpPr>
              <p:cNvPr id="63" name="任意形状 62"/>
              <p:cNvSpPr/>
              <p:nvPr/>
            </p:nvSpPr>
            <p:spPr>
              <a:xfrm>
                <a:off x="173989" y="47815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形状 63"/>
              <p:cNvSpPr/>
              <p:nvPr/>
            </p:nvSpPr>
            <p:spPr>
              <a:xfrm>
                <a:off x="173989" y="83502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形状 64"/>
              <p:cNvSpPr/>
              <p:nvPr/>
            </p:nvSpPr>
            <p:spPr>
              <a:xfrm>
                <a:off x="173989" y="119189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形状 65"/>
              <p:cNvSpPr/>
              <p:nvPr/>
            </p:nvSpPr>
            <p:spPr>
              <a:xfrm>
                <a:off x="173989" y="154813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形状 66"/>
              <p:cNvSpPr/>
              <p:nvPr/>
            </p:nvSpPr>
            <p:spPr>
              <a:xfrm>
                <a:off x="173989" y="190500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形状 67"/>
              <p:cNvSpPr/>
              <p:nvPr/>
            </p:nvSpPr>
            <p:spPr>
              <a:xfrm>
                <a:off x="173989" y="226187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形状 68"/>
              <p:cNvSpPr/>
              <p:nvPr/>
            </p:nvSpPr>
            <p:spPr>
              <a:xfrm>
                <a:off x="173989" y="261810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形状 69"/>
              <p:cNvSpPr/>
              <p:nvPr/>
            </p:nvSpPr>
            <p:spPr>
              <a:xfrm>
                <a:off x="173989" y="297497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形状 70"/>
              <p:cNvSpPr/>
              <p:nvPr/>
            </p:nvSpPr>
            <p:spPr>
              <a:xfrm>
                <a:off x="173989" y="333184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形状 71"/>
              <p:cNvSpPr/>
              <p:nvPr/>
            </p:nvSpPr>
            <p:spPr>
              <a:xfrm>
                <a:off x="173989" y="368871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形状 72"/>
              <p:cNvSpPr/>
              <p:nvPr/>
            </p:nvSpPr>
            <p:spPr>
              <a:xfrm>
                <a:off x="173989" y="404495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形状 73"/>
              <p:cNvSpPr/>
              <p:nvPr/>
            </p:nvSpPr>
            <p:spPr>
              <a:xfrm>
                <a:off x="173989" y="440182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形状 74"/>
              <p:cNvSpPr/>
              <p:nvPr/>
            </p:nvSpPr>
            <p:spPr>
              <a:xfrm>
                <a:off x="173989" y="475869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形状 75"/>
              <p:cNvSpPr/>
              <p:nvPr/>
            </p:nvSpPr>
            <p:spPr>
              <a:xfrm>
                <a:off x="173989" y="511492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形状 76"/>
              <p:cNvSpPr/>
              <p:nvPr/>
            </p:nvSpPr>
            <p:spPr>
              <a:xfrm>
                <a:off x="173989" y="547179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形状 77"/>
              <p:cNvSpPr/>
              <p:nvPr/>
            </p:nvSpPr>
            <p:spPr>
              <a:xfrm>
                <a:off x="173989" y="5828665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形状 78"/>
              <p:cNvSpPr/>
              <p:nvPr/>
            </p:nvSpPr>
            <p:spPr>
              <a:xfrm>
                <a:off x="173989" y="618490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形状 79"/>
              <p:cNvSpPr/>
              <p:nvPr/>
            </p:nvSpPr>
            <p:spPr>
              <a:xfrm>
                <a:off x="173989" y="6541770"/>
                <a:ext cx="11842750" cy="6350"/>
              </a:xfrm>
              <a:custGeom>
                <a:avLst/>
                <a:gdLst>
                  <a:gd name="connsiteX0" fmla="*/ 11842750 w 11842750"/>
                  <a:gd name="connsiteY0" fmla="*/ 0 h 6350"/>
                  <a:gd name="connsiteX1" fmla="*/ 0 w 11842750"/>
                  <a:gd name="connsiteY1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2750" h="6350">
                    <a:moveTo>
                      <a:pt x="11842750" y="0"/>
                    </a:moveTo>
                    <a:lnTo>
                      <a:pt x="0" y="0"/>
                    </a:lnTo>
                  </a:path>
                </a:pathLst>
              </a:custGeom>
              <a:ln w="6350" cap="rnd">
                <a:solidFill>
                  <a:schemeClr val="accent1">
                    <a:lumMod val="75000"/>
                    <a:alpha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4" name="组合 113"/>
          <p:cNvGrpSpPr/>
          <p:nvPr userDrawn="1"/>
        </p:nvGrpSpPr>
        <p:grpSpPr>
          <a:xfrm>
            <a:off x="-745750" y="-793058"/>
            <a:ext cx="13441192" cy="8529450"/>
            <a:chOff x="-745750" y="-793058"/>
            <a:chExt cx="13441192" cy="8529450"/>
          </a:xfrm>
        </p:grpSpPr>
        <p:grpSp>
          <p:nvGrpSpPr>
            <p:cNvPr id="115" name="图形 6"/>
            <p:cNvGrpSpPr/>
            <p:nvPr/>
          </p:nvGrpSpPr>
          <p:grpSpPr>
            <a:xfrm>
              <a:off x="386079" y="329565"/>
              <a:ext cx="11548745" cy="6138544"/>
              <a:chOff x="386079" y="329565"/>
              <a:chExt cx="11548745" cy="6138544"/>
            </a:xfrm>
            <a:noFill/>
          </p:grpSpPr>
          <p:sp>
            <p:nvSpPr>
              <p:cNvPr id="849" name="任意形状 848"/>
              <p:cNvSpPr/>
              <p:nvPr/>
            </p:nvSpPr>
            <p:spPr>
              <a:xfrm>
                <a:off x="3989843" y="5448571"/>
                <a:ext cx="420837" cy="336389"/>
              </a:xfrm>
              <a:custGeom>
                <a:avLst/>
                <a:gdLst>
                  <a:gd name="connsiteX0" fmla="*/ 415151 w 420837"/>
                  <a:gd name="connsiteY0" fmla="*/ 46083 h 336389"/>
                  <a:gd name="connsiteX1" fmla="*/ 232271 w 420837"/>
                  <a:gd name="connsiteY1" fmla="*/ 331833 h 336389"/>
                  <a:gd name="connsiteX2" fmla="*/ 3671 w 420837"/>
                  <a:gd name="connsiteY2" fmla="*/ 185783 h 336389"/>
                  <a:gd name="connsiteX3" fmla="*/ 120511 w 420837"/>
                  <a:gd name="connsiteY3" fmla="*/ 2903 h 336389"/>
                  <a:gd name="connsiteX4" fmla="*/ 266561 w 420837"/>
                  <a:gd name="connsiteY4" fmla="*/ 96883 h 336389"/>
                  <a:gd name="connsiteX5" fmla="*/ 191631 w 420837"/>
                  <a:gd name="connsiteY5" fmla="*/ 213723 h 336389"/>
                  <a:gd name="connsiteX6" fmla="*/ 98286 w 420837"/>
                  <a:gd name="connsiteY6" fmla="*/ 154033 h 336389"/>
                  <a:gd name="connsiteX7" fmla="*/ 146546 w 420837"/>
                  <a:gd name="connsiteY7" fmla="*/ 79103 h 336389"/>
                  <a:gd name="connsiteX8" fmla="*/ 206236 w 420837"/>
                  <a:gd name="connsiteY8" fmla="*/ 117203 h 336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837" h="336389">
                    <a:moveTo>
                      <a:pt x="415151" y="46083"/>
                    </a:moveTo>
                    <a:cubicBezTo>
                      <a:pt x="443726" y="175623"/>
                      <a:pt x="361811" y="303258"/>
                      <a:pt x="232271" y="331833"/>
                    </a:cubicBezTo>
                    <a:cubicBezTo>
                      <a:pt x="128766" y="354693"/>
                      <a:pt x="26531" y="289288"/>
                      <a:pt x="3671" y="185783"/>
                    </a:cubicBezTo>
                    <a:cubicBezTo>
                      <a:pt x="-14744" y="103233"/>
                      <a:pt x="37961" y="21318"/>
                      <a:pt x="120511" y="2903"/>
                    </a:cubicBezTo>
                    <a:cubicBezTo>
                      <a:pt x="186551" y="-11702"/>
                      <a:pt x="251956" y="30208"/>
                      <a:pt x="266561" y="96883"/>
                    </a:cubicBezTo>
                    <a:cubicBezTo>
                      <a:pt x="277991" y="149588"/>
                      <a:pt x="244336" y="202293"/>
                      <a:pt x="191631" y="213723"/>
                    </a:cubicBezTo>
                    <a:cubicBezTo>
                      <a:pt x="149086" y="223248"/>
                      <a:pt x="107176" y="195943"/>
                      <a:pt x="98286" y="154033"/>
                    </a:cubicBezTo>
                    <a:cubicBezTo>
                      <a:pt x="90666" y="120378"/>
                      <a:pt x="112256" y="86723"/>
                      <a:pt x="146546" y="79103"/>
                    </a:cubicBezTo>
                    <a:cubicBezTo>
                      <a:pt x="173851" y="73388"/>
                      <a:pt x="200521" y="90533"/>
                      <a:pt x="206236" y="117203"/>
                    </a:cubicBezTo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0" name="任意形状 849"/>
              <p:cNvSpPr/>
              <p:nvPr/>
            </p:nvSpPr>
            <p:spPr>
              <a:xfrm>
                <a:off x="11710034" y="3896359"/>
                <a:ext cx="224790" cy="224790"/>
              </a:xfrm>
              <a:custGeom>
                <a:avLst/>
                <a:gdLst>
                  <a:gd name="connsiteX0" fmla="*/ 224790 w 224790"/>
                  <a:gd name="connsiteY0" fmla="*/ 112395 h 224790"/>
                  <a:gd name="connsiteX1" fmla="*/ 112395 w 224790"/>
                  <a:gd name="connsiteY1" fmla="*/ 224790 h 224790"/>
                  <a:gd name="connsiteX2" fmla="*/ 0 w 224790"/>
                  <a:gd name="connsiteY2" fmla="*/ 112395 h 224790"/>
                  <a:gd name="connsiteX3" fmla="*/ 112395 w 224790"/>
                  <a:gd name="connsiteY3" fmla="*/ 0 h 224790"/>
                  <a:gd name="connsiteX4" fmla="*/ 224790 w 224790"/>
                  <a:gd name="connsiteY4" fmla="*/ 112395 h 22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0" h="224790">
                    <a:moveTo>
                      <a:pt x="224790" y="112395"/>
                    </a:moveTo>
                    <a:cubicBezTo>
                      <a:pt x="224790" y="174625"/>
                      <a:pt x="174625" y="224790"/>
                      <a:pt x="112395" y="224790"/>
                    </a:cubicBezTo>
                    <a:cubicBezTo>
                      <a:pt x="50165" y="224790"/>
                      <a:pt x="0" y="174625"/>
                      <a:pt x="0" y="112395"/>
                    </a:cubicBezTo>
                    <a:cubicBezTo>
                      <a:pt x="0" y="50165"/>
                      <a:pt x="50165" y="0"/>
                      <a:pt x="112395" y="0"/>
                    </a:cubicBezTo>
                    <a:cubicBezTo>
                      <a:pt x="174625" y="0"/>
                      <a:pt x="224790" y="50165"/>
                      <a:pt x="224790" y="11239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1" name="任意形状 850"/>
              <p:cNvSpPr/>
              <p:nvPr/>
            </p:nvSpPr>
            <p:spPr>
              <a:xfrm>
                <a:off x="4639309" y="424180"/>
                <a:ext cx="105410" cy="105409"/>
              </a:xfrm>
              <a:custGeom>
                <a:avLst/>
                <a:gdLst>
                  <a:gd name="connsiteX0" fmla="*/ 105410 w 105410"/>
                  <a:gd name="connsiteY0" fmla="*/ 52705 h 105409"/>
                  <a:gd name="connsiteX1" fmla="*/ 52705 w 105410"/>
                  <a:gd name="connsiteY1" fmla="*/ 105410 h 105409"/>
                  <a:gd name="connsiteX2" fmla="*/ 0 w 105410"/>
                  <a:gd name="connsiteY2" fmla="*/ 52705 h 105409"/>
                  <a:gd name="connsiteX3" fmla="*/ 52705 w 105410"/>
                  <a:gd name="connsiteY3" fmla="*/ 0 h 105409"/>
                  <a:gd name="connsiteX4" fmla="*/ 105410 w 105410"/>
                  <a:gd name="connsiteY4" fmla="*/ 52705 h 10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10" h="105409">
                    <a:moveTo>
                      <a:pt x="105410" y="52705"/>
                    </a:moveTo>
                    <a:cubicBezTo>
                      <a:pt x="105410" y="81915"/>
                      <a:pt x="81915" y="105410"/>
                      <a:pt x="52705" y="105410"/>
                    </a:cubicBezTo>
                    <a:cubicBezTo>
                      <a:pt x="23495" y="105410"/>
                      <a:pt x="0" y="81915"/>
                      <a:pt x="0" y="52705"/>
                    </a:cubicBezTo>
                    <a:cubicBezTo>
                      <a:pt x="0" y="23495"/>
                      <a:pt x="23495" y="0"/>
                      <a:pt x="52705" y="0"/>
                    </a:cubicBezTo>
                    <a:cubicBezTo>
                      <a:pt x="81915" y="0"/>
                      <a:pt x="105410" y="23495"/>
                      <a:pt x="105410" y="5270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2" name="任意形状 851"/>
              <p:cNvSpPr/>
              <p:nvPr/>
            </p:nvSpPr>
            <p:spPr>
              <a:xfrm>
                <a:off x="3109595" y="1547494"/>
                <a:ext cx="299084" cy="338455"/>
              </a:xfrm>
              <a:custGeom>
                <a:avLst/>
                <a:gdLst>
                  <a:gd name="connsiteX0" fmla="*/ 110490 w 299084"/>
                  <a:gd name="connsiteY0" fmla="*/ 0 h 338455"/>
                  <a:gd name="connsiteX1" fmla="*/ 262255 w 299084"/>
                  <a:gd name="connsiteY1" fmla="*/ 247015 h 338455"/>
                  <a:gd name="connsiteX2" fmla="*/ 0 w 299084"/>
                  <a:gd name="connsiteY2" fmla="*/ 178435 h 338455"/>
                  <a:gd name="connsiteX3" fmla="*/ 299085 w 299084"/>
                  <a:gd name="connsiteY3" fmla="*/ 82550 h 338455"/>
                  <a:gd name="connsiteX4" fmla="*/ 89535 w 299084"/>
                  <a:gd name="connsiteY4" fmla="*/ 338455 h 33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084" h="338455">
                    <a:moveTo>
                      <a:pt x="110490" y="0"/>
                    </a:moveTo>
                    <a:lnTo>
                      <a:pt x="262255" y="247015"/>
                    </a:lnTo>
                    <a:lnTo>
                      <a:pt x="0" y="178435"/>
                    </a:lnTo>
                    <a:lnTo>
                      <a:pt x="299085" y="82550"/>
                    </a:lnTo>
                    <a:lnTo>
                      <a:pt x="89535" y="338455"/>
                    </a:ln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3" name="任意形状 852"/>
              <p:cNvSpPr/>
              <p:nvPr/>
            </p:nvSpPr>
            <p:spPr>
              <a:xfrm>
                <a:off x="4038328" y="883919"/>
                <a:ext cx="323960" cy="402677"/>
              </a:xfrm>
              <a:custGeom>
                <a:avLst/>
                <a:gdLst>
                  <a:gd name="connsiteX0" fmla="*/ 134892 w 323960"/>
                  <a:gd name="connsiteY0" fmla="*/ 0 h 402677"/>
                  <a:gd name="connsiteX1" fmla="*/ 321582 w 323960"/>
                  <a:gd name="connsiteY1" fmla="*/ 251460 h 402677"/>
                  <a:gd name="connsiteX2" fmla="*/ 120922 w 323960"/>
                  <a:gd name="connsiteY2" fmla="*/ 400685 h 402677"/>
                  <a:gd name="connsiteX3" fmla="*/ 1542 w 323960"/>
                  <a:gd name="connsiteY3" fmla="*/ 240030 h 402677"/>
                  <a:gd name="connsiteX4" fmla="*/ 130447 w 323960"/>
                  <a:gd name="connsiteY4" fmla="*/ 144780 h 402677"/>
                  <a:gd name="connsiteX5" fmla="*/ 206647 w 323960"/>
                  <a:gd name="connsiteY5" fmla="*/ 247650 h 402677"/>
                  <a:gd name="connsiteX6" fmla="*/ 124097 w 323960"/>
                  <a:gd name="connsiteY6" fmla="*/ 308610 h 402677"/>
                  <a:gd name="connsiteX7" fmla="*/ 75202 w 323960"/>
                  <a:gd name="connsiteY7" fmla="*/ 242570 h 402677"/>
                  <a:gd name="connsiteX8" fmla="*/ 127907 w 323960"/>
                  <a:gd name="connsiteY8" fmla="*/ 203200 h 4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960" h="402677">
                    <a:moveTo>
                      <a:pt x="134892" y="0"/>
                    </a:moveTo>
                    <a:cubicBezTo>
                      <a:pt x="255542" y="17780"/>
                      <a:pt x="339362" y="130175"/>
                      <a:pt x="321582" y="251460"/>
                    </a:cubicBezTo>
                    <a:cubicBezTo>
                      <a:pt x="307612" y="347980"/>
                      <a:pt x="217442" y="415290"/>
                      <a:pt x="120922" y="400685"/>
                    </a:cubicBezTo>
                    <a:cubicBezTo>
                      <a:pt x="43452" y="389255"/>
                      <a:pt x="-9888" y="317500"/>
                      <a:pt x="1542" y="240030"/>
                    </a:cubicBezTo>
                    <a:cubicBezTo>
                      <a:pt x="10432" y="178435"/>
                      <a:pt x="68217" y="135255"/>
                      <a:pt x="130447" y="144780"/>
                    </a:cubicBezTo>
                    <a:cubicBezTo>
                      <a:pt x="179977" y="152400"/>
                      <a:pt x="214267" y="198120"/>
                      <a:pt x="206647" y="247650"/>
                    </a:cubicBezTo>
                    <a:cubicBezTo>
                      <a:pt x="200932" y="287020"/>
                      <a:pt x="164102" y="314960"/>
                      <a:pt x="124097" y="308610"/>
                    </a:cubicBezTo>
                    <a:cubicBezTo>
                      <a:pt x="92347" y="304165"/>
                      <a:pt x="70757" y="274320"/>
                      <a:pt x="75202" y="242570"/>
                    </a:cubicBezTo>
                    <a:cubicBezTo>
                      <a:pt x="79012" y="217170"/>
                      <a:pt x="102507" y="199390"/>
                      <a:pt x="127907" y="203200"/>
                    </a:cubicBezTo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4" name="任意形状 853"/>
              <p:cNvSpPr/>
              <p:nvPr/>
            </p:nvSpPr>
            <p:spPr>
              <a:xfrm>
                <a:off x="2626360" y="3470751"/>
                <a:ext cx="128428" cy="127952"/>
              </a:xfrm>
              <a:custGeom>
                <a:avLst/>
                <a:gdLst>
                  <a:gd name="connsiteX0" fmla="*/ 19050 w 128428"/>
                  <a:gd name="connsiteY0" fmla="*/ 18574 h 127952"/>
                  <a:gd name="connsiteX1" fmla="*/ 109855 w 128428"/>
                  <a:gd name="connsiteY1" fmla="*/ 18574 h 127952"/>
                  <a:gd name="connsiteX2" fmla="*/ 109855 w 128428"/>
                  <a:gd name="connsiteY2" fmla="*/ 109379 h 127952"/>
                  <a:gd name="connsiteX3" fmla="*/ 19050 w 128428"/>
                  <a:gd name="connsiteY3" fmla="*/ 109379 h 127952"/>
                  <a:gd name="connsiteX4" fmla="*/ 19050 w 128428"/>
                  <a:gd name="connsiteY4" fmla="*/ 18574 h 1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28" h="127952">
                    <a:moveTo>
                      <a:pt x="19050" y="18574"/>
                    </a:moveTo>
                    <a:cubicBezTo>
                      <a:pt x="43815" y="-6191"/>
                      <a:pt x="84455" y="-6191"/>
                      <a:pt x="109855" y="18574"/>
                    </a:cubicBezTo>
                    <a:cubicBezTo>
                      <a:pt x="134620" y="43339"/>
                      <a:pt x="134620" y="83979"/>
                      <a:pt x="109855" y="109379"/>
                    </a:cubicBezTo>
                    <a:cubicBezTo>
                      <a:pt x="85090" y="134144"/>
                      <a:pt x="44450" y="134144"/>
                      <a:pt x="19050" y="109379"/>
                    </a:cubicBezTo>
                    <a:cubicBezTo>
                      <a:pt x="-6350" y="83979"/>
                      <a:pt x="-6350" y="43339"/>
                      <a:pt x="19050" y="18574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5" name="任意形状 854"/>
              <p:cNvSpPr/>
              <p:nvPr/>
            </p:nvSpPr>
            <p:spPr>
              <a:xfrm>
                <a:off x="4717891" y="4741545"/>
                <a:ext cx="63658" cy="64134"/>
              </a:xfrm>
              <a:custGeom>
                <a:avLst/>
                <a:gdLst>
                  <a:gd name="connsiteX0" fmla="*/ 9049 w 63658"/>
                  <a:gd name="connsiteY0" fmla="*/ 9525 h 64134"/>
                  <a:gd name="connsiteX1" fmla="*/ 54134 w 63658"/>
                  <a:gd name="connsiteY1" fmla="*/ 9525 h 64134"/>
                  <a:gd name="connsiteX2" fmla="*/ 54134 w 63658"/>
                  <a:gd name="connsiteY2" fmla="*/ 54610 h 64134"/>
                  <a:gd name="connsiteX3" fmla="*/ 9049 w 63658"/>
                  <a:gd name="connsiteY3" fmla="*/ 54610 h 64134"/>
                  <a:gd name="connsiteX4" fmla="*/ 9049 w 63658"/>
                  <a:gd name="connsiteY4" fmla="*/ 9525 h 6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58" h="64134">
                    <a:moveTo>
                      <a:pt x="9049" y="9525"/>
                    </a:moveTo>
                    <a:cubicBezTo>
                      <a:pt x="21749" y="-3175"/>
                      <a:pt x="41434" y="-3175"/>
                      <a:pt x="54134" y="9525"/>
                    </a:cubicBezTo>
                    <a:cubicBezTo>
                      <a:pt x="66834" y="22225"/>
                      <a:pt x="66834" y="41910"/>
                      <a:pt x="54134" y="54610"/>
                    </a:cubicBezTo>
                    <a:cubicBezTo>
                      <a:pt x="41434" y="67310"/>
                      <a:pt x="21749" y="67310"/>
                      <a:pt x="9049" y="54610"/>
                    </a:cubicBezTo>
                    <a:cubicBezTo>
                      <a:pt x="-3016" y="41910"/>
                      <a:pt x="-3016" y="21590"/>
                      <a:pt x="9049" y="95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6" name="任意形状 855"/>
              <p:cNvSpPr/>
              <p:nvPr/>
            </p:nvSpPr>
            <p:spPr>
              <a:xfrm>
                <a:off x="9617075" y="1490344"/>
                <a:ext cx="274955" cy="235584"/>
              </a:xfrm>
              <a:custGeom>
                <a:avLst/>
                <a:gdLst>
                  <a:gd name="connsiteX0" fmla="*/ 62865 w 274955"/>
                  <a:gd name="connsiteY0" fmla="*/ 235585 h 235584"/>
                  <a:gd name="connsiteX1" fmla="*/ 119380 w 274955"/>
                  <a:gd name="connsiteY1" fmla="*/ 0 h 235584"/>
                  <a:gd name="connsiteX2" fmla="*/ 233680 w 274955"/>
                  <a:gd name="connsiteY2" fmla="*/ 194945 h 235584"/>
                  <a:gd name="connsiteX3" fmla="*/ 0 w 274955"/>
                  <a:gd name="connsiteY3" fmla="*/ 74930 h 235584"/>
                  <a:gd name="connsiteX4" fmla="*/ 274955 w 274955"/>
                  <a:gd name="connsiteY4" fmla="*/ 48260 h 23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955" h="235584">
                    <a:moveTo>
                      <a:pt x="62865" y="235585"/>
                    </a:moveTo>
                    <a:lnTo>
                      <a:pt x="119380" y="0"/>
                    </a:lnTo>
                    <a:lnTo>
                      <a:pt x="233680" y="194945"/>
                    </a:lnTo>
                    <a:lnTo>
                      <a:pt x="0" y="74930"/>
                    </a:lnTo>
                    <a:lnTo>
                      <a:pt x="274955" y="48260"/>
                    </a:ln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7" name="任意形状 856"/>
              <p:cNvSpPr/>
              <p:nvPr/>
            </p:nvSpPr>
            <p:spPr>
              <a:xfrm>
                <a:off x="10709909" y="2799079"/>
                <a:ext cx="361315" cy="353695"/>
              </a:xfrm>
              <a:custGeom>
                <a:avLst/>
                <a:gdLst>
                  <a:gd name="connsiteX0" fmla="*/ 167005 w 361315"/>
                  <a:gd name="connsiteY0" fmla="*/ 353695 h 353695"/>
                  <a:gd name="connsiteX1" fmla="*/ 108585 w 361315"/>
                  <a:gd name="connsiteY1" fmla="*/ 24765 h 353695"/>
                  <a:gd name="connsiteX2" fmla="*/ 361315 w 361315"/>
                  <a:gd name="connsiteY2" fmla="*/ 208280 h 353695"/>
                  <a:gd name="connsiteX3" fmla="*/ 0 w 361315"/>
                  <a:gd name="connsiteY3" fmla="*/ 185420 h 353695"/>
                  <a:gd name="connsiteX4" fmla="*/ 332105 w 361315"/>
                  <a:gd name="connsiteY4" fmla="*/ 0 h 35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15" h="353695">
                    <a:moveTo>
                      <a:pt x="167005" y="353695"/>
                    </a:moveTo>
                    <a:lnTo>
                      <a:pt x="108585" y="24765"/>
                    </a:lnTo>
                    <a:lnTo>
                      <a:pt x="361315" y="208280"/>
                    </a:lnTo>
                    <a:lnTo>
                      <a:pt x="0" y="185420"/>
                    </a:lnTo>
                    <a:lnTo>
                      <a:pt x="332105" y="0"/>
                    </a:ln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8" name="任意形状 857"/>
              <p:cNvSpPr/>
              <p:nvPr/>
            </p:nvSpPr>
            <p:spPr>
              <a:xfrm>
                <a:off x="7681594" y="5870575"/>
                <a:ext cx="180340" cy="180340"/>
              </a:xfrm>
              <a:custGeom>
                <a:avLst/>
                <a:gdLst>
                  <a:gd name="connsiteX0" fmla="*/ 180340 w 180340"/>
                  <a:gd name="connsiteY0" fmla="*/ 90170 h 180340"/>
                  <a:gd name="connsiteX1" fmla="*/ 90170 w 180340"/>
                  <a:gd name="connsiteY1" fmla="*/ 180340 h 180340"/>
                  <a:gd name="connsiteX2" fmla="*/ 0 w 180340"/>
                  <a:gd name="connsiteY2" fmla="*/ 90170 h 180340"/>
                  <a:gd name="connsiteX3" fmla="*/ 90170 w 180340"/>
                  <a:gd name="connsiteY3" fmla="*/ 0 h 180340"/>
                  <a:gd name="connsiteX4" fmla="*/ 180340 w 180340"/>
                  <a:gd name="connsiteY4" fmla="*/ 90170 h 18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40" h="180340">
                    <a:moveTo>
                      <a:pt x="180340" y="90170"/>
                    </a:moveTo>
                    <a:cubicBezTo>
                      <a:pt x="180340" y="140335"/>
                      <a:pt x="139700" y="180340"/>
                      <a:pt x="90170" y="180340"/>
                    </a:cubicBezTo>
                    <a:cubicBezTo>
                      <a:pt x="40005" y="180340"/>
                      <a:pt x="0" y="139700"/>
                      <a:pt x="0" y="90170"/>
                    </a:cubicBezTo>
                    <a:cubicBezTo>
                      <a:pt x="0" y="40005"/>
                      <a:pt x="40640" y="0"/>
                      <a:pt x="90170" y="0"/>
                    </a:cubicBezTo>
                    <a:cubicBezTo>
                      <a:pt x="139700" y="0"/>
                      <a:pt x="180340" y="40640"/>
                      <a:pt x="180340" y="90170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9" name="任意形状 858"/>
              <p:cNvSpPr/>
              <p:nvPr/>
            </p:nvSpPr>
            <p:spPr>
              <a:xfrm>
                <a:off x="6470015" y="649605"/>
                <a:ext cx="90169" cy="90169"/>
              </a:xfrm>
              <a:custGeom>
                <a:avLst/>
                <a:gdLst>
                  <a:gd name="connsiteX0" fmla="*/ 90170 w 90169"/>
                  <a:gd name="connsiteY0" fmla="*/ 45085 h 90169"/>
                  <a:gd name="connsiteX1" fmla="*/ 45085 w 90169"/>
                  <a:gd name="connsiteY1" fmla="*/ 90170 h 90169"/>
                  <a:gd name="connsiteX2" fmla="*/ 0 w 90169"/>
                  <a:gd name="connsiteY2" fmla="*/ 45085 h 90169"/>
                  <a:gd name="connsiteX3" fmla="*/ 45085 w 90169"/>
                  <a:gd name="connsiteY3" fmla="*/ 0 h 90169"/>
                  <a:gd name="connsiteX4" fmla="*/ 90170 w 90169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69" h="90169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0" name="任意形状 859"/>
              <p:cNvSpPr/>
              <p:nvPr/>
            </p:nvSpPr>
            <p:spPr>
              <a:xfrm>
                <a:off x="5138420" y="6377940"/>
                <a:ext cx="90170" cy="90169"/>
              </a:xfrm>
              <a:custGeom>
                <a:avLst/>
                <a:gdLst>
                  <a:gd name="connsiteX0" fmla="*/ 90170 w 90170"/>
                  <a:gd name="connsiteY0" fmla="*/ 45085 h 90169"/>
                  <a:gd name="connsiteX1" fmla="*/ 45085 w 90170"/>
                  <a:gd name="connsiteY1" fmla="*/ 90170 h 90169"/>
                  <a:gd name="connsiteX2" fmla="*/ 0 w 90170"/>
                  <a:gd name="connsiteY2" fmla="*/ 45085 h 90169"/>
                  <a:gd name="connsiteX3" fmla="*/ 45085 w 90170"/>
                  <a:gd name="connsiteY3" fmla="*/ 0 h 90169"/>
                  <a:gd name="connsiteX4" fmla="*/ 90170 w 90170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70" h="90169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1" name="任意形状 860"/>
              <p:cNvSpPr/>
              <p:nvPr/>
            </p:nvSpPr>
            <p:spPr>
              <a:xfrm>
                <a:off x="9277350" y="4292600"/>
                <a:ext cx="217169" cy="217170"/>
              </a:xfrm>
              <a:custGeom>
                <a:avLst/>
                <a:gdLst>
                  <a:gd name="connsiteX0" fmla="*/ 217170 w 217169"/>
                  <a:gd name="connsiteY0" fmla="*/ 108585 h 217170"/>
                  <a:gd name="connsiteX1" fmla="*/ 108585 w 217169"/>
                  <a:gd name="connsiteY1" fmla="*/ 217170 h 217170"/>
                  <a:gd name="connsiteX2" fmla="*/ 0 w 217169"/>
                  <a:gd name="connsiteY2" fmla="*/ 108585 h 217170"/>
                  <a:gd name="connsiteX3" fmla="*/ 108585 w 217169"/>
                  <a:gd name="connsiteY3" fmla="*/ 0 h 217170"/>
                  <a:gd name="connsiteX4" fmla="*/ 217170 w 217169"/>
                  <a:gd name="connsiteY4" fmla="*/ 108585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69" h="217170">
                    <a:moveTo>
                      <a:pt x="217170" y="108585"/>
                    </a:moveTo>
                    <a:cubicBezTo>
                      <a:pt x="217170" y="168910"/>
                      <a:pt x="168275" y="217170"/>
                      <a:pt x="108585" y="217170"/>
                    </a:cubicBezTo>
                    <a:cubicBezTo>
                      <a:pt x="48260" y="217170"/>
                      <a:pt x="0" y="168275"/>
                      <a:pt x="0" y="108585"/>
                    </a:cubicBezTo>
                    <a:cubicBezTo>
                      <a:pt x="0" y="48260"/>
                      <a:pt x="48895" y="0"/>
                      <a:pt x="108585" y="0"/>
                    </a:cubicBezTo>
                    <a:cubicBezTo>
                      <a:pt x="168275" y="0"/>
                      <a:pt x="217170" y="48895"/>
                      <a:pt x="217170" y="1085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2" name="任意形状 861"/>
              <p:cNvSpPr/>
              <p:nvPr/>
            </p:nvSpPr>
            <p:spPr>
              <a:xfrm>
                <a:off x="2882264" y="4344034"/>
                <a:ext cx="90170" cy="90170"/>
              </a:xfrm>
              <a:custGeom>
                <a:avLst/>
                <a:gdLst>
                  <a:gd name="connsiteX0" fmla="*/ 90170 w 90170"/>
                  <a:gd name="connsiteY0" fmla="*/ 45085 h 90170"/>
                  <a:gd name="connsiteX1" fmla="*/ 45085 w 90170"/>
                  <a:gd name="connsiteY1" fmla="*/ 90170 h 90170"/>
                  <a:gd name="connsiteX2" fmla="*/ 0 w 90170"/>
                  <a:gd name="connsiteY2" fmla="*/ 45085 h 90170"/>
                  <a:gd name="connsiteX3" fmla="*/ 45085 w 90170"/>
                  <a:gd name="connsiteY3" fmla="*/ 0 h 90170"/>
                  <a:gd name="connsiteX4" fmla="*/ 90170 w 90170"/>
                  <a:gd name="connsiteY4" fmla="*/ 45085 h 9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70" h="90170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3" name="任意形状 862"/>
              <p:cNvSpPr/>
              <p:nvPr/>
            </p:nvSpPr>
            <p:spPr>
              <a:xfrm>
                <a:off x="7886065" y="329565"/>
                <a:ext cx="90169" cy="90169"/>
              </a:xfrm>
              <a:custGeom>
                <a:avLst/>
                <a:gdLst>
                  <a:gd name="connsiteX0" fmla="*/ 90170 w 90169"/>
                  <a:gd name="connsiteY0" fmla="*/ 45085 h 90169"/>
                  <a:gd name="connsiteX1" fmla="*/ 45085 w 90169"/>
                  <a:gd name="connsiteY1" fmla="*/ 90170 h 90169"/>
                  <a:gd name="connsiteX2" fmla="*/ 0 w 90169"/>
                  <a:gd name="connsiteY2" fmla="*/ 45085 h 90169"/>
                  <a:gd name="connsiteX3" fmla="*/ 45085 w 90169"/>
                  <a:gd name="connsiteY3" fmla="*/ 0 h 90169"/>
                  <a:gd name="connsiteX4" fmla="*/ 90170 w 90169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69" h="90169">
                    <a:moveTo>
                      <a:pt x="90170" y="45085"/>
                    </a:moveTo>
                    <a:cubicBezTo>
                      <a:pt x="90170" y="69985"/>
                      <a:pt x="69984" y="90170"/>
                      <a:pt x="45085" y="90170"/>
                    </a:cubicBezTo>
                    <a:cubicBezTo>
                      <a:pt x="20185" y="90170"/>
                      <a:pt x="0" y="69985"/>
                      <a:pt x="0" y="45085"/>
                    </a:cubicBezTo>
                    <a:cubicBezTo>
                      <a:pt x="0" y="20185"/>
                      <a:pt x="20186" y="0"/>
                      <a:pt x="45085" y="0"/>
                    </a:cubicBezTo>
                    <a:cubicBezTo>
                      <a:pt x="69985" y="0"/>
                      <a:pt x="90170" y="20185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4" name="任意形状 863"/>
              <p:cNvSpPr/>
              <p:nvPr/>
            </p:nvSpPr>
            <p:spPr>
              <a:xfrm>
                <a:off x="9115385" y="2426957"/>
                <a:ext cx="381328" cy="429272"/>
              </a:xfrm>
              <a:custGeom>
                <a:avLst/>
                <a:gdLst>
                  <a:gd name="connsiteX0" fmla="*/ 113705 w 381328"/>
                  <a:gd name="connsiteY0" fmla="*/ 429272 h 429272"/>
                  <a:gd name="connsiteX1" fmla="*/ 38139 w 381328"/>
                  <a:gd name="connsiteY1" fmla="*/ 90817 h 429272"/>
                  <a:gd name="connsiteX2" fmla="*/ 308649 w 381328"/>
                  <a:gd name="connsiteY2" fmla="*/ 30492 h 429272"/>
                  <a:gd name="connsiteX3" fmla="*/ 356909 w 381328"/>
                  <a:gd name="connsiteY3" fmla="*/ 247027 h 429272"/>
                  <a:gd name="connsiteX4" fmla="*/ 183555 w 381328"/>
                  <a:gd name="connsiteY4" fmla="*/ 285762 h 429272"/>
                  <a:gd name="connsiteX5" fmla="*/ 152439 w 381328"/>
                  <a:gd name="connsiteY5" fmla="*/ 147332 h 429272"/>
                  <a:gd name="connsiteX6" fmla="*/ 263564 w 381328"/>
                  <a:gd name="connsiteY6" fmla="*/ 122567 h 429272"/>
                  <a:gd name="connsiteX7" fmla="*/ 283249 w 381328"/>
                  <a:gd name="connsiteY7" fmla="*/ 211467 h 429272"/>
                  <a:gd name="connsiteX8" fmla="*/ 212130 w 381328"/>
                  <a:gd name="connsiteY8" fmla="*/ 227342 h 42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328" h="429272">
                    <a:moveTo>
                      <a:pt x="113705" y="429272"/>
                    </a:moveTo>
                    <a:cubicBezTo>
                      <a:pt x="-595" y="356882"/>
                      <a:pt x="-34251" y="205117"/>
                      <a:pt x="38139" y="90817"/>
                    </a:cubicBezTo>
                    <a:cubicBezTo>
                      <a:pt x="95924" y="-623"/>
                      <a:pt x="217209" y="-27293"/>
                      <a:pt x="308649" y="30492"/>
                    </a:cubicBezTo>
                    <a:cubicBezTo>
                      <a:pt x="381674" y="76847"/>
                      <a:pt x="403264" y="174002"/>
                      <a:pt x="356909" y="247027"/>
                    </a:cubicBezTo>
                    <a:cubicBezTo>
                      <a:pt x="319445" y="305447"/>
                      <a:pt x="241974" y="322592"/>
                      <a:pt x="183555" y="285762"/>
                    </a:cubicBezTo>
                    <a:cubicBezTo>
                      <a:pt x="136564" y="255917"/>
                      <a:pt x="123230" y="194322"/>
                      <a:pt x="152439" y="147332"/>
                    </a:cubicBezTo>
                    <a:cubicBezTo>
                      <a:pt x="175934" y="109867"/>
                      <a:pt x="226099" y="99072"/>
                      <a:pt x="263564" y="122567"/>
                    </a:cubicBezTo>
                    <a:cubicBezTo>
                      <a:pt x="293409" y="141617"/>
                      <a:pt x="302299" y="180987"/>
                      <a:pt x="283249" y="211467"/>
                    </a:cubicBezTo>
                    <a:cubicBezTo>
                      <a:pt x="268009" y="235597"/>
                      <a:pt x="236259" y="242582"/>
                      <a:pt x="212130" y="227342"/>
                    </a:cubicBezTo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5" name="任意形状 864"/>
              <p:cNvSpPr/>
              <p:nvPr/>
            </p:nvSpPr>
            <p:spPr>
              <a:xfrm>
                <a:off x="8531859" y="1815464"/>
                <a:ext cx="90170" cy="90170"/>
              </a:xfrm>
              <a:custGeom>
                <a:avLst/>
                <a:gdLst>
                  <a:gd name="connsiteX0" fmla="*/ 90170 w 90170"/>
                  <a:gd name="connsiteY0" fmla="*/ 45085 h 90170"/>
                  <a:gd name="connsiteX1" fmla="*/ 45085 w 90170"/>
                  <a:gd name="connsiteY1" fmla="*/ 90170 h 90170"/>
                  <a:gd name="connsiteX2" fmla="*/ 0 w 90170"/>
                  <a:gd name="connsiteY2" fmla="*/ 45085 h 90170"/>
                  <a:gd name="connsiteX3" fmla="*/ 45085 w 90170"/>
                  <a:gd name="connsiteY3" fmla="*/ 0 h 90170"/>
                  <a:gd name="connsiteX4" fmla="*/ 90170 w 90170"/>
                  <a:gd name="connsiteY4" fmla="*/ 45085 h 9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70" h="90170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6" name="任意形状 865"/>
              <p:cNvSpPr/>
              <p:nvPr/>
            </p:nvSpPr>
            <p:spPr>
              <a:xfrm>
                <a:off x="2517775" y="348615"/>
                <a:ext cx="90170" cy="90169"/>
              </a:xfrm>
              <a:custGeom>
                <a:avLst/>
                <a:gdLst>
                  <a:gd name="connsiteX0" fmla="*/ 90170 w 90170"/>
                  <a:gd name="connsiteY0" fmla="*/ 45085 h 90169"/>
                  <a:gd name="connsiteX1" fmla="*/ 45085 w 90170"/>
                  <a:gd name="connsiteY1" fmla="*/ 90170 h 90169"/>
                  <a:gd name="connsiteX2" fmla="*/ 0 w 90170"/>
                  <a:gd name="connsiteY2" fmla="*/ 45085 h 90169"/>
                  <a:gd name="connsiteX3" fmla="*/ 45085 w 90170"/>
                  <a:gd name="connsiteY3" fmla="*/ 0 h 90169"/>
                  <a:gd name="connsiteX4" fmla="*/ 90170 w 90170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70" h="90169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7" name="任意形状 866"/>
              <p:cNvSpPr/>
              <p:nvPr/>
            </p:nvSpPr>
            <p:spPr>
              <a:xfrm>
                <a:off x="8486775" y="5774690"/>
                <a:ext cx="90169" cy="90169"/>
              </a:xfrm>
              <a:custGeom>
                <a:avLst/>
                <a:gdLst>
                  <a:gd name="connsiteX0" fmla="*/ 90170 w 90169"/>
                  <a:gd name="connsiteY0" fmla="*/ 45085 h 90169"/>
                  <a:gd name="connsiteX1" fmla="*/ 45085 w 90169"/>
                  <a:gd name="connsiteY1" fmla="*/ 90170 h 90169"/>
                  <a:gd name="connsiteX2" fmla="*/ 0 w 90169"/>
                  <a:gd name="connsiteY2" fmla="*/ 45085 h 90169"/>
                  <a:gd name="connsiteX3" fmla="*/ 45085 w 90169"/>
                  <a:gd name="connsiteY3" fmla="*/ 0 h 90169"/>
                  <a:gd name="connsiteX4" fmla="*/ 90170 w 90169"/>
                  <a:gd name="connsiteY4" fmla="*/ 45085 h 9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69" h="90169">
                    <a:moveTo>
                      <a:pt x="90170" y="45085"/>
                    </a:moveTo>
                    <a:cubicBezTo>
                      <a:pt x="90170" y="69850"/>
                      <a:pt x="69850" y="90170"/>
                      <a:pt x="45085" y="90170"/>
                    </a:cubicBezTo>
                    <a:cubicBezTo>
                      <a:pt x="20320" y="90170"/>
                      <a:pt x="0" y="69850"/>
                      <a:pt x="0" y="45085"/>
                    </a:cubicBezTo>
                    <a:cubicBezTo>
                      <a:pt x="0" y="20320"/>
                      <a:pt x="20320" y="0"/>
                      <a:pt x="45085" y="0"/>
                    </a:cubicBezTo>
                    <a:cubicBezTo>
                      <a:pt x="69850" y="0"/>
                      <a:pt x="90170" y="20320"/>
                      <a:pt x="90170" y="4508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8" name="任意形状 867"/>
              <p:cNvSpPr/>
              <p:nvPr/>
            </p:nvSpPr>
            <p:spPr>
              <a:xfrm>
                <a:off x="10096500" y="4810125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9525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9" name="任意形状 868"/>
              <p:cNvSpPr/>
              <p:nvPr/>
            </p:nvSpPr>
            <p:spPr>
              <a:xfrm>
                <a:off x="9904730" y="6296025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89" y="44450"/>
                      <a:pt x="22225" y="44450"/>
                    </a:cubicBezTo>
                    <a:cubicBezTo>
                      <a:pt x="10160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89" y="0"/>
                      <a:pt x="44450" y="9525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0" name="任意形状 869"/>
              <p:cNvSpPr/>
              <p:nvPr/>
            </p:nvSpPr>
            <p:spPr>
              <a:xfrm>
                <a:off x="6344920" y="6281420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10160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1" name="任意形状 870"/>
              <p:cNvSpPr/>
              <p:nvPr/>
            </p:nvSpPr>
            <p:spPr>
              <a:xfrm>
                <a:off x="386079" y="303022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900"/>
                      <a:pt x="88900" y="114300"/>
                      <a:pt x="57150" y="114300"/>
                    </a:cubicBezTo>
                    <a:cubicBezTo>
                      <a:pt x="25400" y="114300"/>
                      <a:pt x="0" y="88900"/>
                      <a:pt x="0" y="57150"/>
                    </a:cubicBezTo>
                    <a:cubicBezTo>
                      <a:pt x="0" y="25400"/>
                      <a:pt x="25400" y="0"/>
                      <a:pt x="57150" y="0"/>
                    </a:cubicBezTo>
                    <a:cubicBezTo>
                      <a:pt x="88900" y="0"/>
                      <a:pt x="114300" y="25400"/>
                      <a:pt x="114300" y="57150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2" name="任意形状 871"/>
              <p:cNvSpPr/>
              <p:nvPr/>
            </p:nvSpPr>
            <p:spPr>
              <a:xfrm>
                <a:off x="1456055" y="3274059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9525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3" name="任意形状 872"/>
              <p:cNvSpPr/>
              <p:nvPr/>
            </p:nvSpPr>
            <p:spPr>
              <a:xfrm>
                <a:off x="1831975" y="2272664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9525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4" name="任意形状 873"/>
              <p:cNvSpPr/>
              <p:nvPr/>
            </p:nvSpPr>
            <p:spPr>
              <a:xfrm>
                <a:off x="3098164" y="2547591"/>
                <a:ext cx="44450" cy="44478"/>
              </a:xfrm>
              <a:custGeom>
                <a:avLst/>
                <a:gdLst>
                  <a:gd name="connsiteX0" fmla="*/ 44450 w 44450"/>
                  <a:gd name="connsiteY0" fmla="*/ 22253 h 44478"/>
                  <a:gd name="connsiteX1" fmla="*/ 22225 w 44450"/>
                  <a:gd name="connsiteY1" fmla="*/ 44478 h 44478"/>
                  <a:gd name="connsiteX2" fmla="*/ 0 w 44450"/>
                  <a:gd name="connsiteY2" fmla="*/ 22253 h 44478"/>
                  <a:gd name="connsiteX3" fmla="*/ 22225 w 44450"/>
                  <a:gd name="connsiteY3" fmla="*/ 28 h 44478"/>
                  <a:gd name="connsiteX4" fmla="*/ 44450 w 44450"/>
                  <a:gd name="connsiteY4" fmla="*/ 22253 h 4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78">
                    <a:moveTo>
                      <a:pt x="44450" y="22253"/>
                    </a:moveTo>
                    <a:cubicBezTo>
                      <a:pt x="44450" y="34953"/>
                      <a:pt x="34290" y="44478"/>
                      <a:pt x="22225" y="44478"/>
                    </a:cubicBezTo>
                    <a:cubicBezTo>
                      <a:pt x="9525" y="44478"/>
                      <a:pt x="0" y="34318"/>
                      <a:pt x="0" y="22253"/>
                    </a:cubicBezTo>
                    <a:cubicBezTo>
                      <a:pt x="0" y="9553"/>
                      <a:pt x="10160" y="28"/>
                      <a:pt x="22225" y="28"/>
                    </a:cubicBezTo>
                    <a:cubicBezTo>
                      <a:pt x="34290" y="-607"/>
                      <a:pt x="44450" y="9553"/>
                      <a:pt x="44450" y="22253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5" name="任意形状 874"/>
              <p:cNvSpPr/>
              <p:nvPr/>
            </p:nvSpPr>
            <p:spPr>
              <a:xfrm>
                <a:off x="3054350" y="619125"/>
                <a:ext cx="45085" cy="44450"/>
              </a:xfrm>
              <a:custGeom>
                <a:avLst/>
                <a:gdLst>
                  <a:gd name="connsiteX0" fmla="*/ 45085 w 45085"/>
                  <a:gd name="connsiteY0" fmla="*/ 22225 h 44450"/>
                  <a:gd name="connsiteX1" fmla="*/ 22860 w 45085"/>
                  <a:gd name="connsiteY1" fmla="*/ 44450 h 44450"/>
                  <a:gd name="connsiteX2" fmla="*/ 0 w 45085"/>
                  <a:gd name="connsiteY2" fmla="*/ 22225 h 44450"/>
                  <a:gd name="connsiteX3" fmla="*/ 22225 w 45085"/>
                  <a:gd name="connsiteY3" fmla="*/ 0 h 44450"/>
                  <a:gd name="connsiteX4" fmla="*/ 45085 w 45085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5" h="44450">
                    <a:moveTo>
                      <a:pt x="45085" y="22225"/>
                    </a:moveTo>
                    <a:cubicBezTo>
                      <a:pt x="45085" y="34925"/>
                      <a:pt x="34925" y="44450"/>
                      <a:pt x="22860" y="44450"/>
                    </a:cubicBezTo>
                    <a:cubicBezTo>
                      <a:pt x="10795" y="44450"/>
                      <a:pt x="0" y="34925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5085" y="10160"/>
                      <a:pt x="45085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6" name="任意形状 875"/>
              <p:cNvSpPr/>
              <p:nvPr/>
            </p:nvSpPr>
            <p:spPr>
              <a:xfrm>
                <a:off x="5549265" y="893444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9525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10160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7" name="任意形状 876"/>
              <p:cNvSpPr/>
              <p:nvPr/>
            </p:nvSpPr>
            <p:spPr>
              <a:xfrm>
                <a:off x="8143875" y="6282690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10160" y="44450"/>
                      <a:pt x="0" y="34290"/>
                      <a:pt x="0" y="22225"/>
                    </a:cubicBezTo>
                    <a:cubicBezTo>
                      <a:pt x="0" y="9525"/>
                      <a:pt x="10160" y="0"/>
                      <a:pt x="22225" y="0"/>
                    </a:cubicBezTo>
                    <a:cubicBezTo>
                      <a:pt x="34290" y="0"/>
                      <a:pt x="44450" y="9525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8" name="任意形状 877"/>
              <p:cNvSpPr/>
              <p:nvPr/>
            </p:nvSpPr>
            <p:spPr>
              <a:xfrm>
                <a:off x="10589259" y="2145636"/>
                <a:ext cx="44450" cy="44478"/>
              </a:xfrm>
              <a:custGeom>
                <a:avLst/>
                <a:gdLst>
                  <a:gd name="connsiteX0" fmla="*/ 44450 w 44450"/>
                  <a:gd name="connsiteY0" fmla="*/ 22253 h 44478"/>
                  <a:gd name="connsiteX1" fmla="*/ 22225 w 44450"/>
                  <a:gd name="connsiteY1" fmla="*/ 44478 h 44478"/>
                  <a:gd name="connsiteX2" fmla="*/ 0 w 44450"/>
                  <a:gd name="connsiteY2" fmla="*/ 22253 h 44478"/>
                  <a:gd name="connsiteX3" fmla="*/ 22225 w 44450"/>
                  <a:gd name="connsiteY3" fmla="*/ 28 h 44478"/>
                  <a:gd name="connsiteX4" fmla="*/ 44450 w 44450"/>
                  <a:gd name="connsiteY4" fmla="*/ 22253 h 4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78">
                    <a:moveTo>
                      <a:pt x="44450" y="22253"/>
                    </a:moveTo>
                    <a:cubicBezTo>
                      <a:pt x="44450" y="34953"/>
                      <a:pt x="34290" y="44478"/>
                      <a:pt x="22225" y="44478"/>
                    </a:cubicBezTo>
                    <a:cubicBezTo>
                      <a:pt x="9525" y="44478"/>
                      <a:pt x="0" y="34318"/>
                      <a:pt x="0" y="22253"/>
                    </a:cubicBezTo>
                    <a:cubicBezTo>
                      <a:pt x="0" y="9553"/>
                      <a:pt x="10160" y="28"/>
                      <a:pt x="22225" y="28"/>
                    </a:cubicBezTo>
                    <a:cubicBezTo>
                      <a:pt x="34925" y="-607"/>
                      <a:pt x="44450" y="9553"/>
                      <a:pt x="44450" y="22253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9" name="任意形状 878"/>
              <p:cNvSpPr/>
              <p:nvPr/>
            </p:nvSpPr>
            <p:spPr>
              <a:xfrm>
                <a:off x="9859644" y="357504"/>
                <a:ext cx="44450" cy="44450"/>
              </a:xfrm>
              <a:custGeom>
                <a:avLst/>
                <a:gdLst>
                  <a:gd name="connsiteX0" fmla="*/ 44450 w 44450"/>
                  <a:gd name="connsiteY0" fmla="*/ 22225 h 44450"/>
                  <a:gd name="connsiteX1" fmla="*/ 22225 w 44450"/>
                  <a:gd name="connsiteY1" fmla="*/ 44450 h 44450"/>
                  <a:gd name="connsiteX2" fmla="*/ 0 w 44450"/>
                  <a:gd name="connsiteY2" fmla="*/ 22225 h 44450"/>
                  <a:gd name="connsiteX3" fmla="*/ 22225 w 44450"/>
                  <a:gd name="connsiteY3" fmla="*/ 0 h 44450"/>
                  <a:gd name="connsiteX4" fmla="*/ 44450 w 44450"/>
                  <a:gd name="connsiteY4" fmla="*/ 22225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" h="44450">
                    <a:moveTo>
                      <a:pt x="44450" y="22225"/>
                    </a:moveTo>
                    <a:cubicBezTo>
                      <a:pt x="44450" y="34925"/>
                      <a:pt x="34290" y="44450"/>
                      <a:pt x="22225" y="44450"/>
                    </a:cubicBezTo>
                    <a:cubicBezTo>
                      <a:pt x="10161" y="44450"/>
                      <a:pt x="0" y="34290"/>
                      <a:pt x="0" y="22225"/>
                    </a:cubicBezTo>
                    <a:cubicBezTo>
                      <a:pt x="0" y="9525"/>
                      <a:pt x="10161" y="0"/>
                      <a:pt x="22225" y="0"/>
                    </a:cubicBezTo>
                    <a:cubicBezTo>
                      <a:pt x="34290" y="0"/>
                      <a:pt x="44450" y="9525"/>
                      <a:pt x="44450" y="22225"/>
                    </a:cubicBezTo>
                    <a:close/>
                  </a:path>
                </a:pathLst>
              </a:custGeom>
              <a:noFill/>
              <a:ln w="1631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6" name="图形 6"/>
            <p:cNvGrpSpPr/>
            <p:nvPr/>
          </p:nvGrpSpPr>
          <p:grpSpPr>
            <a:xfrm>
              <a:off x="9754450" y="2554572"/>
              <a:ext cx="527858" cy="1468310"/>
              <a:chOff x="9754450" y="2554572"/>
              <a:chExt cx="527858" cy="1468310"/>
            </a:xfrm>
          </p:grpSpPr>
          <p:grpSp>
            <p:nvGrpSpPr>
              <p:cNvPr id="806" name="图形 6"/>
              <p:cNvGrpSpPr/>
              <p:nvPr/>
            </p:nvGrpSpPr>
            <p:grpSpPr>
              <a:xfrm>
                <a:off x="9754450" y="2555842"/>
                <a:ext cx="527858" cy="1467040"/>
                <a:chOff x="9754450" y="2555842"/>
                <a:chExt cx="527858" cy="1467040"/>
              </a:xfrm>
            </p:grpSpPr>
            <p:sp>
              <p:nvSpPr>
                <p:cNvPr id="821" name="任意形状 820"/>
                <p:cNvSpPr/>
                <p:nvPr/>
              </p:nvSpPr>
              <p:spPr>
                <a:xfrm>
                  <a:off x="10008234" y="3283584"/>
                  <a:ext cx="31115" cy="9525"/>
                </a:xfrm>
                <a:custGeom>
                  <a:avLst/>
                  <a:gdLst>
                    <a:gd name="connsiteX0" fmla="*/ 0 w 31115"/>
                    <a:gd name="connsiteY0" fmla="*/ 0 h 9525"/>
                    <a:gd name="connsiteX1" fmla="*/ 31115 w 31115"/>
                    <a:gd name="connsiteY1" fmla="*/ 9525 h 9525"/>
                    <a:gd name="connsiteX2" fmla="*/ 0 w 31115"/>
                    <a:gd name="connsiteY2" fmla="*/ 0 h 9525"/>
                    <a:gd name="connsiteX3" fmla="*/ 0 w 31115"/>
                    <a:gd name="connsiteY3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15" h="9525">
                      <a:moveTo>
                        <a:pt x="0" y="0"/>
                      </a:moveTo>
                      <a:cubicBezTo>
                        <a:pt x="10160" y="3175"/>
                        <a:pt x="20955" y="6350"/>
                        <a:pt x="31115" y="9525"/>
                      </a:cubicBezTo>
                      <a:cubicBezTo>
                        <a:pt x="20955" y="6985"/>
                        <a:pt x="10795" y="381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2" name="任意形状 821"/>
                <p:cNvSpPr/>
                <p:nvPr/>
              </p:nvSpPr>
              <p:spPr>
                <a:xfrm>
                  <a:off x="9914890" y="3242310"/>
                  <a:ext cx="27304" cy="13969"/>
                </a:xfrm>
                <a:custGeom>
                  <a:avLst/>
                  <a:gdLst>
                    <a:gd name="connsiteX0" fmla="*/ 27305 w 27304"/>
                    <a:gd name="connsiteY0" fmla="*/ 13970 h 13969"/>
                    <a:gd name="connsiteX1" fmla="*/ 0 w 27304"/>
                    <a:gd name="connsiteY1" fmla="*/ 0 h 13969"/>
                    <a:gd name="connsiteX2" fmla="*/ 27305 w 27304"/>
                    <a:gd name="connsiteY2" fmla="*/ 13970 h 1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04" h="13969">
                      <a:moveTo>
                        <a:pt x="27305" y="13970"/>
                      </a:moveTo>
                      <a:cubicBezTo>
                        <a:pt x="16510" y="8890"/>
                        <a:pt x="6985" y="3810"/>
                        <a:pt x="0" y="0"/>
                      </a:cubicBezTo>
                      <a:cubicBezTo>
                        <a:pt x="6985" y="3810"/>
                        <a:pt x="16510" y="8890"/>
                        <a:pt x="27305" y="1397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3" name="任意形状 822"/>
                <p:cNvSpPr/>
                <p:nvPr/>
              </p:nvSpPr>
              <p:spPr>
                <a:xfrm>
                  <a:off x="10184765" y="2641600"/>
                  <a:ext cx="8890" cy="1270"/>
                </a:xfrm>
                <a:custGeom>
                  <a:avLst/>
                  <a:gdLst>
                    <a:gd name="connsiteX0" fmla="*/ 8890 w 8890"/>
                    <a:gd name="connsiteY0" fmla="*/ 1270 h 1270"/>
                    <a:gd name="connsiteX1" fmla="*/ 0 w 8890"/>
                    <a:gd name="connsiteY1" fmla="*/ 0 h 1270"/>
                    <a:gd name="connsiteX2" fmla="*/ 8890 w 8890"/>
                    <a:gd name="connsiteY2" fmla="*/ 1270 h 1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" h="1270">
                      <a:moveTo>
                        <a:pt x="8890" y="1270"/>
                      </a:moveTo>
                      <a:cubicBezTo>
                        <a:pt x="5715" y="635"/>
                        <a:pt x="2540" y="0"/>
                        <a:pt x="0" y="0"/>
                      </a:cubicBezTo>
                      <a:cubicBezTo>
                        <a:pt x="2540" y="0"/>
                        <a:pt x="5715" y="635"/>
                        <a:pt x="8890" y="127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4" name="任意形状 823"/>
                <p:cNvSpPr/>
                <p:nvPr/>
              </p:nvSpPr>
              <p:spPr>
                <a:xfrm>
                  <a:off x="10257790" y="2665729"/>
                  <a:ext cx="1269" cy="635"/>
                </a:xfrm>
                <a:custGeom>
                  <a:avLst/>
                  <a:gdLst>
                    <a:gd name="connsiteX0" fmla="*/ 0 w 1269"/>
                    <a:gd name="connsiteY0" fmla="*/ 0 h 635"/>
                    <a:gd name="connsiteX1" fmla="*/ 1270 w 1269"/>
                    <a:gd name="connsiteY1" fmla="*/ 635 h 635"/>
                    <a:gd name="connsiteX2" fmla="*/ 0 w 1269"/>
                    <a:gd name="connsiteY2" fmla="*/ 0 h 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9" h="635">
                      <a:moveTo>
                        <a:pt x="0" y="0"/>
                      </a:moveTo>
                      <a:cubicBezTo>
                        <a:pt x="635" y="0"/>
                        <a:pt x="1270" y="635"/>
                        <a:pt x="1270" y="635"/>
                      </a:cubicBezTo>
                      <a:cubicBezTo>
                        <a:pt x="635" y="635"/>
                        <a:pt x="635" y="63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5" name="任意形状 824"/>
                <p:cNvSpPr/>
                <p:nvPr/>
              </p:nvSpPr>
              <p:spPr>
                <a:xfrm>
                  <a:off x="9924415" y="3073400"/>
                  <a:ext cx="33654" cy="88264"/>
                </a:xfrm>
                <a:custGeom>
                  <a:avLst/>
                  <a:gdLst>
                    <a:gd name="connsiteX0" fmla="*/ 0 w 33654"/>
                    <a:gd name="connsiteY0" fmla="*/ 88265 h 88264"/>
                    <a:gd name="connsiteX1" fmla="*/ 33655 w 33654"/>
                    <a:gd name="connsiteY1" fmla="*/ 0 h 88264"/>
                    <a:gd name="connsiteX2" fmla="*/ 0 w 33654"/>
                    <a:gd name="connsiteY2" fmla="*/ 88265 h 88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54" h="88264">
                      <a:moveTo>
                        <a:pt x="0" y="88265"/>
                      </a:moveTo>
                      <a:cubicBezTo>
                        <a:pt x="10795" y="59055"/>
                        <a:pt x="21590" y="29210"/>
                        <a:pt x="33655" y="0"/>
                      </a:cubicBezTo>
                      <a:cubicBezTo>
                        <a:pt x="21590" y="29210"/>
                        <a:pt x="10160" y="59055"/>
                        <a:pt x="0" y="88265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6" name="任意形状 825"/>
                <p:cNvSpPr/>
                <p:nvPr/>
              </p:nvSpPr>
              <p:spPr>
                <a:xfrm>
                  <a:off x="10195559" y="2643504"/>
                  <a:ext cx="8255" cy="1905"/>
                </a:xfrm>
                <a:custGeom>
                  <a:avLst/>
                  <a:gdLst>
                    <a:gd name="connsiteX0" fmla="*/ 8255 w 8255"/>
                    <a:gd name="connsiteY0" fmla="*/ 1905 h 1905"/>
                    <a:gd name="connsiteX1" fmla="*/ 0 w 8255"/>
                    <a:gd name="connsiteY1" fmla="*/ 0 h 1905"/>
                    <a:gd name="connsiteX2" fmla="*/ 8255 w 8255"/>
                    <a:gd name="connsiteY2" fmla="*/ 1905 h 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55" h="1905">
                      <a:moveTo>
                        <a:pt x="8255" y="1905"/>
                      </a:moveTo>
                      <a:cubicBezTo>
                        <a:pt x="5080" y="1270"/>
                        <a:pt x="2540" y="635"/>
                        <a:pt x="0" y="0"/>
                      </a:cubicBezTo>
                      <a:cubicBezTo>
                        <a:pt x="2540" y="635"/>
                        <a:pt x="5715" y="635"/>
                        <a:pt x="8255" y="1905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7" name="任意形状 826"/>
                <p:cNvSpPr/>
                <p:nvPr/>
              </p:nvSpPr>
              <p:spPr>
                <a:xfrm>
                  <a:off x="10208259" y="2646045"/>
                  <a:ext cx="4445" cy="1269"/>
                </a:xfrm>
                <a:custGeom>
                  <a:avLst/>
                  <a:gdLst>
                    <a:gd name="connsiteX0" fmla="*/ 4445 w 4445"/>
                    <a:gd name="connsiteY0" fmla="*/ 1270 h 1269"/>
                    <a:gd name="connsiteX1" fmla="*/ 0 w 4445"/>
                    <a:gd name="connsiteY1" fmla="*/ 0 h 1269"/>
                    <a:gd name="connsiteX2" fmla="*/ 4445 w 4445"/>
                    <a:gd name="connsiteY2" fmla="*/ 1270 h 1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45" h="1269">
                      <a:moveTo>
                        <a:pt x="4445" y="1270"/>
                      </a:moveTo>
                      <a:cubicBezTo>
                        <a:pt x="3175" y="635"/>
                        <a:pt x="1905" y="635"/>
                        <a:pt x="0" y="0"/>
                      </a:cubicBezTo>
                      <a:cubicBezTo>
                        <a:pt x="1270" y="635"/>
                        <a:pt x="2540" y="1270"/>
                        <a:pt x="4445" y="127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8" name="任意形状 827"/>
                <p:cNvSpPr/>
                <p:nvPr/>
              </p:nvSpPr>
              <p:spPr>
                <a:xfrm>
                  <a:off x="10175240" y="2640964"/>
                  <a:ext cx="8890" cy="635"/>
                </a:xfrm>
                <a:custGeom>
                  <a:avLst/>
                  <a:gdLst>
                    <a:gd name="connsiteX0" fmla="*/ 8890 w 8890"/>
                    <a:gd name="connsiteY0" fmla="*/ 635 h 635"/>
                    <a:gd name="connsiteX1" fmla="*/ 0 w 8890"/>
                    <a:gd name="connsiteY1" fmla="*/ 0 h 635"/>
                    <a:gd name="connsiteX2" fmla="*/ 8890 w 8890"/>
                    <a:gd name="connsiteY2" fmla="*/ 635 h 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" h="635">
                      <a:moveTo>
                        <a:pt x="8890" y="635"/>
                      </a:moveTo>
                      <a:cubicBezTo>
                        <a:pt x="5715" y="0"/>
                        <a:pt x="3175" y="0"/>
                        <a:pt x="0" y="0"/>
                      </a:cubicBezTo>
                      <a:cubicBezTo>
                        <a:pt x="3175" y="0"/>
                        <a:pt x="5715" y="0"/>
                        <a:pt x="8890" y="635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9" name="任意形状 828"/>
                <p:cNvSpPr/>
                <p:nvPr/>
              </p:nvSpPr>
              <p:spPr>
                <a:xfrm>
                  <a:off x="10252709" y="2663189"/>
                  <a:ext cx="634" cy="635"/>
                </a:xfrm>
                <a:custGeom>
                  <a:avLst/>
                  <a:gdLst>
                    <a:gd name="connsiteX0" fmla="*/ 0 w 634"/>
                    <a:gd name="connsiteY0" fmla="*/ 0 h 635"/>
                    <a:gd name="connsiteX1" fmla="*/ 635 w 634"/>
                    <a:gd name="connsiteY1" fmla="*/ 635 h 635"/>
                    <a:gd name="connsiteX2" fmla="*/ 0 w 634"/>
                    <a:gd name="connsiteY2" fmla="*/ 0 h 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4" h="635">
                      <a:moveTo>
                        <a:pt x="0" y="0"/>
                      </a:moveTo>
                      <a:cubicBezTo>
                        <a:pt x="0" y="0"/>
                        <a:pt x="635" y="635"/>
                        <a:pt x="635" y="635"/>
                      </a:cubicBezTo>
                      <a:cubicBezTo>
                        <a:pt x="635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0" name="任意形状 829"/>
                <p:cNvSpPr/>
                <p:nvPr/>
              </p:nvSpPr>
              <p:spPr>
                <a:xfrm>
                  <a:off x="10246994" y="2660650"/>
                  <a:ext cx="476" cy="6350"/>
                </a:xfrm>
                <a:custGeom>
                  <a:avLst/>
                  <a:gdLst>
                    <a:gd name="connsiteX0" fmla="*/ 0 w 476"/>
                    <a:gd name="connsiteY0" fmla="*/ 0 h 6350"/>
                    <a:gd name="connsiteX1" fmla="*/ 0 w 476"/>
                    <a:gd name="connsiteY1" fmla="*/ 0 h 6350"/>
                    <a:gd name="connsiteX2" fmla="*/ 0 w 476"/>
                    <a:gd name="connsiteY2" fmla="*/ 0 h 6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" h="6350">
                      <a:moveTo>
                        <a:pt x="0" y="0"/>
                      </a:moveTo>
                      <a:cubicBezTo>
                        <a:pt x="636" y="0"/>
                        <a:pt x="636" y="0"/>
                        <a:pt x="0" y="0"/>
                      </a:cubicBezTo>
                      <a:cubicBezTo>
                        <a:pt x="636" y="0"/>
                        <a:pt x="636" y="0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1" name="任意形状 830"/>
                <p:cNvSpPr/>
                <p:nvPr/>
              </p:nvSpPr>
              <p:spPr>
                <a:xfrm>
                  <a:off x="9890759" y="3320415"/>
                  <a:ext cx="17145" cy="9525"/>
                </a:xfrm>
                <a:custGeom>
                  <a:avLst/>
                  <a:gdLst>
                    <a:gd name="connsiteX0" fmla="*/ 17145 w 17145"/>
                    <a:gd name="connsiteY0" fmla="*/ 9525 h 9525"/>
                    <a:gd name="connsiteX1" fmla="*/ 0 w 17145"/>
                    <a:gd name="connsiteY1" fmla="*/ 0 h 9525"/>
                    <a:gd name="connsiteX2" fmla="*/ 13335 w 17145"/>
                    <a:gd name="connsiteY2" fmla="*/ 7620 h 9525"/>
                    <a:gd name="connsiteX3" fmla="*/ 17145 w 17145"/>
                    <a:gd name="connsiteY3" fmla="*/ 95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" h="9525">
                      <a:moveTo>
                        <a:pt x="17145" y="9525"/>
                      </a:moveTo>
                      <a:cubicBezTo>
                        <a:pt x="10160" y="5715"/>
                        <a:pt x="4445" y="2540"/>
                        <a:pt x="0" y="0"/>
                      </a:cubicBezTo>
                      <a:cubicBezTo>
                        <a:pt x="3810" y="1905"/>
                        <a:pt x="8255" y="4445"/>
                        <a:pt x="13335" y="7620"/>
                      </a:cubicBezTo>
                      <a:cubicBezTo>
                        <a:pt x="14605" y="8255"/>
                        <a:pt x="15875" y="8890"/>
                        <a:pt x="17145" y="9525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2" name="任意形状 831"/>
                <p:cNvSpPr/>
                <p:nvPr/>
              </p:nvSpPr>
              <p:spPr>
                <a:xfrm>
                  <a:off x="9966325" y="3355975"/>
                  <a:ext cx="15875" cy="5715"/>
                </a:xfrm>
                <a:custGeom>
                  <a:avLst/>
                  <a:gdLst>
                    <a:gd name="connsiteX0" fmla="*/ 15875 w 15875"/>
                    <a:gd name="connsiteY0" fmla="*/ 5715 h 5715"/>
                    <a:gd name="connsiteX1" fmla="*/ 0 w 15875"/>
                    <a:gd name="connsiteY1" fmla="*/ 0 h 5715"/>
                    <a:gd name="connsiteX2" fmla="*/ 15875 w 15875"/>
                    <a:gd name="connsiteY2" fmla="*/ 5715 h 5715"/>
                    <a:gd name="connsiteX3" fmla="*/ 15875 w 15875"/>
                    <a:gd name="connsiteY3" fmla="*/ 5715 h 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75" h="5715">
                      <a:moveTo>
                        <a:pt x="15875" y="5715"/>
                      </a:moveTo>
                      <a:cubicBezTo>
                        <a:pt x="10160" y="3810"/>
                        <a:pt x="5080" y="1905"/>
                        <a:pt x="0" y="0"/>
                      </a:cubicBezTo>
                      <a:cubicBezTo>
                        <a:pt x="5080" y="1905"/>
                        <a:pt x="10160" y="3810"/>
                        <a:pt x="15875" y="5715"/>
                      </a:cubicBezTo>
                      <a:lnTo>
                        <a:pt x="15875" y="5715"/>
                      </a:ln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3" name="任意形状 832"/>
                <p:cNvSpPr/>
                <p:nvPr/>
              </p:nvSpPr>
              <p:spPr>
                <a:xfrm>
                  <a:off x="9922509" y="3336925"/>
                  <a:ext cx="8890" cy="4445"/>
                </a:xfrm>
                <a:custGeom>
                  <a:avLst/>
                  <a:gdLst>
                    <a:gd name="connsiteX0" fmla="*/ 0 w 8890"/>
                    <a:gd name="connsiteY0" fmla="*/ 0 h 4445"/>
                    <a:gd name="connsiteX1" fmla="*/ 8890 w 8890"/>
                    <a:gd name="connsiteY1" fmla="*/ 4445 h 4445"/>
                    <a:gd name="connsiteX2" fmla="*/ 0 w 8890"/>
                    <a:gd name="connsiteY2" fmla="*/ 0 h 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" h="4445">
                      <a:moveTo>
                        <a:pt x="0" y="0"/>
                      </a:moveTo>
                      <a:cubicBezTo>
                        <a:pt x="3175" y="1270"/>
                        <a:pt x="5715" y="2540"/>
                        <a:pt x="8890" y="4445"/>
                      </a:cubicBezTo>
                      <a:cubicBezTo>
                        <a:pt x="5715" y="3175"/>
                        <a:pt x="3175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4" name="任意形状 833"/>
                <p:cNvSpPr/>
                <p:nvPr/>
              </p:nvSpPr>
              <p:spPr>
                <a:xfrm>
                  <a:off x="9883775" y="3316604"/>
                  <a:ext cx="6350" cy="3810"/>
                </a:xfrm>
                <a:custGeom>
                  <a:avLst/>
                  <a:gdLst>
                    <a:gd name="connsiteX0" fmla="*/ 0 w 6350"/>
                    <a:gd name="connsiteY0" fmla="*/ 0 h 3810"/>
                    <a:gd name="connsiteX1" fmla="*/ 6350 w 6350"/>
                    <a:gd name="connsiteY1" fmla="*/ 3810 h 3810"/>
                    <a:gd name="connsiteX2" fmla="*/ 0 w 6350"/>
                    <a:gd name="connsiteY2" fmla="*/ 0 h 3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50" h="3810">
                      <a:moveTo>
                        <a:pt x="0" y="0"/>
                      </a:moveTo>
                      <a:cubicBezTo>
                        <a:pt x="1905" y="1270"/>
                        <a:pt x="3810" y="2540"/>
                        <a:pt x="6350" y="3810"/>
                      </a:cubicBezTo>
                      <a:cubicBezTo>
                        <a:pt x="4445" y="1905"/>
                        <a:pt x="1905" y="63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5" name="任意形状 834"/>
                <p:cNvSpPr/>
                <p:nvPr/>
              </p:nvSpPr>
              <p:spPr>
                <a:xfrm>
                  <a:off x="9909175" y="3330575"/>
                  <a:ext cx="10159" cy="5079"/>
                </a:xfrm>
                <a:custGeom>
                  <a:avLst/>
                  <a:gdLst>
                    <a:gd name="connsiteX0" fmla="*/ 0 w 10159"/>
                    <a:gd name="connsiteY0" fmla="*/ 0 h 5079"/>
                    <a:gd name="connsiteX1" fmla="*/ 10160 w 10159"/>
                    <a:gd name="connsiteY1" fmla="*/ 5080 h 5079"/>
                    <a:gd name="connsiteX2" fmla="*/ 0 w 10159"/>
                    <a:gd name="connsiteY2" fmla="*/ 0 h 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159" h="5079">
                      <a:moveTo>
                        <a:pt x="0" y="0"/>
                      </a:moveTo>
                      <a:cubicBezTo>
                        <a:pt x="3175" y="1905"/>
                        <a:pt x="6985" y="3175"/>
                        <a:pt x="10160" y="5080"/>
                      </a:cubicBezTo>
                      <a:cubicBezTo>
                        <a:pt x="6985" y="3810"/>
                        <a:pt x="3810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6" name="任意形状 835"/>
                <p:cNvSpPr/>
                <p:nvPr/>
              </p:nvSpPr>
              <p:spPr>
                <a:xfrm>
                  <a:off x="9935209" y="3343275"/>
                  <a:ext cx="12700" cy="5715"/>
                </a:xfrm>
                <a:custGeom>
                  <a:avLst/>
                  <a:gdLst>
                    <a:gd name="connsiteX0" fmla="*/ 0 w 12700"/>
                    <a:gd name="connsiteY0" fmla="*/ 0 h 5715"/>
                    <a:gd name="connsiteX1" fmla="*/ 12700 w 12700"/>
                    <a:gd name="connsiteY1" fmla="*/ 5715 h 5715"/>
                    <a:gd name="connsiteX2" fmla="*/ 0 w 12700"/>
                    <a:gd name="connsiteY2" fmla="*/ 0 h 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00" h="5715">
                      <a:moveTo>
                        <a:pt x="0" y="0"/>
                      </a:moveTo>
                      <a:cubicBezTo>
                        <a:pt x="3810" y="1905"/>
                        <a:pt x="8255" y="3810"/>
                        <a:pt x="12700" y="5715"/>
                      </a:cubicBezTo>
                      <a:cubicBezTo>
                        <a:pt x="8255" y="3810"/>
                        <a:pt x="4445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7" name="任意形状 836"/>
                <p:cNvSpPr/>
                <p:nvPr/>
              </p:nvSpPr>
              <p:spPr>
                <a:xfrm>
                  <a:off x="9950450" y="3349625"/>
                  <a:ext cx="12065" cy="5079"/>
                </a:xfrm>
                <a:custGeom>
                  <a:avLst/>
                  <a:gdLst>
                    <a:gd name="connsiteX0" fmla="*/ 0 w 12065"/>
                    <a:gd name="connsiteY0" fmla="*/ 0 h 5079"/>
                    <a:gd name="connsiteX1" fmla="*/ 12065 w 12065"/>
                    <a:gd name="connsiteY1" fmla="*/ 5080 h 5079"/>
                    <a:gd name="connsiteX2" fmla="*/ 0 w 12065"/>
                    <a:gd name="connsiteY2" fmla="*/ 0 h 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65" h="5079">
                      <a:moveTo>
                        <a:pt x="0" y="0"/>
                      </a:moveTo>
                      <a:cubicBezTo>
                        <a:pt x="3810" y="1905"/>
                        <a:pt x="8255" y="3175"/>
                        <a:pt x="12065" y="5080"/>
                      </a:cubicBezTo>
                      <a:cubicBezTo>
                        <a:pt x="7620" y="3175"/>
                        <a:pt x="3810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8" name="任意形状 837"/>
                <p:cNvSpPr/>
                <p:nvPr/>
              </p:nvSpPr>
              <p:spPr>
                <a:xfrm>
                  <a:off x="10046334" y="3378834"/>
                  <a:ext cx="24130" cy="4445"/>
                </a:xfrm>
                <a:custGeom>
                  <a:avLst/>
                  <a:gdLst>
                    <a:gd name="connsiteX0" fmla="*/ 0 w 24130"/>
                    <a:gd name="connsiteY0" fmla="*/ 0 h 4445"/>
                    <a:gd name="connsiteX1" fmla="*/ 24130 w 24130"/>
                    <a:gd name="connsiteY1" fmla="*/ 4445 h 4445"/>
                    <a:gd name="connsiteX2" fmla="*/ 0 w 24130"/>
                    <a:gd name="connsiteY2" fmla="*/ 0 h 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30" h="4445">
                      <a:moveTo>
                        <a:pt x="0" y="0"/>
                      </a:moveTo>
                      <a:cubicBezTo>
                        <a:pt x="8890" y="1905"/>
                        <a:pt x="17145" y="3175"/>
                        <a:pt x="24130" y="4445"/>
                      </a:cubicBezTo>
                      <a:cubicBezTo>
                        <a:pt x="17145" y="3175"/>
                        <a:pt x="8890" y="1905"/>
                        <a:pt x="0" y="0"/>
                      </a:cubicBez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9" name="任意形状 838"/>
                <p:cNvSpPr/>
                <p:nvPr/>
              </p:nvSpPr>
              <p:spPr>
                <a:xfrm>
                  <a:off x="9911114" y="2665297"/>
                  <a:ext cx="229835" cy="496367"/>
                </a:xfrm>
                <a:custGeom>
                  <a:avLst/>
                  <a:gdLst>
                    <a:gd name="connsiteX0" fmla="*/ 63466 w 229835"/>
                    <a:gd name="connsiteY0" fmla="*/ 364287 h 496367"/>
                    <a:gd name="connsiteX1" fmla="*/ 65370 w 229835"/>
                    <a:gd name="connsiteY1" fmla="*/ 359207 h 496367"/>
                    <a:gd name="connsiteX2" fmla="*/ 69816 w 229835"/>
                    <a:gd name="connsiteY2" fmla="*/ 349047 h 496367"/>
                    <a:gd name="connsiteX3" fmla="*/ 206976 w 229835"/>
                    <a:gd name="connsiteY3" fmla="*/ 52502 h 496367"/>
                    <a:gd name="connsiteX4" fmla="*/ 206976 w 229835"/>
                    <a:gd name="connsiteY4" fmla="*/ 52502 h 496367"/>
                    <a:gd name="connsiteX5" fmla="*/ 229836 w 229835"/>
                    <a:gd name="connsiteY5" fmla="*/ 10592 h 496367"/>
                    <a:gd name="connsiteX6" fmla="*/ 229836 w 229835"/>
                    <a:gd name="connsiteY6" fmla="*/ 10592 h 496367"/>
                    <a:gd name="connsiteX7" fmla="*/ 111091 w 229835"/>
                    <a:gd name="connsiteY7" fmla="*/ 89967 h 496367"/>
                    <a:gd name="connsiteX8" fmla="*/ 12030 w 229835"/>
                    <a:gd name="connsiteY8" fmla="*/ 496367 h 496367"/>
                    <a:gd name="connsiteX9" fmla="*/ 12666 w 229835"/>
                    <a:gd name="connsiteY9" fmla="*/ 496367 h 496367"/>
                    <a:gd name="connsiteX10" fmla="*/ 46320 w 229835"/>
                    <a:gd name="connsiteY10" fmla="*/ 408102 h 496367"/>
                    <a:gd name="connsiteX11" fmla="*/ 63466 w 229835"/>
                    <a:gd name="connsiteY11" fmla="*/ 364287 h 496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9835" h="496367">
                      <a:moveTo>
                        <a:pt x="63466" y="364287"/>
                      </a:moveTo>
                      <a:cubicBezTo>
                        <a:pt x="64101" y="362382"/>
                        <a:pt x="64736" y="361112"/>
                        <a:pt x="65370" y="359207"/>
                      </a:cubicBezTo>
                      <a:cubicBezTo>
                        <a:pt x="66641" y="356032"/>
                        <a:pt x="67911" y="352222"/>
                        <a:pt x="69816" y="349047"/>
                      </a:cubicBezTo>
                      <a:cubicBezTo>
                        <a:pt x="120616" y="219507"/>
                        <a:pt x="154905" y="16307"/>
                        <a:pt x="206976" y="52502"/>
                      </a:cubicBezTo>
                      <a:lnTo>
                        <a:pt x="206976" y="52502"/>
                      </a:lnTo>
                      <a:cubicBezTo>
                        <a:pt x="214595" y="37897"/>
                        <a:pt x="222216" y="23927"/>
                        <a:pt x="229836" y="10592"/>
                      </a:cubicBezTo>
                      <a:lnTo>
                        <a:pt x="229836" y="10592"/>
                      </a:lnTo>
                      <a:cubicBezTo>
                        <a:pt x="229836" y="10592"/>
                        <a:pt x="168876" y="-42748"/>
                        <a:pt x="111091" y="89967"/>
                      </a:cubicBezTo>
                      <a:cubicBezTo>
                        <a:pt x="53941" y="222682"/>
                        <a:pt x="-31784" y="432232"/>
                        <a:pt x="12030" y="496367"/>
                      </a:cubicBezTo>
                      <a:lnTo>
                        <a:pt x="12666" y="496367"/>
                      </a:lnTo>
                      <a:cubicBezTo>
                        <a:pt x="23461" y="467157"/>
                        <a:pt x="34255" y="437312"/>
                        <a:pt x="46320" y="408102"/>
                      </a:cubicBezTo>
                      <a:cubicBezTo>
                        <a:pt x="52036" y="393497"/>
                        <a:pt x="57751" y="378892"/>
                        <a:pt x="63466" y="364287"/>
                      </a:cubicBezTo>
                      <a:close/>
                    </a:path>
                  </a:pathLst>
                </a:custGeom>
                <a:solidFill>
                  <a:srgbClr val="E8B95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0" name="任意形状 839"/>
                <p:cNvSpPr/>
                <p:nvPr/>
              </p:nvSpPr>
              <p:spPr>
                <a:xfrm>
                  <a:off x="10124854" y="2647950"/>
                  <a:ext cx="151791" cy="572770"/>
                </a:xfrm>
                <a:custGeom>
                  <a:avLst/>
                  <a:gdLst>
                    <a:gd name="connsiteX0" fmla="*/ 132936 w 151791"/>
                    <a:gd name="connsiteY0" fmla="*/ 17780 h 572770"/>
                    <a:gd name="connsiteX1" fmla="*/ 128491 w 151791"/>
                    <a:gd name="connsiteY1" fmla="*/ 15240 h 572770"/>
                    <a:gd name="connsiteX2" fmla="*/ 127856 w 151791"/>
                    <a:gd name="connsiteY2" fmla="*/ 14605 h 572770"/>
                    <a:gd name="connsiteX3" fmla="*/ 122776 w 151791"/>
                    <a:gd name="connsiteY3" fmla="*/ 12065 h 572770"/>
                    <a:gd name="connsiteX4" fmla="*/ 122141 w 151791"/>
                    <a:gd name="connsiteY4" fmla="*/ 12065 h 572770"/>
                    <a:gd name="connsiteX5" fmla="*/ 91026 w 151791"/>
                    <a:gd name="connsiteY5" fmla="*/ 0 h 572770"/>
                    <a:gd name="connsiteX6" fmla="*/ 29431 w 151791"/>
                    <a:gd name="connsiteY6" fmla="*/ 572770 h 572770"/>
                    <a:gd name="connsiteX7" fmla="*/ 151351 w 151791"/>
                    <a:gd name="connsiteY7" fmla="*/ 39370 h 572770"/>
                    <a:gd name="connsiteX8" fmla="*/ 141191 w 151791"/>
                    <a:gd name="connsiteY8" fmla="*/ 22860 h 572770"/>
                    <a:gd name="connsiteX9" fmla="*/ 136746 w 151791"/>
                    <a:gd name="connsiteY9" fmla="*/ 19685 h 572770"/>
                    <a:gd name="connsiteX10" fmla="*/ 133571 w 151791"/>
                    <a:gd name="connsiteY10" fmla="*/ 17780 h 572770"/>
                    <a:gd name="connsiteX11" fmla="*/ 132936 w 151791"/>
                    <a:gd name="connsiteY11" fmla="*/ 17780 h 57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791" h="572770">
                      <a:moveTo>
                        <a:pt x="132936" y="17780"/>
                      </a:moveTo>
                      <a:cubicBezTo>
                        <a:pt x="131666" y="17145"/>
                        <a:pt x="130396" y="16510"/>
                        <a:pt x="128491" y="15240"/>
                      </a:cubicBezTo>
                      <a:cubicBezTo>
                        <a:pt x="128491" y="15240"/>
                        <a:pt x="127856" y="14605"/>
                        <a:pt x="127856" y="14605"/>
                      </a:cubicBezTo>
                      <a:cubicBezTo>
                        <a:pt x="125951" y="13970"/>
                        <a:pt x="124681" y="12700"/>
                        <a:pt x="122776" y="12065"/>
                      </a:cubicBezTo>
                      <a:cubicBezTo>
                        <a:pt x="122776" y="12065"/>
                        <a:pt x="122776" y="12065"/>
                        <a:pt x="122141" y="12065"/>
                      </a:cubicBezTo>
                      <a:cubicBezTo>
                        <a:pt x="112616" y="7620"/>
                        <a:pt x="101821" y="3175"/>
                        <a:pt x="91026" y="0"/>
                      </a:cubicBezTo>
                      <a:cubicBezTo>
                        <a:pt x="50386" y="69215"/>
                        <a:pt x="-49309" y="281305"/>
                        <a:pt x="29431" y="572770"/>
                      </a:cubicBezTo>
                      <a:cubicBezTo>
                        <a:pt x="90391" y="377190"/>
                        <a:pt x="136111" y="167640"/>
                        <a:pt x="151351" y="39370"/>
                      </a:cubicBezTo>
                      <a:cubicBezTo>
                        <a:pt x="153256" y="34290"/>
                        <a:pt x="148811" y="28575"/>
                        <a:pt x="141191" y="22860"/>
                      </a:cubicBezTo>
                      <a:cubicBezTo>
                        <a:pt x="139921" y="21590"/>
                        <a:pt x="138651" y="20955"/>
                        <a:pt x="136746" y="19685"/>
                      </a:cubicBezTo>
                      <a:cubicBezTo>
                        <a:pt x="135476" y="19050"/>
                        <a:pt x="134841" y="18415"/>
                        <a:pt x="133571" y="17780"/>
                      </a:cubicBezTo>
                      <a:cubicBezTo>
                        <a:pt x="133571" y="18415"/>
                        <a:pt x="133571" y="18415"/>
                        <a:pt x="132936" y="1778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1" name="任意形状 840"/>
                <p:cNvSpPr/>
                <p:nvPr/>
              </p:nvSpPr>
              <p:spPr>
                <a:xfrm>
                  <a:off x="10175875" y="2555842"/>
                  <a:ext cx="106433" cy="116872"/>
                </a:xfrm>
                <a:custGeom>
                  <a:avLst/>
                  <a:gdLst>
                    <a:gd name="connsiteX0" fmla="*/ 8255 w 106433"/>
                    <a:gd name="connsiteY0" fmla="*/ 85758 h 116872"/>
                    <a:gd name="connsiteX1" fmla="*/ 8255 w 106433"/>
                    <a:gd name="connsiteY1" fmla="*/ 85758 h 116872"/>
                    <a:gd name="connsiteX2" fmla="*/ 17780 w 106433"/>
                    <a:gd name="connsiteY2" fmla="*/ 87028 h 116872"/>
                    <a:gd name="connsiteX3" fmla="*/ 19685 w 106433"/>
                    <a:gd name="connsiteY3" fmla="*/ 87662 h 116872"/>
                    <a:gd name="connsiteX4" fmla="*/ 27940 w 106433"/>
                    <a:gd name="connsiteY4" fmla="*/ 89568 h 116872"/>
                    <a:gd name="connsiteX5" fmla="*/ 32385 w 106433"/>
                    <a:gd name="connsiteY5" fmla="*/ 90837 h 116872"/>
                    <a:gd name="connsiteX6" fmla="*/ 36830 w 106433"/>
                    <a:gd name="connsiteY6" fmla="*/ 92108 h 116872"/>
                    <a:gd name="connsiteX7" fmla="*/ 40640 w 106433"/>
                    <a:gd name="connsiteY7" fmla="*/ 93378 h 116872"/>
                    <a:gd name="connsiteX8" fmla="*/ 71755 w 106433"/>
                    <a:gd name="connsiteY8" fmla="*/ 105443 h 116872"/>
                    <a:gd name="connsiteX9" fmla="*/ 72390 w 106433"/>
                    <a:gd name="connsiteY9" fmla="*/ 105443 h 116872"/>
                    <a:gd name="connsiteX10" fmla="*/ 77470 w 106433"/>
                    <a:gd name="connsiteY10" fmla="*/ 107983 h 116872"/>
                    <a:gd name="connsiteX11" fmla="*/ 78105 w 106433"/>
                    <a:gd name="connsiteY11" fmla="*/ 108618 h 116872"/>
                    <a:gd name="connsiteX12" fmla="*/ 82550 w 106433"/>
                    <a:gd name="connsiteY12" fmla="*/ 111158 h 116872"/>
                    <a:gd name="connsiteX13" fmla="*/ 83820 w 106433"/>
                    <a:gd name="connsiteY13" fmla="*/ 111793 h 116872"/>
                    <a:gd name="connsiteX14" fmla="*/ 86995 w 106433"/>
                    <a:gd name="connsiteY14" fmla="*/ 113698 h 116872"/>
                    <a:gd name="connsiteX15" fmla="*/ 91440 w 106433"/>
                    <a:gd name="connsiteY15" fmla="*/ 116873 h 116872"/>
                    <a:gd name="connsiteX16" fmla="*/ 106045 w 106433"/>
                    <a:gd name="connsiteY16" fmla="*/ 42578 h 116872"/>
                    <a:gd name="connsiteX17" fmla="*/ 79375 w 106433"/>
                    <a:gd name="connsiteY17" fmla="*/ 2573 h 116872"/>
                    <a:gd name="connsiteX18" fmla="*/ 33655 w 106433"/>
                    <a:gd name="connsiteY18" fmla="*/ 18448 h 116872"/>
                    <a:gd name="connsiteX19" fmla="*/ 0 w 106433"/>
                    <a:gd name="connsiteY19" fmla="*/ 86393 h 116872"/>
                    <a:gd name="connsiteX20" fmla="*/ 0 w 106433"/>
                    <a:gd name="connsiteY20" fmla="*/ 86393 h 116872"/>
                    <a:gd name="connsiteX21" fmla="*/ 8255 w 106433"/>
                    <a:gd name="connsiteY21" fmla="*/ 85758 h 116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6433" h="116872">
                      <a:moveTo>
                        <a:pt x="8255" y="85758"/>
                      </a:moveTo>
                      <a:cubicBezTo>
                        <a:pt x="8255" y="85758"/>
                        <a:pt x="8890" y="85758"/>
                        <a:pt x="8255" y="85758"/>
                      </a:cubicBezTo>
                      <a:cubicBezTo>
                        <a:pt x="11430" y="86393"/>
                        <a:pt x="14605" y="86393"/>
                        <a:pt x="17780" y="87028"/>
                      </a:cubicBezTo>
                      <a:cubicBezTo>
                        <a:pt x="18415" y="87028"/>
                        <a:pt x="19050" y="87028"/>
                        <a:pt x="19685" y="87662"/>
                      </a:cubicBezTo>
                      <a:cubicBezTo>
                        <a:pt x="22225" y="88298"/>
                        <a:pt x="25400" y="88933"/>
                        <a:pt x="27940" y="89568"/>
                      </a:cubicBezTo>
                      <a:cubicBezTo>
                        <a:pt x="29210" y="90203"/>
                        <a:pt x="30480" y="90203"/>
                        <a:pt x="32385" y="90837"/>
                      </a:cubicBezTo>
                      <a:cubicBezTo>
                        <a:pt x="33655" y="91473"/>
                        <a:pt x="34925" y="91473"/>
                        <a:pt x="36830" y="92108"/>
                      </a:cubicBezTo>
                      <a:cubicBezTo>
                        <a:pt x="38100" y="92743"/>
                        <a:pt x="39370" y="92743"/>
                        <a:pt x="40640" y="93378"/>
                      </a:cubicBezTo>
                      <a:cubicBezTo>
                        <a:pt x="51435" y="96553"/>
                        <a:pt x="62230" y="100998"/>
                        <a:pt x="71755" y="105443"/>
                      </a:cubicBezTo>
                      <a:cubicBezTo>
                        <a:pt x="71755" y="105443"/>
                        <a:pt x="71755" y="105443"/>
                        <a:pt x="72390" y="105443"/>
                      </a:cubicBezTo>
                      <a:cubicBezTo>
                        <a:pt x="74295" y="106078"/>
                        <a:pt x="75565" y="107348"/>
                        <a:pt x="77470" y="107983"/>
                      </a:cubicBezTo>
                      <a:cubicBezTo>
                        <a:pt x="78105" y="107983"/>
                        <a:pt x="78105" y="108618"/>
                        <a:pt x="78105" y="108618"/>
                      </a:cubicBezTo>
                      <a:cubicBezTo>
                        <a:pt x="79375" y="109253"/>
                        <a:pt x="80645" y="109887"/>
                        <a:pt x="82550" y="111158"/>
                      </a:cubicBezTo>
                      <a:cubicBezTo>
                        <a:pt x="83185" y="111158"/>
                        <a:pt x="83820" y="111793"/>
                        <a:pt x="83820" y="111793"/>
                      </a:cubicBezTo>
                      <a:cubicBezTo>
                        <a:pt x="85090" y="112428"/>
                        <a:pt x="85725" y="113062"/>
                        <a:pt x="86995" y="113698"/>
                      </a:cubicBezTo>
                      <a:cubicBezTo>
                        <a:pt x="88265" y="114968"/>
                        <a:pt x="90170" y="115603"/>
                        <a:pt x="91440" y="116873"/>
                      </a:cubicBezTo>
                      <a:lnTo>
                        <a:pt x="106045" y="42578"/>
                      </a:lnTo>
                      <a:cubicBezTo>
                        <a:pt x="106045" y="42578"/>
                        <a:pt x="111760" y="13368"/>
                        <a:pt x="79375" y="2573"/>
                      </a:cubicBezTo>
                      <a:cubicBezTo>
                        <a:pt x="46990" y="-8222"/>
                        <a:pt x="33655" y="18448"/>
                        <a:pt x="33655" y="18448"/>
                      </a:cubicBezTo>
                      <a:lnTo>
                        <a:pt x="0" y="86393"/>
                      </a:lnTo>
                      <a:cubicBezTo>
                        <a:pt x="0" y="86393"/>
                        <a:pt x="0" y="86393"/>
                        <a:pt x="0" y="86393"/>
                      </a:cubicBezTo>
                      <a:cubicBezTo>
                        <a:pt x="2540" y="85123"/>
                        <a:pt x="5080" y="85123"/>
                        <a:pt x="8255" y="85758"/>
                      </a:cubicBezTo>
                      <a:close/>
                    </a:path>
                  </a:pathLst>
                </a:custGeom>
                <a:solidFill>
                  <a:srgbClr val="E8B95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2" name="任意形状 841"/>
                <p:cNvSpPr/>
                <p:nvPr/>
              </p:nvSpPr>
              <p:spPr>
                <a:xfrm>
                  <a:off x="9844320" y="3327400"/>
                  <a:ext cx="243289" cy="535940"/>
                </a:xfrm>
                <a:custGeom>
                  <a:avLst/>
                  <a:gdLst>
                    <a:gd name="connsiteX0" fmla="*/ 202014 w 243289"/>
                    <a:gd name="connsiteY0" fmla="*/ 51435 h 535940"/>
                    <a:gd name="connsiteX1" fmla="*/ 137879 w 243289"/>
                    <a:gd name="connsiteY1" fmla="*/ 34290 h 535940"/>
                    <a:gd name="connsiteX2" fmla="*/ 137879 w 243289"/>
                    <a:gd name="connsiteY2" fmla="*/ 34290 h 535940"/>
                    <a:gd name="connsiteX3" fmla="*/ 137879 w 243289"/>
                    <a:gd name="connsiteY3" fmla="*/ 34290 h 535940"/>
                    <a:gd name="connsiteX4" fmla="*/ 122004 w 243289"/>
                    <a:gd name="connsiteY4" fmla="*/ 28575 h 535940"/>
                    <a:gd name="connsiteX5" fmla="*/ 118194 w 243289"/>
                    <a:gd name="connsiteY5" fmla="*/ 27305 h 535940"/>
                    <a:gd name="connsiteX6" fmla="*/ 106129 w 243289"/>
                    <a:gd name="connsiteY6" fmla="*/ 22225 h 535940"/>
                    <a:gd name="connsiteX7" fmla="*/ 103589 w 243289"/>
                    <a:gd name="connsiteY7" fmla="*/ 21590 h 535940"/>
                    <a:gd name="connsiteX8" fmla="*/ 90889 w 243289"/>
                    <a:gd name="connsiteY8" fmla="*/ 15875 h 535940"/>
                    <a:gd name="connsiteX9" fmla="*/ 87079 w 243289"/>
                    <a:gd name="connsiteY9" fmla="*/ 13970 h 535940"/>
                    <a:gd name="connsiteX10" fmla="*/ 78189 w 243289"/>
                    <a:gd name="connsiteY10" fmla="*/ 9525 h 535940"/>
                    <a:gd name="connsiteX11" fmla="*/ 75649 w 243289"/>
                    <a:gd name="connsiteY11" fmla="*/ 8255 h 535940"/>
                    <a:gd name="connsiteX12" fmla="*/ 65489 w 243289"/>
                    <a:gd name="connsiteY12" fmla="*/ 3175 h 535940"/>
                    <a:gd name="connsiteX13" fmla="*/ 64219 w 243289"/>
                    <a:gd name="connsiteY13" fmla="*/ 2540 h 535940"/>
                    <a:gd name="connsiteX14" fmla="*/ 59774 w 243289"/>
                    <a:gd name="connsiteY14" fmla="*/ 0 h 535940"/>
                    <a:gd name="connsiteX15" fmla="*/ 27389 w 243289"/>
                    <a:gd name="connsiteY15" fmla="*/ 535940 h 535940"/>
                    <a:gd name="connsiteX16" fmla="*/ 243289 w 243289"/>
                    <a:gd name="connsiteY16" fmla="*/ 57785 h 535940"/>
                    <a:gd name="connsiteX17" fmla="*/ 226144 w 243289"/>
                    <a:gd name="connsiteY17" fmla="*/ 55880 h 535940"/>
                    <a:gd name="connsiteX18" fmla="*/ 202014 w 243289"/>
                    <a:gd name="connsiteY18" fmla="*/ 51435 h 535940"/>
                    <a:gd name="connsiteX19" fmla="*/ 62314 w 243289"/>
                    <a:gd name="connsiteY19" fmla="*/ 424180 h 535940"/>
                    <a:gd name="connsiteX20" fmla="*/ 123910 w 243289"/>
                    <a:gd name="connsiteY20" fmla="*/ 55880 h 535940"/>
                    <a:gd name="connsiteX21" fmla="*/ 210904 w 243289"/>
                    <a:gd name="connsiteY21" fmla="*/ 79375 h 535940"/>
                    <a:gd name="connsiteX22" fmla="*/ 62314 w 243289"/>
                    <a:gd name="connsiteY22" fmla="*/ 424180 h 53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43289" h="535940">
                      <a:moveTo>
                        <a:pt x="202014" y="51435"/>
                      </a:moveTo>
                      <a:cubicBezTo>
                        <a:pt x="184235" y="47625"/>
                        <a:pt x="162010" y="42545"/>
                        <a:pt x="137879" y="34290"/>
                      </a:cubicBezTo>
                      <a:lnTo>
                        <a:pt x="137879" y="34290"/>
                      </a:lnTo>
                      <a:lnTo>
                        <a:pt x="137879" y="34290"/>
                      </a:lnTo>
                      <a:cubicBezTo>
                        <a:pt x="132164" y="32385"/>
                        <a:pt x="127085" y="30480"/>
                        <a:pt x="122004" y="28575"/>
                      </a:cubicBezTo>
                      <a:cubicBezTo>
                        <a:pt x="120735" y="27940"/>
                        <a:pt x="119464" y="27305"/>
                        <a:pt x="118194" y="27305"/>
                      </a:cubicBezTo>
                      <a:cubicBezTo>
                        <a:pt x="113749" y="25400"/>
                        <a:pt x="109939" y="24130"/>
                        <a:pt x="106129" y="22225"/>
                      </a:cubicBezTo>
                      <a:cubicBezTo>
                        <a:pt x="105494" y="22225"/>
                        <a:pt x="104860" y="21590"/>
                        <a:pt x="103589" y="21590"/>
                      </a:cubicBezTo>
                      <a:cubicBezTo>
                        <a:pt x="99144" y="19685"/>
                        <a:pt x="94699" y="17780"/>
                        <a:pt x="90889" y="15875"/>
                      </a:cubicBezTo>
                      <a:cubicBezTo>
                        <a:pt x="89619" y="15240"/>
                        <a:pt x="88349" y="14605"/>
                        <a:pt x="87079" y="13970"/>
                      </a:cubicBezTo>
                      <a:cubicBezTo>
                        <a:pt x="83904" y="12700"/>
                        <a:pt x="80729" y="11430"/>
                        <a:pt x="78189" y="9525"/>
                      </a:cubicBezTo>
                      <a:cubicBezTo>
                        <a:pt x="77554" y="8890"/>
                        <a:pt x="76285" y="8890"/>
                        <a:pt x="75649" y="8255"/>
                      </a:cubicBezTo>
                      <a:cubicBezTo>
                        <a:pt x="71839" y="6350"/>
                        <a:pt x="68664" y="4445"/>
                        <a:pt x="65489" y="3175"/>
                      </a:cubicBezTo>
                      <a:cubicBezTo>
                        <a:pt x="64854" y="3175"/>
                        <a:pt x="64854" y="2540"/>
                        <a:pt x="64219" y="2540"/>
                      </a:cubicBezTo>
                      <a:cubicBezTo>
                        <a:pt x="62949" y="1905"/>
                        <a:pt x="61044" y="1270"/>
                        <a:pt x="59774" y="0"/>
                      </a:cubicBezTo>
                      <a:cubicBezTo>
                        <a:pt x="59774" y="0"/>
                        <a:pt x="-49446" y="302895"/>
                        <a:pt x="27389" y="535940"/>
                      </a:cubicBezTo>
                      <a:cubicBezTo>
                        <a:pt x="153119" y="329565"/>
                        <a:pt x="243289" y="57785"/>
                        <a:pt x="243289" y="57785"/>
                      </a:cubicBezTo>
                      <a:cubicBezTo>
                        <a:pt x="238844" y="57150"/>
                        <a:pt x="233129" y="56515"/>
                        <a:pt x="226144" y="55880"/>
                      </a:cubicBezTo>
                      <a:cubicBezTo>
                        <a:pt x="219160" y="54610"/>
                        <a:pt x="210904" y="53340"/>
                        <a:pt x="202014" y="51435"/>
                      </a:cubicBezTo>
                      <a:close/>
                      <a:moveTo>
                        <a:pt x="62314" y="424180"/>
                      </a:moveTo>
                      <a:cubicBezTo>
                        <a:pt x="62314" y="424180"/>
                        <a:pt x="167089" y="160655"/>
                        <a:pt x="123910" y="55880"/>
                      </a:cubicBezTo>
                      <a:cubicBezTo>
                        <a:pt x="123910" y="55880"/>
                        <a:pt x="174710" y="77470"/>
                        <a:pt x="210904" y="79375"/>
                      </a:cubicBezTo>
                      <a:cubicBezTo>
                        <a:pt x="210904" y="79375"/>
                        <a:pt x="134704" y="285115"/>
                        <a:pt x="62314" y="42418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3" name="任意形状 842"/>
                <p:cNvSpPr/>
                <p:nvPr/>
              </p:nvSpPr>
              <p:spPr>
                <a:xfrm>
                  <a:off x="9889490" y="3233420"/>
                  <a:ext cx="236219" cy="106045"/>
                </a:xfrm>
                <a:custGeom>
                  <a:avLst/>
                  <a:gdLst>
                    <a:gd name="connsiteX0" fmla="*/ 149860 w 236219"/>
                    <a:gd name="connsiteY0" fmla="*/ 59690 h 106045"/>
                    <a:gd name="connsiteX1" fmla="*/ 118745 w 236219"/>
                    <a:gd name="connsiteY1" fmla="*/ 50165 h 106045"/>
                    <a:gd name="connsiteX2" fmla="*/ 118745 w 236219"/>
                    <a:gd name="connsiteY2" fmla="*/ 50165 h 106045"/>
                    <a:gd name="connsiteX3" fmla="*/ 118745 w 236219"/>
                    <a:gd name="connsiteY3" fmla="*/ 50165 h 106045"/>
                    <a:gd name="connsiteX4" fmla="*/ 78740 w 236219"/>
                    <a:gd name="connsiteY4" fmla="*/ 34925 h 106045"/>
                    <a:gd name="connsiteX5" fmla="*/ 52070 w 236219"/>
                    <a:gd name="connsiteY5" fmla="*/ 22860 h 106045"/>
                    <a:gd name="connsiteX6" fmla="*/ 24765 w 236219"/>
                    <a:gd name="connsiteY6" fmla="*/ 8890 h 106045"/>
                    <a:gd name="connsiteX7" fmla="*/ 15875 w 236219"/>
                    <a:gd name="connsiteY7" fmla="*/ 3810 h 106045"/>
                    <a:gd name="connsiteX8" fmla="*/ 9525 w 236219"/>
                    <a:gd name="connsiteY8" fmla="*/ 0 h 106045"/>
                    <a:gd name="connsiteX9" fmla="*/ 0 w 236219"/>
                    <a:gd name="connsiteY9" fmla="*/ 29845 h 106045"/>
                    <a:gd name="connsiteX10" fmla="*/ 108585 w 236219"/>
                    <a:gd name="connsiteY10" fmla="*/ 80645 h 106045"/>
                    <a:gd name="connsiteX11" fmla="*/ 226060 w 236219"/>
                    <a:gd name="connsiteY11" fmla="*/ 106045 h 106045"/>
                    <a:gd name="connsiteX12" fmla="*/ 236220 w 236219"/>
                    <a:gd name="connsiteY12" fmla="*/ 76835 h 106045"/>
                    <a:gd name="connsiteX13" fmla="*/ 219075 w 236219"/>
                    <a:gd name="connsiteY13" fmla="*/ 74295 h 106045"/>
                    <a:gd name="connsiteX14" fmla="*/ 149860 w 236219"/>
                    <a:gd name="connsiteY14" fmla="*/ 59690 h 10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6219" h="106045">
                      <a:moveTo>
                        <a:pt x="149860" y="59690"/>
                      </a:moveTo>
                      <a:cubicBezTo>
                        <a:pt x="139700" y="57150"/>
                        <a:pt x="128905" y="53975"/>
                        <a:pt x="118745" y="50165"/>
                      </a:cubicBezTo>
                      <a:lnTo>
                        <a:pt x="118745" y="50165"/>
                      </a:lnTo>
                      <a:lnTo>
                        <a:pt x="118745" y="50165"/>
                      </a:lnTo>
                      <a:cubicBezTo>
                        <a:pt x="104775" y="45720"/>
                        <a:pt x="91440" y="40005"/>
                        <a:pt x="78740" y="34925"/>
                      </a:cubicBezTo>
                      <a:cubicBezTo>
                        <a:pt x="69215" y="31115"/>
                        <a:pt x="60325" y="26670"/>
                        <a:pt x="52070" y="22860"/>
                      </a:cubicBezTo>
                      <a:cubicBezTo>
                        <a:pt x="41275" y="17780"/>
                        <a:pt x="31750" y="12700"/>
                        <a:pt x="24765" y="8890"/>
                      </a:cubicBezTo>
                      <a:cubicBezTo>
                        <a:pt x="20955" y="6985"/>
                        <a:pt x="18415" y="5080"/>
                        <a:pt x="15875" y="3810"/>
                      </a:cubicBezTo>
                      <a:cubicBezTo>
                        <a:pt x="12065" y="1905"/>
                        <a:pt x="10160" y="635"/>
                        <a:pt x="9525" y="0"/>
                      </a:cubicBezTo>
                      <a:cubicBezTo>
                        <a:pt x="6350" y="10160"/>
                        <a:pt x="3175" y="19685"/>
                        <a:pt x="0" y="29845"/>
                      </a:cubicBezTo>
                      <a:cubicBezTo>
                        <a:pt x="2540" y="31115"/>
                        <a:pt x="50165" y="60960"/>
                        <a:pt x="108585" y="80645"/>
                      </a:cubicBezTo>
                      <a:cubicBezTo>
                        <a:pt x="167005" y="100330"/>
                        <a:pt x="222885" y="106045"/>
                        <a:pt x="226060" y="106045"/>
                      </a:cubicBezTo>
                      <a:cubicBezTo>
                        <a:pt x="229870" y="96520"/>
                        <a:pt x="233045" y="86360"/>
                        <a:pt x="236220" y="76835"/>
                      </a:cubicBezTo>
                      <a:cubicBezTo>
                        <a:pt x="235585" y="76835"/>
                        <a:pt x="228600" y="75565"/>
                        <a:pt x="219075" y="74295"/>
                      </a:cubicBezTo>
                      <a:cubicBezTo>
                        <a:pt x="202565" y="71755"/>
                        <a:pt x="177165" y="67310"/>
                        <a:pt x="149860" y="59690"/>
                      </a:cubicBezTo>
                      <a:close/>
                    </a:path>
                  </a:pathLst>
                </a:custGeom>
                <a:solidFill>
                  <a:srgbClr val="F0CE78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4" name="任意形状 843"/>
                <p:cNvSpPr/>
                <p:nvPr/>
              </p:nvSpPr>
              <p:spPr>
                <a:xfrm>
                  <a:off x="9874884" y="3263265"/>
                  <a:ext cx="239395" cy="121919"/>
                </a:xfrm>
                <a:custGeom>
                  <a:avLst/>
                  <a:gdLst>
                    <a:gd name="connsiteX0" fmla="*/ 14605 w 239395"/>
                    <a:gd name="connsiteY0" fmla="*/ 0 h 121919"/>
                    <a:gd name="connsiteX1" fmla="*/ 0 w 239395"/>
                    <a:gd name="connsiteY1" fmla="*/ 46990 h 121919"/>
                    <a:gd name="connsiteX2" fmla="*/ 8890 w 239395"/>
                    <a:gd name="connsiteY2" fmla="*/ 52705 h 121919"/>
                    <a:gd name="connsiteX3" fmla="*/ 8890 w 239395"/>
                    <a:gd name="connsiteY3" fmla="*/ 52705 h 121919"/>
                    <a:gd name="connsiteX4" fmla="*/ 8890 w 239395"/>
                    <a:gd name="connsiteY4" fmla="*/ 52705 h 121919"/>
                    <a:gd name="connsiteX5" fmla="*/ 8890 w 239395"/>
                    <a:gd name="connsiteY5" fmla="*/ 52705 h 121919"/>
                    <a:gd name="connsiteX6" fmla="*/ 15240 w 239395"/>
                    <a:gd name="connsiteY6" fmla="*/ 56515 h 121919"/>
                    <a:gd name="connsiteX7" fmla="*/ 15240 w 239395"/>
                    <a:gd name="connsiteY7" fmla="*/ 56515 h 121919"/>
                    <a:gd name="connsiteX8" fmla="*/ 32385 w 239395"/>
                    <a:gd name="connsiteY8" fmla="*/ 66040 h 121919"/>
                    <a:gd name="connsiteX9" fmla="*/ 33655 w 239395"/>
                    <a:gd name="connsiteY9" fmla="*/ 66675 h 121919"/>
                    <a:gd name="connsiteX10" fmla="*/ 43815 w 239395"/>
                    <a:gd name="connsiteY10" fmla="*/ 71755 h 121919"/>
                    <a:gd name="connsiteX11" fmla="*/ 46355 w 239395"/>
                    <a:gd name="connsiteY11" fmla="*/ 73025 h 121919"/>
                    <a:gd name="connsiteX12" fmla="*/ 55245 w 239395"/>
                    <a:gd name="connsiteY12" fmla="*/ 77470 h 121919"/>
                    <a:gd name="connsiteX13" fmla="*/ 59055 w 239395"/>
                    <a:gd name="connsiteY13" fmla="*/ 79375 h 121919"/>
                    <a:gd name="connsiteX14" fmla="*/ 71755 w 239395"/>
                    <a:gd name="connsiteY14" fmla="*/ 85090 h 121919"/>
                    <a:gd name="connsiteX15" fmla="*/ 74295 w 239395"/>
                    <a:gd name="connsiteY15" fmla="*/ 85725 h 121919"/>
                    <a:gd name="connsiteX16" fmla="*/ 86360 w 239395"/>
                    <a:gd name="connsiteY16" fmla="*/ 90805 h 121919"/>
                    <a:gd name="connsiteX17" fmla="*/ 90170 w 239395"/>
                    <a:gd name="connsiteY17" fmla="*/ 92075 h 121919"/>
                    <a:gd name="connsiteX18" fmla="*/ 106045 w 239395"/>
                    <a:gd name="connsiteY18" fmla="*/ 97790 h 121919"/>
                    <a:gd name="connsiteX19" fmla="*/ 170180 w 239395"/>
                    <a:gd name="connsiteY19" fmla="*/ 114935 h 121919"/>
                    <a:gd name="connsiteX20" fmla="*/ 194310 w 239395"/>
                    <a:gd name="connsiteY20" fmla="*/ 119380 h 121919"/>
                    <a:gd name="connsiteX21" fmla="*/ 211455 w 239395"/>
                    <a:gd name="connsiteY21" fmla="*/ 121285 h 121919"/>
                    <a:gd name="connsiteX22" fmla="*/ 211455 w 239395"/>
                    <a:gd name="connsiteY22" fmla="*/ 121285 h 121919"/>
                    <a:gd name="connsiteX23" fmla="*/ 211455 w 239395"/>
                    <a:gd name="connsiteY23" fmla="*/ 121285 h 121919"/>
                    <a:gd name="connsiteX24" fmla="*/ 222250 w 239395"/>
                    <a:gd name="connsiteY24" fmla="*/ 121920 h 121919"/>
                    <a:gd name="connsiteX25" fmla="*/ 239395 w 239395"/>
                    <a:gd name="connsiteY25" fmla="*/ 75565 h 121919"/>
                    <a:gd name="connsiteX26" fmla="*/ 121920 w 239395"/>
                    <a:gd name="connsiteY26" fmla="*/ 50165 h 121919"/>
                    <a:gd name="connsiteX27" fmla="*/ 14605 w 239395"/>
                    <a:gd name="connsiteY27" fmla="*/ 0 h 121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39395" h="121919">
                      <a:moveTo>
                        <a:pt x="14605" y="0"/>
                      </a:moveTo>
                      <a:cubicBezTo>
                        <a:pt x="9525" y="15875"/>
                        <a:pt x="4445" y="31750"/>
                        <a:pt x="0" y="46990"/>
                      </a:cubicBezTo>
                      <a:cubicBezTo>
                        <a:pt x="0" y="46990"/>
                        <a:pt x="3175" y="48895"/>
                        <a:pt x="8890" y="52705"/>
                      </a:cubicBezTo>
                      <a:lnTo>
                        <a:pt x="8890" y="52705"/>
                      </a:lnTo>
                      <a:lnTo>
                        <a:pt x="8890" y="52705"/>
                      </a:lnTo>
                      <a:cubicBezTo>
                        <a:pt x="8890" y="52705"/>
                        <a:pt x="8890" y="52705"/>
                        <a:pt x="8890" y="52705"/>
                      </a:cubicBezTo>
                      <a:cubicBezTo>
                        <a:pt x="10795" y="53975"/>
                        <a:pt x="12700" y="55245"/>
                        <a:pt x="15240" y="56515"/>
                      </a:cubicBezTo>
                      <a:cubicBezTo>
                        <a:pt x="15240" y="56515"/>
                        <a:pt x="15240" y="56515"/>
                        <a:pt x="15240" y="56515"/>
                      </a:cubicBezTo>
                      <a:cubicBezTo>
                        <a:pt x="19685" y="59055"/>
                        <a:pt x="26035" y="62865"/>
                        <a:pt x="32385" y="66040"/>
                      </a:cubicBezTo>
                      <a:cubicBezTo>
                        <a:pt x="33020" y="66040"/>
                        <a:pt x="33020" y="66675"/>
                        <a:pt x="33655" y="66675"/>
                      </a:cubicBezTo>
                      <a:cubicBezTo>
                        <a:pt x="36830" y="68580"/>
                        <a:pt x="40640" y="69850"/>
                        <a:pt x="43815" y="71755"/>
                      </a:cubicBezTo>
                      <a:cubicBezTo>
                        <a:pt x="44450" y="72390"/>
                        <a:pt x="45720" y="72390"/>
                        <a:pt x="46355" y="73025"/>
                      </a:cubicBezTo>
                      <a:cubicBezTo>
                        <a:pt x="49530" y="74295"/>
                        <a:pt x="52070" y="75565"/>
                        <a:pt x="55245" y="77470"/>
                      </a:cubicBezTo>
                      <a:cubicBezTo>
                        <a:pt x="56515" y="78105"/>
                        <a:pt x="57785" y="78740"/>
                        <a:pt x="59055" y="79375"/>
                      </a:cubicBezTo>
                      <a:cubicBezTo>
                        <a:pt x="62865" y="81280"/>
                        <a:pt x="67310" y="83185"/>
                        <a:pt x="71755" y="85090"/>
                      </a:cubicBezTo>
                      <a:cubicBezTo>
                        <a:pt x="72390" y="85090"/>
                        <a:pt x="73025" y="85725"/>
                        <a:pt x="74295" y="85725"/>
                      </a:cubicBezTo>
                      <a:cubicBezTo>
                        <a:pt x="78105" y="87630"/>
                        <a:pt x="82550" y="88900"/>
                        <a:pt x="86360" y="90805"/>
                      </a:cubicBezTo>
                      <a:cubicBezTo>
                        <a:pt x="87630" y="91440"/>
                        <a:pt x="88900" y="92075"/>
                        <a:pt x="90170" y="92075"/>
                      </a:cubicBezTo>
                      <a:cubicBezTo>
                        <a:pt x="95250" y="93980"/>
                        <a:pt x="100330" y="95885"/>
                        <a:pt x="106045" y="97790"/>
                      </a:cubicBezTo>
                      <a:cubicBezTo>
                        <a:pt x="130175" y="106045"/>
                        <a:pt x="152400" y="111760"/>
                        <a:pt x="170180" y="114935"/>
                      </a:cubicBezTo>
                      <a:cubicBezTo>
                        <a:pt x="179070" y="116840"/>
                        <a:pt x="187325" y="118110"/>
                        <a:pt x="194310" y="119380"/>
                      </a:cubicBezTo>
                      <a:cubicBezTo>
                        <a:pt x="201295" y="120650"/>
                        <a:pt x="207010" y="121285"/>
                        <a:pt x="211455" y="121285"/>
                      </a:cubicBezTo>
                      <a:lnTo>
                        <a:pt x="211455" y="121285"/>
                      </a:lnTo>
                      <a:lnTo>
                        <a:pt x="211455" y="121285"/>
                      </a:lnTo>
                      <a:cubicBezTo>
                        <a:pt x="218440" y="121920"/>
                        <a:pt x="222250" y="121920"/>
                        <a:pt x="222250" y="121920"/>
                      </a:cubicBezTo>
                      <a:cubicBezTo>
                        <a:pt x="227965" y="106680"/>
                        <a:pt x="233680" y="91440"/>
                        <a:pt x="239395" y="75565"/>
                      </a:cubicBezTo>
                      <a:cubicBezTo>
                        <a:pt x="236855" y="75565"/>
                        <a:pt x="180340" y="69850"/>
                        <a:pt x="121920" y="50165"/>
                      </a:cubicBezTo>
                      <a:cubicBezTo>
                        <a:pt x="64770" y="31750"/>
                        <a:pt x="17145" y="1905"/>
                        <a:pt x="14605" y="0"/>
                      </a:cubicBezTo>
                      <a:close/>
                    </a:path>
                  </a:pathLst>
                </a:custGeom>
                <a:solidFill>
                  <a:srgbClr val="E8B95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5" name="任意形状 844"/>
                <p:cNvSpPr/>
                <p:nvPr/>
              </p:nvSpPr>
              <p:spPr>
                <a:xfrm>
                  <a:off x="9758560" y="3315970"/>
                  <a:ext cx="144899" cy="664845"/>
                </a:xfrm>
                <a:custGeom>
                  <a:avLst/>
                  <a:gdLst>
                    <a:gd name="connsiteX0" fmla="*/ 144900 w 144899"/>
                    <a:gd name="connsiteY0" fmla="*/ 11430 h 664845"/>
                    <a:gd name="connsiteX1" fmla="*/ 131565 w 144899"/>
                    <a:gd name="connsiteY1" fmla="*/ 3810 h 664845"/>
                    <a:gd name="connsiteX2" fmla="*/ 131565 w 144899"/>
                    <a:gd name="connsiteY2" fmla="*/ 3810 h 664845"/>
                    <a:gd name="connsiteX3" fmla="*/ 125215 w 144899"/>
                    <a:gd name="connsiteY3" fmla="*/ 0 h 664845"/>
                    <a:gd name="connsiteX4" fmla="*/ 125215 w 144899"/>
                    <a:gd name="connsiteY4" fmla="*/ 0 h 664845"/>
                    <a:gd name="connsiteX5" fmla="*/ 125215 w 144899"/>
                    <a:gd name="connsiteY5" fmla="*/ 0 h 664845"/>
                    <a:gd name="connsiteX6" fmla="*/ 755 w 144899"/>
                    <a:gd name="connsiteY6" fmla="*/ 654685 h 664845"/>
                    <a:gd name="connsiteX7" fmla="*/ 4565 w 144899"/>
                    <a:gd name="connsiteY7" fmla="*/ 655955 h 664845"/>
                    <a:gd name="connsiteX8" fmla="*/ 15360 w 144899"/>
                    <a:gd name="connsiteY8" fmla="*/ 659765 h 664845"/>
                    <a:gd name="connsiteX9" fmla="*/ 26155 w 144899"/>
                    <a:gd name="connsiteY9" fmla="*/ 663575 h 664845"/>
                    <a:gd name="connsiteX10" fmla="*/ 29965 w 144899"/>
                    <a:gd name="connsiteY10" fmla="*/ 664845 h 664845"/>
                    <a:gd name="connsiteX11" fmla="*/ 112515 w 144899"/>
                    <a:gd name="connsiteY11" fmla="*/ 547370 h 664845"/>
                    <a:gd name="connsiteX12" fmla="*/ 144900 w 144899"/>
                    <a:gd name="connsiteY12" fmla="*/ 11430 h 66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899" h="664845">
                      <a:moveTo>
                        <a:pt x="144900" y="11430"/>
                      </a:moveTo>
                      <a:cubicBezTo>
                        <a:pt x="139820" y="8890"/>
                        <a:pt x="135375" y="6350"/>
                        <a:pt x="131565" y="3810"/>
                      </a:cubicBezTo>
                      <a:cubicBezTo>
                        <a:pt x="131565" y="3810"/>
                        <a:pt x="131565" y="3810"/>
                        <a:pt x="131565" y="3810"/>
                      </a:cubicBezTo>
                      <a:cubicBezTo>
                        <a:pt x="129025" y="2540"/>
                        <a:pt x="127120" y="1270"/>
                        <a:pt x="125215" y="0"/>
                      </a:cubicBezTo>
                      <a:cubicBezTo>
                        <a:pt x="125215" y="0"/>
                        <a:pt x="125215" y="0"/>
                        <a:pt x="125215" y="0"/>
                      </a:cubicBezTo>
                      <a:lnTo>
                        <a:pt x="125215" y="0"/>
                      </a:lnTo>
                      <a:cubicBezTo>
                        <a:pt x="125215" y="0"/>
                        <a:pt x="-11310" y="396875"/>
                        <a:pt x="755" y="654685"/>
                      </a:cubicBezTo>
                      <a:lnTo>
                        <a:pt x="4565" y="655955"/>
                      </a:lnTo>
                      <a:lnTo>
                        <a:pt x="15360" y="659765"/>
                      </a:lnTo>
                      <a:lnTo>
                        <a:pt x="26155" y="663575"/>
                      </a:lnTo>
                      <a:lnTo>
                        <a:pt x="29965" y="664845"/>
                      </a:lnTo>
                      <a:cubicBezTo>
                        <a:pt x="58540" y="630555"/>
                        <a:pt x="86480" y="590550"/>
                        <a:pt x="112515" y="547370"/>
                      </a:cubicBezTo>
                      <a:cubicBezTo>
                        <a:pt x="35680" y="314960"/>
                        <a:pt x="144900" y="11430"/>
                        <a:pt x="144900" y="11430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6" name="任意形状 845"/>
                <p:cNvSpPr/>
                <p:nvPr/>
              </p:nvSpPr>
              <p:spPr>
                <a:xfrm>
                  <a:off x="9898380" y="2640329"/>
                  <a:ext cx="317500" cy="669925"/>
                </a:xfrm>
                <a:custGeom>
                  <a:avLst/>
                  <a:gdLst>
                    <a:gd name="connsiteX0" fmla="*/ 6985 w 317500"/>
                    <a:gd name="connsiteY0" fmla="*/ 596900 h 669925"/>
                    <a:gd name="connsiteX1" fmla="*/ 15875 w 317500"/>
                    <a:gd name="connsiteY1" fmla="*/ 601980 h 669925"/>
                    <a:gd name="connsiteX2" fmla="*/ 43180 w 317500"/>
                    <a:gd name="connsiteY2" fmla="*/ 615950 h 669925"/>
                    <a:gd name="connsiteX3" fmla="*/ 69850 w 317500"/>
                    <a:gd name="connsiteY3" fmla="*/ 628015 h 669925"/>
                    <a:gd name="connsiteX4" fmla="*/ 109855 w 317500"/>
                    <a:gd name="connsiteY4" fmla="*/ 643255 h 669925"/>
                    <a:gd name="connsiteX5" fmla="*/ 140970 w 317500"/>
                    <a:gd name="connsiteY5" fmla="*/ 652780 h 669925"/>
                    <a:gd name="connsiteX6" fmla="*/ 209550 w 317500"/>
                    <a:gd name="connsiteY6" fmla="*/ 667385 h 669925"/>
                    <a:gd name="connsiteX7" fmla="*/ 226695 w 317500"/>
                    <a:gd name="connsiteY7" fmla="*/ 669925 h 669925"/>
                    <a:gd name="connsiteX8" fmla="*/ 255905 w 317500"/>
                    <a:gd name="connsiteY8" fmla="*/ 581025 h 669925"/>
                    <a:gd name="connsiteX9" fmla="*/ 317500 w 317500"/>
                    <a:gd name="connsiteY9" fmla="*/ 8255 h 669925"/>
                    <a:gd name="connsiteX10" fmla="*/ 313689 w 317500"/>
                    <a:gd name="connsiteY10" fmla="*/ 6985 h 669925"/>
                    <a:gd name="connsiteX11" fmla="*/ 309245 w 317500"/>
                    <a:gd name="connsiteY11" fmla="*/ 5715 h 669925"/>
                    <a:gd name="connsiteX12" fmla="*/ 304800 w 317500"/>
                    <a:gd name="connsiteY12" fmla="*/ 4445 h 669925"/>
                    <a:gd name="connsiteX13" fmla="*/ 296545 w 317500"/>
                    <a:gd name="connsiteY13" fmla="*/ 2540 h 669925"/>
                    <a:gd name="connsiteX14" fmla="*/ 294639 w 317500"/>
                    <a:gd name="connsiteY14" fmla="*/ 1905 h 669925"/>
                    <a:gd name="connsiteX15" fmla="*/ 285750 w 317500"/>
                    <a:gd name="connsiteY15" fmla="*/ 635 h 669925"/>
                    <a:gd name="connsiteX16" fmla="*/ 285114 w 317500"/>
                    <a:gd name="connsiteY16" fmla="*/ 635 h 669925"/>
                    <a:gd name="connsiteX17" fmla="*/ 276225 w 317500"/>
                    <a:gd name="connsiteY17" fmla="*/ 0 h 669925"/>
                    <a:gd name="connsiteX18" fmla="*/ 276225 w 317500"/>
                    <a:gd name="connsiteY18" fmla="*/ 0 h 669925"/>
                    <a:gd name="connsiteX19" fmla="*/ 276225 w 317500"/>
                    <a:gd name="connsiteY19" fmla="*/ 0 h 669925"/>
                    <a:gd name="connsiteX20" fmla="*/ 276225 w 317500"/>
                    <a:gd name="connsiteY20" fmla="*/ 0 h 669925"/>
                    <a:gd name="connsiteX21" fmla="*/ 257810 w 317500"/>
                    <a:gd name="connsiteY21" fmla="*/ 6985 h 669925"/>
                    <a:gd name="connsiteX22" fmla="*/ 241935 w 317500"/>
                    <a:gd name="connsiteY22" fmla="*/ 34925 h 669925"/>
                    <a:gd name="connsiteX23" fmla="*/ 219075 w 317500"/>
                    <a:gd name="connsiteY23" fmla="*/ 76835 h 669925"/>
                    <a:gd name="connsiteX24" fmla="*/ 81914 w 317500"/>
                    <a:gd name="connsiteY24" fmla="*/ 373380 h 669925"/>
                    <a:gd name="connsiteX25" fmla="*/ 77470 w 317500"/>
                    <a:gd name="connsiteY25" fmla="*/ 383540 h 669925"/>
                    <a:gd name="connsiteX26" fmla="*/ 75564 w 317500"/>
                    <a:gd name="connsiteY26" fmla="*/ 388620 h 669925"/>
                    <a:gd name="connsiteX27" fmla="*/ 58420 w 317500"/>
                    <a:gd name="connsiteY27" fmla="*/ 432435 h 669925"/>
                    <a:gd name="connsiteX28" fmla="*/ 24764 w 317500"/>
                    <a:gd name="connsiteY28" fmla="*/ 520700 h 669925"/>
                    <a:gd name="connsiteX29" fmla="*/ 0 w 317500"/>
                    <a:gd name="connsiteY29" fmla="*/ 593090 h 669925"/>
                    <a:gd name="connsiteX30" fmla="*/ 0 w 317500"/>
                    <a:gd name="connsiteY30" fmla="*/ 593090 h 669925"/>
                    <a:gd name="connsiteX31" fmla="*/ 0 w 317500"/>
                    <a:gd name="connsiteY31" fmla="*/ 593090 h 669925"/>
                    <a:gd name="connsiteX32" fmla="*/ 6985 w 317500"/>
                    <a:gd name="connsiteY32" fmla="*/ 596900 h 6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17500" h="669925">
                      <a:moveTo>
                        <a:pt x="6985" y="596900"/>
                      </a:moveTo>
                      <a:cubicBezTo>
                        <a:pt x="9525" y="598170"/>
                        <a:pt x="12700" y="600075"/>
                        <a:pt x="15875" y="601980"/>
                      </a:cubicBezTo>
                      <a:cubicBezTo>
                        <a:pt x="22860" y="605790"/>
                        <a:pt x="32385" y="610870"/>
                        <a:pt x="43180" y="615950"/>
                      </a:cubicBezTo>
                      <a:cubicBezTo>
                        <a:pt x="51435" y="619760"/>
                        <a:pt x="60325" y="624205"/>
                        <a:pt x="69850" y="628015"/>
                      </a:cubicBezTo>
                      <a:cubicBezTo>
                        <a:pt x="82550" y="633730"/>
                        <a:pt x="95885" y="638810"/>
                        <a:pt x="109855" y="643255"/>
                      </a:cubicBezTo>
                      <a:cubicBezTo>
                        <a:pt x="120014" y="646430"/>
                        <a:pt x="130810" y="649605"/>
                        <a:pt x="140970" y="652780"/>
                      </a:cubicBezTo>
                      <a:cubicBezTo>
                        <a:pt x="168275" y="660400"/>
                        <a:pt x="193675" y="664845"/>
                        <a:pt x="209550" y="667385"/>
                      </a:cubicBezTo>
                      <a:cubicBezTo>
                        <a:pt x="219710" y="669290"/>
                        <a:pt x="226060" y="669925"/>
                        <a:pt x="226695" y="669925"/>
                      </a:cubicBezTo>
                      <a:cubicBezTo>
                        <a:pt x="236855" y="640715"/>
                        <a:pt x="246380" y="610870"/>
                        <a:pt x="255905" y="581025"/>
                      </a:cubicBezTo>
                      <a:cubicBezTo>
                        <a:pt x="177164" y="288925"/>
                        <a:pt x="276860" y="77470"/>
                        <a:pt x="317500" y="8255"/>
                      </a:cubicBezTo>
                      <a:cubicBezTo>
                        <a:pt x="316230" y="7620"/>
                        <a:pt x="314960" y="7620"/>
                        <a:pt x="313689" y="6985"/>
                      </a:cubicBezTo>
                      <a:cubicBezTo>
                        <a:pt x="312420" y="6350"/>
                        <a:pt x="311150" y="6350"/>
                        <a:pt x="309245" y="5715"/>
                      </a:cubicBezTo>
                      <a:cubicBezTo>
                        <a:pt x="307975" y="5080"/>
                        <a:pt x="306705" y="5080"/>
                        <a:pt x="304800" y="4445"/>
                      </a:cubicBezTo>
                      <a:cubicBezTo>
                        <a:pt x="301625" y="3810"/>
                        <a:pt x="299085" y="3175"/>
                        <a:pt x="296545" y="2540"/>
                      </a:cubicBezTo>
                      <a:cubicBezTo>
                        <a:pt x="295910" y="2540"/>
                        <a:pt x="295275" y="2540"/>
                        <a:pt x="294639" y="1905"/>
                      </a:cubicBezTo>
                      <a:cubicBezTo>
                        <a:pt x="291464" y="1270"/>
                        <a:pt x="288289" y="635"/>
                        <a:pt x="285750" y="635"/>
                      </a:cubicBezTo>
                      <a:cubicBezTo>
                        <a:pt x="285750" y="635"/>
                        <a:pt x="285114" y="635"/>
                        <a:pt x="285114" y="635"/>
                      </a:cubicBezTo>
                      <a:cubicBezTo>
                        <a:pt x="281939" y="0"/>
                        <a:pt x="279400" y="0"/>
                        <a:pt x="276225" y="0"/>
                      </a:cubicBezTo>
                      <a:cubicBezTo>
                        <a:pt x="276225" y="0"/>
                        <a:pt x="276225" y="0"/>
                        <a:pt x="276225" y="0"/>
                      </a:cubicBezTo>
                      <a:lnTo>
                        <a:pt x="276225" y="0"/>
                      </a:lnTo>
                      <a:lnTo>
                        <a:pt x="276225" y="0"/>
                      </a:lnTo>
                      <a:cubicBezTo>
                        <a:pt x="266700" y="0"/>
                        <a:pt x="259714" y="1905"/>
                        <a:pt x="257810" y="6985"/>
                      </a:cubicBezTo>
                      <a:cubicBezTo>
                        <a:pt x="252730" y="15875"/>
                        <a:pt x="247014" y="24765"/>
                        <a:pt x="241935" y="34925"/>
                      </a:cubicBezTo>
                      <a:cubicBezTo>
                        <a:pt x="234314" y="47625"/>
                        <a:pt x="227330" y="61595"/>
                        <a:pt x="219075" y="76835"/>
                      </a:cubicBezTo>
                      <a:cubicBezTo>
                        <a:pt x="175895" y="158115"/>
                        <a:pt x="127000" y="262890"/>
                        <a:pt x="81914" y="373380"/>
                      </a:cubicBezTo>
                      <a:cubicBezTo>
                        <a:pt x="80645" y="377190"/>
                        <a:pt x="79375" y="380365"/>
                        <a:pt x="77470" y="383540"/>
                      </a:cubicBezTo>
                      <a:cubicBezTo>
                        <a:pt x="76835" y="385445"/>
                        <a:pt x="76200" y="386715"/>
                        <a:pt x="75564" y="388620"/>
                      </a:cubicBezTo>
                      <a:cubicBezTo>
                        <a:pt x="69850" y="403225"/>
                        <a:pt x="64135" y="417830"/>
                        <a:pt x="58420" y="432435"/>
                      </a:cubicBezTo>
                      <a:cubicBezTo>
                        <a:pt x="46989" y="461645"/>
                        <a:pt x="35560" y="491490"/>
                        <a:pt x="24764" y="520700"/>
                      </a:cubicBezTo>
                      <a:cubicBezTo>
                        <a:pt x="15875" y="544830"/>
                        <a:pt x="7620" y="568960"/>
                        <a:pt x="0" y="593090"/>
                      </a:cubicBezTo>
                      <a:lnTo>
                        <a:pt x="0" y="593090"/>
                      </a:lnTo>
                      <a:lnTo>
                        <a:pt x="0" y="593090"/>
                      </a:lnTo>
                      <a:cubicBezTo>
                        <a:pt x="1270" y="593725"/>
                        <a:pt x="3810" y="594995"/>
                        <a:pt x="6985" y="596900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7" name="任意形状 846"/>
                <p:cNvSpPr/>
                <p:nvPr/>
              </p:nvSpPr>
              <p:spPr>
                <a:xfrm>
                  <a:off x="9906634" y="3383279"/>
                  <a:ext cx="147955" cy="368300"/>
                </a:xfrm>
                <a:custGeom>
                  <a:avLst/>
                  <a:gdLst>
                    <a:gd name="connsiteX0" fmla="*/ 61595 w 147955"/>
                    <a:gd name="connsiteY0" fmla="*/ 0 h 368300"/>
                    <a:gd name="connsiteX1" fmla="*/ 0 w 147955"/>
                    <a:gd name="connsiteY1" fmla="*/ 368300 h 368300"/>
                    <a:gd name="connsiteX2" fmla="*/ 147955 w 147955"/>
                    <a:gd name="connsiteY2" fmla="*/ 23495 h 368300"/>
                    <a:gd name="connsiteX3" fmla="*/ 61595 w 147955"/>
                    <a:gd name="connsiteY3" fmla="*/ 0 h 36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955" h="368300">
                      <a:moveTo>
                        <a:pt x="61595" y="0"/>
                      </a:moveTo>
                      <a:cubicBezTo>
                        <a:pt x="104775" y="104775"/>
                        <a:pt x="0" y="368300"/>
                        <a:pt x="0" y="368300"/>
                      </a:cubicBezTo>
                      <a:cubicBezTo>
                        <a:pt x="72390" y="228600"/>
                        <a:pt x="147955" y="23495"/>
                        <a:pt x="147955" y="23495"/>
                      </a:cubicBezTo>
                      <a:cubicBezTo>
                        <a:pt x="113030" y="21590"/>
                        <a:pt x="61595" y="0"/>
                        <a:pt x="61595" y="0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8" name="任意形状 847"/>
                <p:cNvSpPr/>
                <p:nvPr/>
              </p:nvSpPr>
              <p:spPr>
                <a:xfrm>
                  <a:off x="9754450" y="3973195"/>
                  <a:ext cx="30264" cy="49687"/>
                </a:xfrm>
                <a:custGeom>
                  <a:avLst/>
                  <a:gdLst>
                    <a:gd name="connsiteX0" fmla="*/ 30265 w 30264"/>
                    <a:gd name="connsiteY0" fmla="*/ 6985 h 49687"/>
                    <a:gd name="connsiteX1" fmla="*/ 3594 w 30264"/>
                    <a:gd name="connsiteY1" fmla="*/ 49530 h 49687"/>
                    <a:gd name="connsiteX2" fmla="*/ 8040 w 30264"/>
                    <a:gd name="connsiteY2" fmla="*/ 0 h 49687"/>
                    <a:gd name="connsiteX3" fmla="*/ 30265 w 30264"/>
                    <a:gd name="connsiteY3" fmla="*/ 6985 h 49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264" h="49687">
                      <a:moveTo>
                        <a:pt x="30265" y="6985"/>
                      </a:moveTo>
                      <a:cubicBezTo>
                        <a:pt x="30265" y="6985"/>
                        <a:pt x="14390" y="52705"/>
                        <a:pt x="3594" y="49530"/>
                      </a:cubicBezTo>
                      <a:cubicBezTo>
                        <a:pt x="-6565" y="45720"/>
                        <a:pt x="8040" y="0"/>
                        <a:pt x="8040" y="0"/>
                      </a:cubicBezTo>
                      <a:lnTo>
                        <a:pt x="30265" y="6985"/>
                      </a:lnTo>
                      <a:close/>
                    </a:path>
                  </a:pathLst>
                </a:custGeom>
                <a:solidFill>
                  <a:srgbClr val="E8B95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07" name="图形 6"/>
              <p:cNvGrpSpPr/>
              <p:nvPr/>
            </p:nvGrpSpPr>
            <p:grpSpPr>
              <a:xfrm>
                <a:off x="9754814" y="2554572"/>
                <a:ext cx="526859" cy="1468310"/>
                <a:chOff x="9754814" y="2554572"/>
                <a:chExt cx="526859" cy="1468310"/>
              </a:xfrm>
              <a:noFill/>
            </p:grpSpPr>
            <p:sp>
              <p:nvSpPr>
                <p:cNvPr id="808" name="任意形状 807"/>
                <p:cNvSpPr/>
                <p:nvPr/>
              </p:nvSpPr>
              <p:spPr>
                <a:xfrm>
                  <a:off x="9758560" y="3316604"/>
                  <a:ext cx="125214" cy="659765"/>
                </a:xfrm>
                <a:custGeom>
                  <a:avLst/>
                  <a:gdLst>
                    <a:gd name="connsiteX0" fmla="*/ 125215 w 125214"/>
                    <a:gd name="connsiteY0" fmla="*/ 0 h 659765"/>
                    <a:gd name="connsiteX1" fmla="*/ 755 w 125214"/>
                    <a:gd name="connsiteY1" fmla="*/ 654685 h 659765"/>
                    <a:gd name="connsiteX2" fmla="*/ 15360 w 125214"/>
                    <a:gd name="connsiteY2" fmla="*/ 659765 h 659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214" h="659765">
                      <a:moveTo>
                        <a:pt x="125215" y="0"/>
                      </a:moveTo>
                      <a:cubicBezTo>
                        <a:pt x="125215" y="0"/>
                        <a:pt x="-11310" y="396875"/>
                        <a:pt x="755" y="654685"/>
                      </a:cubicBezTo>
                      <a:lnTo>
                        <a:pt x="15360" y="659765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9" name="任意形状 808"/>
                <p:cNvSpPr/>
                <p:nvPr/>
              </p:nvSpPr>
              <p:spPr>
                <a:xfrm>
                  <a:off x="10175240" y="2554572"/>
                  <a:ext cx="79375" cy="86392"/>
                </a:xfrm>
                <a:custGeom>
                  <a:avLst/>
                  <a:gdLst>
                    <a:gd name="connsiteX0" fmla="*/ 0 w 79375"/>
                    <a:gd name="connsiteY0" fmla="*/ 86392 h 86392"/>
                    <a:gd name="connsiteX1" fmla="*/ 33655 w 79375"/>
                    <a:gd name="connsiteY1" fmla="*/ 18448 h 86392"/>
                    <a:gd name="connsiteX2" fmla="*/ 79375 w 79375"/>
                    <a:gd name="connsiteY2" fmla="*/ 2573 h 86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375" h="86392">
                      <a:moveTo>
                        <a:pt x="0" y="86392"/>
                      </a:moveTo>
                      <a:lnTo>
                        <a:pt x="33655" y="18448"/>
                      </a:lnTo>
                      <a:cubicBezTo>
                        <a:pt x="33655" y="18448"/>
                        <a:pt x="46990" y="-8222"/>
                        <a:pt x="79375" y="2573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0" name="任意形状 809"/>
                <p:cNvSpPr/>
                <p:nvPr/>
              </p:nvSpPr>
              <p:spPr>
                <a:xfrm>
                  <a:off x="9875512" y="2641195"/>
                  <a:ext cx="402310" cy="745259"/>
                </a:xfrm>
                <a:custGeom>
                  <a:avLst/>
                  <a:gdLst>
                    <a:gd name="connsiteX0" fmla="*/ 106688 w 402310"/>
                    <a:gd name="connsiteY0" fmla="*/ 720495 h 745259"/>
                    <a:gd name="connsiteX1" fmla="*/ 222893 w 402310"/>
                    <a:gd name="connsiteY1" fmla="*/ 745259 h 745259"/>
                    <a:gd name="connsiteX2" fmla="*/ 401963 w 402310"/>
                    <a:gd name="connsiteY2" fmla="*/ 47394 h 745259"/>
                    <a:gd name="connsiteX3" fmla="*/ 281948 w 402310"/>
                    <a:gd name="connsiteY3" fmla="*/ 6754 h 745259"/>
                    <a:gd name="connsiteX4" fmla="*/ 7 w 402310"/>
                    <a:gd name="connsiteY4" fmla="*/ 669695 h 745259"/>
                    <a:gd name="connsiteX5" fmla="*/ 106688 w 402310"/>
                    <a:gd name="connsiteY5" fmla="*/ 720495 h 74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2310" h="745259">
                      <a:moveTo>
                        <a:pt x="106688" y="720495"/>
                      </a:moveTo>
                      <a:cubicBezTo>
                        <a:pt x="173998" y="743354"/>
                        <a:pt x="222893" y="745259"/>
                        <a:pt x="222893" y="745259"/>
                      </a:cubicBezTo>
                      <a:cubicBezTo>
                        <a:pt x="311157" y="512849"/>
                        <a:pt x="382278" y="212494"/>
                        <a:pt x="401963" y="47394"/>
                      </a:cubicBezTo>
                      <a:cubicBezTo>
                        <a:pt x="409582" y="24534"/>
                        <a:pt x="289568" y="-16106"/>
                        <a:pt x="281948" y="6754"/>
                      </a:cubicBezTo>
                      <a:cubicBezTo>
                        <a:pt x="197493" y="149629"/>
                        <a:pt x="70493" y="431569"/>
                        <a:pt x="7" y="669695"/>
                      </a:cubicBezTo>
                      <a:cubicBezTo>
                        <a:pt x="-627" y="669059"/>
                        <a:pt x="39378" y="697634"/>
                        <a:pt x="106688" y="720495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1" name="任意形状 810"/>
                <p:cNvSpPr/>
                <p:nvPr/>
              </p:nvSpPr>
              <p:spPr>
                <a:xfrm>
                  <a:off x="9773919" y="3385184"/>
                  <a:ext cx="313690" cy="595630"/>
                </a:xfrm>
                <a:custGeom>
                  <a:avLst/>
                  <a:gdLst>
                    <a:gd name="connsiteX0" fmla="*/ 313690 w 313690"/>
                    <a:gd name="connsiteY0" fmla="*/ 0 h 595630"/>
                    <a:gd name="connsiteX1" fmla="*/ 14605 w 313690"/>
                    <a:gd name="connsiteY1" fmla="*/ 595630 h 595630"/>
                    <a:gd name="connsiteX2" fmla="*/ 0 w 313690"/>
                    <a:gd name="connsiteY2" fmla="*/ 590550 h 59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3690" h="595630">
                      <a:moveTo>
                        <a:pt x="313690" y="0"/>
                      </a:moveTo>
                      <a:cubicBezTo>
                        <a:pt x="313690" y="0"/>
                        <a:pt x="180975" y="398145"/>
                        <a:pt x="14605" y="595630"/>
                      </a:cubicBezTo>
                      <a:lnTo>
                        <a:pt x="0" y="59055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2" name="任意形状 811"/>
                <p:cNvSpPr/>
                <p:nvPr/>
              </p:nvSpPr>
              <p:spPr>
                <a:xfrm>
                  <a:off x="10254615" y="2557779"/>
                  <a:ext cx="27058" cy="114300"/>
                </a:xfrm>
                <a:custGeom>
                  <a:avLst/>
                  <a:gdLst>
                    <a:gd name="connsiteX0" fmla="*/ 12065 w 27058"/>
                    <a:gd name="connsiteY0" fmla="*/ 114300 h 114300"/>
                    <a:gd name="connsiteX1" fmla="*/ 26670 w 27058"/>
                    <a:gd name="connsiteY1" fmla="*/ 40005 h 114300"/>
                    <a:gd name="connsiteX2" fmla="*/ 0 w 27058"/>
                    <a:gd name="connsiteY2" fmla="*/ 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058" h="114300">
                      <a:moveTo>
                        <a:pt x="12065" y="114300"/>
                      </a:moveTo>
                      <a:lnTo>
                        <a:pt x="26670" y="40005"/>
                      </a:lnTo>
                      <a:cubicBezTo>
                        <a:pt x="26670" y="40005"/>
                        <a:pt x="32385" y="10795"/>
                        <a:pt x="0" y="0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3" name="任意形状 812"/>
                <p:cNvSpPr/>
                <p:nvPr/>
              </p:nvSpPr>
              <p:spPr>
                <a:xfrm>
                  <a:off x="9911114" y="2664662"/>
                  <a:ext cx="229835" cy="496367"/>
                </a:xfrm>
                <a:custGeom>
                  <a:avLst/>
                  <a:gdLst>
                    <a:gd name="connsiteX0" fmla="*/ 229836 w 229835"/>
                    <a:gd name="connsiteY0" fmla="*/ 10592 h 496367"/>
                    <a:gd name="connsiteX1" fmla="*/ 111091 w 229835"/>
                    <a:gd name="connsiteY1" fmla="*/ 89967 h 496367"/>
                    <a:gd name="connsiteX2" fmla="*/ 12030 w 229835"/>
                    <a:gd name="connsiteY2" fmla="*/ 496367 h 496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9835" h="496367">
                      <a:moveTo>
                        <a:pt x="229836" y="10592"/>
                      </a:moveTo>
                      <a:cubicBezTo>
                        <a:pt x="229836" y="10592"/>
                        <a:pt x="168876" y="-42748"/>
                        <a:pt x="111091" y="89967"/>
                      </a:cubicBezTo>
                      <a:cubicBezTo>
                        <a:pt x="53941" y="222682"/>
                        <a:pt x="-31784" y="432232"/>
                        <a:pt x="12030" y="496367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4" name="任意形状 813"/>
                <p:cNvSpPr/>
                <p:nvPr/>
              </p:nvSpPr>
              <p:spPr>
                <a:xfrm>
                  <a:off x="9889490" y="3263265"/>
                  <a:ext cx="108584" cy="50800"/>
                </a:xfrm>
                <a:custGeom>
                  <a:avLst/>
                  <a:gdLst>
                    <a:gd name="connsiteX0" fmla="*/ 0 w 108584"/>
                    <a:gd name="connsiteY0" fmla="*/ 0 h 50800"/>
                    <a:gd name="connsiteX1" fmla="*/ 108585 w 108584"/>
                    <a:gd name="connsiteY1" fmla="*/ 50800 h 5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584" h="50800">
                      <a:moveTo>
                        <a:pt x="0" y="0"/>
                      </a:moveTo>
                      <a:cubicBezTo>
                        <a:pt x="0" y="0"/>
                        <a:pt x="48895" y="31115"/>
                        <a:pt x="108585" y="5080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5" name="任意形状 814"/>
                <p:cNvSpPr/>
                <p:nvPr/>
              </p:nvSpPr>
              <p:spPr>
                <a:xfrm>
                  <a:off x="9899015" y="3234054"/>
                  <a:ext cx="109219" cy="50165"/>
                </a:xfrm>
                <a:custGeom>
                  <a:avLst/>
                  <a:gdLst>
                    <a:gd name="connsiteX0" fmla="*/ 0 w 109219"/>
                    <a:gd name="connsiteY0" fmla="*/ 0 h 50165"/>
                    <a:gd name="connsiteX1" fmla="*/ 109220 w 109219"/>
                    <a:gd name="connsiteY1" fmla="*/ 50165 h 50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219" h="50165">
                      <a:moveTo>
                        <a:pt x="0" y="0"/>
                      </a:moveTo>
                      <a:cubicBezTo>
                        <a:pt x="0" y="0"/>
                        <a:pt x="53340" y="31115"/>
                        <a:pt x="109220" y="50165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6" name="任意形状 815"/>
                <p:cNvSpPr/>
                <p:nvPr/>
              </p:nvSpPr>
              <p:spPr>
                <a:xfrm>
                  <a:off x="9998075" y="3314700"/>
                  <a:ext cx="117475" cy="25400"/>
                </a:xfrm>
                <a:custGeom>
                  <a:avLst/>
                  <a:gdLst>
                    <a:gd name="connsiteX0" fmla="*/ 117475 w 117475"/>
                    <a:gd name="connsiteY0" fmla="*/ 25400 h 25400"/>
                    <a:gd name="connsiteX1" fmla="*/ 0 w 117475"/>
                    <a:gd name="connsiteY1" fmla="*/ 0 h 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7475" h="25400">
                      <a:moveTo>
                        <a:pt x="117475" y="25400"/>
                      </a:moveTo>
                      <a:cubicBezTo>
                        <a:pt x="117475" y="25400"/>
                        <a:pt x="59690" y="20320"/>
                        <a:pt x="0" y="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7" name="任意形状 816"/>
                <p:cNvSpPr/>
                <p:nvPr/>
              </p:nvSpPr>
              <p:spPr>
                <a:xfrm>
                  <a:off x="10008234" y="3284220"/>
                  <a:ext cx="117475" cy="26670"/>
                </a:xfrm>
                <a:custGeom>
                  <a:avLst/>
                  <a:gdLst>
                    <a:gd name="connsiteX0" fmla="*/ 117475 w 117475"/>
                    <a:gd name="connsiteY0" fmla="*/ 26670 h 26670"/>
                    <a:gd name="connsiteX1" fmla="*/ 0 w 117475"/>
                    <a:gd name="connsiteY1" fmla="*/ 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7475" h="26670">
                      <a:moveTo>
                        <a:pt x="117475" y="26670"/>
                      </a:moveTo>
                      <a:cubicBezTo>
                        <a:pt x="117475" y="26670"/>
                        <a:pt x="56515" y="19050"/>
                        <a:pt x="0" y="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8" name="任意形状 817"/>
                <p:cNvSpPr/>
                <p:nvPr/>
              </p:nvSpPr>
              <p:spPr>
                <a:xfrm>
                  <a:off x="9754814" y="3972559"/>
                  <a:ext cx="8310" cy="49530"/>
                </a:xfrm>
                <a:custGeom>
                  <a:avLst/>
                  <a:gdLst>
                    <a:gd name="connsiteX0" fmla="*/ 8311 w 8310"/>
                    <a:gd name="connsiteY0" fmla="*/ 0 h 49530"/>
                    <a:gd name="connsiteX1" fmla="*/ 3866 w 8310"/>
                    <a:gd name="connsiteY1" fmla="*/ 49530 h 4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10" h="49530">
                      <a:moveTo>
                        <a:pt x="8311" y="0"/>
                      </a:moveTo>
                      <a:cubicBezTo>
                        <a:pt x="8311" y="0"/>
                        <a:pt x="-6929" y="46355"/>
                        <a:pt x="3866" y="49530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9" name="任意形状 818"/>
                <p:cNvSpPr/>
                <p:nvPr/>
              </p:nvSpPr>
              <p:spPr>
                <a:xfrm>
                  <a:off x="9758044" y="3980179"/>
                  <a:ext cx="26670" cy="42703"/>
                </a:xfrm>
                <a:custGeom>
                  <a:avLst/>
                  <a:gdLst>
                    <a:gd name="connsiteX0" fmla="*/ 26670 w 26670"/>
                    <a:gd name="connsiteY0" fmla="*/ 0 h 42703"/>
                    <a:gd name="connsiteX1" fmla="*/ 0 w 26670"/>
                    <a:gd name="connsiteY1" fmla="*/ 42545 h 42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670" h="42703">
                      <a:moveTo>
                        <a:pt x="26670" y="0"/>
                      </a:moveTo>
                      <a:cubicBezTo>
                        <a:pt x="26670" y="0"/>
                        <a:pt x="10795" y="45720"/>
                        <a:pt x="0" y="42545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0" name="任意形状 819"/>
                <p:cNvSpPr/>
                <p:nvPr/>
              </p:nvSpPr>
              <p:spPr>
                <a:xfrm>
                  <a:off x="9974580" y="2713080"/>
                  <a:ext cx="143509" cy="316504"/>
                </a:xfrm>
                <a:custGeom>
                  <a:avLst/>
                  <a:gdLst>
                    <a:gd name="connsiteX0" fmla="*/ 0 w 143509"/>
                    <a:gd name="connsiteY0" fmla="*/ 316504 h 316504"/>
                    <a:gd name="connsiteX1" fmla="*/ 143510 w 143509"/>
                    <a:gd name="connsiteY1" fmla="*/ 4084 h 316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3509" h="316504">
                      <a:moveTo>
                        <a:pt x="0" y="316504"/>
                      </a:moveTo>
                      <a:cubicBezTo>
                        <a:pt x="54610" y="188234"/>
                        <a:pt x="89535" y="-32746"/>
                        <a:pt x="143510" y="4084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7" name="任意形状 116"/>
            <p:cNvSpPr/>
            <p:nvPr/>
          </p:nvSpPr>
          <p:spPr>
            <a:xfrm>
              <a:off x="11399894" y="2066029"/>
              <a:ext cx="680980" cy="767340"/>
            </a:xfrm>
            <a:custGeom>
              <a:avLst/>
              <a:gdLst>
                <a:gd name="connsiteX0" fmla="*/ 680980 w 680980"/>
                <a:gd name="connsiteY0" fmla="*/ 550805 h 767340"/>
                <a:gd name="connsiteX1" fmla="*/ 680980 w 680980"/>
                <a:gd name="connsiteY1" fmla="*/ 550805 h 767340"/>
                <a:gd name="connsiteX2" fmla="*/ 680980 w 680980"/>
                <a:gd name="connsiteY2" fmla="*/ 550805 h 767340"/>
                <a:gd name="connsiteX3" fmla="*/ 680980 w 680980"/>
                <a:gd name="connsiteY3" fmla="*/ 548265 h 767340"/>
                <a:gd name="connsiteX4" fmla="*/ 680345 w 680980"/>
                <a:gd name="connsiteY4" fmla="*/ 546995 h 767340"/>
                <a:gd name="connsiteX5" fmla="*/ 679710 w 680980"/>
                <a:gd name="connsiteY5" fmla="*/ 545725 h 767340"/>
                <a:gd name="connsiteX6" fmla="*/ 587635 w 680980"/>
                <a:gd name="connsiteY6" fmla="*/ 379355 h 767340"/>
                <a:gd name="connsiteX7" fmla="*/ 584460 w 680980"/>
                <a:gd name="connsiteY7" fmla="*/ 376180 h 767340"/>
                <a:gd name="connsiteX8" fmla="*/ 442855 w 680980"/>
                <a:gd name="connsiteY8" fmla="*/ 121545 h 767340"/>
                <a:gd name="connsiteX9" fmla="*/ 442220 w 680980"/>
                <a:gd name="connsiteY9" fmla="*/ 115830 h 767340"/>
                <a:gd name="connsiteX10" fmla="*/ 379990 w 680980"/>
                <a:gd name="connsiteY10" fmla="*/ 3435 h 767340"/>
                <a:gd name="connsiteX11" fmla="*/ 370465 w 680980"/>
                <a:gd name="connsiteY11" fmla="*/ 895 h 767340"/>
                <a:gd name="connsiteX12" fmla="*/ 186950 w 680980"/>
                <a:gd name="connsiteY12" fmla="*/ 102495 h 767340"/>
                <a:gd name="connsiteX13" fmla="*/ 3435 w 680980"/>
                <a:gd name="connsiteY13" fmla="*/ 204095 h 767340"/>
                <a:gd name="connsiteX14" fmla="*/ 895 w 680980"/>
                <a:gd name="connsiteY14" fmla="*/ 213620 h 767340"/>
                <a:gd name="connsiteX15" fmla="*/ 63125 w 680980"/>
                <a:gd name="connsiteY15" fmla="*/ 326015 h 767340"/>
                <a:gd name="connsiteX16" fmla="*/ 66935 w 680980"/>
                <a:gd name="connsiteY16" fmla="*/ 329190 h 767340"/>
                <a:gd name="connsiteX17" fmla="*/ 207905 w 680980"/>
                <a:gd name="connsiteY17" fmla="*/ 585095 h 767340"/>
                <a:gd name="connsiteX18" fmla="*/ 208540 w 680980"/>
                <a:gd name="connsiteY18" fmla="*/ 589540 h 767340"/>
                <a:gd name="connsiteX19" fmla="*/ 300615 w 680980"/>
                <a:gd name="connsiteY19" fmla="*/ 755910 h 767340"/>
                <a:gd name="connsiteX20" fmla="*/ 300615 w 680980"/>
                <a:gd name="connsiteY20" fmla="*/ 755910 h 767340"/>
                <a:gd name="connsiteX21" fmla="*/ 302520 w 680980"/>
                <a:gd name="connsiteY21" fmla="*/ 757815 h 767340"/>
                <a:gd name="connsiteX22" fmla="*/ 303790 w 680980"/>
                <a:gd name="connsiteY22" fmla="*/ 758450 h 767340"/>
                <a:gd name="connsiteX23" fmla="*/ 305060 w 680980"/>
                <a:gd name="connsiteY23" fmla="*/ 759085 h 767340"/>
                <a:gd name="connsiteX24" fmla="*/ 333000 w 680980"/>
                <a:gd name="connsiteY24" fmla="*/ 767340 h 767340"/>
                <a:gd name="connsiteX25" fmla="*/ 334270 w 680980"/>
                <a:gd name="connsiteY25" fmla="*/ 767340 h 767340"/>
                <a:gd name="connsiteX26" fmla="*/ 338715 w 680980"/>
                <a:gd name="connsiteY26" fmla="*/ 766705 h 767340"/>
                <a:gd name="connsiteX27" fmla="*/ 504450 w 680980"/>
                <a:gd name="connsiteY27" fmla="*/ 675265 h 767340"/>
                <a:gd name="connsiteX28" fmla="*/ 670185 w 680980"/>
                <a:gd name="connsiteY28" fmla="*/ 583825 h 767340"/>
                <a:gd name="connsiteX29" fmla="*/ 673360 w 680980"/>
                <a:gd name="connsiteY29" fmla="*/ 579380 h 767340"/>
                <a:gd name="connsiteX30" fmla="*/ 680980 w 680980"/>
                <a:gd name="connsiteY30" fmla="*/ 550805 h 767340"/>
                <a:gd name="connsiteX31" fmla="*/ 680980 w 680980"/>
                <a:gd name="connsiteY31" fmla="*/ 550805 h 76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0980" h="767340">
                  <a:moveTo>
                    <a:pt x="680980" y="550805"/>
                  </a:moveTo>
                  <a:lnTo>
                    <a:pt x="680980" y="550805"/>
                  </a:lnTo>
                  <a:cubicBezTo>
                    <a:pt x="680980" y="550805"/>
                    <a:pt x="680980" y="550805"/>
                    <a:pt x="680980" y="550805"/>
                  </a:cubicBezTo>
                  <a:cubicBezTo>
                    <a:pt x="680980" y="549535"/>
                    <a:pt x="680980" y="548900"/>
                    <a:pt x="680980" y="548265"/>
                  </a:cubicBezTo>
                  <a:cubicBezTo>
                    <a:pt x="680980" y="547630"/>
                    <a:pt x="680980" y="547630"/>
                    <a:pt x="680345" y="546995"/>
                  </a:cubicBezTo>
                  <a:cubicBezTo>
                    <a:pt x="680345" y="546360"/>
                    <a:pt x="680345" y="546360"/>
                    <a:pt x="679710" y="545725"/>
                  </a:cubicBezTo>
                  <a:lnTo>
                    <a:pt x="587635" y="379355"/>
                  </a:lnTo>
                  <a:cubicBezTo>
                    <a:pt x="587000" y="378085"/>
                    <a:pt x="585730" y="376815"/>
                    <a:pt x="584460" y="376180"/>
                  </a:cubicBezTo>
                  <a:cubicBezTo>
                    <a:pt x="395865" y="292360"/>
                    <a:pt x="440950" y="128530"/>
                    <a:pt x="442855" y="121545"/>
                  </a:cubicBezTo>
                  <a:cubicBezTo>
                    <a:pt x="443490" y="119640"/>
                    <a:pt x="442855" y="117735"/>
                    <a:pt x="442220" y="115830"/>
                  </a:cubicBezTo>
                  <a:lnTo>
                    <a:pt x="379990" y="3435"/>
                  </a:lnTo>
                  <a:cubicBezTo>
                    <a:pt x="378085" y="260"/>
                    <a:pt x="373640" y="-1010"/>
                    <a:pt x="370465" y="895"/>
                  </a:cubicBezTo>
                  <a:lnTo>
                    <a:pt x="186950" y="102495"/>
                  </a:lnTo>
                  <a:lnTo>
                    <a:pt x="3435" y="204095"/>
                  </a:lnTo>
                  <a:cubicBezTo>
                    <a:pt x="260" y="206000"/>
                    <a:pt x="-1010" y="210445"/>
                    <a:pt x="895" y="213620"/>
                  </a:cubicBezTo>
                  <a:lnTo>
                    <a:pt x="63125" y="326015"/>
                  </a:lnTo>
                  <a:cubicBezTo>
                    <a:pt x="63760" y="327285"/>
                    <a:pt x="65665" y="328555"/>
                    <a:pt x="66935" y="329190"/>
                  </a:cubicBezTo>
                  <a:cubicBezTo>
                    <a:pt x="73285" y="331095"/>
                    <a:pt x="226320" y="384435"/>
                    <a:pt x="207905" y="585095"/>
                  </a:cubicBezTo>
                  <a:cubicBezTo>
                    <a:pt x="207905" y="586365"/>
                    <a:pt x="207905" y="588270"/>
                    <a:pt x="208540" y="589540"/>
                  </a:cubicBezTo>
                  <a:lnTo>
                    <a:pt x="300615" y="755910"/>
                  </a:lnTo>
                  <a:cubicBezTo>
                    <a:pt x="300615" y="755910"/>
                    <a:pt x="300615" y="755910"/>
                    <a:pt x="300615" y="755910"/>
                  </a:cubicBezTo>
                  <a:cubicBezTo>
                    <a:pt x="301250" y="756545"/>
                    <a:pt x="301885" y="757180"/>
                    <a:pt x="302520" y="757815"/>
                  </a:cubicBezTo>
                  <a:cubicBezTo>
                    <a:pt x="302520" y="757815"/>
                    <a:pt x="303155" y="758450"/>
                    <a:pt x="303790" y="758450"/>
                  </a:cubicBezTo>
                  <a:cubicBezTo>
                    <a:pt x="304425" y="758450"/>
                    <a:pt x="304425" y="759085"/>
                    <a:pt x="305060" y="759085"/>
                  </a:cubicBezTo>
                  <a:lnTo>
                    <a:pt x="333000" y="767340"/>
                  </a:lnTo>
                  <a:cubicBezTo>
                    <a:pt x="333635" y="767340"/>
                    <a:pt x="333635" y="767340"/>
                    <a:pt x="334270" y="767340"/>
                  </a:cubicBezTo>
                  <a:cubicBezTo>
                    <a:pt x="335540" y="767340"/>
                    <a:pt x="337445" y="767340"/>
                    <a:pt x="338715" y="766705"/>
                  </a:cubicBezTo>
                  <a:lnTo>
                    <a:pt x="504450" y="675265"/>
                  </a:lnTo>
                  <a:lnTo>
                    <a:pt x="670185" y="583825"/>
                  </a:lnTo>
                  <a:cubicBezTo>
                    <a:pt x="672090" y="583190"/>
                    <a:pt x="673360" y="581285"/>
                    <a:pt x="673360" y="579380"/>
                  </a:cubicBezTo>
                  <a:lnTo>
                    <a:pt x="680980" y="550805"/>
                  </a:lnTo>
                  <a:cubicBezTo>
                    <a:pt x="680980" y="550805"/>
                    <a:pt x="680980" y="550805"/>
                    <a:pt x="680980" y="550805"/>
                  </a:cubicBezTo>
                  <a:close/>
                </a:path>
              </a:pathLst>
            </a:custGeom>
            <a:solidFill>
              <a:srgbClr val="051A28">
                <a:alpha val="2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形状 117"/>
            <p:cNvSpPr/>
            <p:nvPr/>
          </p:nvSpPr>
          <p:spPr>
            <a:xfrm>
              <a:off x="1782543" y="2708914"/>
              <a:ext cx="510974" cy="504183"/>
            </a:xfrm>
            <a:custGeom>
              <a:avLst/>
              <a:gdLst>
                <a:gd name="connsiteX0" fmla="*/ 380267 w 510974"/>
                <a:gd name="connsiteY0" fmla="*/ 122551 h 504183"/>
                <a:gd name="connsiteX1" fmla="*/ 380267 w 510974"/>
                <a:gd name="connsiteY1" fmla="*/ 122551 h 504183"/>
                <a:gd name="connsiteX2" fmla="*/ 177702 w 510974"/>
                <a:gd name="connsiteY2" fmla="*/ 631 h 504183"/>
                <a:gd name="connsiteX3" fmla="*/ 51337 w 510974"/>
                <a:gd name="connsiteY3" fmla="*/ 55876 h 504183"/>
                <a:gd name="connsiteX4" fmla="*/ 131982 w 510974"/>
                <a:gd name="connsiteY4" fmla="*/ 382266 h 504183"/>
                <a:gd name="connsiteX5" fmla="*/ 333277 w 510974"/>
                <a:gd name="connsiteY5" fmla="*/ 503551 h 504183"/>
                <a:gd name="connsiteX6" fmla="*/ 385347 w 510974"/>
                <a:gd name="connsiteY6" fmla="*/ 497836 h 504183"/>
                <a:gd name="connsiteX7" fmla="*/ 458372 w 510974"/>
                <a:gd name="connsiteY7" fmla="*/ 447036 h 504183"/>
                <a:gd name="connsiteX8" fmla="*/ 509807 w 510974"/>
                <a:gd name="connsiteY8" fmla="*/ 319401 h 504183"/>
                <a:gd name="connsiteX9" fmla="*/ 380267 w 510974"/>
                <a:gd name="connsiteY9" fmla="*/ 122551 h 50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974" h="504183">
                  <a:moveTo>
                    <a:pt x="380267" y="122551"/>
                  </a:moveTo>
                  <a:lnTo>
                    <a:pt x="380267" y="122551"/>
                  </a:lnTo>
                  <a:cubicBezTo>
                    <a:pt x="300257" y="45716"/>
                    <a:pt x="234217" y="5711"/>
                    <a:pt x="177702" y="631"/>
                  </a:cubicBezTo>
                  <a:cubicBezTo>
                    <a:pt x="117377" y="-5084"/>
                    <a:pt x="76737" y="29206"/>
                    <a:pt x="51337" y="55876"/>
                  </a:cubicBezTo>
                  <a:cubicBezTo>
                    <a:pt x="-10258" y="120011"/>
                    <a:pt x="-48993" y="208911"/>
                    <a:pt x="131982" y="382266"/>
                  </a:cubicBezTo>
                  <a:cubicBezTo>
                    <a:pt x="211357" y="458466"/>
                    <a:pt x="277397" y="498471"/>
                    <a:pt x="333277" y="503551"/>
                  </a:cubicBezTo>
                  <a:cubicBezTo>
                    <a:pt x="352962" y="505456"/>
                    <a:pt x="370107" y="502916"/>
                    <a:pt x="385347" y="497836"/>
                  </a:cubicBezTo>
                  <a:cubicBezTo>
                    <a:pt x="416462" y="487676"/>
                    <a:pt x="439957" y="466721"/>
                    <a:pt x="458372" y="447036"/>
                  </a:cubicBezTo>
                  <a:cubicBezTo>
                    <a:pt x="486312" y="417826"/>
                    <a:pt x="517427" y="377186"/>
                    <a:pt x="509807" y="319401"/>
                  </a:cubicBezTo>
                  <a:cubicBezTo>
                    <a:pt x="502187" y="263521"/>
                    <a:pt x="459642" y="199386"/>
                    <a:pt x="380267" y="122551"/>
                  </a:cubicBezTo>
                  <a:close/>
                </a:path>
              </a:pathLst>
            </a:custGeom>
            <a:solidFill>
              <a:srgbClr val="051A28">
                <a:alpha val="2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9" name="图形 6"/>
            <p:cNvGrpSpPr/>
            <p:nvPr/>
          </p:nvGrpSpPr>
          <p:grpSpPr>
            <a:xfrm>
              <a:off x="11308715" y="2108200"/>
              <a:ext cx="649604" cy="734060"/>
              <a:chOff x="11308715" y="2108200"/>
              <a:chExt cx="649604" cy="734060"/>
            </a:xfrm>
          </p:grpSpPr>
          <p:grpSp>
            <p:nvGrpSpPr>
              <p:cNvPr id="784" name="图形 6"/>
              <p:cNvGrpSpPr/>
              <p:nvPr/>
            </p:nvGrpSpPr>
            <p:grpSpPr>
              <a:xfrm>
                <a:off x="11309350" y="2108835"/>
                <a:ext cx="648969" cy="733425"/>
                <a:chOff x="11309350" y="2108835"/>
                <a:chExt cx="648969" cy="733425"/>
              </a:xfrm>
            </p:grpSpPr>
            <p:sp>
              <p:nvSpPr>
                <p:cNvPr id="797" name="任意形状 796"/>
                <p:cNvSpPr/>
                <p:nvPr/>
              </p:nvSpPr>
              <p:spPr>
                <a:xfrm>
                  <a:off x="11585575" y="2207895"/>
                  <a:ext cx="252730" cy="457834"/>
                </a:xfrm>
                <a:custGeom>
                  <a:avLst/>
                  <a:gdLst>
                    <a:gd name="connsiteX0" fmla="*/ 0 w 252730"/>
                    <a:gd name="connsiteY0" fmla="*/ 0 h 457834"/>
                    <a:gd name="connsiteX1" fmla="*/ 252730 w 252730"/>
                    <a:gd name="connsiteY1" fmla="*/ 457835 h 457834"/>
                    <a:gd name="connsiteX2" fmla="*/ 252730 w 252730"/>
                    <a:gd name="connsiteY2" fmla="*/ 457835 h 457834"/>
                    <a:gd name="connsiteX3" fmla="*/ 146050 w 252730"/>
                    <a:gd name="connsiteY3" fmla="*/ 264160 h 457834"/>
                    <a:gd name="connsiteX4" fmla="*/ 0 w 252730"/>
                    <a:gd name="connsiteY4" fmla="*/ 0 h 457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730" h="457834">
                      <a:moveTo>
                        <a:pt x="0" y="0"/>
                      </a:moveTo>
                      <a:lnTo>
                        <a:pt x="252730" y="457835"/>
                      </a:lnTo>
                      <a:lnTo>
                        <a:pt x="252730" y="457835"/>
                      </a:lnTo>
                      <a:lnTo>
                        <a:pt x="146050" y="264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8" name="任意形状 797"/>
                <p:cNvSpPr/>
                <p:nvPr/>
              </p:nvSpPr>
              <p:spPr>
                <a:xfrm>
                  <a:off x="11400790" y="2108835"/>
                  <a:ext cx="468629" cy="371679"/>
                </a:xfrm>
                <a:custGeom>
                  <a:avLst/>
                  <a:gdLst>
                    <a:gd name="connsiteX0" fmla="*/ 120015 w 468629"/>
                    <a:gd name="connsiteY0" fmla="*/ 134620 h 371679"/>
                    <a:gd name="connsiteX1" fmla="*/ 140335 w 468629"/>
                    <a:gd name="connsiteY1" fmla="*/ 123825 h 371679"/>
                    <a:gd name="connsiteX2" fmla="*/ 184785 w 468629"/>
                    <a:gd name="connsiteY2" fmla="*/ 99060 h 371679"/>
                    <a:gd name="connsiteX3" fmla="*/ 184785 w 468629"/>
                    <a:gd name="connsiteY3" fmla="*/ 99060 h 371679"/>
                    <a:gd name="connsiteX4" fmla="*/ 330835 w 468629"/>
                    <a:gd name="connsiteY4" fmla="*/ 363220 h 371679"/>
                    <a:gd name="connsiteX5" fmla="*/ 468630 w 468629"/>
                    <a:gd name="connsiteY5" fmla="*/ 367665 h 371679"/>
                    <a:gd name="connsiteX6" fmla="*/ 467360 w 468629"/>
                    <a:gd name="connsiteY6" fmla="*/ 365760 h 371679"/>
                    <a:gd name="connsiteX7" fmla="*/ 325755 w 468629"/>
                    <a:gd name="connsiteY7" fmla="*/ 109855 h 371679"/>
                    <a:gd name="connsiteX8" fmla="*/ 264795 w 468629"/>
                    <a:gd name="connsiteY8" fmla="*/ 0 h 371679"/>
                    <a:gd name="connsiteX9" fmla="*/ 0 w 468629"/>
                    <a:gd name="connsiteY9" fmla="*/ 146685 h 371679"/>
                    <a:gd name="connsiteX10" fmla="*/ 32385 w 468629"/>
                    <a:gd name="connsiteY10" fmla="*/ 183515 h 371679"/>
                    <a:gd name="connsiteX11" fmla="*/ 120015 w 468629"/>
                    <a:gd name="connsiteY11" fmla="*/ 134620 h 371679"/>
                    <a:gd name="connsiteX12" fmla="*/ 205105 w 468629"/>
                    <a:gd name="connsiteY12" fmla="*/ 66040 h 371679"/>
                    <a:gd name="connsiteX13" fmla="*/ 257810 w 468629"/>
                    <a:gd name="connsiteY13" fmla="*/ 36830 h 371679"/>
                    <a:gd name="connsiteX14" fmla="*/ 289560 w 468629"/>
                    <a:gd name="connsiteY14" fmla="*/ 93980 h 371679"/>
                    <a:gd name="connsiteX15" fmla="*/ 305435 w 468629"/>
                    <a:gd name="connsiteY15" fmla="*/ 254000 h 371679"/>
                    <a:gd name="connsiteX16" fmla="*/ 254635 w 468629"/>
                    <a:gd name="connsiteY16" fmla="*/ 96520 h 371679"/>
                    <a:gd name="connsiteX17" fmla="*/ 242570 w 468629"/>
                    <a:gd name="connsiteY17" fmla="*/ 74295 h 371679"/>
                    <a:gd name="connsiteX18" fmla="*/ 205105 w 468629"/>
                    <a:gd name="connsiteY18" fmla="*/ 66040 h 37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8629" h="371679">
                      <a:moveTo>
                        <a:pt x="120015" y="134620"/>
                      </a:moveTo>
                      <a:lnTo>
                        <a:pt x="140335" y="123825"/>
                      </a:lnTo>
                      <a:lnTo>
                        <a:pt x="184785" y="99060"/>
                      </a:lnTo>
                      <a:lnTo>
                        <a:pt x="184785" y="99060"/>
                      </a:lnTo>
                      <a:lnTo>
                        <a:pt x="330835" y="363220"/>
                      </a:lnTo>
                      <a:cubicBezTo>
                        <a:pt x="374015" y="372110"/>
                        <a:pt x="420370" y="374650"/>
                        <a:pt x="468630" y="367665"/>
                      </a:cubicBezTo>
                      <a:lnTo>
                        <a:pt x="467360" y="365760"/>
                      </a:lnTo>
                      <a:cubicBezTo>
                        <a:pt x="275590" y="280670"/>
                        <a:pt x="325755" y="109855"/>
                        <a:pt x="325755" y="109855"/>
                      </a:cubicBezTo>
                      <a:lnTo>
                        <a:pt x="264795" y="0"/>
                      </a:lnTo>
                      <a:lnTo>
                        <a:pt x="0" y="146685"/>
                      </a:lnTo>
                      <a:cubicBezTo>
                        <a:pt x="8890" y="157480"/>
                        <a:pt x="20320" y="170180"/>
                        <a:pt x="32385" y="183515"/>
                      </a:cubicBezTo>
                      <a:lnTo>
                        <a:pt x="120015" y="134620"/>
                      </a:lnTo>
                      <a:close/>
                      <a:moveTo>
                        <a:pt x="205105" y="66040"/>
                      </a:moveTo>
                      <a:lnTo>
                        <a:pt x="257810" y="36830"/>
                      </a:lnTo>
                      <a:lnTo>
                        <a:pt x="289560" y="93980"/>
                      </a:lnTo>
                      <a:cubicBezTo>
                        <a:pt x="289560" y="93980"/>
                        <a:pt x="262255" y="156210"/>
                        <a:pt x="305435" y="254000"/>
                      </a:cubicBezTo>
                      <a:cubicBezTo>
                        <a:pt x="305435" y="254000"/>
                        <a:pt x="239395" y="148590"/>
                        <a:pt x="254635" y="96520"/>
                      </a:cubicBezTo>
                      <a:lnTo>
                        <a:pt x="242570" y="74295"/>
                      </a:lnTo>
                      <a:cubicBezTo>
                        <a:pt x="241935" y="74295"/>
                        <a:pt x="224155" y="55880"/>
                        <a:pt x="205105" y="6604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9" name="任意形状 798"/>
                <p:cNvSpPr/>
                <p:nvPr/>
              </p:nvSpPr>
              <p:spPr>
                <a:xfrm rot="-1737233">
                  <a:off x="11645777" y="2205370"/>
                  <a:ext cx="22859" cy="523234"/>
                </a:xfrm>
                <a:custGeom>
                  <a:avLst/>
                  <a:gdLst>
                    <a:gd name="connsiteX0" fmla="*/ 0 w 22859"/>
                    <a:gd name="connsiteY0" fmla="*/ 0 h 523234"/>
                    <a:gd name="connsiteX1" fmla="*/ 22860 w 22859"/>
                    <a:gd name="connsiteY1" fmla="*/ 0 h 523234"/>
                    <a:gd name="connsiteX2" fmla="*/ 22860 w 22859"/>
                    <a:gd name="connsiteY2" fmla="*/ 523234 h 523234"/>
                    <a:gd name="connsiteX3" fmla="*/ 0 w 22859"/>
                    <a:gd name="connsiteY3" fmla="*/ 523234 h 52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59" h="523234">
                      <a:moveTo>
                        <a:pt x="0" y="0"/>
                      </a:moveTo>
                      <a:lnTo>
                        <a:pt x="22860" y="0"/>
                      </a:lnTo>
                      <a:lnTo>
                        <a:pt x="22860" y="523234"/>
                      </a:lnTo>
                      <a:lnTo>
                        <a:pt x="0" y="523234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0" name="任意形状 799"/>
                <p:cNvSpPr/>
                <p:nvPr/>
              </p:nvSpPr>
              <p:spPr>
                <a:xfrm>
                  <a:off x="11568307" y="2468253"/>
                  <a:ext cx="61839" cy="61708"/>
                </a:xfrm>
                <a:custGeom>
                  <a:avLst/>
                  <a:gdLst>
                    <a:gd name="connsiteX0" fmla="*/ 15998 w 61839"/>
                    <a:gd name="connsiteY0" fmla="*/ 3801 h 61708"/>
                    <a:gd name="connsiteX1" fmla="*/ 3933 w 61839"/>
                    <a:gd name="connsiteY1" fmla="*/ 45711 h 61708"/>
                    <a:gd name="connsiteX2" fmla="*/ 45842 w 61839"/>
                    <a:gd name="connsiteY2" fmla="*/ 57776 h 61708"/>
                    <a:gd name="connsiteX3" fmla="*/ 57908 w 61839"/>
                    <a:gd name="connsiteY3" fmla="*/ 15866 h 61708"/>
                    <a:gd name="connsiteX4" fmla="*/ 15998 w 61839"/>
                    <a:gd name="connsiteY4" fmla="*/ 3801 h 6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39" h="61708">
                      <a:moveTo>
                        <a:pt x="15998" y="3801"/>
                      </a:moveTo>
                      <a:cubicBezTo>
                        <a:pt x="758" y="12056"/>
                        <a:pt x="-4323" y="31106"/>
                        <a:pt x="3933" y="45711"/>
                      </a:cubicBezTo>
                      <a:cubicBezTo>
                        <a:pt x="12187" y="60951"/>
                        <a:pt x="31237" y="66031"/>
                        <a:pt x="45842" y="57776"/>
                      </a:cubicBezTo>
                      <a:cubicBezTo>
                        <a:pt x="61083" y="49521"/>
                        <a:pt x="66162" y="30471"/>
                        <a:pt x="57908" y="15866"/>
                      </a:cubicBezTo>
                      <a:cubicBezTo>
                        <a:pt x="49652" y="1261"/>
                        <a:pt x="30602" y="-4454"/>
                        <a:pt x="15998" y="3801"/>
                      </a:cubicBezTo>
                      <a:close/>
                    </a:path>
                  </a:pathLst>
                </a:custGeom>
                <a:solidFill>
                  <a:srgbClr val="F0CE78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1" name="任意形状 800"/>
                <p:cNvSpPr/>
                <p:nvPr/>
              </p:nvSpPr>
              <p:spPr>
                <a:xfrm>
                  <a:off x="11417300" y="2243454"/>
                  <a:ext cx="356869" cy="514985"/>
                </a:xfrm>
                <a:custGeom>
                  <a:avLst/>
                  <a:gdLst>
                    <a:gd name="connsiteX0" fmla="*/ 16510 w 356869"/>
                    <a:gd name="connsiteY0" fmla="*/ 48260 h 514985"/>
                    <a:gd name="connsiteX1" fmla="*/ 0 w 356869"/>
                    <a:gd name="connsiteY1" fmla="*/ 57150 h 514985"/>
                    <a:gd name="connsiteX2" fmla="*/ 253365 w 356869"/>
                    <a:gd name="connsiteY2" fmla="*/ 514985 h 514985"/>
                    <a:gd name="connsiteX3" fmla="*/ 356870 w 356869"/>
                    <a:gd name="connsiteY3" fmla="*/ 457835 h 514985"/>
                    <a:gd name="connsiteX4" fmla="*/ 103505 w 356869"/>
                    <a:gd name="connsiteY4" fmla="*/ 0 h 514985"/>
                    <a:gd name="connsiteX5" fmla="*/ 16510 w 356869"/>
                    <a:gd name="connsiteY5" fmla="*/ 48260 h 514985"/>
                    <a:gd name="connsiteX6" fmla="*/ 196850 w 356869"/>
                    <a:gd name="connsiteY6" fmla="*/ 282575 h 514985"/>
                    <a:gd name="connsiteX7" fmla="*/ 154940 w 356869"/>
                    <a:gd name="connsiteY7" fmla="*/ 270510 h 514985"/>
                    <a:gd name="connsiteX8" fmla="*/ 167005 w 356869"/>
                    <a:gd name="connsiteY8" fmla="*/ 228600 h 514985"/>
                    <a:gd name="connsiteX9" fmla="*/ 208915 w 356869"/>
                    <a:gd name="connsiteY9" fmla="*/ 240665 h 514985"/>
                    <a:gd name="connsiteX10" fmla="*/ 196850 w 356869"/>
                    <a:gd name="connsiteY10" fmla="*/ 282575 h 51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6869" h="514985">
                      <a:moveTo>
                        <a:pt x="16510" y="48260"/>
                      </a:moveTo>
                      <a:lnTo>
                        <a:pt x="0" y="57150"/>
                      </a:lnTo>
                      <a:lnTo>
                        <a:pt x="253365" y="514985"/>
                      </a:lnTo>
                      <a:lnTo>
                        <a:pt x="356870" y="457835"/>
                      </a:lnTo>
                      <a:lnTo>
                        <a:pt x="103505" y="0"/>
                      </a:lnTo>
                      <a:lnTo>
                        <a:pt x="16510" y="48260"/>
                      </a:lnTo>
                      <a:close/>
                      <a:moveTo>
                        <a:pt x="196850" y="282575"/>
                      </a:moveTo>
                      <a:cubicBezTo>
                        <a:pt x="181610" y="290830"/>
                        <a:pt x="163195" y="285750"/>
                        <a:pt x="154940" y="270510"/>
                      </a:cubicBezTo>
                      <a:cubicBezTo>
                        <a:pt x="146685" y="255270"/>
                        <a:pt x="152400" y="236855"/>
                        <a:pt x="167005" y="228600"/>
                      </a:cubicBezTo>
                      <a:cubicBezTo>
                        <a:pt x="182245" y="220345"/>
                        <a:pt x="200660" y="226060"/>
                        <a:pt x="208915" y="240665"/>
                      </a:cubicBezTo>
                      <a:cubicBezTo>
                        <a:pt x="217170" y="255905"/>
                        <a:pt x="211455" y="274320"/>
                        <a:pt x="196850" y="28257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2" name="任意形状 801"/>
                <p:cNvSpPr/>
                <p:nvPr/>
              </p:nvSpPr>
              <p:spPr>
                <a:xfrm rot="-1737233">
                  <a:off x="11664218" y="2187510"/>
                  <a:ext cx="50799" cy="523234"/>
                </a:xfrm>
                <a:custGeom>
                  <a:avLst/>
                  <a:gdLst>
                    <a:gd name="connsiteX0" fmla="*/ 0 w 50799"/>
                    <a:gd name="connsiteY0" fmla="*/ 0 h 523234"/>
                    <a:gd name="connsiteX1" fmla="*/ 50800 w 50799"/>
                    <a:gd name="connsiteY1" fmla="*/ 0 h 523234"/>
                    <a:gd name="connsiteX2" fmla="*/ 50800 w 50799"/>
                    <a:gd name="connsiteY2" fmla="*/ 523234 h 523234"/>
                    <a:gd name="connsiteX3" fmla="*/ 0 w 50799"/>
                    <a:gd name="connsiteY3" fmla="*/ 523234 h 52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799" h="523234">
                      <a:moveTo>
                        <a:pt x="0" y="0"/>
                      </a:moveTo>
                      <a:lnTo>
                        <a:pt x="50800" y="0"/>
                      </a:lnTo>
                      <a:lnTo>
                        <a:pt x="50800" y="523234"/>
                      </a:lnTo>
                      <a:lnTo>
                        <a:pt x="0" y="52323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3" name="任意形状 802"/>
                <p:cNvSpPr/>
                <p:nvPr/>
              </p:nvSpPr>
              <p:spPr>
                <a:xfrm>
                  <a:off x="11309350" y="2254885"/>
                  <a:ext cx="648969" cy="579119"/>
                </a:xfrm>
                <a:custGeom>
                  <a:avLst/>
                  <a:gdLst>
                    <a:gd name="connsiteX0" fmla="*/ 648970 w 648969"/>
                    <a:gd name="connsiteY0" fmla="*/ 381635 h 579119"/>
                    <a:gd name="connsiteX1" fmla="*/ 560705 w 648969"/>
                    <a:gd name="connsiteY1" fmla="*/ 221615 h 579119"/>
                    <a:gd name="connsiteX2" fmla="*/ 422910 w 648969"/>
                    <a:gd name="connsiteY2" fmla="*/ 217170 h 579119"/>
                    <a:gd name="connsiteX3" fmla="*/ 530225 w 648969"/>
                    <a:gd name="connsiteY3" fmla="*/ 410845 h 579119"/>
                    <a:gd name="connsiteX4" fmla="*/ 530225 w 648969"/>
                    <a:gd name="connsiteY4" fmla="*/ 410845 h 579119"/>
                    <a:gd name="connsiteX5" fmla="*/ 485775 w 648969"/>
                    <a:gd name="connsiteY5" fmla="*/ 435610 h 579119"/>
                    <a:gd name="connsiteX6" fmla="*/ 465455 w 648969"/>
                    <a:gd name="connsiteY6" fmla="*/ 446405 h 579119"/>
                    <a:gd name="connsiteX7" fmla="*/ 361950 w 648969"/>
                    <a:gd name="connsiteY7" fmla="*/ 503555 h 579119"/>
                    <a:gd name="connsiteX8" fmla="*/ 361950 w 648969"/>
                    <a:gd name="connsiteY8" fmla="*/ 503555 h 579119"/>
                    <a:gd name="connsiteX9" fmla="*/ 108585 w 648969"/>
                    <a:gd name="connsiteY9" fmla="*/ 45720 h 579119"/>
                    <a:gd name="connsiteX10" fmla="*/ 108585 w 648969"/>
                    <a:gd name="connsiteY10" fmla="*/ 45720 h 579119"/>
                    <a:gd name="connsiteX11" fmla="*/ 125095 w 648969"/>
                    <a:gd name="connsiteY11" fmla="*/ 36830 h 579119"/>
                    <a:gd name="connsiteX12" fmla="*/ 92710 w 648969"/>
                    <a:gd name="connsiteY12" fmla="*/ 0 h 579119"/>
                    <a:gd name="connsiteX13" fmla="*/ 0 w 648969"/>
                    <a:gd name="connsiteY13" fmla="*/ 51435 h 579119"/>
                    <a:gd name="connsiteX14" fmla="*/ 60960 w 648969"/>
                    <a:gd name="connsiteY14" fmla="*/ 161290 h 579119"/>
                    <a:gd name="connsiteX15" fmla="*/ 202565 w 648969"/>
                    <a:gd name="connsiteY15" fmla="*/ 417195 h 579119"/>
                    <a:gd name="connsiteX16" fmla="*/ 292100 w 648969"/>
                    <a:gd name="connsiteY16" fmla="*/ 579120 h 579119"/>
                    <a:gd name="connsiteX17" fmla="*/ 292100 w 648969"/>
                    <a:gd name="connsiteY17" fmla="*/ 579120 h 579119"/>
                    <a:gd name="connsiteX18" fmla="*/ 470535 w 648969"/>
                    <a:gd name="connsiteY18" fmla="*/ 480060 h 579119"/>
                    <a:gd name="connsiteX19" fmla="*/ 648970 w 648969"/>
                    <a:gd name="connsiteY19" fmla="*/ 381635 h 57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48969" h="579119">
                      <a:moveTo>
                        <a:pt x="648970" y="381635"/>
                      </a:moveTo>
                      <a:lnTo>
                        <a:pt x="560705" y="221615"/>
                      </a:lnTo>
                      <a:cubicBezTo>
                        <a:pt x="512445" y="228600"/>
                        <a:pt x="466090" y="226060"/>
                        <a:pt x="422910" y="217170"/>
                      </a:cubicBezTo>
                      <a:lnTo>
                        <a:pt x="530225" y="410845"/>
                      </a:lnTo>
                      <a:lnTo>
                        <a:pt x="530225" y="410845"/>
                      </a:lnTo>
                      <a:lnTo>
                        <a:pt x="485775" y="435610"/>
                      </a:lnTo>
                      <a:lnTo>
                        <a:pt x="465455" y="446405"/>
                      </a:lnTo>
                      <a:lnTo>
                        <a:pt x="361950" y="503555"/>
                      </a:lnTo>
                      <a:lnTo>
                        <a:pt x="361950" y="503555"/>
                      </a:lnTo>
                      <a:lnTo>
                        <a:pt x="108585" y="45720"/>
                      </a:lnTo>
                      <a:lnTo>
                        <a:pt x="108585" y="45720"/>
                      </a:lnTo>
                      <a:lnTo>
                        <a:pt x="125095" y="36830"/>
                      </a:lnTo>
                      <a:cubicBezTo>
                        <a:pt x="112395" y="23495"/>
                        <a:pt x="101600" y="11430"/>
                        <a:pt x="92710" y="0"/>
                      </a:cubicBezTo>
                      <a:lnTo>
                        <a:pt x="0" y="51435"/>
                      </a:lnTo>
                      <a:lnTo>
                        <a:pt x="60960" y="161290"/>
                      </a:lnTo>
                      <a:cubicBezTo>
                        <a:pt x="60960" y="161290"/>
                        <a:pt x="221615" y="213995"/>
                        <a:pt x="202565" y="417195"/>
                      </a:cubicBezTo>
                      <a:lnTo>
                        <a:pt x="292100" y="579120"/>
                      </a:lnTo>
                      <a:lnTo>
                        <a:pt x="292100" y="579120"/>
                      </a:lnTo>
                      <a:lnTo>
                        <a:pt x="470535" y="480060"/>
                      </a:lnTo>
                      <a:lnTo>
                        <a:pt x="648970" y="381635"/>
                      </a:ln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4" name="任意形状 803"/>
                <p:cNvSpPr/>
                <p:nvPr/>
              </p:nvSpPr>
              <p:spPr>
                <a:xfrm>
                  <a:off x="11605894" y="2145664"/>
                  <a:ext cx="100330" cy="217170"/>
                </a:xfrm>
                <a:custGeom>
                  <a:avLst/>
                  <a:gdLst>
                    <a:gd name="connsiteX0" fmla="*/ 100330 w 100330"/>
                    <a:gd name="connsiteY0" fmla="*/ 217170 h 217170"/>
                    <a:gd name="connsiteX1" fmla="*/ 84455 w 100330"/>
                    <a:gd name="connsiteY1" fmla="*/ 57150 h 217170"/>
                    <a:gd name="connsiteX2" fmla="*/ 52705 w 100330"/>
                    <a:gd name="connsiteY2" fmla="*/ 0 h 217170"/>
                    <a:gd name="connsiteX3" fmla="*/ 0 w 100330"/>
                    <a:gd name="connsiteY3" fmla="*/ 29210 h 217170"/>
                    <a:gd name="connsiteX4" fmla="*/ 36830 w 100330"/>
                    <a:gd name="connsiteY4" fmla="*/ 37465 h 217170"/>
                    <a:gd name="connsiteX5" fmla="*/ 48895 w 100330"/>
                    <a:gd name="connsiteY5" fmla="*/ 59690 h 217170"/>
                    <a:gd name="connsiteX6" fmla="*/ 100330 w 100330"/>
                    <a:gd name="connsiteY6" fmla="*/ 21717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30" h="217170">
                      <a:moveTo>
                        <a:pt x="100330" y="217170"/>
                      </a:moveTo>
                      <a:cubicBezTo>
                        <a:pt x="57150" y="119380"/>
                        <a:pt x="84455" y="57150"/>
                        <a:pt x="84455" y="57150"/>
                      </a:cubicBezTo>
                      <a:lnTo>
                        <a:pt x="52705" y="0"/>
                      </a:lnTo>
                      <a:lnTo>
                        <a:pt x="0" y="29210"/>
                      </a:lnTo>
                      <a:cubicBezTo>
                        <a:pt x="19050" y="18415"/>
                        <a:pt x="36830" y="37465"/>
                        <a:pt x="36830" y="37465"/>
                      </a:cubicBezTo>
                      <a:lnTo>
                        <a:pt x="48895" y="59690"/>
                      </a:lnTo>
                      <a:cubicBezTo>
                        <a:pt x="34290" y="111760"/>
                        <a:pt x="100330" y="217170"/>
                        <a:pt x="100330" y="217170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5" name="任意形状 804"/>
                <p:cNvSpPr/>
                <p:nvPr/>
              </p:nvSpPr>
              <p:spPr>
                <a:xfrm>
                  <a:off x="11600815" y="2636520"/>
                  <a:ext cx="357504" cy="205739"/>
                </a:xfrm>
                <a:custGeom>
                  <a:avLst/>
                  <a:gdLst>
                    <a:gd name="connsiteX0" fmla="*/ 0 w 357504"/>
                    <a:gd name="connsiteY0" fmla="*/ 198120 h 205739"/>
                    <a:gd name="connsiteX1" fmla="*/ 27305 w 357504"/>
                    <a:gd name="connsiteY1" fmla="*/ 205740 h 205739"/>
                    <a:gd name="connsiteX2" fmla="*/ 349250 w 357504"/>
                    <a:gd name="connsiteY2" fmla="*/ 27940 h 205739"/>
                    <a:gd name="connsiteX3" fmla="*/ 357505 w 357504"/>
                    <a:gd name="connsiteY3" fmla="*/ 0 h 205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504" h="205739">
                      <a:moveTo>
                        <a:pt x="0" y="198120"/>
                      </a:moveTo>
                      <a:lnTo>
                        <a:pt x="27305" y="205740"/>
                      </a:lnTo>
                      <a:lnTo>
                        <a:pt x="349250" y="27940"/>
                      </a:lnTo>
                      <a:lnTo>
                        <a:pt x="357505" y="0"/>
                      </a:ln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5" name="图形 6"/>
              <p:cNvGrpSpPr/>
              <p:nvPr/>
            </p:nvGrpSpPr>
            <p:grpSpPr>
              <a:xfrm>
                <a:off x="11308715" y="2108200"/>
                <a:ext cx="649604" cy="734060"/>
                <a:chOff x="11308715" y="2108200"/>
                <a:chExt cx="649604" cy="734060"/>
              </a:xfrm>
              <a:noFill/>
            </p:grpSpPr>
            <p:sp>
              <p:nvSpPr>
                <p:cNvPr id="786" name="任意形状 785"/>
                <p:cNvSpPr/>
                <p:nvPr/>
              </p:nvSpPr>
              <p:spPr>
                <a:xfrm>
                  <a:off x="11308715" y="2207260"/>
                  <a:ext cx="470534" cy="627379"/>
                </a:xfrm>
                <a:custGeom>
                  <a:avLst/>
                  <a:gdLst>
                    <a:gd name="connsiteX0" fmla="*/ 178435 w 470534"/>
                    <a:gd name="connsiteY0" fmla="*/ 0 h 627379"/>
                    <a:gd name="connsiteX1" fmla="*/ 0 w 470534"/>
                    <a:gd name="connsiteY1" fmla="*/ 99060 h 627379"/>
                    <a:gd name="connsiteX2" fmla="*/ 60960 w 470534"/>
                    <a:gd name="connsiteY2" fmla="*/ 208915 h 627379"/>
                    <a:gd name="connsiteX3" fmla="*/ 202565 w 470534"/>
                    <a:gd name="connsiteY3" fmla="*/ 465455 h 627379"/>
                    <a:gd name="connsiteX4" fmla="*/ 292100 w 470534"/>
                    <a:gd name="connsiteY4" fmla="*/ 627380 h 627379"/>
                    <a:gd name="connsiteX5" fmla="*/ 470535 w 470534"/>
                    <a:gd name="connsiteY5" fmla="*/ 528320 h 62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534" h="627379">
                      <a:moveTo>
                        <a:pt x="178435" y="0"/>
                      </a:moveTo>
                      <a:lnTo>
                        <a:pt x="0" y="99060"/>
                      </a:lnTo>
                      <a:lnTo>
                        <a:pt x="60960" y="208915"/>
                      </a:lnTo>
                      <a:cubicBezTo>
                        <a:pt x="60960" y="208915"/>
                        <a:pt x="221615" y="261620"/>
                        <a:pt x="202565" y="465455"/>
                      </a:cubicBezTo>
                      <a:lnTo>
                        <a:pt x="292100" y="627380"/>
                      </a:lnTo>
                      <a:lnTo>
                        <a:pt x="470535" y="52832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7" name="任意形状 786"/>
                <p:cNvSpPr/>
                <p:nvPr/>
              </p:nvSpPr>
              <p:spPr>
                <a:xfrm>
                  <a:off x="11487150" y="2108200"/>
                  <a:ext cx="470534" cy="627379"/>
                </a:xfrm>
                <a:custGeom>
                  <a:avLst/>
                  <a:gdLst>
                    <a:gd name="connsiteX0" fmla="*/ 0 w 470534"/>
                    <a:gd name="connsiteY0" fmla="*/ 99060 h 627379"/>
                    <a:gd name="connsiteX1" fmla="*/ 178435 w 470534"/>
                    <a:gd name="connsiteY1" fmla="*/ 0 h 627379"/>
                    <a:gd name="connsiteX2" fmla="*/ 239395 w 470534"/>
                    <a:gd name="connsiteY2" fmla="*/ 109855 h 627379"/>
                    <a:gd name="connsiteX3" fmla="*/ 381000 w 470534"/>
                    <a:gd name="connsiteY3" fmla="*/ 366395 h 627379"/>
                    <a:gd name="connsiteX4" fmla="*/ 470535 w 470534"/>
                    <a:gd name="connsiteY4" fmla="*/ 528320 h 627379"/>
                    <a:gd name="connsiteX5" fmla="*/ 292100 w 470534"/>
                    <a:gd name="connsiteY5" fmla="*/ 627380 h 62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0534" h="627379">
                      <a:moveTo>
                        <a:pt x="0" y="99060"/>
                      </a:moveTo>
                      <a:lnTo>
                        <a:pt x="178435" y="0"/>
                      </a:lnTo>
                      <a:lnTo>
                        <a:pt x="239395" y="109855"/>
                      </a:lnTo>
                      <a:cubicBezTo>
                        <a:pt x="239395" y="109855"/>
                        <a:pt x="189230" y="280670"/>
                        <a:pt x="381000" y="366395"/>
                      </a:cubicBezTo>
                      <a:lnTo>
                        <a:pt x="470535" y="528320"/>
                      </a:lnTo>
                      <a:lnTo>
                        <a:pt x="292100" y="62738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8" name="任意形状 787"/>
                <p:cNvSpPr/>
                <p:nvPr/>
              </p:nvSpPr>
              <p:spPr>
                <a:xfrm>
                  <a:off x="11417300" y="2243454"/>
                  <a:ext cx="356869" cy="514985"/>
                </a:xfrm>
                <a:custGeom>
                  <a:avLst/>
                  <a:gdLst>
                    <a:gd name="connsiteX0" fmla="*/ 356870 w 356869"/>
                    <a:gd name="connsiteY0" fmla="*/ 457835 h 514985"/>
                    <a:gd name="connsiteX1" fmla="*/ 253365 w 356869"/>
                    <a:gd name="connsiteY1" fmla="*/ 514985 h 514985"/>
                    <a:gd name="connsiteX2" fmla="*/ 0 w 356869"/>
                    <a:gd name="connsiteY2" fmla="*/ 57150 h 514985"/>
                    <a:gd name="connsiteX3" fmla="*/ 103505 w 356869"/>
                    <a:gd name="connsiteY3" fmla="*/ 0 h 51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869" h="514985">
                      <a:moveTo>
                        <a:pt x="356870" y="457835"/>
                      </a:moveTo>
                      <a:lnTo>
                        <a:pt x="253365" y="514985"/>
                      </a:lnTo>
                      <a:lnTo>
                        <a:pt x="0" y="57150"/>
                      </a:lnTo>
                      <a:lnTo>
                        <a:pt x="103505" y="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9" name="任意形状 788"/>
                <p:cNvSpPr/>
                <p:nvPr/>
              </p:nvSpPr>
              <p:spPr>
                <a:xfrm>
                  <a:off x="11520805" y="2232660"/>
                  <a:ext cx="273050" cy="468629"/>
                </a:xfrm>
                <a:custGeom>
                  <a:avLst/>
                  <a:gdLst>
                    <a:gd name="connsiteX0" fmla="*/ 253364 w 273050"/>
                    <a:gd name="connsiteY0" fmla="*/ 468630 h 468629"/>
                    <a:gd name="connsiteX1" fmla="*/ 273050 w 273050"/>
                    <a:gd name="connsiteY1" fmla="*/ 457835 h 468629"/>
                    <a:gd name="connsiteX2" fmla="*/ 19685 w 273050"/>
                    <a:gd name="connsiteY2" fmla="*/ 0 h 468629"/>
                    <a:gd name="connsiteX3" fmla="*/ 0 w 273050"/>
                    <a:gd name="connsiteY3" fmla="*/ 10795 h 468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050" h="468629">
                      <a:moveTo>
                        <a:pt x="253364" y="468630"/>
                      </a:moveTo>
                      <a:lnTo>
                        <a:pt x="273050" y="457835"/>
                      </a:lnTo>
                      <a:lnTo>
                        <a:pt x="19685" y="0"/>
                      </a:lnTo>
                      <a:lnTo>
                        <a:pt x="0" y="10795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0" name="任意形状 789"/>
                <p:cNvSpPr/>
                <p:nvPr/>
              </p:nvSpPr>
              <p:spPr>
                <a:xfrm>
                  <a:off x="11568307" y="2468253"/>
                  <a:ext cx="61839" cy="61708"/>
                </a:xfrm>
                <a:custGeom>
                  <a:avLst/>
                  <a:gdLst>
                    <a:gd name="connsiteX0" fmla="*/ 57908 w 61839"/>
                    <a:gd name="connsiteY0" fmla="*/ 15866 h 61708"/>
                    <a:gd name="connsiteX1" fmla="*/ 45842 w 61839"/>
                    <a:gd name="connsiteY1" fmla="*/ 57776 h 61708"/>
                    <a:gd name="connsiteX2" fmla="*/ 3933 w 61839"/>
                    <a:gd name="connsiteY2" fmla="*/ 45711 h 61708"/>
                    <a:gd name="connsiteX3" fmla="*/ 15998 w 61839"/>
                    <a:gd name="connsiteY3" fmla="*/ 3801 h 61708"/>
                    <a:gd name="connsiteX4" fmla="*/ 57908 w 61839"/>
                    <a:gd name="connsiteY4" fmla="*/ 15866 h 6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39" h="61708">
                      <a:moveTo>
                        <a:pt x="57908" y="15866"/>
                      </a:moveTo>
                      <a:cubicBezTo>
                        <a:pt x="66162" y="31106"/>
                        <a:pt x="61083" y="49521"/>
                        <a:pt x="45842" y="57776"/>
                      </a:cubicBezTo>
                      <a:cubicBezTo>
                        <a:pt x="30602" y="66031"/>
                        <a:pt x="12187" y="60951"/>
                        <a:pt x="3933" y="45711"/>
                      </a:cubicBezTo>
                      <a:cubicBezTo>
                        <a:pt x="-4323" y="30471"/>
                        <a:pt x="758" y="12056"/>
                        <a:pt x="15998" y="3801"/>
                      </a:cubicBezTo>
                      <a:cubicBezTo>
                        <a:pt x="30602" y="-4454"/>
                        <a:pt x="49652" y="1261"/>
                        <a:pt x="57908" y="15866"/>
                      </a:cubicBezTo>
                      <a:close/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1" name="任意形状 790"/>
                <p:cNvSpPr/>
                <p:nvPr/>
              </p:nvSpPr>
              <p:spPr>
                <a:xfrm>
                  <a:off x="11594465" y="2484755"/>
                  <a:ext cx="8889" cy="29209"/>
                </a:xfrm>
                <a:custGeom>
                  <a:avLst/>
                  <a:gdLst>
                    <a:gd name="connsiteX0" fmla="*/ 8890 w 8889"/>
                    <a:gd name="connsiteY0" fmla="*/ 0 h 29209"/>
                    <a:gd name="connsiteX1" fmla="*/ 0 w 8889"/>
                    <a:gd name="connsiteY1" fmla="*/ 29210 h 2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89" h="29209">
                      <a:moveTo>
                        <a:pt x="8890" y="0"/>
                      </a:moveTo>
                      <a:lnTo>
                        <a:pt x="0" y="29210"/>
                      </a:lnTo>
                    </a:path>
                  </a:pathLst>
                </a:custGeom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2" name="任意形状 791"/>
                <p:cNvSpPr/>
                <p:nvPr/>
              </p:nvSpPr>
              <p:spPr>
                <a:xfrm>
                  <a:off x="11584305" y="2494915"/>
                  <a:ext cx="29210" cy="8890"/>
                </a:xfrm>
                <a:custGeom>
                  <a:avLst/>
                  <a:gdLst>
                    <a:gd name="connsiteX0" fmla="*/ 29210 w 29210"/>
                    <a:gd name="connsiteY0" fmla="*/ 8890 h 8890"/>
                    <a:gd name="connsiteX1" fmla="*/ 0 w 29210"/>
                    <a:gd name="connsiteY1" fmla="*/ 0 h 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210" h="8890">
                      <a:moveTo>
                        <a:pt x="29210" y="8890"/>
                      </a:moveTo>
                      <a:lnTo>
                        <a:pt x="0" y="0"/>
                      </a:lnTo>
                    </a:path>
                  </a:pathLst>
                </a:custGeom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3" name="任意形状 792"/>
                <p:cNvSpPr/>
                <p:nvPr/>
              </p:nvSpPr>
              <p:spPr>
                <a:xfrm>
                  <a:off x="11600815" y="2753360"/>
                  <a:ext cx="188594" cy="88900"/>
                </a:xfrm>
                <a:custGeom>
                  <a:avLst/>
                  <a:gdLst>
                    <a:gd name="connsiteX0" fmla="*/ 0 w 188594"/>
                    <a:gd name="connsiteY0" fmla="*/ 81280 h 88900"/>
                    <a:gd name="connsiteX1" fmla="*/ 27305 w 188594"/>
                    <a:gd name="connsiteY1" fmla="*/ 88900 h 88900"/>
                    <a:gd name="connsiteX2" fmla="*/ 188595 w 188594"/>
                    <a:gd name="connsiteY2" fmla="*/ 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594" h="88900">
                      <a:moveTo>
                        <a:pt x="0" y="81280"/>
                      </a:moveTo>
                      <a:lnTo>
                        <a:pt x="27305" y="88900"/>
                      </a:lnTo>
                      <a:lnTo>
                        <a:pt x="188595" y="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4" name="任意形状 793"/>
                <p:cNvSpPr/>
                <p:nvPr/>
              </p:nvSpPr>
              <p:spPr>
                <a:xfrm>
                  <a:off x="11789409" y="2636520"/>
                  <a:ext cx="168909" cy="116839"/>
                </a:xfrm>
                <a:custGeom>
                  <a:avLst/>
                  <a:gdLst>
                    <a:gd name="connsiteX0" fmla="*/ 168910 w 168909"/>
                    <a:gd name="connsiteY0" fmla="*/ 0 h 116839"/>
                    <a:gd name="connsiteX1" fmla="*/ 160655 w 168909"/>
                    <a:gd name="connsiteY1" fmla="*/ 27940 h 116839"/>
                    <a:gd name="connsiteX2" fmla="*/ 0 w 168909"/>
                    <a:gd name="connsiteY2" fmla="*/ 116840 h 11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909" h="116839">
                      <a:moveTo>
                        <a:pt x="168910" y="0"/>
                      </a:moveTo>
                      <a:lnTo>
                        <a:pt x="160655" y="27940"/>
                      </a:lnTo>
                      <a:lnTo>
                        <a:pt x="0" y="11684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5" name="任意形状 794"/>
                <p:cNvSpPr/>
                <p:nvPr/>
              </p:nvSpPr>
              <p:spPr>
                <a:xfrm>
                  <a:off x="11520805" y="2243455"/>
                  <a:ext cx="253365" cy="457834"/>
                </a:xfrm>
                <a:custGeom>
                  <a:avLst/>
                  <a:gdLst>
                    <a:gd name="connsiteX0" fmla="*/ 0 w 253365"/>
                    <a:gd name="connsiteY0" fmla="*/ 0 h 457834"/>
                    <a:gd name="connsiteX1" fmla="*/ 253365 w 253365"/>
                    <a:gd name="connsiteY1" fmla="*/ 457835 h 457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3365" h="457834">
                      <a:moveTo>
                        <a:pt x="0" y="0"/>
                      </a:moveTo>
                      <a:lnTo>
                        <a:pt x="253365" y="457835"/>
                      </a:lnTo>
                    </a:path>
                  </a:pathLst>
                </a:custGeom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6" name="任意形状 795"/>
                <p:cNvSpPr/>
                <p:nvPr/>
              </p:nvSpPr>
              <p:spPr>
                <a:xfrm>
                  <a:off x="11540490" y="2207895"/>
                  <a:ext cx="298450" cy="482600"/>
                </a:xfrm>
                <a:custGeom>
                  <a:avLst/>
                  <a:gdLst>
                    <a:gd name="connsiteX0" fmla="*/ 0 w 298450"/>
                    <a:gd name="connsiteY0" fmla="*/ 24765 h 482600"/>
                    <a:gd name="connsiteX1" fmla="*/ 45085 w 298450"/>
                    <a:gd name="connsiteY1" fmla="*/ 0 h 482600"/>
                    <a:gd name="connsiteX2" fmla="*/ 298450 w 298450"/>
                    <a:gd name="connsiteY2" fmla="*/ 457835 h 482600"/>
                    <a:gd name="connsiteX3" fmla="*/ 253365 w 298450"/>
                    <a:gd name="connsiteY3" fmla="*/ 482600 h 48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450" h="482600">
                      <a:moveTo>
                        <a:pt x="0" y="24765"/>
                      </a:moveTo>
                      <a:lnTo>
                        <a:pt x="45085" y="0"/>
                      </a:lnTo>
                      <a:lnTo>
                        <a:pt x="298450" y="457835"/>
                      </a:lnTo>
                      <a:lnTo>
                        <a:pt x="253365" y="48260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0" name="图形 6"/>
            <p:cNvGrpSpPr/>
            <p:nvPr/>
          </p:nvGrpSpPr>
          <p:grpSpPr>
            <a:xfrm>
              <a:off x="1890934" y="2715652"/>
              <a:ext cx="483671" cy="476582"/>
              <a:chOff x="1890934" y="2715652"/>
              <a:chExt cx="483671" cy="476582"/>
            </a:xfrm>
          </p:grpSpPr>
          <p:grpSp>
            <p:nvGrpSpPr>
              <p:cNvPr id="774" name="图形 6"/>
              <p:cNvGrpSpPr/>
              <p:nvPr/>
            </p:nvGrpSpPr>
            <p:grpSpPr>
              <a:xfrm>
                <a:off x="1890934" y="2715652"/>
                <a:ext cx="483591" cy="476582"/>
                <a:chOff x="1890934" y="2715652"/>
                <a:chExt cx="483591" cy="476582"/>
              </a:xfrm>
            </p:grpSpPr>
            <p:sp>
              <p:nvSpPr>
                <p:cNvPr id="779" name="任意形状 778"/>
                <p:cNvSpPr/>
                <p:nvPr/>
              </p:nvSpPr>
              <p:spPr>
                <a:xfrm>
                  <a:off x="2172970" y="2863850"/>
                  <a:ext cx="192404" cy="151108"/>
                </a:xfrm>
                <a:custGeom>
                  <a:avLst/>
                  <a:gdLst>
                    <a:gd name="connsiteX0" fmla="*/ 0 w 192404"/>
                    <a:gd name="connsiteY0" fmla="*/ 146685 h 151108"/>
                    <a:gd name="connsiteX1" fmla="*/ 192405 w 192404"/>
                    <a:gd name="connsiteY1" fmla="*/ 123825 h 151108"/>
                    <a:gd name="connsiteX2" fmla="*/ 107315 w 192404"/>
                    <a:gd name="connsiteY2" fmla="*/ 0 h 151108"/>
                    <a:gd name="connsiteX3" fmla="*/ 8890 w 192404"/>
                    <a:gd name="connsiteY3" fmla="*/ 137160 h 151108"/>
                    <a:gd name="connsiteX4" fmla="*/ 0 w 192404"/>
                    <a:gd name="connsiteY4" fmla="*/ 146685 h 151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4" h="151108">
                      <a:moveTo>
                        <a:pt x="0" y="146685"/>
                      </a:moveTo>
                      <a:cubicBezTo>
                        <a:pt x="57150" y="156210"/>
                        <a:pt x="121285" y="151130"/>
                        <a:pt x="192405" y="123825"/>
                      </a:cubicBezTo>
                      <a:cubicBezTo>
                        <a:pt x="179705" y="88900"/>
                        <a:pt x="153035" y="48260"/>
                        <a:pt x="107315" y="0"/>
                      </a:cubicBezTo>
                      <a:cubicBezTo>
                        <a:pt x="107315" y="0"/>
                        <a:pt x="68580" y="74930"/>
                        <a:pt x="8890" y="137160"/>
                      </a:cubicBezTo>
                      <a:cubicBezTo>
                        <a:pt x="6350" y="140970"/>
                        <a:pt x="3175" y="143510"/>
                        <a:pt x="0" y="146685"/>
                      </a:cubicBezTo>
                      <a:close/>
                    </a:path>
                  </a:pathLst>
                </a:custGeom>
                <a:solidFill>
                  <a:srgbClr val="86B5D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0" name="任意形状 779"/>
                <p:cNvSpPr/>
                <p:nvPr/>
              </p:nvSpPr>
              <p:spPr>
                <a:xfrm>
                  <a:off x="1897379" y="2715652"/>
                  <a:ext cx="382270" cy="294882"/>
                </a:xfrm>
                <a:custGeom>
                  <a:avLst/>
                  <a:gdLst>
                    <a:gd name="connsiteX0" fmla="*/ 41275 w 382270"/>
                    <a:gd name="connsiteY0" fmla="*/ 52313 h 294882"/>
                    <a:gd name="connsiteX1" fmla="*/ 0 w 382270"/>
                    <a:gd name="connsiteY1" fmla="*/ 113908 h 294882"/>
                    <a:gd name="connsiteX2" fmla="*/ 274955 w 382270"/>
                    <a:gd name="connsiteY2" fmla="*/ 294883 h 294882"/>
                    <a:gd name="connsiteX3" fmla="*/ 283845 w 382270"/>
                    <a:gd name="connsiteY3" fmla="*/ 285358 h 294882"/>
                    <a:gd name="connsiteX4" fmla="*/ 382270 w 382270"/>
                    <a:gd name="connsiteY4" fmla="*/ 148198 h 294882"/>
                    <a:gd name="connsiteX5" fmla="*/ 351790 w 382270"/>
                    <a:gd name="connsiteY5" fmla="*/ 117083 h 294882"/>
                    <a:gd name="connsiteX6" fmla="*/ 41275 w 382270"/>
                    <a:gd name="connsiteY6" fmla="*/ 52313 h 294882"/>
                    <a:gd name="connsiteX7" fmla="*/ 350520 w 382270"/>
                    <a:gd name="connsiteY7" fmla="*/ 148198 h 294882"/>
                    <a:gd name="connsiteX8" fmla="*/ 52070 w 382270"/>
                    <a:gd name="connsiteY8" fmla="*/ 75808 h 294882"/>
                    <a:gd name="connsiteX9" fmla="*/ 350520 w 382270"/>
                    <a:gd name="connsiteY9" fmla="*/ 148198 h 29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270" h="294882">
                      <a:moveTo>
                        <a:pt x="41275" y="52313"/>
                      </a:moveTo>
                      <a:cubicBezTo>
                        <a:pt x="23495" y="71363"/>
                        <a:pt x="8255" y="91048"/>
                        <a:pt x="0" y="113908"/>
                      </a:cubicBezTo>
                      <a:cubicBezTo>
                        <a:pt x="51435" y="180583"/>
                        <a:pt x="144780" y="273928"/>
                        <a:pt x="274955" y="294883"/>
                      </a:cubicBezTo>
                      <a:cubicBezTo>
                        <a:pt x="278130" y="291708"/>
                        <a:pt x="281305" y="288533"/>
                        <a:pt x="283845" y="285358"/>
                      </a:cubicBezTo>
                      <a:cubicBezTo>
                        <a:pt x="343535" y="223128"/>
                        <a:pt x="382270" y="148198"/>
                        <a:pt x="382270" y="148198"/>
                      </a:cubicBezTo>
                      <a:cubicBezTo>
                        <a:pt x="372745" y="138038"/>
                        <a:pt x="362585" y="127878"/>
                        <a:pt x="351790" y="117083"/>
                      </a:cubicBezTo>
                      <a:cubicBezTo>
                        <a:pt x="187325" y="-40397"/>
                        <a:pt x="105410" y="-14362"/>
                        <a:pt x="41275" y="52313"/>
                      </a:cubicBezTo>
                      <a:close/>
                      <a:moveTo>
                        <a:pt x="350520" y="148198"/>
                      </a:moveTo>
                      <a:cubicBezTo>
                        <a:pt x="350520" y="148198"/>
                        <a:pt x="175260" y="5323"/>
                        <a:pt x="52070" y="75808"/>
                      </a:cubicBezTo>
                      <a:cubicBezTo>
                        <a:pt x="52070" y="76443"/>
                        <a:pt x="149225" y="-68972"/>
                        <a:pt x="350520" y="148198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1" name="任意形状 780"/>
                <p:cNvSpPr/>
                <p:nvPr/>
              </p:nvSpPr>
              <p:spPr>
                <a:xfrm>
                  <a:off x="2049145" y="2988310"/>
                  <a:ext cx="325381" cy="203924"/>
                </a:xfrm>
                <a:custGeom>
                  <a:avLst/>
                  <a:gdLst>
                    <a:gd name="connsiteX0" fmla="*/ 123825 w 325381"/>
                    <a:gd name="connsiteY0" fmla="*/ 22225 h 203924"/>
                    <a:gd name="connsiteX1" fmla="*/ 0 w 325381"/>
                    <a:gd name="connsiteY1" fmla="*/ 116840 h 203924"/>
                    <a:gd name="connsiteX2" fmla="*/ 276225 w 325381"/>
                    <a:gd name="connsiteY2" fmla="*/ 150495 h 203924"/>
                    <a:gd name="connsiteX3" fmla="*/ 316230 w 325381"/>
                    <a:gd name="connsiteY3" fmla="*/ 0 h 203924"/>
                    <a:gd name="connsiteX4" fmla="*/ 123825 w 325381"/>
                    <a:gd name="connsiteY4" fmla="*/ 22225 h 203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381" h="203924">
                      <a:moveTo>
                        <a:pt x="123825" y="22225"/>
                      </a:moveTo>
                      <a:cubicBezTo>
                        <a:pt x="67310" y="78105"/>
                        <a:pt x="2540" y="114935"/>
                        <a:pt x="0" y="116840"/>
                      </a:cubicBezTo>
                      <a:cubicBezTo>
                        <a:pt x="143510" y="241935"/>
                        <a:pt x="216535" y="212725"/>
                        <a:pt x="276225" y="150495"/>
                      </a:cubicBezTo>
                      <a:cubicBezTo>
                        <a:pt x="314960" y="109855"/>
                        <a:pt x="339725" y="64770"/>
                        <a:pt x="316230" y="0"/>
                      </a:cubicBezTo>
                      <a:cubicBezTo>
                        <a:pt x="245110" y="27305"/>
                        <a:pt x="180975" y="31750"/>
                        <a:pt x="123825" y="22225"/>
                      </a:cubicBezTo>
                      <a:close/>
                    </a:path>
                  </a:pathLst>
                </a:custGeom>
                <a:solidFill>
                  <a:srgbClr val="6FA4B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2" name="任意形状 781"/>
                <p:cNvSpPr/>
                <p:nvPr/>
              </p:nvSpPr>
              <p:spPr>
                <a:xfrm>
                  <a:off x="1890934" y="2829560"/>
                  <a:ext cx="282035" cy="275589"/>
                </a:xfrm>
                <a:custGeom>
                  <a:avLst/>
                  <a:gdLst>
                    <a:gd name="connsiteX0" fmla="*/ 7080 w 282035"/>
                    <a:gd name="connsiteY0" fmla="*/ 0 h 275589"/>
                    <a:gd name="connsiteX1" fmla="*/ 125825 w 282035"/>
                    <a:gd name="connsiteY1" fmla="*/ 246380 h 275589"/>
                    <a:gd name="connsiteX2" fmla="*/ 158210 w 282035"/>
                    <a:gd name="connsiteY2" fmla="*/ 275590 h 275589"/>
                    <a:gd name="connsiteX3" fmla="*/ 282035 w 282035"/>
                    <a:gd name="connsiteY3" fmla="*/ 180975 h 275589"/>
                    <a:gd name="connsiteX4" fmla="*/ 7080 w 282035"/>
                    <a:gd name="connsiteY4" fmla="*/ 0 h 275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035" h="275589">
                      <a:moveTo>
                        <a:pt x="7080" y="0"/>
                      </a:moveTo>
                      <a:cubicBezTo>
                        <a:pt x="-13875" y="57785"/>
                        <a:pt x="7715" y="132715"/>
                        <a:pt x="125825" y="246380"/>
                      </a:cubicBezTo>
                      <a:cubicBezTo>
                        <a:pt x="136620" y="257175"/>
                        <a:pt x="147415" y="266700"/>
                        <a:pt x="158210" y="275590"/>
                      </a:cubicBezTo>
                      <a:cubicBezTo>
                        <a:pt x="160750" y="274320"/>
                        <a:pt x="225520" y="236855"/>
                        <a:pt x="282035" y="180975"/>
                      </a:cubicBezTo>
                      <a:cubicBezTo>
                        <a:pt x="151860" y="160020"/>
                        <a:pt x="58515" y="66675"/>
                        <a:pt x="7080" y="0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3" name="任意形状 782"/>
                <p:cNvSpPr/>
                <p:nvPr/>
              </p:nvSpPr>
              <p:spPr>
                <a:xfrm>
                  <a:off x="1949450" y="2744553"/>
                  <a:ext cx="298450" cy="119931"/>
                </a:xfrm>
                <a:custGeom>
                  <a:avLst/>
                  <a:gdLst>
                    <a:gd name="connsiteX0" fmla="*/ 0 w 298450"/>
                    <a:gd name="connsiteY0" fmla="*/ 47542 h 119931"/>
                    <a:gd name="connsiteX1" fmla="*/ 298450 w 298450"/>
                    <a:gd name="connsiteY1" fmla="*/ 119932 h 119931"/>
                    <a:gd name="connsiteX2" fmla="*/ 0 w 298450"/>
                    <a:gd name="connsiteY2" fmla="*/ 47542 h 119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8450" h="119931">
                      <a:moveTo>
                        <a:pt x="0" y="47542"/>
                      </a:moveTo>
                      <a:cubicBezTo>
                        <a:pt x="123190" y="-23578"/>
                        <a:pt x="298450" y="119932"/>
                        <a:pt x="298450" y="119932"/>
                      </a:cubicBezTo>
                      <a:cubicBezTo>
                        <a:pt x="97155" y="-97873"/>
                        <a:pt x="0" y="47542"/>
                        <a:pt x="0" y="47542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75" name="图形 6"/>
              <p:cNvGrpSpPr/>
              <p:nvPr/>
            </p:nvGrpSpPr>
            <p:grpSpPr>
              <a:xfrm>
                <a:off x="1891097" y="2715712"/>
                <a:ext cx="483508" cy="476455"/>
                <a:chOff x="1891097" y="2715712"/>
                <a:chExt cx="483508" cy="476455"/>
              </a:xfrm>
              <a:noFill/>
            </p:grpSpPr>
            <p:sp>
              <p:nvSpPr>
                <p:cNvPr id="776" name="任意形状 775"/>
                <p:cNvSpPr/>
                <p:nvPr/>
              </p:nvSpPr>
              <p:spPr>
                <a:xfrm>
                  <a:off x="1891097" y="2715712"/>
                  <a:ext cx="483508" cy="476455"/>
                </a:xfrm>
                <a:custGeom>
                  <a:avLst/>
                  <a:gdLst>
                    <a:gd name="connsiteX0" fmla="*/ 358708 w 483508"/>
                    <a:gd name="connsiteY0" fmla="*/ 117658 h 476455"/>
                    <a:gd name="connsiteX1" fmla="*/ 434273 w 483508"/>
                    <a:gd name="connsiteY1" fmla="*/ 423093 h 476455"/>
                    <a:gd name="connsiteX2" fmla="*/ 126298 w 483508"/>
                    <a:gd name="connsiteY2" fmla="*/ 360228 h 476455"/>
                    <a:gd name="connsiteX3" fmla="*/ 48193 w 483508"/>
                    <a:gd name="connsiteY3" fmla="*/ 52253 h 476455"/>
                    <a:gd name="connsiteX4" fmla="*/ 358708 w 483508"/>
                    <a:gd name="connsiteY4" fmla="*/ 117658 h 47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3508" h="476455">
                      <a:moveTo>
                        <a:pt x="358708" y="117658"/>
                      </a:moveTo>
                      <a:cubicBezTo>
                        <a:pt x="523808" y="275773"/>
                        <a:pt x="498408" y="356418"/>
                        <a:pt x="434273" y="423093"/>
                      </a:cubicBezTo>
                      <a:cubicBezTo>
                        <a:pt x="370138" y="489768"/>
                        <a:pt x="290763" y="518343"/>
                        <a:pt x="126298" y="360228"/>
                      </a:cubicBezTo>
                      <a:cubicBezTo>
                        <a:pt x="-38802" y="202113"/>
                        <a:pt x="-15942" y="119563"/>
                        <a:pt x="48193" y="52253"/>
                      </a:cubicBezTo>
                      <a:cubicBezTo>
                        <a:pt x="112328" y="-14422"/>
                        <a:pt x="193608" y="-40457"/>
                        <a:pt x="358708" y="117658"/>
                      </a:cubicBezTo>
                      <a:close/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7" name="任意形状 776"/>
                <p:cNvSpPr/>
                <p:nvPr/>
              </p:nvSpPr>
              <p:spPr>
                <a:xfrm>
                  <a:off x="2049145" y="3001645"/>
                  <a:ext cx="133350" cy="103504"/>
                </a:xfrm>
                <a:custGeom>
                  <a:avLst/>
                  <a:gdLst>
                    <a:gd name="connsiteX0" fmla="*/ 0 w 133350"/>
                    <a:gd name="connsiteY0" fmla="*/ 103505 h 103504"/>
                    <a:gd name="connsiteX1" fmla="*/ 133350 w 133350"/>
                    <a:gd name="connsiteY1" fmla="*/ 0 h 103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350" h="103504">
                      <a:moveTo>
                        <a:pt x="0" y="103505"/>
                      </a:moveTo>
                      <a:cubicBezTo>
                        <a:pt x="0" y="103505"/>
                        <a:pt x="73660" y="62230"/>
                        <a:pt x="133350" y="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8" name="任意形状 777"/>
                <p:cNvSpPr/>
                <p:nvPr/>
              </p:nvSpPr>
              <p:spPr>
                <a:xfrm>
                  <a:off x="2181860" y="2864485"/>
                  <a:ext cx="98425" cy="137160"/>
                </a:xfrm>
                <a:custGeom>
                  <a:avLst/>
                  <a:gdLst>
                    <a:gd name="connsiteX0" fmla="*/ 98425 w 98425"/>
                    <a:gd name="connsiteY0" fmla="*/ 0 h 137160"/>
                    <a:gd name="connsiteX1" fmla="*/ 0 w 98425"/>
                    <a:gd name="connsiteY1" fmla="*/ 137160 h 13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8425" h="137160">
                      <a:moveTo>
                        <a:pt x="98425" y="0"/>
                      </a:moveTo>
                      <a:cubicBezTo>
                        <a:pt x="98425" y="0"/>
                        <a:pt x="59690" y="74930"/>
                        <a:pt x="0" y="13716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" name="图形 6"/>
            <p:cNvGrpSpPr/>
            <p:nvPr/>
          </p:nvGrpSpPr>
          <p:grpSpPr>
            <a:xfrm>
              <a:off x="10591923" y="3304540"/>
              <a:ext cx="1108036" cy="629284"/>
              <a:chOff x="10591923" y="3304540"/>
              <a:chExt cx="1108036" cy="629284"/>
            </a:xfrm>
          </p:grpSpPr>
          <p:grpSp>
            <p:nvGrpSpPr>
              <p:cNvPr id="763" name="图形 6"/>
              <p:cNvGrpSpPr/>
              <p:nvPr/>
            </p:nvGrpSpPr>
            <p:grpSpPr>
              <a:xfrm>
                <a:off x="10591923" y="3304540"/>
                <a:ext cx="1108036" cy="629284"/>
                <a:chOff x="10591923" y="3304540"/>
                <a:chExt cx="1108036" cy="629284"/>
              </a:xfrm>
            </p:grpSpPr>
            <p:sp>
              <p:nvSpPr>
                <p:cNvPr id="768" name="任意形状 767"/>
                <p:cNvSpPr/>
                <p:nvPr/>
              </p:nvSpPr>
              <p:spPr>
                <a:xfrm>
                  <a:off x="10591923" y="3749675"/>
                  <a:ext cx="242445" cy="182879"/>
                </a:xfrm>
                <a:custGeom>
                  <a:avLst/>
                  <a:gdLst>
                    <a:gd name="connsiteX0" fmla="*/ 242446 w 242445"/>
                    <a:gd name="connsiteY0" fmla="*/ 155575 h 182879"/>
                    <a:gd name="connsiteX1" fmla="*/ 21466 w 242445"/>
                    <a:gd name="connsiteY1" fmla="*/ 180975 h 182879"/>
                    <a:gd name="connsiteX2" fmla="*/ 2416 w 242445"/>
                    <a:gd name="connsiteY2" fmla="*/ 182880 h 182879"/>
                    <a:gd name="connsiteX3" fmla="*/ 511 w 242445"/>
                    <a:gd name="connsiteY3" fmla="*/ 179070 h 182879"/>
                    <a:gd name="connsiteX4" fmla="*/ 162436 w 242445"/>
                    <a:gd name="connsiteY4" fmla="*/ 0 h 182879"/>
                    <a:gd name="connsiteX5" fmla="*/ 192282 w 242445"/>
                    <a:gd name="connsiteY5" fmla="*/ 30480 h 182879"/>
                    <a:gd name="connsiteX6" fmla="*/ 201171 w 242445"/>
                    <a:gd name="connsiteY6" fmla="*/ 41910 h 182879"/>
                    <a:gd name="connsiteX7" fmla="*/ 221491 w 242445"/>
                    <a:gd name="connsiteY7" fmla="*/ 76200 h 182879"/>
                    <a:gd name="connsiteX8" fmla="*/ 236732 w 242445"/>
                    <a:gd name="connsiteY8" fmla="*/ 120650 h 182879"/>
                    <a:gd name="connsiteX9" fmla="*/ 242446 w 242445"/>
                    <a:gd name="connsiteY9" fmla="*/ 155575 h 18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445" h="182879">
                      <a:moveTo>
                        <a:pt x="242446" y="155575"/>
                      </a:moveTo>
                      <a:lnTo>
                        <a:pt x="21466" y="180975"/>
                      </a:lnTo>
                      <a:lnTo>
                        <a:pt x="2416" y="182880"/>
                      </a:lnTo>
                      <a:cubicBezTo>
                        <a:pt x="511" y="182880"/>
                        <a:pt x="-759" y="180975"/>
                        <a:pt x="511" y="179070"/>
                      </a:cubicBezTo>
                      <a:lnTo>
                        <a:pt x="162436" y="0"/>
                      </a:lnTo>
                      <a:cubicBezTo>
                        <a:pt x="173232" y="9525"/>
                        <a:pt x="183391" y="19685"/>
                        <a:pt x="192282" y="30480"/>
                      </a:cubicBezTo>
                      <a:cubicBezTo>
                        <a:pt x="195457" y="34290"/>
                        <a:pt x="197996" y="38100"/>
                        <a:pt x="201171" y="41910"/>
                      </a:cubicBezTo>
                      <a:cubicBezTo>
                        <a:pt x="208791" y="52705"/>
                        <a:pt x="215776" y="64135"/>
                        <a:pt x="221491" y="76200"/>
                      </a:cubicBezTo>
                      <a:cubicBezTo>
                        <a:pt x="227841" y="90170"/>
                        <a:pt x="233557" y="104775"/>
                        <a:pt x="236732" y="120650"/>
                      </a:cubicBezTo>
                      <a:cubicBezTo>
                        <a:pt x="239907" y="132715"/>
                        <a:pt x="241811" y="144145"/>
                        <a:pt x="242446" y="155575"/>
                      </a:cubicBezTo>
                      <a:close/>
                    </a:path>
                  </a:pathLst>
                </a:custGeom>
                <a:solidFill>
                  <a:srgbClr val="F0E4C5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9" name="任意形状 768"/>
                <p:cNvSpPr/>
                <p:nvPr/>
              </p:nvSpPr>
              <p:spPr>
                <a:xfrm>
                  <a:off x="10754994" y="3304540"/>
                  <a:ext cx="944965" cy="600709"/>
                </a:xfrm>
                <a:custGeom>
                  <a:avLst/>
                  <a:gdLst>
                    <a:gd name="connsiteX0" fmla="*/ 944880 w 944965"/>
                    <a:gd name="connsiteY0" fmla="*/ 154940 h 600709"/>
                    <a:gd name="connsiteX1" fmla="*/ 79375 w 944965"/>
                    <a:gd name="connsiteY1" fmla="*/ 600710 h 600709"/>
                    <a:gd name="connsiteX2" fmla="*/ 73661 w 944965"/>
                    <a:gd name="connsiteY2" fmla="*/ 566420 h 600709"/>
                    <a:gd name="connsiteX3" fmla="*/ 58420 w 944965"/>
                    <a:gd name="connsiteY3" fmla="*/ 521970 h 600709"/>
                    <a:gd name="connsiteX4" fmla="*/ 29845 w 944965"/>
                    <a:gd name="connsiteY4" fmla="*/ 476250 h 600709"/>
                    <a:gd name="connsiteX5" fmla="*/ 0 w 944965"/>
                    <a:gd name="connsiteY5" fmla="*/ 445770 h 600709"/>
                    <a:gd name="connsiteX6" fmla="*/ 865505 w 944965"/>
                    <a:gd name="connsiteY6" fmla="*/ 0 h 600709"/>
                    <a:gd name="connsiteX7" fmla="*/ 885825 w 944965"/>
                    <a:gd name="connsiteY7" fmla="*/ 21590 h 600709"/>
                    <a:gd name="connsiteX8" fmla="*/ 915670 w 944965"/>
                    <a:gd name="connsiteY8" fmla="*/ 71755 h 600709"/>
                    <a:gd name="connsiteX9" fmla="*/ 944880 w 944965"/>
                    <a:gd name="connsiteY9" fmla="*/ 154940 h 60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4965" h="600709">
                      <a:moveTo>
                        <a:pt x="944880" y="154940"/>
                      </a:moveTo>
                      <a:lnTo>
                        <a:pt x="79375" y="600710"/>
                      </a:lnTo>
                      <a:cubicBezTo>
                        <a:pt x="78740" y="589280"/>
                        <a:pt x="76836" y="577850"/>
                        <a:pt x="73661" y="566420"/>
                      </a:cubicBezTo>
                      <a:cubicBezTo>
                        <a:pt x="69850" y="551180"/>
                        <a:pt x="64770" y="536575"/>
                        <a:pt x="58420" y="521970"/>
                      </a:cubicBezTo>
                      <a:cubicBezTo>
                        <a:pt x="50800" y="505460"/>
                        <a:pt x="41275" y="490220"/>
                        <a:pt x="29845" y="476250"/>
                      </a:cubicBezTo>
                      <a:cubicBezTo>
                        <a:pt x="20955" y="465455"/>
                        <a:pt x="10795" y="454660"/>
                        <a:pt x="0" y="445770"/>
                      </a:cubicBezTo>
                      <a:lnTo>
                        <a:pt x="865505" y="0"/>
                      </a:lnTo>
                      <a:cubicBezTo>
                        <a:pt x="865505" y="0"/>
                        <a:pt x="872490" y="3175"/>
                        <a:pt x="885825" y="21590"/>
                      </a:cubicBezTo>
                      <a:cubicBezTo>
                        <a:pt x="893445" y="32385"/>
                        <a:pt x="903605" y="48260"/>
                        <a:pt x="915670" y="71755"/>
                      </a:cubicBezTo>
                      <a:cubicBezTo>
                        <a:pt x="948055" y="135890"/>
                        <a:pt x="944880" y="154940"/>
                        <a:pt x="944880" y="154940"/>
                      </a:cubicBezTo>
                      <a:close/>
                    </a:path>
                  </a:pathLst>
                </a:custGeom>
                <a:solidFill>
                  <a:srgbClr val="86B5D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0" name="任意形状 769"/>
                <p:cNvSpPr/>
                <p:nvPr/>
              </p:nvSpPr>
              <p:spPr>
                <a:xfrm>
                  <a:off x="10754994" y="3305175"/>
                  <a:ext cx="885825" cy="600709"/>
                </a:xfrm>
                <a:custGeom>
                  <a:avLst/>
                  <a:gdLst>
                    <a:gd name="connsiteX0" fmla="*/ 168911 w 885825"/>
                    <a:gd name="connsiteY0" fmla="*/ 554355 h 600709"/>
                    <a:gd name="connsiteX1" fmla="*/ 79375 w 885825"/>
                    <a:gd name="connsiteY1" fmla="*/ 600710 h 600709"/>
                    <a:gd name="connsiteX2" fmla="*/ 73661 w 885825"/>
                    <a:gd name="connsiteY2" fmla="*/ 566420 h 600709"/>
                    <a:gd name="connsiteX3" fmla="*/ 58420 w 885825"/>
                    <a:gd name="connsiteY3" fmla="*/ 521970 h 600709"/>
                    <a:gd name="connsiteX4" fmla="*/ 29845 w 885825"/>
                    <a:gd name="connsiteY4" fmla="*/ 476250 h 600709"/>
                    <a:gd name="connsiteX5" fmla="*/ 0 w 885825"/>
                    <a:gd name="connsiteY5" fmla="*/ 445770 h 600709"/>
                    <a:gd name="connsiteX6" fmla="*/ 865505 w 885825"/>
                    <a:gd name="connsiteY6" fmla="*/ 0 h 600709"/>
                    <a:gd name="connsiteX7" fmla="*/ 885825 w 885825"/>
                    <a:gd name="connsiteY7" fmla="*/ 21590 h 600709"/>
                    <a:gd name="connsiteX8" fmla="*/ 168911 w 885825"/>
                    <a:gd name="connsiteY8" fmla="*/ 554355 h 60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825" h="600709">
                      <a:moveTo>
                        <a:pt x="168911" y="554355"/>
                      </a:moveTo>
                      <a:lnTo>
                        <a:pt x="79375" y="600710"/>
                      </a:lnTo>
                      <a:cubicBezTo>
                        <a:pt x="78740" y="589280"/>
                        <a:pt x="76836" y="577850"/>
                        <a:pt x="73661" y="566420"/>
                      </a:cubicBezTo>
                      <a:cubicBezTo>
                        <a:pt x="69850" y="551180"/>
                        <a:pt x="64770" y="536575"/>
                        <a:pt x="58420" y="521970"/>
                      </a:cubicBezTo>
                      <a:cubicBezTo>
                        <a:pt x="50800" y="505460"/>
                        <a:pt x="41275" y="490220"/>
                        <a:pt x="29845" y="476250"/>
                      </a:cubicBezTo>
                      <a:cubicBezTo>
                        <a:pt x="20955" y="465455"/>
                        <a:pt x="10795" y="454660"/>
                        <a:pt x="0" y="445770"/>
                      </a:cubicBezTo>
                      <a:lnTo>
                        <a:pt x="865505" y="0"/>
                      </a:lnTo>
                      <a:cubicBezTo>
                        <a:pt x="865505" y="0"/>
                        <a:pt x="872490" y="3175"/>
                        <a:pt x="885825" y="21590"/>
                      </a:cubicBezTo>
                      <a:cubicBezTo>
                        <a:pt x="790575" y="64135"/>
                        <a:pt x="266065" y="337820"/>
                        <a:pt x="168911" y="554355"/>
                      </a:cubicBezTo>
                      <a:close/>
                    </a:path>
                  </a:pathLst>
                </a:custGeom>
                <a:solidFill>
                  <a:srgbClr val="6FA4B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1" name="任意形状 770"/>
                <p:cNvSpPr/>
                <p:nvPr/>
              </p:nvSpPr>
              <p:spPr>
                <a:xfrm>
                  <a:off x="10591923" y="3750309"/>
                  <a:ext cx="201170" cy="182880"/>
                </a:xfrm>
                <a:custGeom>
                  <a:avLst/>
                  <a:gdLst>
                    <a:gd name="connsiteX0" fmla="*/ 21466 w 201170"/>
                    <a:gd name="connsiteY0" fmla="*/ 180975 h 182880"/>
                    <a:gd name="connsiteX1" fmla="*/ 2416 w 201170"/>
                    <a:gd name="connsiteY1" fmla="*/ 182880 h 182880"/>
                    <a:gd name="connsiteX2" fmla="*/ 511 w 201170"/>
                    <a:gd name="connsiteY2" fmla="*/ 179070 h 182880"/>
                    <a:gd name="connsiteX3" fmla="*/ 162436 w 201170"/>
                    <a:gd name="connsiteY3" fmla="*/ 0 h 182880"/>
                    <a:gd name="connsiteX4" fmla="*/ 192282 w 201170"/>
                    <a:gd name="connsiteY4" fmla="*/ 30480 h 182880"/>
                    <a:gd name="connsiteX5" fmla="*/ 201171 w 201170"/>
                    <a:gd name="connsiteY5" fmla="*/ 41910 h 182880"/>
                    <a:gd name="connsiteX6" fmla="*/ 21466 w 201170"/>
                    <a:gd name="connsiteY6" fmla="*/ 180975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170" h="182880">
                      <a:moveTo>
                        <a:pt x="21466" y="180975"/>
                      </a:moveTo>
                      <a:lnTo>
                        <a:pt x="2416" y="182880"/>
                      </a:lnTo>
                      <a:cubicBezTo>
                        <a:pt x="511" y="182880"/>
                        <a:pt x="-759" y="180975"/>
                        <a:pt x="511" y="179070"/>
                      </a:cubicBezTo>
                      <a:lnTo>
                        <a:pt x="162436" y="0"/>
                      </a:lnTo>
                      <a:cubicBezTo>
                        <a:pt x="173232" y="9525"/>
                        <a:pt x="183391" y="19685"/>
                        <a:pt x="192282" y="30480"/>
                      </a:cubicBezTo>
                      <a:cubicBezTo>
                        <a:pt x="195457" y="34290"/>
                        <a:pt x="197996" y="38100"/>
                        <a:pt x="201171" y="41910"/>
                      </a:cubicBezTo>
                      <a:cubicBezTo>
                        <a:pt x="161801" y="62230"/>
                        <a:pt x="46232" y="127000"/>
                        <a:pt x="21466" y="180975"/>
                      </a:cubicBezTo>
                      <a:close/>
                    </a:path>
                  </a:pathLst>
                </a:custGeom>
                <a:solidFill>
                  <a:srgbClr val="E8D1A4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2" name="任意形状 771"/>
                <p:cNvSpPr/>
                <p:nvPr/>
              </p:nvSpPr>
              <p:spPr>
                <a:xfrm>
                  <a:off x="10591958" y="3896359"/>
                  <a:ext cx="55085" cy="37465"/>
                </a:xfrm>
                <a:custGeom>
                  <a:avLst/>
                  <a:gdLst>
                    <a:gd name="connsiteX0" fmla="*/ 39211 w 55085"/>
                    <a:gd name="connsiteY0" fmla="*/ 2540 h 37465"/>
                    <a:gd name="connsiteX1" fmla="*/ 30956 w 55085"/>
                    <a:gd name="connsiteY1" fmla="*/ 0 h 37465"/>
                    <a:gd name="connsiteX2" fmla="*/ 476 w 55085"/>
                    <a:gd name="connsiteY2" fmla="*/ 33655 h 37465"/>
                    <a:gd name="connsiteX3" fmla="*/ 476 w 55085"/>
                    <a:gd name="connsiteY3" fmla="*/ 36195 h 37465"/>
                    <a:gd name="connsiteX4" fmla="*/ 2381 w 55085"/>
                    <a:gd name="connsiteY4" fmla="*/ 37465 h 37465"/>
                    <a:gd name="connsiteX5" fmla="*/ 48101 w 55085"/>
                    <a:gd name="connsiteY5" fmla="*/ 32385 h 37465"/>
                    <a:gd name="connsiteX6" fmla="*/ 55086 w 55085"/>
                    <a:gd name="connsiteY6" fmla="*/ 8255 h 37465"/>
                    <a:gd name="connsiteX7" fmla="*/ 39211 w 55085"/>
                    <a:gd name="connsiteY7" fmla="*/ 2540 h 37465"/>
                    <a:gd name="connsiteX8" fmla="*/ 39211 w 55085"/>
                    <a:gd name="connsiteY8" fmla="*/ 2540 h 3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085" h="37465">
                      <a:moveTo>
                        <a:pt x="39211" y="2540"/>
                      </a:moveTo>
                      <a:lnTo>
                        <a:pt x="30956" y="0"/>
                      </a:lnTo>
                      <a:lnTo>
                        <a:pt x="476" y="33655"/>
                      </a:lnTo>
                      <a:cubicBezTo>
                        <a:pt x="-159" y="34290"/>
                        <a:pt x="-159" y="35560"/>
                        <a:pt x="476" y="36195"/>
                      </a:cubicBezTo>
                      <a:cubicBezTo>
                        <a:pt x="1111" y="36830"/>
                        <a:pt x="1747" y="37465"/>
                        <a:pt x="2381" y="37465"/>
                      </a:cubicBezTo>
                      <a:lnTo>
                        <a:pt x="48101" y="32385"/>
                      </a:lnTo>
                      <a:lnTo>
                        <a:pt x="55086" y="8255"/>
                      </a:lnTo>
                      <a:lnTo>
                        <a:pt x="39211" y="2540"/>
                      </a:lnTo>
                      <a:lnTo>
                        <a:pt x="39211" y="2540"/>
                      </a:lnTo>
                      <a:close/>
                    </a:path>
                  </a:pathLst>
                </a:custGeom>
                <a:solidFill>
                  <a:srgbClr val="6FA4B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3" name="任意形状 772"/>
                <p:cNvSpPr/>
                <p:nvPr/>
              </p:nvSpPr>
              <p:spPr>
                <a:xfrm>
                  <a:off x="11135994" y="3388995"/>
                  <a:ext cx="539750" cy="337820"/>
                </a:xfrm>
                <a:custGeom>
                  <a:avLst/>
                  <a:gdLst>
                    <a:gd name="connsiteX0" fmla="*/ 520065 w 539750"/>
                    <a:gd name="connsiteY0" fmla="*/ 0 h 337820"/>
                    <a:gd name="connsiteX1" fmla="*/ 539750 w 539750"/>
                    <a:gd name="connsiteY1" fmla="*/ 59690 h 337820"/>
                    <a:gd name="connsiteX2" fmla="*/ 0 w 539750"/>
                    <a:gd name="connsiteY2" fmla="*/ 337820 h 337820"/>
                    <a:gd name="connsiteX3" fmla="*/ 520065 w 539750"/>
                    <a:gd name="connsiteY3" fmla="*/ 0 h 33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9750" h="337820">
                      <a:moveTo>
                        <a:pt x="520065" y="0"/>
                      </a:moveTo>
                      <a:cubicBezTo>
                        <a:pt x="520065" y="0"/>
                        <a:pt x="539750" y="33020"/>
                        <a:pt x="539750" y="59690"/>
                      </a:cubicBezTo>
                      <a:lnTo>
                        <a:pt x="0" y="337820"/>
                      </a:lnTo>
                      <a:cubicBezTo>
                        <a:pt x="0" y="337820"/>
                        <a:pt x="519430" y="57785"/>
                        <a:pt x="520065" y="0"/>
                      </a:cubicBezTo>
                      <a:close/>
                    </a:path>
                  </a:pathLst>
                </a:custGeom>
                <a:solidFill>
                  <a:srgbClr val="ACCCD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4" name="图形 6"/>
              <p:cNvGrpSpPr/>
              <p:nvPr/>
            </p:nvGrpSpPr>
            <p:grpSpPr>
              <a:xfrm>
                <a:off x="10592171" y="3304540"/>
                <a:ext cx="1107202" cy="628650"/>
                <a:chOff x="10592171" y="3304540"/>
                <a:chExt cx="1107202" cy="628650"/>
              </a:xfrm>
              <a:noFill/>
            </p:grpSpPr>
            <p:sp>
              <p:nvSpPr>
                <p:cNvPr id="765" name="任意形状 764"/>
                <p:cNvSpPr/>
                <p:nvPr/>
              </p:nvSpPr>
              <p:spPr>
                <a:xfrm>
                  <a:off x="10592171" y="3304540"/>
                  <a:ext cx="1107202" cy="628650"/>
                </a:xfrm>
                <a:custGeom>
                  <a:avLst/>
                  <a:gdLst>
                    <a:gd name="connsiteX0" fmla="*/ 1077858 w 1107202"/>
                    <a:gd name="connsiteY0" fmla="*/ 71755 h 628650"/>
                    <a:gd name="connsiteX1" fmla="*/ 1107068 w 1107202"/>
                    <a:gd name="connsiteY1" fmla="*/ 154305 h 628650"/>
                    <a:gd name="connsiteX2" fmla="*/ 242198 w 1107202"/>
                    <a:gd name="connsiteY2" fmla="*/ 600710 h 628650"/>
                    <a:gd name="connsiteX3" fmla="*/ 2168 w 1107202"/>
                    <a:gd name="connsiteY3" fmla="*/ 628650 h 628650"/>
                    <a:gd name="connsiteX4" fmla="*/ 263 w 1107202"/>
                    <a:gd name="connsiteY4" fmla="*/ 627380 h 628650"/>
                    <a:gd name="connsiteX5" fmla="*/ 898 w 1107202"/>
                    <a:gd name="connsiteY5" fmla="*/ 624840 h 628650"/>
                    <a:gd name="connsiteX6" fmla="*/ 162823 w 1107202"/>
                    <a:gd name="connsiteY6" fmla="*/ 445770 h 628650"/>
                    <a:gd name="connsiteX7" fmla="*/ 1028328 w 1107202"/>
                    <a:gd name="connsiteY7" fmla="*/ 0 h 628650"/>
                    <a:gd name="connsiteX8" fmla="*/ 1077858 w 1107202"/>
                    <a:gd name="connsiteY8" fmla="*/ 71755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7202" h="628650">
                      <a:moveTo>
                        <a:pt x="1077858" y="71755"/>
                      </a:moveTo>
                      <a:cubicBezTo>
                        <a:pt x="1110878" y="135255"/>
                        <a:pt x="1107068" y="154305"/>
                        <a:pt x="1107068" y="154305"/>
                      </a:cubicBezTo>
                      <a:lnTo>
                        <a:pt x="242198" y="600710"/>
                      </a:lnTo>
                      <a:lnTo>
                        <a:pt x="2168" y="628650"/>
                      </a:lnTo>
                      <a:cubicBezTo>
                        <a:pt x="898" y="628650"/>
                        <a:pt x="263" y="628015"/>
                        <a:pt x="263" y="627380"/>
                      </a:cubicBezTo>
                      <a:cubicBezTo>
                        <a:pt x="-372" y="626745"/>
                        <a:pt x="263" y="625475"/>
                        <a:pt x="898" y="624840"/>
                      </a:cubicBezTo>
                      <a:lnTo>
                        <a:pt x="162823" y="445770"/>
                      </a:lnTo>
                      <a:lnTo>
                        <a:pt x="1028328" y="0"/>
                      </a:lnTo>
                      <a:cubicBezTo>
                        <a:pt x="1027693" y="0"/>
                        <a:pt x="1045473" y="8255"/>
                        <a:pt x="1077858" y="71755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6" name="任意形状 765"/>
                <p:cNvSpPr/>
                <p:nvPr/>
              </p:nvSpPr>
              <p:spPr>
                <a:xfrm>
                  <a:off x="10622915" y="3896359"/>
                  <a:ext cx="24129" cy="31750"/>
                </a:xfrm>
                <a:custGeom>
                  <a:avLst/>
                  <a:gdLst>
                    <a:gd name="connsiteX0" fmla="*/ 17145 w 24129"/>
                    <a:gd name="connsiteY0" fmla="*/ 31750 h 31750"/>
                    <a:gd name="connsiteX1" fmla="*/ 24130 w 24129"/>
                    <a:gd name="connsiteY1" fmla="*/ 7620 h 31750"/>
                    <a:gd name="connsiteX2" fmla="*/ 0 w 24129"/>
                    <a:gd name="connsiteY2" fmla="*/ 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29" h="31750">
                      <a:moveTo>
                        <a:pt x="17145" y="31750"/>
                      </a:moveTo>
                      <a:lnTo>
                        <a:pt x="24130" y="76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7" name="任意形状 766"/>
                <p:cNvSpPr/>
                <p:nvPr/>
              </p:nvSpPr>
              <p:spPr>
                <a:xfrm>
                  <a:off x="10754994" y="3750309"/>
                  <a:ext cx="79375" cy="154940"/>
                </a:xfrm>
                <a:custGeom>
                  <a:avLst/>
                  <a:gdLst>
                    <a:gd name="connsiteX0" fmla="*/ 79375 w 79375"/>
                    <a:gd name="connsiteY0" fmla="*/ 154940 h 154940"/>
                    <a:gd name="connsiteX1" fmla="*/ 79375 w 79375"/>
                    <a:gd name="connsiteY1" fmla="*/ 154940 h 154940"/>
                    <a:gd name="connsiteX2" fmla="*/ 73661 w 79375"/>
                    <a:gd name="connsiteY2" fmla="*/ 120650 h 154940"/>
                    <a:gd name="connsiteX3" fmla="*/ 58420 w 79375"/>
                    <a:gd name="connsiteY3" fmla="*/ 76200 h 154940"/>
                    <a:gd name="connsiteX4" fmla="*/ 29845 w 79375"/>
                    <a:gd name="connsiteY4" fmla="*/ 30480 h 154940"/>
                    <a:gd name="connsiteX5" fmla="*/ 0 w 79375"/>
                    <a:gd name="connsiteY5" fmla="*/ 0 h 154940"/>
                    <a:gd name="connsiteX6" fmla="*/ 0 w 79375"/>
                    <a:gd name="connsiteY6" fmla="*/ 0 h 154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375" h="154940">
                      <a:moveTo>
                        <a:pt x="79375" y="154940"/>
                      </a:moveTo>
                      <a:lnTo>
                        <a:pt x="79375" y="154940"/>
                      </a:lnTo>
                      <a:cubicBezTo>
                        <a:pt x="78740" y="143510"/>
                        <a:pt x="76836" y="132080"/>
                        <a:pt x="73661" y="120650"/>
                      </a:cubicBezTo>
                      <a:cubicBezTo>
                        <a:pt x="69850" y="105410"/>
                        <a:pt x="64770" y="90805"/>
                        <a:pt x="58420" y="76200"/>
                      </a:cubicBezTo>
                      <a:cubicBezTo>
                        <a:pt x="50800" y="59690"/>
                        <a:pt x="41275" y="44450"/>
                        <a:pt x="29845" y="30480"/>
                      </a:cubicBezTo>
                      <a:cubicBezTo>
                        <a:pt x="20955" y="19685"/>
                        <a:pt x="10795" y="889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" name="图形 6"/>
            <p:cNvGrpSpPr/>
            <p:nvPr/>
          </p:nvGrpSpPr>
          <p:grpSpPr>
            <a:xfrm>
              <a:off x="2263775" y="1018232"/>
              <a:ext cx="531495" cy="1146868"/>
              <a:chOff x="2263775" y="1018232"/>
              <a:chExt cx="531495" cy="1146868"/>
            </a:xfrm>
          </p:grpSpPr>
          <p:grpSp>
            <p:nvGrpSpPr>
              <p:cNvPr id="752" name="图形 6"/>
              <p:cNvGrpSpPr/>
              <p:nvPr/>
            </p:nvGrpSpPr>
            <p:grpSpPr>
              <a:xfrm>
                <a:off x="2263775" y="1018232"/>
                <a:ext cx="531495" cy="1146855"/>
                <a:chOff x="2263775" y="1018232"/>
                <a:chExt cx="531495" cy="1146855"/>
              </a:xfrm>
            </p:grpSpPr>
            <p:sp>
              <p:nvSpPr>
                <p:cNvPr id="757" name="任意形状 756"/>
                <p:cNvSpPr/>
                <p:nvPr/>
              </p:nvSpPr>
              <p:spPr>
                <a:xfrm>
                  <a:off x="2628264" y="1018867"/>
                  <a:ext cx="167005" cy="243512"/>
                </a:xfrm>
                <a:custGeom>
                  <a:avLst/>
                  <a:gdLst>
                    <a:gd name="connsiteX0" fmla="*/ 161290 w 167005"/>
                    <a:gd name="connsiteY0" fmla="*/ 243512 h 243512"/>
                    <a:gd name="connsiteX1" fmla="*/ 166370 w 167005"/>
                    <a:gd name="connsiteY1" fmla="*/ 21262 h 243512"/>
                    <a:gd name="connsiteX2" fmla="*/ 167005 w 167005"/>
                    <a:gd name="connsiteY2" fmla="*/ 2212 h 243512"/>
                    <a:gd name="connsiteX3" fmla="*/ 163195 w 167005"/>
                    <a:gd name="connsiteY3" fmla="*/ 942 h 243512"/>
                    <a:gd name="connsiteX4" fmla="*/ 0 w 167005"/>
                    <a:gd name="connsiteY4" fmla="*/ 178742 h 243512"/>
                    <a:gd name="connsiteX5" fmla="*/ 33020 w 167005"/>
                    <a:gd name="connsiteY5" fmla="*/ 206047 h 243512"/>
                    <a:gd name="connsiteX6" fmla="*/ 45085 w 167005"/>
                    <a:gd name="connsiteY6" fmla="*/ 213667 h 243512"/>
                    <a:gd name="connsiteX7" fmla="*/ 81280 w 167005"/>
                    <a:gd name="connsiteY7" fmla="*/ 230812 h 243512"/>
                    <a:gd name="connsiteX8" fmla="*/ 126365 w 167005"/>
                    <a:gd name="connsiteY8" fmla="*/ 242242 h 243512"/>
                    <a:gd name="connsiteX9" fmla="*/ 161290 w 167005"/>
                    <a:gd name="connsiteY9" fmla="*/ 243512 h 243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005" h="243512">
                      <a:moveTo>
                        <a:pt x="161290" y="243512"/>
                      </a:moveTo>
                      <a:lnTo>
                        <a:pt x="166370" y="21262"/>
                      </a:lnTo>
                      <a:lnTo>
                        <a:pt x="167005" y="2212"/>
                      </a:lnTo>
                      <a:cubicBezTo>
                        <a:pt x="167005" y="307"/>
                        <a:pt x="164465" y="-963"/>
                        <a:pt x="163195" y="942"/>
                      </a:cubicBezTo>
                      <a:lnTo>
                        <a:pt x="0" y="178742"/>
                      </a:lnTo>
                      <a:cubicBezTo>
                        <a:pt x="10160" y="188902"/>
                        <a:pt x="21590" y="197792"/>
                        <a:pt x="33020" y="206047"/>
                      </a:cubicBezTo>
                      <a:cubicBezTo>
                        <a:pt x="36830" y="208587"/>
                        <a:pt x="41275" y="211127"/>
                        <a:pt x="45085" y="213667"/>
                      </a:cubicBezTo>
                      <a:cubicBezTo>
                        <a:pt x="56515" y="220652"/>
                        <a:pt x="68580" y="225732"/>
                        <a:pt x="81280" y="230812"/>
                      </a:cubicBezTo>
                      <a:cubicBezTo>
                        <a:pt x="95885" y="235892"/>
                        <a:pt x="111125" y="239702"/>
                        <a:pt x="126365" y="242242"/>
                      </a:cubicBezTo>
                      <a:cubicBezTo>
                        <a:pt x="137795" y="242877"/>
                        <a:pt x="149225" y="243512"/>
                        <a:pt x="161290" y="243512"/>
                      </a:cubicBezTo>
                      <a:close/>
                    </a:path>
                  </a:pathLst>
                </a:custGeom>
                <a:solidFill>
                  <a:srgbClr val="F0E4C5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8" name="任意形状 757"/>
                <p:cNvSpPr/>
                <p:nvPr/>
              </p:nvSpPr>
              <p:spPr>
                <a:xfrm>
                  <a:off x="2263775" y="1195705"/>
                  <a:ext cx="525145" cy="969383"/>
                </a:xfrm>
                <a:custGeom>
                  <a:avLst/>
                  <a:gdLst>
                    <a:gd name="connsiteX0" fmla="*/ 161290 w 525145"/>
                    <a:gd name="connsiteY0" fmla="*/ 969010 h 969383"/>
                    <a:gd name="connsiteX1" fmla="*/ 525145 w 525145"/>
                    <a:gd name="connsiteY1" fmla="*/ 66040 h 969383"/>
                    <a:gd name="connsiteX2" fmla="*/ 490220 w 525145"/>
                    <a:gd name="connsiteY2" fmla="*/ 63500 h 969383"/>
                    <a:gd name="connsiteX3" fmla="*/ 445135 w 525145"/>
                    <a:gd name="connsiteY3" fmla="*/ 52070 h 969383"/>
                    <a:gd name="connsiteX4" fmla="*/ 396875 w 525145"/>
                    <a:gd name="connsiteY4" fmla="*/ 27305 h 969383"/>
                    <a:gd name="connsiteX5" fmla="*/ 363855 w 525145"/>
                    <a:gd name="connsiteY5" fmla="*/ 0 h 969383"/>
                    <a:gd name="connsiteX6" fmla="*/ 0 w 525145"/>
                    <a:gd name="connsiteY6" fmla="*/ 902970 h 969383"/>
                    <a:gd name="connsiteX7" fmla="*/ 23495 w 525145"/>
                    <a:gd name="connsiteY7" fmla="*/ 921385 h 969383"/>
                    <a:gd name="connsiteX8" fmla="*/ 76200 w 525145"/>
                    <a:gd name="connsiteY8" fmla="*/ 946785 h 969383"/>
                    <a:gd name="connsiteX9" fmla="*/ 161290 w 525145"/>
                    <a:gd name="connsiteY9" fmla="*/ 969010 h 969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5145" h="969383">
                      <a:moveTo>
                        <a:pt x="161290" y="969010"/>
                      </a:moveTo>
                      <a:lnTo>
                        <a:pt x="525145" y="66040"/>
                      </a:lnTo>
                      <a:cubicBezTo>
                        <a:pt x="513715" y="66040"/>
                        <a:pt x="501650" y="65405"/>
                        <a:pt x="490220" y="63500"/>
                      </a:cubicBezTo>
                      <a:cubicBezTo>
                        <a:pt x="474980" y="61595"/>
                        <a:pt x="459740" y="57150"/>
                        <a:pt x="445135" y="52070"/>
                      </a:cubicBezTo>
                      <a:cubicBezTo>
                        <a:pt x="427990" y="45720"/>
                        <a:pt x="412115" y="37465"/>
                        <a:pt x="396875" y="27305"/>
                      </a:cubicBezTo>
                      <a:cubicBezTo>
                        <a:pt x="384810" y="19685"/>
                        <a:pt x="374015" y="10160"/>
                        <a:pt x="363855" y="0"/>
                      </a:cubicBezTo>
                      <a:lnTo>
                        <a:pt x="0" y="902970"/>
                      </a:lnTo>
                      <a:cubicBezTo>
                        <a:pt x="0" y="902970"/>
                        <a:pt x="3810" y="909320"/>
                        <a:pt x="23495" y="921385"/>
                      </a:cubicBezTo>
                      <a:cubicBezTo>
                        <a:pt x="34925" y="928370"/>
                        <a:pt x="52070" y="936625"/>
                        <a:pt x="76200" y="946785"/>
                      </a:cubicBezTo>
                      <a:cubicBezTo>
                        <a:pt x="142240" y="974090"/>
                        <a:pt x="161290" y="969010"/>
                        <a:pt x="161290" y="96901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9" name="任意形状 758"/>
                <p:cNvSpPr/>
                <p:nvPr/>
              </p:nvSpPr>
              <p:spPr>
                <a:xfrm>
                  <a:off x="2263775" y="1195705"/>
                  <a:ext cx="525145" cy="921384"/>
                </a:xfrm>
                <a:custGeom>
                  <a:avLst/>
                  <a:gdLst>
                    <a:gd name="connsiteX0" fmla="*/ 487680 w 525145"/>
                    <a:gd name="connsiteY0" fmla="*/ 159385 h 921384"/>
                    <a:gd name="connsiteX1" fmla="*/ 525145 w 525145"/>
                    <a:gd name="connsiteY1" fmla="*/ 66040 h 921384"/>
                    <a:gd name="connsiteX2" fmla="*/ 490220 w 525145"/>
                    <a:gd name="connsiteY2" fmla="*/ 63500 h 921384"/>
                    <a:gd name="connsiteX3" fmla="*/ 445135 w 525145"/>
                    <a:gd name="connsiteY3" fmla="*/ 52070 h 921384"/>
                    <a:gd name="connsiteX4" fmla="*/ 396875 w 525145"/>
                    <a:gd name="connsiteY4" fmla="*/ 27305 h 921384"/>
                    <a:gd name="connsiteX5" fmla="*/ 363855 w 525145"/>
                    <a:gd name="connsiteY5" fmla="*/ 0 h 921384"/>
                    <a:gd name="connsiteX6" fmla="*/ 0 w 525145"/>
                    <a:gd name="connsiteY6" fmla="*/ 902970 h 921384"/>
                    <a:gd name="connsiteX7" fmla="*/ 23495 w 525145"/>
                    <a:gd name="connsiteY7" fmla="*/ 921385 h 921384"/>
                    <a:gd name="connsiteX8" fmla="*/ 487680 w 525145"/>
                    <a:gd name="connsiteY8" fmla="*/ 159385 h 92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5145" h="921384">
                      <a:moveTo>
                        <a:pt x="487680" y="159385"/>
                      </a:moveTo>
                      <a:lnTo>
                        <a:pt x="525145" y="66040"/>
                      </a:lnTo>
                      <a:cubicBezTo>
                        <a:pt x="513715" y="66040"/>
                        <a:pt x="501650" y="65405"/>
                        <a:pt x="490220" y="63500"/>
                      </a:cubicBezTo>
                      <a:cubicBezTo>
                        <a:pt x="474980" y="61595"/>
                        <a:pt x="459740" y="57150"/>
                        <a:pt x="445135" y="52070"/>
                      </a:cubicBezTo>
                      <a:cubicBezTo>
                        <a:pt x="427990" y="45720"/>
                        <a:pt x="412115" y="37465"/>
                        <a:pt x="396875" y="27305"/>
                      </a:cubicBezTo>
                      <a:cubicBezTo>
                        <a:pt x="384810" y="19685"/>
                        <a:pt x="374015" y="10160"/>
                        <a:pt x="363855" y="0"/>
                      </a:cubicBezTo>
                      <a:lnTo>
                        <a:pt x="0" y="902970"/>
                      </a:lnTo>
                      <a:cubicBezTo>
                        <a:pt x="0" y="902970"/>
                        <a:pt x="3810" y="909320"/>
                        <a:pt x="23495" y="921385"/>
                      </a:cubicBezTo>
                      <a:cubicBezTo>
                        <a:pt x="57785" y="824230"/>
                        <a:pt x="281305" y="276225"/>
                        <a:pt x="487680" y="159385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0" name="任意形状 759"/>
                <p:cNvSpPr/>
                <p:nvPr/>
              </p:nvSpPr>
              <p:spPr>
                <a:xfrm>
                  <a:off x="2628264" y="1018232"/>
                  <a:ext cx="167005" cy="213667"/>
                </a:xfrm>
                <a:custGeom>
                  <a:avLst/>
                  <a:gdLst>
                    <a:gd name="connsiteX0" fmla="*/ 166370 w 167005"/>
                    <a:gd name="connsiteY0" fmla="*/ 21262 h 213667"/>
                    <a:gd name="connsiteX1" fmla="*/ 167005 w 167005"/>
                    <a:gd name="connsiteY1" fmla="*/ 2212 h 213667"/>
                    <a:gd name="connsiteX2" fmla="*/ 163195 w 167005"/>
                    <a:gd name="connsiteY2" fmla="*/ 942 h 213667"/>
                    <a:gd name="connsiteX3" fmla="*/ 0 w 167005"/>
                    <a:gd name="connsiteY3" fmla="*/ 178742 h 213667"/>
                    <a:gd name="connsiteX4" fmla="*/ 33020 w 167005"/>
                    <a:gd name="connsiteY4" fmla="*/ 206047 h 213667"/>
                    <a:gd name="connsiteX5" fmla="*/ 45085 w 167005"/>
                    <a:gd name="connsiteY5" fmla="*/ 213667 h 213667"/>
                    <a:gd name="connsiteX6" fmla="*/ 166370 w 167005"/>
                    <a:gd name="connsiteY6" fmla="*/ 21262 h 21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005" h="213667">
                      <a:moveTo>
                        <a:pt x="166370" y="21262"/>
                      </a:moveTo>
                      <a:lnTo>
                        <a:pt x="167005" y="2212"/>
                      </a:lnTo>
                      <a:cubicBezTo>
                        <a:pt x="167005" y="307"/>
                        <a:pt x="164465" y="-963"/>
                        <a:pt x="163195" y="942"/>
                      </a:cubicBezTo>
                      <a:lnTo>
                        <a:pt x="0" y="178742"/>
                      </a:lnTo>
                      <a:cubicBezTo>
                        <a:pt x="10160" y="188902"/>
                        <a:pt x="21590" y="197792"/>
                        <a:pt x="33020" y="206047"/>
                      </a:cubicBezTo>
                      <a:cubicBezTo>
                        <a:pt x="36830" y="208587"/>
                        <a:pt x="41275" y="211127"/>
                        <a:pt x="45085" y="213667"/>
                      </a:cubicBezTo>
                      <a:cubicBezTo>
                        <a:pt x="61595" y="172392"/>
                        <a:pt x="115570" y="50472"/>
                        <a:pt x="166370" y="21262"/>
                      </a:cubicBezTo>
                      <a:close/>
                    </a:path>
                  </a:pathLst>
                </a:custGeom>
                <a:solidFill>
                  <a:srgbClr val="E8D1A4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1" name="任意形状 760"/>
                <p:cNvSpPr/>
                <p:nvPr/>
              </p:nvSpPr>
              <p:spPr>
                <a:xfrm>
                  <a:off x="2760345" y="1018539"/>
                  <a:ext cx="34289" cy="57150"/>
                </a:xfrm>
                <a:custGeom>
                  <a:avLst/>
                  <a:gdLst>
                    <a:gd name="connsiteX0" fmla="*/ 3810 w 34289"/>
                    <a:gd name="connsiteY0" fmla="*/ 41910 h 57150"/>
                    <a:gd name="connsiteX1" fmla="*/ 0 w 34289"/>
                    <a:gd name="connsiteY1" fmla="*/ 33655 h 57150"/>
                    <a:gd name="connsiteX2" fmla="*/ 30480 w 34289"/>
                    <a:gd name="connsiteY2" fmla="*/ 635 h 57150"/>
                    <a:gd name="connsiteX3" fmla="*/ 33020 w 34289"/>
                    <a:gd name="connsiteY3" fmla="*/ 0 h 57150"/>
                    <a:gd name="connsiteX4" fmla="*/ 34290 w 34289"/>
                    <a:gd name="connsiteY4" fmla="*/ 1905 h 57150"/>
                    <a:gd name="connsiteX5" fmla="*/ 33655 w 34289"/>
                    <a:gd name="connsiteY5" fmla="*/ 48260 h 57150"/>
                    <a:gd name="connsiteX6" fmla="*/ 10160 w 34289"/>
                    <a:gd name="connsiteY6" fmla="*/ 57150 h 57150"/>
                    <a:gd name="connsiteX7" fmla="*/ 3810 w 34289"/>
                    <a:gd name="connsiteY7" fmla="*/ 41910 h 57150"/>
                    <a:gd name="connsiteX8" fmla="*/ 3810 w 34289"/>
                    <a:gd name="connsiteY8" fmla="*/ 419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9" h="57150">
                      <a:moveTo>
                        <a:pt x="3810" y="41910"/>
                      </a:moveTo>
                      <a:lnTo>
                        <a:pt x="0" y="33655"/>
                      </a:lnTo>
                      <a:lnTo>
                        <a:pt x="30480" y="635"/>
                      </a:lnTo>
                      <a:cubicBezTo>
                        <a:pt x="31115" y="0"/>
                        <a:pt x="32385" y="0"/>
                        <a:pt x="33020" y="0"/>
                      </a:cubicBezTo>
                      <a:cubicBezTo>
                        <a:pt x="33655" y="0"/>
                        <a:pt x="34290" y="1270"/>
                        <a:pt x="34290" y="1905"/>
                      </a:cubicBezTo>
                      <a:lnTo>
                        <a:pt x="33655" y="48260"/>
                      </a:lnTo>
                      <a:lnTo>
                        <a:pt x="10160" y="57150"/>
                      </a:lnTo>
                      <a:lnTo>
                        <a:pt x="3810" y="41910"/>
                      </a:lnTo>
                      <a:lnTo>
                        <a:pt x="3810" y="41910"/>
                      </a:ln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2" name="任意形状 761"/>
                <p:cNvSpPr/>
                <p:nvPr/>
              </p:nvSpPr>
              <p:spPr>
                <a:xfrm>
                  <a:off x="2350770" y="1578610"/>
                  <a:ext cx="288289" cy="563637"/>
                </a:xfrm>
                <a:custGeom>
                  <a:avLst/>
                  <a:gdLst>
                    <a:gd name="connsiteX0" fmla="*/ 0 w 288289"/>
                    <a:gd name="connsiteY0" fmla="*/ 549275 h 563637"/>
                    <a:gd name="connsiteX1" fmla="*/ 60960 w 288289"/>
                    <a:gd name="connsiteY1" fmla="*/ 563245 h 563637"/>
                    <a:gd name="connsiteX2" fmla="*/ 288290 w 288289"/>
                    <a:gd name="connsiteY2" fmla="*/ 0 h 563637"/>
                    <a:gd name="connsiteX3" fmla="*/ 0 w 288289"/>
                    <a:gd name="connsiteY3" fmla="*/ 549275 h 56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289" h="563637">
                      <a:moveTo>
                        <a:pt x="0" y="549275"/>
                      </a:moveTo>
                      <a:cubicBezTo>
                        <a:pt x="0" y="549275"/>
                        <a:pt x="34290" y="566420"/>
                        <a:pt x="60960" y="563245"/>
                      </a:cubicBezTo>
                      <a:lnTo>
                        <a:pt x="288290" y="0"/>
                      </a:lnTo>
                      <a:cubicBezTo>
                        <a:pt x="288290" y="0"/>
                        <a:pt x="57785" y="543560"/>
                        <a:pt x="0" y="549275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" name="图形 6"/>
              <p:cNvGrpSpPr/>
              <p:nvPr/>
            </p:nvGrpSpPr>
            <p:grpSpPr>
              <a:xfrm>
                <a:off x="2263775" y="1018539"/>
                <a:ext cx="530860" cy="1146561"/>
                <a:chOff x="2263775" y="1018539"/>
                <a:chExt cx="530860" cy="1146561"/>
              </a:xfrm>
              <a:noFill/>
            </p:grpSpPr>
            <p:sp>
              <p:nvSpPr>
                <p:cNvPr id="754" name="任意形状 753"/>
                <p:cNvSpPr/>
                <p:nvPr/>
              </p:nvSpPr>
              <p:spPr>
                <a:xfrm>
                  <a:off x="2263775" y="1018539"/>
                  <a:ext cx="530860" cy="1146561"/>
                </a:xfrm>
                <a:custGeom>
                  <a:avLst/>
                  <a:gdLst>
                    <a:gd name="connsiteX0" fmla="*/ 76200 w 530860"/>
                    <a:gd name="connsiteY0" fmla="*/ 1124585 h 1146561"/>
                    <a:gd name="connsiteX1" fmla="*/ 161290 w 530860"/>
                    <a:gd name="connsiteY1" fmla="*/ 1146175 h 1146561"/>
                    <a:gd name="connsiteX2" fmla="*/ 525145 w 530860"/>
                    <a:gd name="connsiteY2" fmla="*/ 243205 h 1146561"/>
                    <a:gd name="connsiteX3" fmla="*/ 530860 w 530860"/>
                    <a:gd name="connsiteY3" fmla="*/ 1905 h 1146561"/>
                    <a:gd name="connsiteX4" fmla="*/ 529590 w 530860"/>
                    <a:gd name="connsiteY4" fmla="*/ 0 h 1146561"/>
                    <a:gd name="connsiteX5" fmla="*/ 527050 w 530860"/>
                    <a:gd name="connsiteY5" fmla="*/ 635 h 1146561"/>
                    <a:gd name="connsiteX6" fmla="*/ 363855 w 530860"/>
                    <a:gd name="connsiteY6" fmla="*/ 178435 h 1146561"/>
                    <a:gd name="connsiteX7" fmla="*/ 0 w 530860"/>
                    <a:gd name="connsiteY7" fmla="*/ 1081405 h 1146561"/>
                    <a:gd name="connsiteX8" fmla="*/ 76200 w 530860"/>
                    <a:gd name="connsiteY8" fmla="*/ 1124585 h 1146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0860" h="1146561">
                      <a:moveTo>
                        <a:pt x="76200" y="1124585"/>
                      </a:moveTo>
                      <a:cubicBezTo>
                        <a:pt x="142875" y="1151255"/>
                        <a:pt x="161290" y="1146175"/>
                        <a:pt x="161290" y="1146175"/>
                      </a:cubicBezTo>
                      <a:lnTo>
                        <a:pt x="525145" y="243205"/>
                      </a:lnTo>
                      <a:lnTo>
                        <a:pt x="530860" y="1905"/>
                      </a:lnTo>
                      <a:cubicBezTo>
                        <a:pt x="530860" y="635"/>
                        <a:pt x="530225" y="0"/>
                        <a:pt x="529590" y="0"/>
                      </a:cubicBezTo>
                      <a:cubicBezTo>
                        <a:pt x="528955" y="0"/>
                        <a:pt x="527685" y="0"/>
                        <a:pt x="527050" y="635"/>
                      </a:cubicBezTo>
                      <a:lnTo>
                        <a:pt x="363855" y="178435"/>
                      </a:lnTo>
                      <a:lnTo>
                        <a:pt x="0" y="1081405"/>
                      </a:lnTo>
                      <a:cubicBezTo>
                        <a:pt x="0" y="1081405"/>
                        <a:pt x="9525" y="1097915"/>
                        <a:pt x="76200" y="1124585"/>
                      </a:cubicBez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5" name="任意形状 754"/>
                <p:cNvSpPr/>
                <p:nvPr/>
              </p:nvSpPr>
              <p:spPr>
                <a:xfrm>
                  <a:off x="2760345" y="1052194"/>
                  <a:ext cx="33654" cy="23494"/>
                </a:xfrm>
                <a:custGeom>
                  <a:avLst/>
                  <a:gdLst>
                    <a:gd name="connsiteX0" fmla="*/ 33655 w 33654"/>
                    <a:gd name="connsiteY0" fmla="*/ 13970 h 23494"/>
                    <a:gd name="connsiteX1" fmla="*/ 10160 w 33654"/>
                    <a:gd name="connsiteY1" fmla="*/ 23495 h 23494"/>
                    <a:gd name="connsiteX2" fmla="*/ 0 w 33654"/>
                    <a:gd name="connsiteY2" fmla="*/ 0 h 23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54" h="23494">
                      <a:moveTo>
                        <a:pt x="33655" y="13970"/>
                      </a:moveTo>
                      <a:lnTo>
                        <a:pt x="10160" y="2349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6" name="任意形状 755"/>
                <p:cNvSpPr/>
                <p:nvPr/>
              </p:nvSpPr>
              <p:spPr>
                <a:xfrm>
                  <a:off x="2627629" y="1196975"/>
                  <a:ext cx="161925" cy="65405"/>
                </a:xfrm>
                <a:custGeom>
                  <a:avLst/>
                  <a:gdLst>
                    <a:gd name="connsiteX0" fmla="*/ 161925 w 161925"/>
                    <a:gd name="connsiteY0" fmla="*/ 65405 h 65405"/>
                    <a:gd name="connsiteX1" fmla="*/ 161925 w 161925"/>
                    <a:gd name="connsiteY1" fmla="*/ 65405 h 65405"/>
                    <a:gd name="connsiteX2" fmla="*/ 127000 w 161925"/>
                    <a:gd name="connsiteY2" fmla="*/ 62865 h 65405"/>
                    <a:gd name="connsiteX3" fmla="*/ 81280 w 161925"/>
                    <a:gd name="connsiteY3" fmla="*/ 51435 h 65405"/>
                    <a:gd name="connsiteX4" fmla="*/ 33020 w 161925"/>
                    <a:gd name="connsiteY4" fmla="*/ 27305 h 65405"/>
                    <a:gd name="connsiteX5" fmla="*/ 0 w 161925"/>
                    <a:gd name="connsiteY5" fmla="*/ 0 h 65405"/>
                    <a:gd name="connsiteX6" fmla="*/ 0 w 161925"/>
                    <a:gd name="connsiteY6" fmla="*/ 0 h 65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925" h="65405">
                      <a:moveTo>
                        <a:pt x="161925" y="65405"/>
                      </a:moveTo>
                      <a:lnTo>
                        <a:pt x="161925" y="65405"/>
                      </a:lnTo>
                      <a:cubicBezTo>
                        <a:pt x="150495" y="65405"/>
                        <a:pt x="138430" y="64770"/>
                        <a:pt x="127000" y="62865"/>
                      </a:cubicBezTo>
                      <a:cubicBezTo>
                        <a:pt x="111760" y="60960"/>
                        <a:pt x="96520" y="56515"/>
                        <a:pt x="81280" y="51435"/>
                      </a:cubicBezTo>
                      <a:cubicBezTo>
                        <a:pt x="64135" y="45085"/>
                        <a:pt x="48260" y="36830"/>
                        <a:pt x="33020" y="27305"/>
                      </a:cubicBezTo>
                      <a:cubicBezTo>
                        <a:pt x="20955" y="19685"/>
                        <a:pt x="10160" y="1016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3" name="任意形状 122"/>
            <p:cNvSpPr/>
            <p:nvPr/>
          </p:nvSpPr>
          <p:spPr>
            <a:xfrm>
              <a:off x="8867777" y="4951193"/>
              <a:ext cx="504183" cy="510974"/>
            </a:xfrm>
            <a:custGeom>
              <a:avLst/>
              <a:gdLst>
                <a:gd name="connsiteX0" fmla="*/ 381632 w 504183"/>
                <a:gd name="connsiteY0" fmla="*/ 380267 h 510974"/>
                <a:gd name="connsiteX1" fmla="*/ 381632 w 504183"/>
                <a:gd name="connsiteY1" fmla="*/ 380267 h 510974"/>
                <a:gd name="connsiteX2" fmla="*/ 503553 w 504183"/>
                <a:gd name="connsiteY2" fmla="*/ 177702 h 510974"/>
                <a:gd name="connsiteX3" fmla="*/ 448307 w 504183"/>
                <a:gd name="connsiteY3" fmla="*/ 51337 h 510974"/>
                <a:gd name="connsiteX4" fmla="*/ 121917 w 504183"/>
                <a:gd name="connsiteY4" fmla="*/ 131982 h 510974"/>
                <a:gd name="connsiteX5" fmla="*/ 632 w 504183"/>
                <a:gd name="connsiteY5" fmla="*/ 333277 h 510974"/>
                <a:gd name="connsiteX6" fmla="*/ 6347 w 504183"/>
                <a:gd name="connsiteY6" fmla="*/ 385347 h 510974"/>
                <a:gd name="connsiteX7" fmla="*/ 57147 w 504183"/>
                <a:gd name="connsiteY7" fmla="*/ 458372 h 510974"/>
                <a:gd name="connsiteX8" fmla="*/ 184782 w 504183"/>
                <a:gd name="connsiteY8" fmla="*/ 509807 h 510974"/>
                <a:gd name="connsiteX9" fmla="*/ 381632 w 504183"/>
                <a:gd name="connsiteY9" fmla="*/ 380267 h 51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183" h="510974">
                  <a:moveTo>
                    <a:pt x="381632" y="380267"/>
                  </a:moveTo>
                  <a:lnTo>
                    <a:pt x="381632" y="380267"/>
                  </a:lnTo>
                  <a:cubicBezTo>
                    <a:pt x="458467" y="300257"/>
                    <a:pt x="498472" y="234217"/>
                    <a:pt x="503553" y="177702"/>
                  </a:cubicBezTo>
                  <a:cubicBezTo>
                    <a:pt x="509267" y="117377"/>
                    <a:pt x="474978" y="76737"/>
                    <a:pt x="448307" y="51337"/>
                  </a:cubicBezTo>
                  <a:cubicBezTo>
                    <a:pt x="384172" y="-10258"/>
                    <a:pt x="295272" y="-48993"/>
                    <a:pt x="121917" y="131982"/>
                  </a:cubicBezTo>
                  <a:cubicBezTo>
                    <a:pt x="45717" y="211357"/>
                    <a:pt x="5713" y="277397"/>
                    <a:pt x="632" y="333277"/>
                  </a:cubicBezTo>
                  <a:cubicBezTo>
                    <a:pt x="-1272" y="352962"/>
                    <a:pt x="1267" y="370107"/>
                    <a:pt x="6347" y="385347"/>
                  </a:cubicBezTo>
                  <a:cubicBezTo>
                    <a:pt x="16507" y="416462"/>
                    <a:pt x="37463" y="439957"/>
                    <a:pt x="57147" y="458372"/>
                  </a:cubicBezTo>
                  <a:cubicBezTo>
                    <a:pt x="86357" y="486312"/>
                    <a:pt x="126997" y="517427"/>
                    <a:pt x="184782" y="509807"/>
                  </a:cubicBezTo>
                  <a:cubicBezTo>
                    <a:pt x="241297" y="502187"/>
                    <a:pt x="305432" y="460277"/>
                    <a:pt x="381632" y="380267"/>
                  </a:cubicBezTo>
                  <a:close/>
                </a:path>
              </a:pathLst>
            </a:custGeom>
            <a:solidFill>
              <a:srgbClr val="051A28">
                <a:alpha val="2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24" name="图形 6"/>
            <p:cNvGrpSpPr/>
            <p:nvPr/>
          </p:nvGrpSpPr>
          <p:grpSpPr>
            <a:xfrm>
              <a:off x="8785770" y="4934490"/>
              <a:ext cx="477217" cy="483670"/>
              <a:chOff x="8785770" y="4934490"/>
              <a:chExt cx="477217" cy="483670"/>
            </a:xfrm>
          </p:grpSpPr>
          <p:grpSp>
            <p:nvGrpSpPr>
              <p:cNvPr id="742" name="图形 6"/>
              <p:cNvGrpSpPr/>
              <p:nvPr/>
            </p:nvGrpSpPr>
            <p:grpSpPr>
              <a:xfrm>
                <a:off x="8785770" y="4934490"/>
                <a:ext cx="477217" cy="483591"/>
                <a:chOff x="8785770" y="4934490"/>
                <a:chExt cx="477217" cy="483591"/>
              </a:xfrm>
            </p:grpSpPr>
            <p:sp>
              <p:nvSpPr>
                <p:cNvPr id="747" name="任意形状 746"/>
                <p:cNvSpPr/>
                <p:nvPr/>
              </p:nvSpPr>
              <p:spPr>
                <a:xfrm>
                  <a:off x="8963046" y="5216525"/>
                  <a:ext cx="151109" cy="192404"/>
                </a:xfrm>
                <a:custGeom>
                  <a:avLst/>
                  <a:gdLst>
                    <a:gd name="connsiteX0" fmla="*/ 4424 w 151109"/>
                    <a:gd name="connsiteY0" fmla="*/ 0 h 192404"/>
                    <a:gd name="connsiteX1" fmla="*/ 27284 w 151109"/>
                    <a:gd name="connsiteY1" fmla="*/ 192405 h 192404"/>
                    <a:gd name="connsiteX2" fmla="*/ 151109 w 151109"/>
                    <a:gd name="connsiteY2" fmla="*/ 107315 h 192404"/>
                    <a:gd name="connsiteX3" fmla="*/ 13949 w 151109"/>
                    <a:gd name="connsiteY3" fmla="*/ 8890 h 192404"/>
                    <a:gd name="connsiteX4" fmla="*/ 4424 w 151109"/>
                    <a:gd name="connsiteY4" fmla="*/ 0 h 192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109" h="192404">
                      <a:moveTo>
                        <a:pt x="4424" y="0"/>
                      </a:moveTo>
                      <a:cubicBezTo>
                        <a:pt x="-5101" y="57150"/>
                        <a:pt x="-21" y="121285"/>
                        <a:pt x="27284" y="192405"/>
                      </a:cubicBezTo>
                      <a:cubicBezTo>
                        <a:pt x="62209" y="179705"/>
                        <a:pt x="102849" y="153035"/>
                        <a:pt x="151109" y="107315"/>
                      </a:cubicBezTo>
                      <a:cubicBezTo>
                        <a:pt x="151109" y="107315"/>
                        <a:pt x="76179" y="68580"/>
                        <a:pt x="13949" y="8890"/>
                      </a:cubicBezTo>
                      <a:cubicBezTo>
                        <a:pt x="10774" y="6350"/>
                        <a:pt x="7599" y="3175"/>
                        <a:pt x="4424" y="0"/>
                      </a:cubicBezTo>
                      <a:close/>
                    </a:path>
                  </a:pathLst>
                </a:custGeom>
                <a:solidFill>
                  <a:srgbClr val="86B5D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8" name="任意形状 747"/>
                <p:cNvSpPr/>
                <p:nvPr/>
              </p:nvSpPr>
              <p:spPr>
                <a:xfrm>
                  <a:off x="8968105" y="4941570"/>
                  <a:ext cx="294882" cy="382270"/>
                </a:xfrm>
                <a:custGeom>
                  <a:avLst/>
                  <a:gdLst>
                    <a:gd name="connsiteX0" fmla="*/ 242570 w 294882"/>
                    <a:gd name="connsiteY0" fmla="*/ 41275 h 382270"/>
                    <a:gd name="connsiteX1" fmla="*/ 180975 w 294882"/>
                    <a:gd name="connsiteY1" fmla="*/ 0 h 382270"/>
                    <a:gd name="connsiteX2" fmla="*/ 0 w 294882"/>
                    <a:gd name="connsiteY2" fmla="*/ 274955 h 382270"/>
                    <a:gd name="connsiteX3" fmla="*/ 9525 w 294882"/>
                    <a:gd name="connsiteY3" fmla="*/ 283845 h 382270"/>
                    <a:gd name="connsiteX4" fmla="*/ 146685 w 294882"/>
                    <a:gd name="connsiteY4" fmla="*/ 382270 h 382270"/>
                    <a:gd name="connsiteX5" fmla="*/ 177800 w 294882"/>
                    <a:gd name="connsiteY5" fmla="*/ 351790 h 382270"/>
                    <a:gd name="connsiteX6" fmla="*/ 242570 w 294882"/>
                    <a:gd name="connsiteY6" fmla="*/ 41275 h 382270"/>
                    <a:gd name="connsiteX7" fmla="*/ 146050 w 294882"/>
                    <a:gd name="connsiteY7" fmla="*/ 350520 h 382270"/>
                    <a:gd name="connsiteX8" fmla="*/ 218439 w 294882"/>
                    <a:gd name="connsiteY8" fmla="*/ 52070 h 382270"/>
                    <a:gd name="connsiteX9" fmla="*/ 146050 w 294882"/>
                    <a:gd name="connsiteY9" fmla="*/ 350520 h 382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4882" h="382270">
                      <a:moveTo>
                        <a:pt x="242570" y="41275"/>
                      </a:moveTo>
                      <a:cubicBezTo>
                        <a:pt x="223520" y="23495"/>
                        <a:pt x="203835" y="8255"/>
                        <a:pt x="180975" y="0"/>
                      </a:cubicBezTo>
                      <a:cubicBezTo>
                        <a:pt x="114300" y="51435"/>
                        <a:pt x="20955" y="144780"/>
                        <a:pt x="0" y="274955"/>
                      </a:cubicBezTo>
                      <a:cubicBezTo>
                        <a:pt x="3175" y="278130"/>
                        <a:pt x="6350" y="281305"/>
                        <a:pt x="9525" y="283845"/>
                      </a:cubicBezTo>
                      <a:cubicBezTo>
                        <a:pt x="71755" y="343535"/>
                        <a:pt x="146685" y="382270"/>
                        <a:pt x="146685" y="382270"/>
                      </a:cubicBezTo>
                      <a:cubicBezTo>
                        <a:pt x="156845" y="372745"/>
                        <a:pt x="167005" y="362585"/>
                        <a:pt x="177800" y="351790"/>
                      </a:cubicBezTo>
                      <a:cubicBezTo>
                        <a:pt x="335280" y="186690"/>
                        <a:pt x="309245" y="105410"/>
                        <a:pt x="242570" y="41275"/>
                      </a:cubicBezTo>
                      <a:close/>
                      <a:moveTo>
                        <a:pt x="146050" y="350520"/>
                      </a:moveTo>
                      <a:cubicBezTo>
                        <a:pt x="146050" y="350520"/>
                        <a:pt x="288925" y="175260"/>
                        <a:pt x="218439" y="52070"/>
                      </a:cubicBezTo>
                      <a:cubicBezTo>
                        <a:pt x="218439" y="52070"/>
                        <a:pt x="363220" y="148590"/>
                        <a:pt x="146050" y="350520"/>
                      </a:cubicBezTo>
                      <a:close/>
                    </a:path>
                  </a:pathLst>
                </a:custGeom>
                <a:solidFill>
                  <a:srgbClr val="E86A5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9" name="任意形状 748"/>
                <p:cNvSpPr/>
                <p:nvPr/>
              </p:nvSpPr>
              <p:spPr>
                <a:xfrm>
                  <a:off x="8785770" y="5092700"/>
                  <a:ext cx="203924" cy="325381"/>
                </a:xfrm>
                <a:custGeom>
                  <a:avLst/>
                  <a:gdLst>
                    <a:gd name="connsiteX0" fmla="*/ 181699 w 203924"/>
                    <a:gd name="connsiteY0" fmla="*/ 123825 h 325381"/>
                    <a:gd name="connsiteX1" fmla="*/ 87085 w 203924"/>
                    <a:gd name="connsiteY1" fmla="*/ 0 h 325381"/>
                    <a:gd name="connsiteX2" fmla="*/ 53429 w 203924"/>
                    <a:gd name="connsiteY2" fmla="*/ 276225 h 325381"/>
                    <a:gd name="connsiteX3" fmla="*/ 203924 w 203924"/>
                    <a:gd name="connsiteY3" fmla="*/ 316230 h 325381"/>
                    <a:gd name="connsiteX4" fmla="*/ 181699 w 203924"/>
                    <a:gd name="connsiteY4" fmla="*/ 123825 h 32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24" h="325381">
                      <a:moveTo>
                        <a:pt x="181699" y="123825"/>
                      </a:moveTo>
                      <a:cubicBezTo>
                        <a:pt x="125820" y="67310"/>
                        <a:pt x="88989" y="2540"/>
                        <a:pt x="87085" y="0"/>
                      </a:cubicBezTo>
                      <a:cubicBezTo>
                        <a:pt x="-38011" y="143510"/>
                        <a:pt x="-8801" y="216535"/>
                        <a:pt x="53429" y="276225"/>
                      </a:cubicBezTo>
                      <a:cubicBezTo>
                        <a:pt x="94070" y="314960"/>
                        <a:pt x="139154" y="339725"/>
                        <a:pt x="203924" y="316230"/>
                      </a:cubicBezTo>
                      <a:cubicBezTo>
                        <a:pt x="177254" y="245745"/>
                        <a:pt x="172810" y="180975"/>
                        <a:pt x="181699" y="123825"/>
                      </a:cubicBezTo>
                      <a:close/>
                    </a:path>
                  </a:pathLst>
                </a:custGeom>
                <a:solidFill>
                  <a:srgbClr val="6FA4B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0" name="任意形状 749"/>
                <p:cNvSpPr/>
                <p:nvPr/>
              </p:nvSpPr>
              <p:spPr>
                <a:xfrm>
                  <a:off x="8873490" y="4934490"/>
                  <a:ext cx="275590" cy="282034"/>
                </a:xfrm>
                <a:custGeom>
                  <a:avLst/>
                  <a:gdLst>
                    <a:gd name="connsiteX0" fmla="*/ 275590 w 275590"/>
                    <a:gd name="connsiteY0" fmla="*/ 7080 h 282034"/>
                    <a:gd name="connsiteX1" fmla="*/ 29210 w 275590"/>
                    <a:gd name="connsiteY1" fmla="*/ 125825 h 282034"/>
                    <a:gd name="connsiteX2" fmla="*/ 0 w 275590"/>
                    <a:gd name="connsiteY2" fmla="*/ 158210 h 282034"/>
                    <a:gd name="connsiteX3" fmla="*/ 94615 w 275590"/>
                    <a:gd name="connsiteY3" fmla="*/ 282035 h 282034"/>
                    <a:gd name="connsiteX4" fmla="*/ 275590 w 275590"/>
                    <a:gd name="connsiteY4" fmla="*/ 7080 h 282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590" h="282034">
                      <a:moveTo>
                        <a:pt x="275590" y="7080"/>
                      </a:moveTo>
                      <a:cubicBezTo>
                        <a:pt x="217805" y="-13875"/>
                        <a:pt x="142875" y="7715"/>
                        <a:pt x="29210" y="125825"/>
                      </a:cubicBezTo>
                      <a:cubicBezTo>
                        <a:pt x="18415" y="136620"/>
                        <a:pt x="8890" y="147415"/>
                        <a:pt x="0" y="158210"/>
                      </a:cubicBezTo>
                      <a:cubicBezTo>
                        <a:pt x="1270" y="160750"/>
                        <a:pt x="38735" y="225520"/>
                        <a:pt x="94615" y="282035"/>
                      </a:cubicBezTo>
                      <a:cubicBezTo>
                        <a:pt x="115570" y="152495"/>
                        <a:pt x="208915" y="58515"/>
                        <a:pt x="275590" y="7080"/>
                      </a:cubicBezTo>
                      <a:close/>
                    </a:path>
                  </a:pathLst>
                </a:custGeom>
                <a:solidFill>
                  <a:srgbClr val="DB584A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1" name="任意形状 750"/>
                <p:cNvSpPr/>
                <p:nvPr/>
              </p:nvSpPr>
              <p:spPr>
                <a:xfrm>
                  <a:off x="9114155" y="4993640"/>
                  <a:ext cx="119664" cy="298450"/>
                </a:xfrm>
                <a:custGeom>
                  <a:avLst/>
                  <a:gdLst>
                    <a:gd name="connsiteX0" fmla="*/ 72389 w 119664"/>
                    <a:gd name="connsiteY0" fmla="*/ 0 h 298450"/>
                    <a:gd name="connsiteX1" fmla="*/ 0 w 119664"/>
                    <a:gd name="connsiteY1" fmla="*/ 298450 h 298450"/>
                    <a:gd name="connsiteX2" fmla="*/ 72389 w 119664"/>
                    <a:gd name="connsiteY2" fmla="*/ 0 h 298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664" h="298450">
                      <a:moveTo>
                        <a:pt x="72389" y="0"/>
                      </a:moveTo>
                      <a:cubicBezTo>
                        <a:pt x="143510" y="123190"/>
                        <a:pt x="0" y="298450"/>
                        <a:pt x="0" y="298450"/>
                      </a:cubicBezTo>
                      <a:cubicBezTo>
                        <a:pt x="217170" y="96520"/>
                        <a:pt x="72389" y="0"/>
                        <a:pt x="72389" y="0"/>
                      </a:cubicBezTo>
                      <a:close/>
                    </a:path>
                  </a:pathLst>
                </a:custGeom>
                <a:solidFill>
                  <a:srgbClr val="ED867B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3" name="图形 6"/>
              <p:cNvGrpSpPr/>
              <p:nvPr/>
            </p:nvGrpSpPr>
            <p:grpSpPr>
              <a:xfrm>
                <a:off x="8786472" y="4934652"/>
                <a:ext cx="476455" cy="483508"/>
                <a:chOff x="8786472" y="4934652"/>
                <a:chExt cx="476455" cy="483508"/>
              </a:xfrm>
              <a:noFill/>
            </p:grpSpPr>
            <p:sp>
              <p:nvSpPr>
                <p:cNvPr id="744" name="任意形状 743"/>
                <p:cNvSpPr/>
                <p:nvPr/>
              </p:nvSpPr>
              <p:spPr>
                <a:xfrm>
                  <a:off x="8786472" y="4934652"/>
                  <a:ext cx="476455" cy="483508"/>
                </a:xfrm>
                <a:custGeom>
                  <a:avLst/>
                  <a:gdLst>
                    <a:gd name="connsiteX0" fmla="*/ 358798 w 476455"/>
                    <a:gd name="connsiteY0" fmla="*/ 358708 h 483508"/>
                    <a:gd name="connsiteX1" fmla="*/ 53363 w 476455"/>
                    <a:gd name="connsiteY1" fmla="*/ 434273 h 483508"/>
                    <a:gd name="connsiteX2" fmla="*/ 116228 w 476455"/>
                    <a:gd name="connsiteY2" fmla="*/ 126298 h 483508"/>
                    <a:gd name="connsiteX3" fmla="*/ 424203 w 476455"/>
                    <a:gd name="connsiteY3" fmla="*/ 48193 h 483508"/>
                    <a:gd name="connsiteX4" fmla="*/ 358798 w 476455"/>
                    <a:gd name="connsiteY4" fmla="*/ 358708 h 48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455" h="483508">
                      <a:moveTo>
                        <a:pt x="358798" y="358708"/>
                      </a:moveTo>
                      <a:cubicBezTo>
                        <a:pt x="200683" y="523808"/>
                        <a:pt x="120038" y="498408"/>
                        <a:pt x="53363" y="434273"/>
                      </a:cubicBezTo>
                      <a:cubicBezTo>
                        <a:pt x="-13312" y="370138"/>
                        <a:pt x="-41887" y="290763"/>
                        <a:pt x="116228" y="126298"/>
                      </a:cubicBezTo>
                      <a:cubicBezTo>
                        <a:pt x="274343" y="-38802"/>
                        <a:pt x="356893" y="-15942"/>
                        <a:pt x="424203" y="48193"/>
                      </a:cubicBezTo>
                      <a:cubicBezTo>
                        <a:pt x="490878" y="112328"/>
                        <a:pt x="516913" y="193608"/>
                        <a:pt x="358798" y="358708"/>
                      </a:cubicBezTo>
                      <a:close/>
                    </a:path>
                  </a:pathLst>
                </a:custGeom>
                <a:noFill/>
                <a:ln w="12236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5" name="任意形状 744"/>
                <p:cNvSpPr/>
                <p:nvPr/>
              </p:nvSpPr>
              <p:spPr>
                <a:xfrm>
                  <a:off x="8873490" y="5092700"/>
                  <a:ext cx="103504" cy="133350"/>
                </a:xfrm>
                <a:custGeom>
                  <a:avLst/>
                  <a:gdLst>
                    <a:gd name="connsiteX0" fmla="*/ 0 w 103504"/>
                    <a:gd name="connsiteY0" fmla="*/ 0 h 133350"/>
                    <a:gd name="connsiteX1" fmla="*/ 103505 w 103504"/>
                    <a:gd name="connsiteY1" fmla="*/ 13335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504" h="133350">
                      <a:moveTo>
                        <a:pt x="0" y="0"/>
                      </a:moveTo>
                      <a:cubicBezTo>
                        <a:pt x="0" y="0"/>
                        <a:pt x="41275" y="73660"/>
                        <a:pt x="103505" y="13335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6" name="任意形状 745"/>
                <p:cNvSpPr/>
                <p:nvPr/>
              </p:nvSpPr>
              <p:spPr>
                <a:xfrm>
                  <a:off x="8976994" y="5225415"/>
                  <a:ext cx="137160" cy="98425"/>
                </a:xfrm>
                <a:custGeom>
                  <a:avLst/>
                  <a:gdLst>
                    <a:gd name="connsiteX0" fmla="*/ 137161 w 137160"/>
                    <a:gd name="connsiteY0" fmla="*/ 98425 h 98425"/>
                    <a:gd name="connsiteX1" fmla="*/ 0 w 137160"/>
                    <a:gd name="connsiteY1" fmla="*/ 0 h 9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160" h="98425">
                      <a:moveTo>
                        <a:pt x="137161" y="98425"/>
                      </a:moveTo>
                      <a:cubicBezTo>
                        <a:pt x="137161" y="98425"/>
                        <a:pt x="62230" y="59690"/>
                        <a:pt x="0" y="0"/>
                      </a:cubicBezTo>
                    </a:path>
                  </a:pathLst>
                </a:custGeom>
                <a:noFill/>
                <a:ln w="4079" cap="rnd">
                  <a:solidFill>
                    <a:srgbClr val="051A2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5" name="图形 6"/>
            <p:cNvGrpSpPr/>
            <p:nvPr/>
          </p:nvGrpSpPr>
          <p:grpSpPr>
            <a:xfrm>
              <a:off x="-745750" y="-793058"/>
              <a:ext cx="13441192" cy="8529450"/>
              <a:chOff x="-745750" y="-793058"/>
              <a:chExt cx="13441192" cy="8529450"/>
            </a:xfrm>
          </p:grpSpPr>
          <p:sp>
            <p:nvSpPr>
              <p:cNvPr id="126" name="任意形状 125"/>
              <p:cNvSpPr/>
              <p:nvPr/>
            </p:nvSpPr>
            <p:spPr>
              <a:xfrm>
                <a:off x="3508692" y="6263440"/>
                <a:ext cx="1270086" cy="775534"/>
              </a:xfrm>
              <a:custGeom>
                <a:avLst/>
                <a:gdLst>
                  <a:gd name="connsiteX0" fmla="*/ 1233487 w 1270086"/>
                  <a:gd name="connsiteY0" fmla="*/ 79574 h 775534"/>
                  <a:gd name="connsiteX1" fmla="*/ 1233487 w 1270086"/>
                  <a:gd name="connsiteY1" fmla="*/ 79574 h 775534"/>
                  <a:gd name="connsiteX2" fmla="*/ 1176973 w 1270086"/>
                  <a:gd name="connsiteY2" fmla="*/ 2104 h 775534"/>
                  <a:gd name="connsiteX3" fmla="*/ 1168083 w 1270086"/>
                  <a:gd name="connsiteY3" fmla="*/ 834 h 775534"/>
                  <a:gd name="connsiteX4" fmla="*/ 1085533 w 1270086"/>
                  <a:gd name="connsiteY4" fmla="*/ 47189 h 775534"/>
                  <a:gd name="connsiteX5" fmla="*/ 1082992 w 1270086"/>
                  <a:gd name="connsiteY5" fmla="*/ 45284 h 775534"/>
                  <a:gd name="connsiteX6" fmla="*/ 1074737 w 1270086"/>
                  <a:gd name="connsiteY6" fmla="*/ 44649 h 775534"/>
                  <a:gd name="connsiteX7" fmla="*/ 1009333 w 1270086"/>
                  <a:gd name="connsiteY7" fmla="*/ 81479 h 775534"/>
                  <a:gd name="connsiteX8" fmla="*/ 115253 w 1270086"/>
                  <a:gd name="connsiteY8" fmla="*/ 583129 h 775534"/>
                  <a:gd name="connsiteX9" fmla="*/ 112712 w 1270086"/>
                  <a:gd name="connsiteY9" fmla="*/ 585669 h 775534"/>
                  <a:gd name="connsiteX10" fmla="*/ 953 w 1270086"/>
                  <a:gd name="connsiteY10" fmla="*/ 764104 h 775534"/>
                  <a:gd name="connsiteX11" fmla="*/ 953 w 1270086"/>
                  <a:gd name="connsiteY11" fmla="*/ 771724 h 775534"/>
                  <a:gd name="connsiteX12" fmla="*/ 6032 w 1270086"/>
                  <a:gd name="connsiteY12" fmla="*/ 775534 h 775534"/>
                  <a:gd name="connsiteX13" fmla="*/ 7303 w 1270086"/>
                  <a:gd name="connsiteY13" fmla="*/ 775534 h 775534"/>
                  <a:gd name="connsiteX14" fmla="*/ 218123 w 1270086"/>
                  <a:gd name="connsiteY14" fmla="*/ 773629 h 775534"/>
                  <a:gd name="connsiteX15" fmla="*/ 221298 w 1270086"/>
                  <a:gd name="connsiteY15" fmla="*/ 772994 h 775534"/>
                  <a:gd name="connsiteX16" fmla="*/ 1115378 w 1270086"/>
                  <a:gd name="connsiteY16" fmla="*/ 271344 h 775534"/>
                  <a:gd name="connsiteX17" fmla="*/ 1180783 w 1270086"/>
                  <a:gd name="connsiteY17" fmla="*/ 234514 h 775534"/>
                  <a:gd name="connsiteX18" fmla="*/ 1184592 w 1270086"/>
                  <a:gd name="connsiteY18" fmla="*/ 227529 h 775534"/>
                  <a:gd name="connsiteX19" fmla="*/ 1183958 w 1270086"/>
                  <a:gd name="connsiteY19" fmla="*/ 224354 h 775534"/>
                  <a:gd name="connsiteX20" fmla="*/ 1266508 w 1270086"/>
                  <a:gd name="connsiteY20" fmla="*/ 177999 h 775534"/>
                  <a:gd name="connsiteX21" fmla="*/ 1269683 w 1270086"/>
                  <a:gd name="connsiteY21" fmla="*/ 169744 h 775534"/>
                  <a:gd name="connsiteX22" fmla="*/ 1233487 w 1270086"/>
                  <a:gd name="connsiteY22" fmla="*/ 79574 h 77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70086" h="775534">
                    <a:moveTo>
                      <a:pt x="1233487" y="79574"/>
                    </a:moveTo>
                    <a:cubicBezTo>
                      <a:pt x="1233487" y="79574"/>
                      <a:pt x="1233487" y="79574"/>
                      <a:pt x="1233487" y="79574"/>
                    </a:cubicBezTo>
                    <a:cubicBezTo>
                      <a:pt x="1207453" y="33219"/>
                      <a:pt x="1177608" y="3374"/>
                      <a:pt x="1176973" y="2104"/>
                    </a:cubicBezTo>
                    <a:cubicBezTo>
                      <a:pt x="1174433" y="-436"/>
                      <a:pt x="1171258" y="-436"/>
                      <a:pt x="1168083" y="834"/>
                    </a:cubicBezTo>
                    <a:lnTo>
                      <a:pt x="1085533" y="47189"/>
                    </a:lnTo>
                    <a:cubicBezTo>
                      <a:pt x="1084262" y="45919"/>
                      <a:pt x="1082992" y="45284"/>
                      <a:pt x="1082992" y="45284"/>
                    </a:cubicBezTo>
                    <a:cubicBezTo>
                      <a:pt x="1080453" y="43379"/>
                      <a:pt x="1077278" y="43379"/>
                      <a:pt x="1074737" y="44649"/>
                    </a:cubicBezTo>
                    <a:lnTo>
                      <a:pt x="1009333" y="81479"/>
                    </a:lnTo>
                    <a:lnTo>
                      <a:pt x="115253" y="583129"/>
                    </a:lnTo>
                    <a:cubicBezTo>
                      <a:pt x="113982" y="583765"/>
                      <a:pt x="113348" y="584399"/>
                      <a:pt x="112712" y="585669"/>
                    </a:cubicBezTo>
                    <a:lnTo>
                      <a:pt x="953" y="764104"/>
                    </a:lnTo>
                    <a:cubicBezTo>
                      <a:pt x="-318" y="766644"/>
                      <a:pt x="-318" y="769184"/>
                      <a:pt x="953" y="771724"/>
                    </a:cubicBezTo>
                    <a:cubicBezTo>
                      <a:pt x="2223" y="773629"/>
                      <a:pt x="4128" y="774899"/>
                      <a:pt x="6032" y="775534"/>
                    </a:cubicBezTo>
                    <a:cubicBezTo>
                      <a:pt x="6667" y="775534"/>
                      <a:pt x="6667" y="775534"/>
                      <a:pt x="7303" y="775534"/>
                    </a:cubicBezTo>
                    <a:lnTo>
                      <a:pt x="218123" y="773629"/>
                    </a:lnTo>
                    <a:cubicBezTo>
                      <a:pt x="219392" y="773629"/>
                      <a:pt x="220662" y="772994"/>
                      <a:pt x="221298" y="772994"/>
                    </a:cubicBezTo>
                    <a:lnTo>
                      <a:pt x="1115378" y="271344"/>
                    </a:lnTo>
                    <a:lnTo>
                      <a:pt x="1180783" y="234514"/>
                    </a:lnTo>
                    <a:cubicBezTo>
                      <a:pt x="1183323" y="233244"/>
                      <a:pt x="1184592" y="230069"/>
                      <a:pt x="1184592" y="227529"/>
                    </a:cubicBezTo>
                    <a:cubicBezTo>
                      <a:pt x="1184592" y="227529"/>
                      <a:pt x="1184592" y="226259"/>
                      <a:pt x="1183958" y="224354"/>
                    </a:cubicBezTo>
                    <a:lnTo>
                      <a:pt x="1266508" y="177999"/>
                    </a:lnTo>
                    <a:cubicBezTo>
                      <a:pt x="1269048" y="176729"/>
                      <a:pt x="1270953" y="172919"/>
                      <a:pt x="1269683" y="169744"/>
                    </a:cubicBezTo>
                    <a:cubicBezTo>
                      <a:pt x="1269683" y="166569"/>
                      <a:pt x="1259523" y="125294"/>
                      <a:pt x="1233487" y="79574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形状 126"/>
              <p:cNvSpPr/>
              <p:nvPr/>
            </p:nvSpPr>
            <p:spPr>
              <a:xfrm>
                <a:off x="3401290" y="-154304"/>
                <a:ext cx="798848" cy="1075304"/>
              </a:xfrm>
              <a:custGeom>
                <a:avLst/>
                <a:gdLst>
                  <a:gd name="connsiteX0" fmla="*/ 798599 w 798848"/>
                  <a:gd name="connsiteY0" fmla="*/ 108585 h 1075304"/>
                  <a:gd name="connsiteX1" fmla="*/ 730019 w 798848"/>
                  <a:gd name="connsiteY1" fmla="*/ 43180 h 1075304"/>
                  <a:gd name="connsiteX2" fmla="*/ 645564 w 798848"/>
                  <a:gd name="connsiteY2" fmla="*/ 0 h 1075304"/>
                  <a:gd name="connsiteX3" fmla="*/ 639849 w 798848"/>
                  <a:gd name="connsiteY3" fmla="*/ 3175 h 1075304"/>
                  <a:gd name="connsiteX4" fmla="*/ 63904 w 798848"/>
                  <a:gd name="connsiteY4" fmla="*/ 820420 h 1075304"/>
                  <a:gd name="connsiteX5" fmla="*/ 62634 w 798848"/>
                  <a:gd name="connsiteY5" fmla="*/ 822960 h 1075304"/>
                  <a:gd name="connsiteX6" fmla="*/ 11834 w 798848"/>
                  <a:gd name="connsiteY6" fmla="*/ 1018540 h 1075304"/>
                  <a:gd name="connsiteX7" fmla="*/ 11834 w 798848"/>
                  <a:gd name="connsiteY7" fmla="*/ 1018540 h 1075304"/>
                  <a:gd name="connsiteX8" fmla="*/ 404 w 798848"/>
                  <a:gd name="connsiteY8" fmla="*/ 1062990 h 1075304"/>
                  <a:gd name="connsiteX9" fmla="*/ 3579 w 798848"/>
                  <a:gd name="connsiteY9" fmla="*/ 1073150 h 1075304"/>
                  <a:gd name="connsiteX10" fmla="*/ 8024 w 798848"/>
                  <a:gd name="connsiteY10" fmla="*/ 1075055 h 1075304"/>
                  <a:gd name="connsiteX11" fmla="*/ 14374 w 798848"/>
                  <a:gd name="connsiteY11" fmla="*/ 1073785 h 1075304"/>
                  <a:gd name="connsiteX12" fmla="*/ 53109 w 798848"/>
                  <a:gd name="connsiteY12" fmla="*/ 1047115 h 1075304"/>
                  <a:gd name="connsiteX13" fmla="*/ 53109 w 798848"/>
                  <a:gd name="connsiteY13" fmla="*/ 1047115 h 1075304"/>
                  <a:gd name="connsiteX14" fmla="*/ 219479 w 798848"/>
                  <a:gd name="connsiteY14" fmla="*/ 934085 h 1075304"/>
                  <a:gd name="connsiteX15" fmla="*/ 221384 w 798848"/>
                  <a:gd name="connsiteY15" fmla="*/ 932180 h 1075304"/>
                  <a:gd name="connsiteX16" fmla="*/ 797329 w 798848"/>
                  <a:gd name="connsiteY16" fmla="*/ 114935 h 1075304"/>
                  <a:gd name="connsiteX17" fmla="*/ 798599 w 798848"/>
                  <a:gd name="connsiteY17" fmla="*/ 108585 h 107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8848" h="1075304">
                    <a:moveTo>
                      <a:pt x="798599" y="108585"/>
                    </a:moveTo>
                    <a:cubicBezTo>
                      <a:pt x="797964" y="106680"/>
                      <a:pt x="789709" y="85725"/>
                      <a:pt x="730019" y="43180"/>
                    </a:cubicBezTo>
                    <a:cubicBezTo>
                      <a:pt x="669694" y="635"/>
                      <a:pt x="648104" y="0"/>
                      <a:pt x="645564" y="0"/>
                    </a:cubicBezTo>
                    <a:cubicBezTo>
                      <a:pt x="643024" y="0"/>
                      <a:pt x="641119" y="1270"/>
                      <a:pt x="639849" y="3175"/>
                    </a:cubicBezTo>
                    <a:lnTo>
                      <a:pt x="63904" y="820420"/>
                    </a:lnTo>
                    <a:cubicBezTo>
                      <a:pt x="63269" y="821055"/>
                      <a:pt x="63269" y="821690"/>
                      <a:pt x="62634" y="822960"/>
                    </a:cubicBezTo>
                    <a:lnTo>
                      <a:pt x="11834" y="1018540"/>
                    </a:lnTo>
                    <a:cubicBezTo>
                      <a:pt x="11834" y="1018540"/>
                      <a:pt x="11834" y="1018540"/>
                      <a:pt x="11834" y="1018540"/>
                    </a:cubicBezTo>
                    <a:lnTo>
                      <a:pt x="404" y="1062990"/>
                    </a:lnTo>
                    <a:cubicBezTo>
                      <a:pt x="-866" y="1066800"/>
                      <a:pt x="1039" y="1070610"/>
                      <a:pt x="3579" y="1073150"/>
                    </a:cubicBezTo>
                    <a:cubicBezTo>
                      <a:pt x="4849" y="1074420"/>
                      <a:pt x="6119" y="1075055"/>
                      <a:pt x="8024" y="1075055"/>
                    </a:cubicBezTo>
                    <a:cubicBezTo>
                      <a:pt x="10564" y="1075690"/>
                      <a:pt x="12469" y="1075055"/>
                      <a:pt x="14374" y="1073785"/>
                    </a:cubicBezTo>
                    <a:lnTo>
                      <a:pt x="53109" y="1047115"/>
                    </a:lnTo>
                    <a:cubicBezTo>
                      <a:pt x="53109" y="1047115"/>
                      <a:pt x="53109" y="1047115"/>
                      <a:pt x="53109" y="1047115"/>
                    </a:cubicBezTo>
                    <a:lnTo>
                      <a:pt x="219479" y="934085"/>
                    </a:lnTo>
                    <a:cubicBezTo>
                      <a:pt x="220114" y="933450"/>
                      <a:pt x="220749" y="932815"/>
                      <a:pt x="221384" y="932180"/>
                    </a:cubicBezTo>
                    <a:lnTo>
                      <a:pt x="797329" y="114935"/>
                    </a:lnTo>
                    <a:cubicBezTo>
                      <a:pt x="798599" y="113030"/>
                      <a:pt x="799234" y="110490"/>
                      <a:pt x="798599" y="108585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8" name="图形 6"/>
              <p:cNvGrpSpPr/>
              <p:nvPr/>
            </p:nvGrpSpPr>
            <p:grpSpPr>
              <a:xfrm>
                <a:off x="3528695" y="6199504"/>
                <a:ext cx="1223009" cy="741045"/>
                <a:chOff x="3528695" y="6199504"/>
                <a:chExt cx="1223009" cy="741045"/>
              </a:xfrm>
            </p:grpSpPr>
            <p:grpSp>
              <p:nvGrpSpPr>
                <p:cNvPr id="714" name="图形 6"/>
                <p:cNvGrpSpPr/>
                <p:nvPr/>
              </p:nvGrpSpPr>
              <p:grpSpPr>
                <a:xfrm>
                  <a:off x="3528695" y="6200140"/>
                  <a:ext cx="1222375" cy="740409"/>
                  <a:chOff x="3528695" y="6200140"/>
                  <a:chExt cx="1222375" cy="740409"/>
                </a:xfrm>
              </p:grpSpPr>
              <p:sp>
                <p:nvSpPr>
                  <p:cNvPr id="731" name="任意形状 730"/>
                  <p:cNvSpPr/>
                  <p:nvPr/>
                </p:nvSpPr>
                <p:spPr>
                  <a:xfrm>
                    <a:off x="3663950" y="6293484"/>
                    <a:ext cx="940494" cy="643890"/>
                  </a:xfrm>
                  <a:custGeom>
                    <a:avLst/>
                    <a:gdLst>
                      <a:gd name="connsiteX0" fmla="*/ 865505 w 940494"/>
                      <a:gd name="connsiteY0" fmla="*/ 5080 h 643890"/>
                      <a:gd name="connsiteX1" fmla="*/ 861060 w 940494"/>
                      <a:gd name="connsiteY1" fmla="*/ 0 h 643890"/>
                      <a:gd name="connsiteX2" fmla="*/ 0 w 940494"/>
                      <a:gd name="connsiteY2" fmla="*/ 482600 h 643890"/>
                      <a:gd name="connsiteX3" fmla="*/ 0 w 940494"/>
                      <a:gd name="connsiteY3" fmla="*/ 482600 h 643890"/>
                      <a:gd name="connsiteX4" fmla="*/ 33655 w 940494"/>
                      <a:gd name="connsiteY4" fmla="*/ 495300 h 643890"/>
                      <a:gd name="connsiteX5" fmla="*/ 21590 w 940494"/>
                      <a:gd name="connsiteY5" fmla="*/ 558165 h 643890"/>
                      <a:gd name="connsiteX6" fmla="*/ 81915 w 940494"/>
                      <a:gd name="connsiteY6" fmla="*/ 581025 h 643890"/>
                      <a:gd name="connsiteX7" fmla="*/ 69850 w 940494"/>
                      <a:gd name="connsiteY7" fmla="*/ 643890 h 643890"/>
                      <a:gd name="connsiteX8" fmla="*/ 940435 w 940494"/>
                      <a:gd name="connsiteY8" fmla="*/ 154940 h 643890"/>
                      <a:gd name="connsiteX9" fmla="*/ 903605 w 940494"/>
                      <a:gd name="connsiteY9" fmla="*/ 62230 h 643890"/>
                      <a:gd name="connsiteX10" fmla="*/ 865505 w 940494"/>
                      <a:gd name="connsiteY10" fmla="*/ 5080 h 64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0494" h="643890">
                        <a:moveTo>
                          <a:pt x="865505" y="5080"/>
                        </a:moveTo>
                        <a:lnTo>
                          <a:pt x="861060" y="0"/>
                        </a:lnTo>
                        <a:lnTo>
                          <a:pt x="0" y="482600"/>
                        </a:lnTo>
                        <a:lnTo>
                          <a:pt x="0" y="482600"/>
                        </a:lnTo>
                        <a:lnTo>
                          <a:pt x="33655" y="495300"/>
                        </a:lnTo>
                        <a:lnTo>
                          <a:pt x="21590" y="558165"/>
                        </a:lnTo>
                        <a:lnTo>
                          <a:pt x="81915" y="581025"/>
                        </a:lnTo>
                        <a:lnTo>
                          <a:pt x="69850" y="643890"/>
                        </a:lnTo>
                        <a:lnTo>
                          <a:pt x="940435" y="154940"/>
                        </a:lnTo>
                        <a:cubicBezTo>
                          <a:pt x="940435" y="154940"/>
                          <a:pt x="943610" y="133350"/>
                          <a:pt x="903605" y="62230"/>
                        </a:cubicBezTo>
                        <a:cubicBezTo>
                          <a:pt x="888365" y="35560"/>
                          <a:pt x="875030" y="17145"/>
                          <a:pt x="865505" y="5080"/>
                        </a:cubicBez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2" name="任意形状 731"/>
                  <p:cNvSpPr/>
                  <p:nvPr/>
                </p:nvSpPr>
                <p:spPr>
                  <a:xfrm>
                    <a:off x="4530090" y="6268720"/>
                    <a:ext cx="139064" cy="181609"/>
                  </a:xfrm>
                  <a:custGeom>
                    <a:avLst/>
                    <a:gdLst>
                      <a:gd name="connsiteX0" fmla="*/ 104140 w 139064"/>
                      <a:gd name="connsiteY0" fmla="*/ 51435 h 181609"/>
                      <a:gd name="connsiteX1" fmla="*/ 76835 w 139064"/>
                      <a:gd name="connsiteY1" fmla="*/ 10160 h 181609"/>
                      <a:gd name="connsiteX2" fmla="*/ 68580 w 139064"/>
                      <a:gd name="connsiteY2" fmla="*/ 0 h 181609"/>
                      <a:gd name="connsiteX3" fmla="*/ 5080 w 139064"/>
                      <a:gd name="connsiteY3" fmla="*/ 35560 h 181609"/>
                      <a:gd name="connsiteX4" fmla="*/ 0 w 139064"/>
                      <a:gd name="connsiteY4" fmla="*/ 29845 h 181609"/>
                      <a:gd name="connsiteX5" fmla="*/ 38735 w 139064"/>
                      <a:gd name="connsiteY5" fmla="*/ 88900 h 181609"/>
                      <a:gd name="connsiteX6" fmla="*/ 75565 w 139064"/>
                      <a:gd name="connsiteY6" fmla="*/ 181610 h 181609"/>
                      <a:gd name="connsiteX7" fmla="*/ 139065 w 139064"/>
                      <a:gd name="connsiteY7" fmla="*/ 146050 h 181609"/>
                      <a:gd name="connsiteX8" fmla="*/ 137795 w 139064"/>
                      <a:gd name="connsiteY8" fmla="*/ 138430 h 181609"/>
                      <a:gd name="connsiteX9" fmla="*/ 104140 w 139064"/>
                      <a:gd name="connsiteY9" fmla="*/ 51435 h 18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9064" h="181609">
                        <a:moveTo>
                          <a:pt x="104140" y="51435"/>
                        </a:moveTo>
                        <a:cubicBezTo>
                          <a:pt x="95250" y="34925"/>
                          <a:pt x="85725" y="21590"/>
                          <a:pt x="76835" y="10160"/>
                        </a:cubicBezTo>
                        <a:lnTo>
                          <a:pt x="68580" y="0"/>
                        </a:lnTo>
                        <a:lnTo>
                          <a:pt x="5080" y="35560"/>
                        </a:lnTo>
                        <a:lnTo>
                          <a:pt x="0" y="29845"/>
                        </a:lnTo>
                        <a:cubicBezTo>
                          <a:pt x="9525" y="41910"/>
                          <a:pt x="22225" y="60325"/>
                          <a:pt x="38735" y="88900"/>
                        </a:cubicBezTo>
                        <a:cubicBezTo>
                          <a:pt x="78105" y="159385"/>
                          <a:pt x="75565" y="181610"/>
                          <a:pt x="75565" y="181610"/>
                        </a:cubicBezTo>
                        <a:lnTo>
                          <a:pt x="139065" y="146050"/>
                        </a:lnTo>
                        <a:cubicBezTo>
                          <a:pt x="139065" y="146050"/>
                          <a:pt x="138430" y="143510"/>
                          <a:pt x="137795" y="138430"/>
                        </a:cubicBezTo>
                        <a:cubicBezTo>
                          <a:pt x="133985" y="123190"/>
                          <a:pt x="125730" y="90170"/>
                          <a:pt x="104140" y="5143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3" name="任意形状 732"/>
                  <p:cNvSpPr/>
                  <p:nvPr/>
                </p:nvSpPr>
                <p:spPr>
                  <a:xfrm>
                    <a:off x="4606290" y="6235065"/>
                    <a:ext cx="144779" cy="170814"/>
                  </a:xfrm>
                  <a:custGeom>
                    <a:avLst/>
                    <a:gdLst>
                      <a:gd name="connsiteX0" fmla="*/ 0 w 144779"/>
                      <a:gd name="connsiteY0" fmla="*/ 43815 h 170814"/>
                      <a:gd name="connsiteX1" fmla="*/ 27305 w 144779"/>
                      <a:gd name="connsiteY1" fmla="*/ 85090 h 170814"/>
                      <a:gd name="connsiteX2" fmla="*/ 60325 w 144779"/>
                      <a:gd name="connsiteY2" fmla="*/ 170815 h 170814"/>
                      <a:gd name="connsiteX3" fmla="*/ 144780 w 144779"/>
                      <a:gd name="connsiteY3" fmla="*/ 123190 h 170814"/>
                      <a:gd name="connsiteX4" fmla="*/ 109855 w 144779"/>
                      <a:gd name="connsiteY4" fmla="*/ 38100 h 170814"/>
                      <a:gd name="connsiteX5" fmla="*/ 85090 w 144779"/>
                      <a:gd name="connsiteY5" fmla="*/ 0 h 170814"/>
                      <a:gd name="connsiteX6" fmla="*/ 2540 w 144779"/>
                      <a:gd name="connsiteY6" fmla="*/ 46355 h 170814"/>
                      <a:gd name="connsiteX7" fmla="*/ 0 w 144779"/>
                      <a:gd name="connsiteY7" fmla="*/ 43815 h 170814"/>
                      <a:gd name="connsiteX8" fmla="*/ 125730 w 144779"/>
                      <a:gd name="connsiteY8" fmla="*/ 115570 h 170814"/>
                      <a:gd name="connsiteX9" fmla="*/ 71755 w 144779"/>
                      <a:gd name="connsiteY9" fmla="*/ 145415 h 170814"/>
                      <a:gd name="connsiteX10" fmla="*/ 113665 w 144779"/>
                      <a:gd name="connsiteY10" fmla="*/ 85090 h 170814"/>
                      <a:gd name="connsiteX11" fmla="*/ 125730 w 144779"/>
                      <a:gd name="connsiteY11" fmla="*/ 115570 h 170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4779" h="170814">
                        <a:moveTo>
                          <a:pt x="0" y="43815"/>
                        </a:moveTo>
                        <a:cubicBezTo>
                          <a:pt x="8890" y="55245"/>
                          <a:pt x="18415" y="68580"/>
                          <a:pt x="27305" y="85090"/>
                        </a:cubicBezTo>
                        <a:cubicBezTo>
                          <a:pt x="48895" y="123825"/>
                          <a:pt x="57150" y="156845"/>
                          <a:pt x="60325" y="170815"/>
                        </a:cubicBezTo>
                        <a:lnTo>
                          <a:pt x="144780" y="123190"/>
                        </a:lnTo>
                        <a:cubicBezTo>
                          <a:pt x="144780" y="123190"/>
                          <a:pt x="134620" y="83185"/>
                          <a:pt x="109855" y="38100"/>
                        </a:cubicBezTo>
                        <a:cubicBezTo>
                          <a:pt x="101600" y="23495"/>
                          <a:pt x="93345" y="10795"/>
                          <a:pt x="85090" y="0"/>
                        </a:cubicBezTo>
                        <a:lnTo>
                          <a:pt x="2540" y="46355"/>
                        </a:lnTo>
                        <a:lnTo>
                          <a:pt x="0" y="43815"/>
                        </a:lnTo>
                        <a:close/>
                        <a:moveTo>
                          <a:pt x="125730" y="115570"/>
                        </a:moveTo>
                        <a:lnTo>
                          <a:pt x="71755" y="145415"/>
                        </a:lnTo>
                        <a:cubicBezTo>
                          <a:pt x="106045" y="121920"/>
                          <a:pt x="113665" y="85090"/>
                          <a:pt x="113665" y="85090"/>
                        </a:cubicBezTo>
                        <a:cubicBezTo>
                          <a:pt x="123825" y="102235"/>
                          <a:pt x="125730" y="115570"/>
                          <a:pt x="125730" y="115570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4" name="任意形状 733"/>
                  <p:cNvSpPr/>
                  <p:nvPr/>
                </p:nvSpPr>
                <p:spPr>
                  <a:xfrm>
                    <a:off x="3528695" y="6894194"/>
                    <a:ext cx="64770" cy="46355"/>
                  </a:xfrm>
                  <a:custGeom>
                    <a:avLst/>
                    <a:gdLst>
                      <a:gd name="connsiteX0" fmla="*/ 46990 w 64770"/>
                      <a:gd name="connsiteY0" fmla="*/ 5080 h 46355"/>
                      <a:gd name="connsiteX1" fmla="*/ 32385 w 64770"/>
                      <a:gd name="connsiteY1" fmla="*/ 636 h 46355"/>
                      <a:gd name="connsiteX2" fmla="*/ 29210 w 64770"/>
                      <a:gd name="connsiteY2" fmla="*/ 0 h 46355"/>
                      <a:gd name="connsiteX3" fmla="*/ 0 w 64770"/>
                      <a:gd name="connsiteY3" fmla="*/ 46355 h 46355"/>
                      <a:gd name="connsiteX4" fmla="*/ 54610 w 64770"/>
                      <a:gd name="connsiteY4" fmla="*/ 45720 h 46355"/>
                      <a:gd name="connsiteX5" fmla="*/ 64770 w 64770"/>
                      <a:gd name="connsiteY5" fmla="*/ 10161 h 46355"/>
                      <a:gd name="connsiteX6" fmla="*/ 46990 w 64770"/>
                      <a:gd name="connsiteY6" fmla="*/ 5080 h 46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70" h="46355">
                        <a:moveTo>
                          <a:pt x="46990" y="5080"/>
                        </a:moveTo>
                        <a:lnTo>
                          <a:pt x="32385" y="636"/>
                        </a:lnTo>
                        <a:lnTo>
                          <a:pt x="29210" y="0"/>
                        </a:lnTo>
                        <a:lnTo>
                          <a:pt x="0" y="46355"/>
                        </a:lnTo>
                        <a:lnTo>
                          <a:pt x="54610" y="45720"/>
                        </a:lnTo>
                        <a:lnTo>
                          <a:pt x="64770" y="10161"/>
                        </a:lnTo>
                        <a:lnTo>
                          <a:pt x="46990" y="5080"/>
                        </a:lnTo>
                        <a:close/>
                      </a:path>
                    </a:pathLst>
                  </a:custGeom>
                  <a:solidFill>
                    <a:srgbClr val="051A2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5" name="任意形状 734"/>
                  <p:cNvSpPr/>
                  <p:nvPr/>
                </p:nvSpPr>
                <p:spPr>
                  <a:xfrm>
                    <a:off x="3575684" y="6776719"/>
                    <a:ext cx="170815" cy="163195"/>
                  </a:xfrm>
                  <a:custGeom>
                    <a:avLst/>
                    <a:gdLst>
                      <a:gd name="connsiteX0" fmla="*/ 109855 w 170815"/>
                      <a:gd name="connsiteY0" fmla="*/ 75565 h 163195"/>
                      <a:gd name="connsiteX1" fmla="*/ 121920 w 170815"/>
                      <a:gd name="connsiteY1" fmla="*/ 12700 h 163195"/>
                      <a:gd name="connsiteX2" fmla="*/ 88265 w 170815"/>
                      <a:gd name="connsiteY2" fmla="*/ 0 h 163195"/>
                      <a:gd name="connsiteX3" fmla="*/ 0 w 170815"/>
                      <a:gd name="connsiteY3" fmla="*/ 122555 h 163195"/>
                      <a:gd name="connsiteX4" fmla="*/ 17780 w 170815"/>
                      <a:gd name="connsiteY4" fmla="*/ 127636 h 163195"/>
                      <a:gd name="connsiteX5" fmla="*/ 17780 w 170815"/>
                      <a:gd name="connsiteY5" fmla="*/ 127636 h 163195"/>
                      <a:gd name="connsiteX6" fmla="*/ 17780 w 170815"/>
                      <a:gd name="connsiteY6" fmla="*/ 127636 h 163195"/>
                      <a:gd name="connsiteX7" fmla="*/ 8255 w 170815"/>
                      <a:gd name="connsiteY7" fmla="*/ 163195 h 163195"/>
                      <a:gd name="connsiteX8" fmla="*/ 158750 w 170815"/>
                      <a:gd name="connsiteY8" fmla="*/ 161925 h 163195"/>
                      <a:gd name="connsiteX9" fmla="*/ 170815 w 170815"/>
                      <a:gd name="connsiteY9" fmla="*/ 99061 h 163195"/>
                      <a:gd name="connsiteX10" fmla="*/ 109855 w 170815"/>
                      <a:gd name="connsiteY10" fmla="*/ 75565 h 163195"/>
                      <a:gd name="connsiteX11" fmla="*/ 146685 w 170815"/>
                      <a:gd name="connsiteY11" fmla="*/ 147955 h 163195"/>
                      <a:gd name="connsiteX12" fmla="*/ 28575 w 170815"/>
                      <a:gd name="connsiteY12" fmla="*/ 151130 h 163195"/>
                      <a:gd name="connsiteX13" fmla="*/ 156210 w 170815"/>
                      <a:gd name="connsiteY13" fmla="*/ 106045 h 163195"/>
                      <a:gd name="connsiteX14" fmla="*/ 146685 w 170815"/>
                      <a:gd name="connsiteY14" fmla="*/ 147955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70815" h="163195">
                        <a:moveTo>
                          <a:pt x="109855" y="75565"/>
                        </a:moveTo>
                        <a:lnTo>
                          <a:pt x="121920" y="12700"/>
                        </a:lnTo>
                        <a:lnTo>
                          <a:pt x="88265" y="0"/>
                        </a:lnTo>
                        <a:lnTo>
                          <a:pt x="0" y="122555"/>
                        </a:lnTo>
                        <a:lnTo>
                          <a:pt x="17780" y="127636"/>
                        </a:lnTo>
                        <a:lnTo>
                          <a:pt x="17780" y="127636"/>
                        </a:lnTo>
                        <a:lnTo>
                          <a:pt x="17780" y="127636"/>
                        </a:lnTo>
                        <a:lnTo>
                          <a:pt x="8255" y="163195"/>
                        </a:lnTo>
                        <a:lnTo>
                          <a:pt x="158750" y="161925"/>
                        </a:lnTo>
                        <a:lnTo>
                          <a:pt x="170815" y="99061"/>
                        </a:lnTo>
                        <a:lnTo>
                          <a:pt x="109855" y="75565"/>
                        </a:lnTo>
                        <a:close/>
                        <a:moveTo>
                          <a:pt x="146685" y="147955"/>
                        </a:moveTo>
                        <a:lnTo>
                          <a:pt x="28575" y="151130"/>
                        </a:lnTo>
                        <a:cubicBezTo>
                          <a:pt x="121285" y="141605"/>
                          <a:pt x="156210" y="106045"/>
                          <a:pt x="156210" y="106045"/>
                        </a:cubicBezTo>
                        <a:lnTo>
                          <a:pt x="146685" y="147955"/>
                        </a:lnTo>
                        <a:close/>
                      </a:path>
                    </a:pathLst>
                  </a:custGeom>
                  <a:solidFill>
                    <a:srgbClr val="F0E4C5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6" name="任意形状 735"/>
                  <p:cNvSpPr/>
                  <p:nvPr/>
                </p:nvSpPr>
                <p:spPr>
                  <a:xfrm>
                    <a:off x="3637279" y="6277609"/>
                    <a:ext cx="887729" cy="498475"/>
                  </a:xfrm>
                  <a:custGeom>
                    <a:avLst/>
                    <a:gdLst>
                      <a:gd name="connsiteX0" fmla="*/ 26670 w 887729"/>
                      <a:gd name="connsiteY0" fmla="*/ 498475 h 498475"/>
                      <a:gd name="connsiteX1" fmla="*/ 887730 w 887729"/>
                      <a:gd name="connsiteY1" fmla="*/ 15240 h 498475"/>
                      <a:gd name="connsiteX2" fmla="*/ 870585 w 887729"/>
                      <a:gd name="connsiteY2" fmla="*/ 0 h 498475"/>
                      <a:gd name="connsiteX3" fmla="*/ 0 w 887729"/>
                      <a:gd name="connsiteY3" fmla="*/ 488950 h 498475"/>
                      <a:gd name="connsiteX4" fmla="*/ 26670 w 887729"/>
                      <a:gd name="connsiteY4" fmla="*/ 498475 h 498475"/>
                      <a:gd name="connsiteX5" fmla="*/ 26670 w 887729"/>
                      <a:gd name="connsiteY5" fmla="*/ 498475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87729" h="498475">
                        <a:moveTo>
                          <a:pt x="26670" y="498475"/>
                        </a:moveTo>
                        <a:lnTo>
                          <a:pt x="887730" y="15240"/>
                        </a:lnTo>
                        <a:cubicBezTo>
                          <a:pt x="876300" y="2540"/>
                          <a:pt x="870585" y="0"/>
                          <a:pt x="870585" y="0"/>
                        </a:cubicBezTo>
                        <a:lnTo>
                          <a:pt x="0" y="488950"/>
                        </a:lnTo>
                        <a:lnTo>
                          <a:pt x="26670" y="498475"/>
                        </a:lnTo>
                        <a:lnTo>
                          <a:pt x="26670" y="498475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" name="任意形状 736"/>
                  <p:cNvSpPr/>
                  <p:nvPr/>
                </p:nvSpPr>
                <p:spPr>
                  <a:xfrm>
                    <a:off x="4508500" y="6242050"/>
                    <a:ext cx="97790" cy="62229"/>
                  </a:xfrm>
                  <a:custGeom>
                    <a:avLst/>
                    <a:gdLst>
                      <a:gd name="connsiteX0" fmla="*/ 20955 w 97790"/>
                      <a:gd name="connsiteY0" fmla="*/ 56515 h 62229"/>
                      <a:gd name="connsiteX1" fmla="*/ 26035 w 97790"/>
                      <a:gd name="connsiteY1" fmla="*/ 62230 h 62229"/>
                      <a:gd name="connsiteX2" fmla="*/ 89535 w 97790"/>
                      <a:gd name="connsiteY2" fmla="*/ 26670 h 62229"/>
                      <a:gd name="connsiteX3" fmla="*/ 97790 w 97790"/>
                      <a:gd name="connsiteY3" fmla="*/ 36830 h 62229"/>
                      <a:gd name="connsiteX4" fmla="*/ 69215 w 97790"/>
                      <a:gd name="connsiteY4" fmla="*/ 5080 h 62229"/>
                      <a:gd name="connsiteX5" fmla="*/ 63500 w 97790"/>
                      <a:gd name="connsiteY5" fmla="*/ 0 h 62229"/>
                      <a:gd name="connsiteX6" fmla="*/ 0 w 97790"/>
                      <a:gd name="connsiteY6" fmla="*/ 35560 h 62229"/>
                      <a:gd name="connsiteX7" fmla="*/ 17145 w 97790"/>
                      <a:gd name="connsiteY7" fmla="*/ 50800 h 62229"/>
                      <a:gd name="connsiteX8" fmla="*/ 20955 w 97790"/>
                      <a:gd name="connsiteY8" fmla="*/ 56515 h 62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790" h="62229">
                        <a:moveTo>
                          <a:pt x="20955" y="56515"/>
                        </a:moveTo>
                        <a:lnTo>
                          <a:pt x="26035" y="62230"/>
                        </a:lnTo>
                        <a:lnTo>
                          <a:pt x="89535" y="26670"/>
                        </a:lnTo>
                        <a:lnTo>
                          <a:pt x="97790" y="36830"/>
                        </a:lnTo>
                        <a:cubicBezTo>
                          <a:pt x="85725" y="21590"/>
                          <a:pt x="75565" y="10795"/>
                          <a:pt x="69215" y="5080"/>
                        </a:cubicBezTo>
                        <a:cubicBezTo>
                          <a:pt x="65405" y="1905"/>
                          <a:pt x="63500" y="0"/>
                          <a:pt x="63500" y="0"/>
                        </a:cubicBezTo>
                        <a:lnTo>
                          <a:pt x="0" y="35560"/>
                        </a:lnTo>
                        <a:cubicBezTo>
                          <a:pt x="0" y="35560"/>
                          <a:pt x="5715" y="38100"/>
                          <a:pt x="17145" y="50800"/>
                        </a:cubicBezTo>
                        <a:lnTo>
                          <a:pt x="20955" y="5651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8" name="任意形状 737"/>
                  <p:cNvSpPr/>
                  <p:nvPr/>
                </p:nvSpPr>
                <p:spPr>
                  <a:xfrm>
                    <a:off x="4577715" y="6200140"/>
                    <a:ext cx="113664" cy="81914"/>
                  </a:xfrm>
                  <a:custGeom>
                    <a:avLst/>
                    <a:gdLst>
                      <a:gd name="connsiteX0" fmla="*/ 31115 w 113664"/>
                      <a:gd name="connsiteY0" fmla="*/ 81915 h 81914"/>
                      <a:gd name="connsiteX1" fmla="*/ 113665 w 113664"/>
                      <a:gd name="connsiteY1" fmla="*/ 35560 h 81914"/>
                      <a:gd name="connsiteX2" fmla="*/ 84455 w 113664"/>
                      <a:gd name="connsiteY2" fmla="*/ 0 h 81914"/>
                      <a:gd name="connsiteX3" fmla="*/ 0 w 113664"/>
                      <a:gd name="connsiteY3" fmla="*/ 47625 h 81914"/>
                      <a:gd name="connsiteX4" fmla="*/ 28575 w 113664"/>
                      <a:gd name="connsiteY4" fmla="*/ 79375 h 81914"/>
                      <a:gd name="connsiteX5" fmla="*/ 31115 w 113664"/>
                      <a:gd name="connsiteY5" fmla="*/ 81915 h 8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3664" h="81914">
                        <a:moveTo>
                          <a:pt x="31115" y="81915"/>
                        </a:moveTo>
                        <a:lnTo>
                          <a:pt x="113665" y="35560"/>
                        </a:lnTo>
                        <a:cubicBezTo>
                          <a:pt x="97155" y="13335"/>
                          <a:pt x="84455" y="0"/>
                          <a:pt x="84455" y="0"/>
                        </a:cubicBezTo>
                        <a:lnTo>
                          <a:pt x="0" y="47625"/>
                        </a:lnTo>
                        <a:cubicBezTo>
                          <a:pt x="6350" y="53340"/>
                          <a:pt x="16510" y="64135"/>
                          <a:pt x="28575" y="79375"/>
                        </a:cubicBezTo>
                        <a:lnTo>
                          <a:pt x="31115" y="81915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9" name="任意形状 738"/>
                  <p:cNvSpPr/>
                  <p:nvPr/>
                </p:nvSpPr>
                <p:spPr>
                  <a:xfrm>
                    <a:off x="3557904" y="6766559"/>
                    <a:ext cx="106045" cy="132715"/>
                  </a:xfrm>
                  <a:custGeom>
                    <a:avLst/>
                    <a:gdLst>
                      <a:gd name="connsiteX0" fmla="*/ 17780 w 106045"/>
                      <a:gd name="connsiteY0" fmla="*/ 132715 h 132715"/>
                      <a:gd name="connsiteX1" fmla="*/ 106045 w 106045"/>
                      <a:gd name="connsiteY1" fmla="*/ 10160 h 132715"/>
                      <a:gd name="connsiteX2" fmla="*/ 79375 w 106045"/>
                      <a:gd name="connsiteY2" fmla="*/ 0 h 132715"/>
                      <a:gd name="connsiteX3" fmla="*/ 0 w 106045"/>
                      <a:gd name="connsiteY3" fmla="*/ 127635 h 132715"/>
                      <a:gd name="connsiteX4" fmla="*/ 17780 w 106045"/>
                      <a:gd name="connsiteY4" fmla="*/ 132715 h 13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45" h="132715">
                        <a:moveTo>
                          <a:pt x="17780" y="132715"/>
                        </a:moveTo>
                        <a:lnTo>
                          <a:pt x="106045" y="10160"/>
                        </a:lnTo>
                        <a:lnTo>
                          <a:pt x="79375" y="0"/>
                        </a:lnTo>
                        <a:lnTo>
                          <a:pt x="0" y="127635"/>
                        </a:lnTo>
                        <a:lnTo>
                          <a:pt x="17780" y="132715"/>
                        </a:lnTo>
                        <a:close/>
                      </a:path>
                    </a:pathLst>
                  </a:custGeom>
                  <a:solidFill>
                    <a:srgbClr val="E8D1A4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0" name="任意形状 739"/>
                  <p:cNvSpPr/>
                  <p:nvPr/>
                </p:nvSpPr>
                <p:spPr>
                  <a:xfrm>
                    <a:off x="4678045" y="6320782"/>
                    <a:ext cx="53975" cy="59697"/>
                  </a:xfrm>
                  <a:custGeom>
                    <a:avLst/>
                    <a:gdLst>
                      <a:gd name="connsiteX0" fmla="*/ 0 w 53975"/>
                      <a:gd name="connsiteY0" fmla="*/ 59698 h 59697"/>
                      <a:gd name="connsiteX1" fmla="*/ 53975 w 53975"/>
                      <a:gd name="connsiteY1" fmla="*/ 29853 h 59697"/>
                      <a:gd name="connsiteX2" fmla="*/ 42545 w 53975"/>
                      <a:gd name="connsiteY2" fmla="*/ 8 h 59697"/>
                      <a:gd name="connsiteX3" fmla="*/ 0 w 53975"/>
                      <a:gd name="connsiteY3" fmla="*/ 59698 h 59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975" h="59697">
                        <a:moveTo>
                          <a:pt x="0" y="59698"/>
                        </a:moveTo>
                        <a:lnTo>
                          <a:pt x="53975" y="29853"/>
                        </a:lnTo>
                        <a:cubicBezTo>
                          <a:pt x="53975" y="29853"/>
                          <a:pt x="52070" y="16518"/>
                          <a:pt x="42545" y="8"/>
                        </a:cubicBezTo>
                        <a:cubicBezTo>
                          <a:pt x="42545" y="-627"/>
                          <a:pt x="34290" y="36838"/>
                          <a:pt x="0" y="59698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1" name="任意形状 740"/>
                  <p:cNvSpPr/>
                  <p:nvPr/>
                </p:nvSpPr>
                <p:spPr>
                  <a:xfrm>
                    <a:off x="3604259" y="6884026"/>
                    <a:ext cx="127000" cy="44458"/>
                  </a:xfrm>
                  <a:custGeom>
                    <a:avLst/>
                    <a:gdLst>
                      <a:gd name="connsiteX0" fmla="*/ 0 w 127000"/>
                      <a:gd name="connsiteY0" fmla="*/ 44458 h 44458"/>
                      <a:gd name="connsiteX1" fmla="*/ 118110 w 127000"/>
                      <a:gd name="connsiteY1" fmla="*/ 41283 h 44458"/>
                      <a:gd name="connsiteX2" fmla="*/ 127000 w 127000"/>
                      <a:gd name="connsiteY2" fmla="*/ 8 h 44458"/>
                      <a:gd name="connsiteX3" fmla="*/ 0 w 127000"/>
                      <a:gd name="connsiteY3" fmla="*/ 44458 h 44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000" h="44458">
                        <a:moveTo>
                          <a:pt x="0" y="44458"/>
                        </a:moveTo>
                        <a:lnTo>
                          <a:pt x="118110" y="41283"/>
                        </a:lnTo>
                        <a:lnTo>
                          <a:pt x="127000" y="8"/>
                        </a:lnTo>
                        <a:cubicBezTo>
                          <a:pt x="127000" y="-626"/>
                          <a:pt x="92075" y="34933"/>
                          <a:pt x="0" y="44458"/>
                        </a:cubicBezTo>
                        <a:close/>
                      </a:path>
                    </a:pathLst>
                  </a:custGeom>
                  <a:solidFill>
                    <a:srgbClr val="F0E8D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15" name="图形 6"/>
                <p:cNvGrpSpPr/>
                <p:nvPr/>
              </p:nvGrpSpPr>
              <p:grpSpPr>
                <a:xfrm>
                  <a:off x="3529329" y="6199504"/>
                  <a:ext cx="1222375" cy="741045"/>
                  <a:chOff x="3529329" y="6199504"/>
                  <a:chExt cx="1222375" cy="741045"/>
                </a:xfrm>
                <a:noFill/>
              </p:grpSpPr>
              <p:sp>
                <p:nvSpPr>
                  <p:cNvPr id="716" name="任意形状 715"/>
                  <p:cNvSpPr/>
                  <p:nvPr/>
                </p:nvSpPr>
                <p:spPr>
                  <a:xfrm>
                    <a:off x="3637279" y="6766559"/>
                    <a:ext cx="60325" cy="85725"/>
                  </a:xfrm>
                  <a:custGeom>
                    <a:avLst/>
                    <a:gdLst>
                      <a:gd name="connsiteX0" fmla="*/ 0 w 60325"/>
                      <a:gd name="connsiteY0" fmla="*/ 0 h 85725"/>
                      <a:gd name="connsiteX1" fmla="*/ 60325 w 60325"/>
                      <a:gd name="connsiteY1" fmla="*/ 22860 h 85725"/>
                      <a:gd name="connsiteX2" fmla="*/ 48260 w 60325"/>
                      <a:gd name="connsiteY2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0325" h="85725">
                        <a:moveTo>
                          <a:pt x="0" y="0"/>
                        </a:moveTo>
                        <a:lnTo>
                          <a:pt x="60325" y="22860"/>
                        </a:lnTo>
                        <a:lnTo>
                          <a:pt x="48260" y="8572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7" name="任意形状 716"/>
                  <p:cNvSpPr/>
                  <p:nvPr/>
                </p:nvSpPr>
                <p:spPr>
                  <a:xfrm>
                    <a:off x="4508500" y="6242050"/>
                    <a:ext cx="125729" cy="78104"/>
                  </a:xfrm>
                  <a:custGeom>
                    <a:avLst/>
                    <a:gdLst>
                      <a:gd name="connsiteX0" fmla="*/ 0 w 125729"/>
                      <a:gd name="connsiteY0" fmla="*/ 35560 h 78104"/>
                      <a:gd name="connsiteX1" fmla="*/ 63500 w 125729"/>
                      <a:gd name="connsiteY1" fmla="*/ 0 h 78104"/>
                      <a:gd name="connsiteX2" fmla="*/ 125730 w 125729"/>
                      <a:gd name="connsiteY2" fmla="*/ 78105 h 78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729" h="78104">
                        <a:moveTo>
                          <a:pt x="0" y="35560"/>
                        </a:moveTo>
                        <a:lnTo>
                          <a:pt x="63500" y="0"/>
                        </a:lnTo>
                        <a:cubicBezTo>
                          <a:pt x="63500" y="0"/>
                          <a:pt x="96520" y="26035"/>
                          <a:pt x="125730" y="7810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8" name="任意形状 717"/>
                  <p:cNvSpPr/>
                  <p:nvPr/>
                </p:nvSpPr>
                <p:spPr>
                  <a:xfrm>
                    <a:off x="4577715" y="6199504"/>
                    <a:ext cx="138429" cy="74295"/>
                  </a:xfrm>
                  <a:custGeom>
                    <a:avLst/>
                    <a:gdLst>
                      <a:gd name="connsiteX0" fmla="*/ 0 w 138429"/>
                      <a:gd name="connsiteY0" fmla="*/ 47625 h 74295"/>
                      <a:gd name="connsiteX1" fmla="*/ 84455 w 138429"/>
                      <a:gd name="connsiteY1" fmla="*/ 0 h 74295"/>
                      <a:gd name="connsiteX2" fmla="*/ 138430 w 138429"/>
                      <a:gd name="connsiteY2" fmla="*/ 74295 h 7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429" h="74295">
                        <a:moveTo>
                          <a:pt x="0" y="47625"/>
                        </a:moveTo>
                        <a:lnTo>
                          <a:pt x="84455" y="0"/>
                        </a:lnTo>
                        <a:cubicBezTo>
                          <a:pt x="84455" y="0"/>
                          <a:pt x="113665" y="29210"/>
                          <a:pt x="138430" y="7429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9" name="任意形状 718"/>
                  <p:cNvSpPr/>
                  <p:nvPr/>
                </p:nvSpPr>
                <p:spPr>
                  <a:xfrm>
                    <a:off x="3529329" y="6277609"/>
                    <a:ext cx="1075723" cy="662940"/>
                  </a:xfrm>
                  <a:custGeom>
                    <a:avLst/>
                    <a:gdLst>
                      <a:gd name="connsiteX0" fmla="*/ 1038860 w 1075723"/>
                      <a:gd name="connsiteY0" fmla="*/ 79375 h 662940"/>
                      <a:gd name="connsiteX1" fmla="*/ 1075690 w 1075723"/>
                      <a:gd name="connsiteY1" fmla="*/ 172085 h 662940"/>
                      <a:gd name="connsiteX2" fmla="*/ 205105 w 1075723"/>
                      <a:gd name="connsiteY2" fmla="*/ 661035 h 662940"/>
                      <a:gd name="connsiteX3" fmla="*/ 0 w 1075723"/>
                      <a:gd name="connsiteY3" fmla="*/ 662940 h 662940"/>
                      <a:gd name="connsiteX4" fmla="*/ 108585 w 1075723"/>
                      <a:gd name="connsiteY4" fmla="*/ 488950 h 662940"/>
                      <a:gd name="connsiteX5" fmla="*/ 979170 w 1075723"/>
                      <a:gd name="connsiteY5" fmla="*/ 0 h 662940"/>
                      <a:gd name="connsiteX6" fmla="*/ 1038860 w 1075723"/>
                      <a:gd name="connsiteY6" fmla="*/ 79375 h 66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5723" h="662940">
                        <a:moveTo>
                          <a:pt x="1038860" y="79375"/>
                        </a:moveTo>
                        <a:cubicBezTo>
                          <a:pt x="1078230" y="149860"/>
                          <a:pt x="1075690" y="172085"/>
                          <a:pt x="1075690" y="172085"/>
                        </a:cubicBezTo>
                        <a:lnTo>
                          <a:pt x="205105" y="661035"/>
                        </a:lnTo>
                        <a:lnTo>
                          <a:pt x="0" y="662940"/>
                        </a:lnTo>
                        <a:lnTo>
                          <a:pt x="108585" y="488950"/>
                        </a:lnTo>
                        <a:lnTo>
                          <a:pt x="979170" y="0"/>
                        </a:lnTo>
                        <a:cubicBezTo>
                          <a:pt x="979170" y="0"/>
                          <a:pt x="998855" y="8890"/>
                          <a:pt x="1038860" y="7937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0" name="任意形状 719"/>
                  <p:cNvSpPr/>
                  <p:nvPr/>
                </p:nvSpPr>
                <p:spPr>
                  <a:xfrm>
                    <a:off x="3557904" y="6894194"/>
                    <a:ext cx="35560" cy="45720"/>
                  </a:xfrm>
                  <a:custGeom>
                    <a:avLst/>
                    <a:gdLst>
                      <a:gd name="connsiteX0" fmla="*/ 25400 w 35560"/>
                      <a:gd name="connsiteY0" fmla="*/ 45720 h 45720"/>
                      <a:gd name="connsiteX1" fmla="*/ 35560 w 35560"/>
                      <a:gd name="connsiteY1" fmla="*/ 10161 h 45720"/>
                      <a:gd name="connsiteX2" fmla="*/ 0 w 35560"/>
                      <a:gd name="connsiteY2" fmla="*/ 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5560" h="45720">
                        <a:moveTo>
                          <a:pt x="25400" y="45720"/>
                        </a:moveTo>
                        <a:lnTo>
                          <a:pt x="35560" y="1016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1" name="任意形状 720"/>
                  <p:cNvSpPr/>
                  <p:nvPr/>
                </p:nvSpPr>
                <p:spPr>
                  <a:xfrm>
                    <a:off x="3685540" y="6852284"/>
                    <a:ext cx="60325" cy="86359"/>
                  </a:xfrm>
                  <a:custGeom>
                    <a:avLst/>
                    <a:gdLst>
                      <a:gd name="connsiteX0" fmla="*/ 48260 w 60325"/>
                      <a:gd name="connsiteY0" fmla="*/ 86360 h 86359"/>
                      <a:gd name="connsiteX1" fmla="*/ 60325 w 60325"/>
                      <a:gd name="connsiteY1" fmla="*/ 22860 h 86359"/>
                      <a:gd name="connsiteX2" fmla="*/ 0 w 60325"/>
                      <a:gd name="connsiteY2" fmla="*/ 0 h 8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0325" h="86359">
                        <a:moveTo>
                          <a:pt x="48260" y="86360"/>
                        </a:moveTo>
                        <a:lnTo>
                          <a:pt x="60325" y="2286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2" name="任意形状 721"/>
                  <p:cNvSpPr/>
                  <p:nvPr/>
                </p:nvSpPr>
                <p:spPr>
                  <a:xfrm>
                    <a:off x="4605020" y="6320154"/>
                    <a:ext cx="63500" cy="129540"/>
                  </a:xfrm>
                  <a:custGeom>
                    <a:avLst/>
                    <a:gdLst>
                      <a:gd name="connsiteX0" fmla="*/ 0 w 63500"/>
                      <a:gd name="connsiteY0" fmla="*/ 129540 h 129540"/>
                      <a:gd name="connsiteX1" fmla="*/ 63500 w 63500"/>
                      <a:gd name="connsiteY1" fmla="*/ 93980 h 129540"/>
                      <a:gd name="connsiteX2" fmla="*/ 29210 w 63500"/>
                      <a:gd name="connsiteY2" fmla="*/ 0 h 129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00" h="129540">
                        <a:moveTo>
                          <a:pt x="0" y="129540"/>
                        </a:moveTo>
                        <a:lnTo>
                          <a:pt x="63500" y="93980"/>
                        </a:lnTo>
                        <a:cubicBezTo>
                          <a:pt x="63500" y="93980"/>
                          <a:pt x="58420" y="52070"/>
                          <a:pt x="2921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3" name="任意形状 722"/>
                  <p:cNvSpPr/>
                  <p:nvPr/>
                </p:nvSpPr>
                <p:spPr>
                  <a:xfrm>
                    <a:off x="4667250" y="6273165"/>
                    <a:ext cx="84454" cy="132714"/>
                  </a:xfrm>
                  <a:custGeom>
                    <a:avLst/>
                    <a:gdLst>
                      <a:gd name="connsiteX0" fmla="*/ 0 w 84454"/>
                      <a:gd name="connsiteY0" fmla="*/ 132715 h 132714"/>
                      <a:gd name="connsiteX1" fmla="*/ 84455 w 84454"/>
                      <a:gd name="connsiteY1" fmla="*/ 85090 h 132714"/>
                      <a:gd name="connsiteX2" fmla="*/ 49530 w 84454"/>
                      <a:gd name="connsiteY2" fmla="*/ 0 h 132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4454" h="132714">
                        <a:moveTo>
                          <a:pt x="0" y="132715"/>
                        </a:moveTo>
                        <a:lnTo>
                          <a:pt x="84455" y="85090"/>
                        </a:lnTo>
                        <a:cubicBezTo>
                          <a:pt x="84455" y="85090"/>
                          <a:pt x="74295" y="45085"/>
                          <a:pt x="4953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4" name="任意形状 723"/>
                  <p:cNvSpPr/>
                  <p:nvPr/>
                </p:nvSpPr>
                <p:spPr>
                  <a:xfrm>
                    <a:off x="3737610" y="6332855"/>
                    <a:ext cx="773429" cy="433704"/>
                  </a:xfrm>
                  <a:custGeom>
                    <a:avLst/>
                    <a:gdLst>
                      <a:gd name="connsiteX0" fmla="*/ 0 w 773429"/>
                      <a:gd name="connsiteY0" fmla="*/ 433705 h 433704"/>
                      <a:gd name="connsiteX1" fmla="*/ 773430 w 773429"/>
                      <a:gd name="connsiteY1" fmla="*/ 0 h 433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3429" h="433704">
                        <a:moveTo>
                          <a:pt x="0" y="433705"/>
                        </a:moveTo>
                        <a:lnTo>
                          <a:pt x="77343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5" name="任意形状 724"/>
                  <p:cNvSpPr/>
                  <p:nvPr/>
                </p:nvSpPr>
                <p:spPr>
                  <a:xfrm>
                    <a:off x="3785870" y="6418580"/>
                    <a:ext cx="773429" cy="433704"/>
                  </a:xfrm>
                  <a:custGeom>
                    <a:avLst/>
                    <a:gdLst>
                      <a:gd name="connsiteX0" fmla="*/ 0 w 773429"/>
                      <a:gd name="connsiteY0" fmla="*/ 433705 h 433704"/>
                      <a:gd name="connsiteX1" fmla="*/ 773430 w 773429"/>
                      <a:gd name="connsiteY1" fmla="*/ 0 h 433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3429" h="433704">
                        <a:moveTo>
                          <a:pt x="0" y="433705"/>
                        </a:moveTo>
                        <a:lnTo>
                          <a:pt x="77343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6" name="任意形状 725"/>
                  <p:cNvSpPr/>
                  <p:nvPr/>
                </p:nvSpPr>
                <p:spPr>
                  <a:xfrm>
                    <a:off x="4548505" y="6271895"/>
                    <a:ext cx="24130" cy="13334"/>
                  </a:xfrm>
                  <a:custGeom>
                    <a:avLst/>
                    <a:gdLst>
                      <a:gd name="connsiteX0" fmla="*/ 24130 w 24130"/>
                      <a:gd name="connsiteY0" fmla="*/ 0 h 13334"/>
                      <a:gd name="connsiteX1" fmla="*/ 0 w 24130"/>
                      <a:gd name="connsiteY1" fmla="*/ 13335 h 13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130" h="13334">
                        <a:moveTo>
                          <a:pt x="24130" y="0"/>
                        </a:moveTo>
                        <a:lnTo>
                          <a:pt x="0" y="1333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7" name="任意形状 726"/>
                  <p:cNvSpPr/>
                  <p:nvPr/>
                </p:nvSpPr>
                <p:spPr>
                  <a:xfrm>
                    <a:off x="4570730" y="6300470"/>
                    <a:ext cx="24765" cy="13969"/>
                  </a:xfrm>
                  <a:custGeom>
                    <a:avLst/>
                    <a:gdLst>
                      <a:gd name="connsiteX0" fmla="*/ 24765 w 24765"/>
                      <a:gd name="connsiteY0" fmla="*/ 0 h 13969"/>
                      <a:gd name="connsiteX1" fmla="*/ 0 w 24765"/>
                      <a:gd name="connsiteY1" fmla="*/ 13970 h 1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5" h="13969">
                        <a:moveTo>
                          <a:pt x="24765" y="0"/>
                        </a:moveTo>
                        <a:lnTo>
                          <a:pt x="0" y="1397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8" name="任意形状 727"/>
                  <p:cNvSpPr/>
                  <p:nvPr/>
                </p:nvSpPr>
                <p:spPr>
                  <a:xfrm>
                    <a:off x="4590415" y="6330950"/>
                    <a:ext cx="24130" cy="13970"/>
                  </a:xfrm>
                  <a:custGeom>
                    <a:avLst/>
                    <a:gdLst>
                      <a:gd name="connsiteX0" fmla="*/ 24130 w 24130"/>
                      <a:gd name="connsiteY0" fmla="*/ 0 h 13970"/>
                      <a:gd name="connsiteX1" fmla="*/ 0 w 24130"/>
                      <a:gd name="connsiteY1" fmla="*/ 1397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130" h="13970">
                        <a:moveTo>
                          <a:pt x="24130" y="0"/>
                        </a:moveTo>
                        <a:lnTo>
                          <a:pt x="0" y="1397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9" name="任意形状 728"/>
                  <p:cNvSpPr/>
                  <p:nvPr/>
                </p:nvSpPr>
                <p:spPr>
                  <a:xfrm>
                    <a:off x="4618990" y="6397625"/>
                    <a:ext cx="24764" cy="13970"/>
                  </a:xfrm>
                  <a:custGeom>
                    <a:avLst/>
                    <a:gdLst>
                      <a:gd name="connsiteX0" fmla="*/ 24765 w 24764"/>
                      <a:gd name="connsiteY0" fmla="*/ 0 h 13970"/>
                      <a:gd name="connsiteX1" fmla="*/ 0 w 24764"/>
                      <a:gd name="connsiteY1" fmla="*/ 1397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4" h="13970">
                        <a:moveTo>
                          <a:pt x="24765" y="0"/>
                        </a:moveTo>
                        <a:lnTo>
                          <a:pt x="0" y="1397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0" name="任意形状 729"/>
                  <p:cNvSpPr/>
                  <p:nvPr/>
                </p:nvSpPr>
                <p:spPr>
                  <a:xfrm>
                    <a:off x="4606290" y="6363335"/>
                    <a:ext cx="24130" cy="13969"/>
                  </a:xfrm>
                  <a:custGeom>
                    <a:avLst/>
                    <a:gdLst>
                      <a:gd name="connsiteX0" fmla="*/ 24130 w 24130"/>
                      <a:gd name="connsiteY0" fmla="*/ 0 h 13969"/>
                      <a:gd name="connsiteX1" fmla="*/ 0 w 24130"/>
                      <a:gd name="connsiteY1" fmla="*/ 13970 h 1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130" h="13969">
                        <a:moveTo>
                          <a:pt x="24130" y="0"/>
                        </a:moveTo>
                        <a:lnTo>
                          <a:pt x="0" y="1397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9" name="图形 6"/>
              <p:cNvGrpSpPr/>
              <p:nvPr/>
            </p:nvGrpSpPr>
            <p:grpSpPr>
              <a:xfrm>
                <a:off x="3479040" y="-105410"/>
                <a:ext cx="764664" cy="1032986"/>
                <a:chOff x="3479040" y="-105410"/>
                <a:chExt cx="764664" cy="1032986"/>
              </a:xfrm>
            </p:grpSpPr>
            <p:grpSp>
              <p:nvGrpSpPr>
                <p:cNvPr id="703" name="图形 6"/>
                <p:cNvGrpSpPr/>
                <p:nvPr/>
              </p:nvGrpSpPr>
              <p:grpSpPr>
                <a:xfrm>
                  <a:off x="3479040" y="-105410"/>
                  <a:ext cx="764664" cy="1032986"/>
                  <a:chOff x="3479040" y="-105410"/>
                  <a:chExt cx="764664" cy="1032986"/>
                </a:xfrm>
              </p:grpSpPr>
              <p:sp>
                <p:nvSpPr>
                  <p:cNvPr id="708" name="任意形状 707"/>
                  <p:cNvSpPr/>
                  <p:nvPr/>
                </p:nvSpPr>
                <p:spPr>
                  <a:xfrm>
                    <a:off x="3479040" y="690880"/>
                    <a:ext cx="203324" cy="236631"/>
                  </a:xfrm>
                  <a:custGeom>
                    <a:avLst/>
                    <a:gdLst>
                      <a:gd name="connsiteX0" fmla="*/ 203325 w 203324"/>
                      <a:gd name="connsiteY0" fmla="*/ 100330 h 236631"/>
                      <a:gd name="connsiteX1" fmla="*/ 19175 w 203324"/>
                      <a:gd name="connsiteY1" fmla="*/ 225425 h 236631"/>
                      <a:gd name="connsiteX2" fmla="*/ 3300 w 203324"/>
                      <a:gd name="connsiteY2" fmla="*/ 236220 h 236631"/>
                      <a:gd name="connsiteX3" fmla="*/ 125 w 203324"/>
                      <a:gd name="connsiteY3" fmla="*/ 233680 h 236631"/>
                      <a:gd name="connsiteX4" fmla="*/ 61084 w 203324"/>
                      <a:gd name="connsiteY4" fmla="*/ 0 h 236631"/>
                      <a:gd name="connsiteX5" fmla="*/ 101725 w 203324"/>
                      <a:gd name="connsiteY5" fmla="*/ 13335 h 236631"/>
                      <a:gd name="connsiteX6" fmla="*/ 114425 w 203324"/>
                      <a:gd name="connsiteY6" fmla="*/ 19685 h 236631"/>
                      <a:gd name="connsiteX7" fmla="*/ 148080 w 203324"/>
                      <a:gd name="connsiteY7" fmla="*/ 40640 h 236631"/>
                      <a:gd name="connsiteX8" fmla="*/ 182369 w 203324"/>
                      <a:gd name="connsiteY8" fmla="*/ 72390 h 236631"/>
                      <a:gd name="connsiteX9" fmla="*/ 203325 w 203324"/>
                      <a:gd name="connsiteY9" fmla="*/ 100330 h 236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3324" h="236631">
                        <a:moveTo>
                          <a:pt x="203325" y="100330"/>
                        </a:moveTo>
                        <a:lnTo>
                          <a:pt x="19175" y="225425"/>
                        </a:lnTo>
                        <a:lnTo>
                          <a:pt x="3300" y="236220"/>
                        </a:lnTo>
                        <a:cubicBezTo>
                          <a:pt x="1394" y="237490"/>
                          <a:pt x="-511" y="235585"/>
                          <a:pt x="125" y="233680"/>
                        </a:cubicBezTo>
                        <a:lnTo>
                          <a:pt x="61084" y="0"/>
                        </a:lnTo>
                        <a:cubicBezTo>
                          <a:pt x="75055" y="3175"/>
                          <a:pt x="89025" y="7620"/>
                          <a:pt x="101725" y="13335"/>
                        </a:cubicBezTo>
                        <a:cubicBezTo>
                          <a:pt x="106169" y="15240"/>
                          <a:pt x="110614" y="17145"/>
                          <a:pt x="114425" y="19685"/>
                        </a:cubicBezTo>
                        <a:cubicBezTo>
                          <a:pt x="126489" y="25400"/>
                          <a:pt x="137919" y="33020"/>
                          <a:pt x="148080" y="40640"/>
                        </a:cubicBezTo>
                        <a:cubicBezTo>
                          <a:pt x="160780" y="50165"/>
                          <a:pt x="172209" y="60960"/>
                          <a:pt x="182369" y="72390"/>
                        </a:cubicBezTo>
                        <a:cubicBezTo>
                          <a:pt x="190625" y="80645"/>
                          <a:pt x="197609" y="90170"/>
                          <a:pt x="203325" y="100330"/>
                        </a:cubicBezTo>
                        <a:close/>
                      </a:path>
                    </a:pathLst>
                  </a:custGeom>
                  <a:solidFill>
                    <a:srgbClr val="F0E4C5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9" name="任意形状 708"/>
                  <p:cNvSpPr/>
                  <p:nvPr/>
                </p:nvSpPr>
                <p:spPr>
                  <a:xfrm>
                    <a:off x="3540125" y="-104775"/>
                    <a:ext cx="703579" cy="895984"/>
                  </a:xfrm>
                  <a:custGeom>
                    <a:avLst/>
                    <a:gdLst>
                      <a:gd name="connsiteX0" fmla="*/ 703580 w 703579"/>
                      <a:gd name="connsiteY0" fmla="*/ 100330 h 895984"/>
                      <a:gd name="connsiteX1" fmla="*/ 142875 w 703579"/>
                      <a:gd name="connsiteY1" fmla="*/ 895985 h 895984"/>
                      <a:gd name="connsiteX2" fmla="*/ 121920 w 703579"/>
                      <a:gd name="connsiteY2" fmla="*/ 868045 h 895984"/>
                      <a:gd name="connsiteX3" fmla="*/ 87630 w 703579"/>
                      <a:gd name="connsiteY3" fmla="*/ 836295 h 895984"/>
                      <a:gd name="connsiteX4" fmla="*/ 40640 w 703579"/>
                      <a:gd name="connsiteY4" fmla="*/ 808990 h 895984"/>
                      <a:gd name="connsiteX5" fmla="*/ 0 w 703579"/>
                      <a:gd name="connsiteY5" fmla="*/ 795655 h 895984"/>
                      <a:gd name="connsiteX6" fmla="*/ 560705 w 703579"/>
                      <a:gd name="connsiteY6" fmla="*/ 0 h 895984"/>
                      <a:gd name="connsiteX7" fmla="*/ 588645 w 703579"/>
                      <a:gd name="connsiteY7" fmla="*/ 9525 h 895984"/>
                      <a:gd name="connsiteX8" fmla="*/ 638810 w 703579"/>
                      <a:gd name="connsiteY8" fmla="*/ 40005 h 895984"/>
                      <a:gd name="connsiteX9" fmla="*/ 703580 w 703579"/>
                      <a:gd name="connsiteY9" fmla="*/ 100330 h 895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3579" h="895984">
                        <a:moveTo>
                          <a:pt x="703580" y="100330"/>
                        </a:moveTo>
                        <a:lnTo>
                          <a:pt x="142875" y="895985"/>
                        </a:lnTo>
                        <a:cubicBezTo>
                          <a:pt x="136525" y="885825"/>
                          <a:pt x="129540" y="876935"/>
                          <a:pt x="121920" y="868045"/>
                        </a:cubicBezTo>
                        <a:cubicBezTo>
                          <a:pt x="111760" y="855980"/>
                          <a:pt x="100330" y="845820"/>
                          <a:pt x="87630" y="836295"/>
                        </a:cubicBezTo>
                        <a:cubicBezTo>
                          <a:pt x="73025" y="825500"/>
                          <a:pt x="57785" y="815975"/>
                          <a:pt x="40640" y="808990"/>
                        </a:cubicBezTo>
                        <a:cubicBezTo>
                          <a:pt x="27305" y="803275"/>
                          <a:pt x="13970" y="798830"/>
                          <a:pt x="0" y="795655"/>
                        </a:cubicBezTo>
                        <a:lnTo>
                          <a:pt x="560705" y="0"/>
                        </a:lnTo>
                        <a:cubicBezTo>
                          <a:pt x="560705" y="0"/>
                          <a:pt x="568325" y="0"/>
                          <a:pt x="588645" y="9525"/>
                        </a:cubicBezTo>
                        <a:cubicBezTo>
                          <a:pt x="600710" y="15240"/>
                          <a:pt x="617220" y="24765"/>
                          <a:pt x="638810" y="40005"/>
                        </a:cubicBezTo>
                        <a:cubicBezTo>
                          <a:pt x="697230" y="81280"/>
                          <a:pt x="703580" y="100330"/>
                          <a:pt x="703580" y="100330"/>
                        </a:cubicBezTo>
                        <a:close/>
                      </a:path>
                    </a:pathLst>
                  </a:custGeom>
                  <a:solidFill>
                    <a:srgbClr val="B0DD69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0" name="任意形状 709"/>
                  <p:cNvSpPr/>
                  <p:nvPr/>
                </p:nvSpPr>
                <p:spPr>
                  <a:xfrm>
                    <a:off x="3540125" y="-105410"/>
                    <a:ext cx="588645" cy="895985"/>
                  </a:xfrm>
                  <a:custGeom>
                    <a:avLst/>
                    <a:gdLst>
                      <a:gd name="connsiteX0" fmla="*/ 200660 w 588645"/>
                      <a:gd name="connsiteY0" fmla="*/ 814070 h 895985"/>
                      <a:gd name="connsiteX1" fmla="*/ 142875 w 588645"/>
                      <a:gd name="connsiteY1" fmla="*/ 895985 h 895985"/>
                      <a:gd name="connsiteX2" fmla="*/ 121920 w 588645"/>
                      <a:gd name="connsiteY2" fmla="*/ 868045 h 895985"/>
                      <a:gd name="connsiteX3" fmla="*/ 87630 w 588645"/>
                      <a:gd name="connsiteY3" fmla="*/ 836295 h 895985"/>
                      <a:gd name="connsiteX4" fmla="*/ 40640 w 588645"/>
                      <a:gd name="connsiteY4" fmla="*/ 808990 h 895985"/>
                      <a:gd name="connsiteX5" fmla="*/ 0 w 588645"/>
                      <a:gd name="connsiteY5" fmla="*/ 795655 h 895985"/>
                      <a:gd name="connsiteX6" fmla="*/ 560705 w 588645"/>
                      <a:gd name="connsiteY6" fmla="*/ 0 h 895985"/>
                      <a:gd name="connsiteX7" fmla="*/ 588645 w 588645"/>
                      <a:gd name="connsiteY7" fmla="*/ 9525 h 895985"/>
                      <a:gd name="connsiteX8" fmla="*/ 200660 w 588645"/>
                      <a:gd name="connsiteY8" fmla="*/ 814070 h 89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8645" h="895985">
                        <a:moveTo>
                          <a:pt x="200660" y="814070"/>
                        </a:moveTo>
                        <a:lnTo>
                          <a:pt x="142875" y="895985"/>
                        </a:lnTo>
                        <a:cubicBezTo>
                          <a:pt x="136525" y="885825"/>
                          <a:pt x="129540" y="876935"/>
                          <a:pt x="121920" y="868045"/>
                        </a:cubicBezTo>
                        <a:cubicBezTo>
                          <a:pt x="111760" y="855980"/>
                          <a:pt x="100330" y="845820"/>
                          <a:pt x="87630" y="836295"/>
                        </a:cubicBezTo>
                        <a:cubicBezTo>
                          <a:pt x="73025" y="825500"/>
                          <a:pt x="57785" y="815975"/>
                          <a:pt x="40640" y="808990"/>
                        </a:cubicBezTo>
                        <a:cubicBezTo>
                          <a:pt x="27305" y="803275"/>
                          <a:pt x="13970" y="798830"/>
                          <a:pt x="0" y="795655"/>
                        </a:cubicBezTo>
                        <a:lnTo>
                          <a:pt x="560705" y="0"/>
                        </a:lnTo>
                        <a:cubicBezTo>
                          <a:pt x="560705" y="0"/>
                          <a:pt x="568325" y="0"/>
                          <a:pt x="588645" y="9525"/>
                        </a:cubicBezTo>
                        <a:cubicBezTo>
                          <a:pt x="525145" y="92710"/>
                          <a:pt x="186690" y="577850"/>
                          <a:pt x="200660" y="814070"/>
                        </a:cubicBezTo>
                        <a:close/>
                      </a:path>
                    </a:pathLst>
                  </a:custGeom>
                  <a:solidFill>
                    <a:srgbClr val="A1CC5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1" name="任意形状 710"/>
                  <p:cNvSpPr/>
                  <p:nvPr/>
                </p:nvSpPr>
                <p:spPr>
                  <a:xfrm>
                    <a:off x="3479675" y="690880"/>
                    <a:ext cx="114424" cy="236631"/>
                  </a:xfrm>
                  <a:custGeom>
                    <a:avLst/>
                    <a:gdLst>
                      <a:gd name="connsiteX0" fmla="*/ 19175 w 114424"/>
                      <a:gd name="connsiteY0" fmla="*/ 225425 h 236631"/>
                      <a:gd name="connsiteX1" fmla="*/ 3300 w 114424"/>
                      <a:gd name="connsiteY1" fmla="*/ 236220 h 236631"/>
                      <a:gd name="connsiteX2" fmla="*/ 125 w 114424"/>
                      <a:gd name="connsiteY2" fmla="*/ 233680 h 236631"/>
                      <a:gd name="connsiteX3" fmla="*/ 61084 w 114424"/>
                      <a:gd name="connsiteY3" fmla="*/ 0 h 236631"/>
                      <a:gd name="connsiteX4" fmla="*/ 101725 w 114424"/>
                      <a:gd name="connsiteY4" fmla="*/ 13335 h 236631"/>
                      <a:gd name="connsiteX5" fmla="*/ 114425 w 114424"/>
                      <a:gd name="connsiteY5" fmla="*/ 19685 h 236631"/>
                      <a:gd name="connsiteX6" fmla="*/ 19175 w 114424"/>
                      <a:gd name="connsiteY6" fmla="*/ 225425 h 236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424" h="236631">
                        <a:moveTo>
                          <a:pt x="19175" y="225425"/>
                        </a:moveTo>
                        <a:lnTo>
                          <a:pt x="3300" y="236220"/>
                        </a:lnTo>
                        <a:cubicBezTo>
                          <a:pt x="1395" y="237490"/>
                          <a:pt x="-510" y="235585"/>
                          <a:pt x="125" y="233680"/>
                        </a:cubicBezTo>
                        <a:lnTo>
                          <a:pt x="61084" y="0"/>
                        </a:lnTo>
                        <a:cubicBezTo>
                          <a:pt x="75054" y="3175"/>
                          <a:pt x="89025" y="7620"/>
                          <a:pt x="101725" y="13335"/>
                        </a:cubicBezTo>
                        <a:cubicBezTo>
                          <a:pt x="106170" y="15240"/>
                          <a:pt x="110615" y="17145"/>
                          <a:pt x="114425" y="19685"/>
                        </a:cubicBezTo>
                        <a:cubicBezTo>
                          <a:pt x="88390" y="55245"/>
                          <a:pt x="16000" y="166370"/>
                          <a:pt x="19175" y="225425"/>
                        </a:cubicBezTo>
                        <a:close/>
                      </a:path>
                    </a:pathLst>
                  </a:custGeom>
                  <a:solidFill>
                    <a:srgbClr val="E8D1A4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2" name="任意形状 711"/>
                  <p:cNvSpPr/>
                  <p:nvPr/>
                </p:nvSpPr>
                <p:spPr>
                  <a:xfrm>
                    <a:off x="3479165" y="876935"/>
                    <a:ext cx="41275" cy="50641"/>
                  </a:xfrm>
                  <a:custGeom>
                    <a:avLst/>
                    <a:gdLst>
                      <a:gd name="connsiteX0" fmla="*/ 20320 w 41275"/>
                      <a:gd name="connsiteY0" fmla="*/ 2540 h 50641"/>
                      <a:gd name="connsiteX1" fmla="*/ 11430 w 41275"/>
                      <a:gd name="connsiteY1" fmla="*/ 3810 h 50641"/>
                      <a:gd name="connsiteX2" fmla="*/ 0 w 41275"/>
                      <a:gd name="connsiteY2" fmla="*/ 47625 h 50641"/>
                      <a:gd name="connsiteX3" fmla="*/ 635 w 41275"/>
                      <a:gd name="connsiteY3" fmla="*/ 50165 h 50641"/>
                      <a:gd name="connsiteX4" fmla="*/ 3175 w 41275"/>
                      <a:gd name="connsiteY4" fmla="*/ 50165 h 50641"/>
                      <a:gd name="connsiteX5" fmla="*/ 41275 w 41275"/>
                      <a:gd name="connsiteY5" fmla="*/ 24130 h 50641"/>
                      <a:gd name="connsiteX6" fmla="*/ 36195 w 41275"/>
                      <a:gd name="connsiteY6" fmla="*/ 0 h 50641"/>
                      <a:gd name="connsiteX7" fmla="*/ 20320 w 41275"/>
                      <a:gd name="connsiteY7" fmla="*/ 2540 h 50641"/>
                      <a:gd name="connsiteX8" fmla="*/ 20320 w 41275"/>
                      <a:gd name="connsiteY8" fmla="*/ 2540 h 50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75" h="50641">
                        <a:moveTo>
                          <a:pt x="20320" y="2540"/>
                        </a:moveTo>
                        <a:lnTo>
                          <a:pt x="11430" y="3810"/>
                        </a:lnTo>
                        <a:lnTo>
                          <a:pt x="0" y="47625"/>
                        </a:lnTo>
                        <a:cubicBezTo>
                          <a:pt x="0" y="48895"/>
                          <a:pt x="0" y="49530"/>
                          <a:pt x="635" y="50165"/>
                        </a:cubicBezTo>
                        <a:cubicBezTo>
                          <a:pt x="1270" y="50800"/>
                          <a:pt x="2540" y="50800"/>
                          <a:pt x="3175" y="50165"/>
                        </a:cubicBezTo>
                        <a:lnTo>
                          <a:pt x="41275" y="24130"/>
                        </a:lnTo>
                        <a:lnTo>
                          <a:pt x="36195" y="0"/>
                        </a:lnTo>
                        <a:lnTo>
                          <a:pt x="20320" y="2540"/>
                        </a:lnTo>
                        <a:lnTo>
                          <a:pt x="20320" y="2540"/>
                        </a:lnTo>
                        <a:close/>
                      </a:path>
                    </a:pathLst>
                  </a:custGeom>
                  <a:solidFill>
                    <a:srgbClr val="A1CC5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3" name="任意形状 712"/>
                  <p:cNvSpPr/>
                  <p:nvPr/>
                </p:nvSpPr>
                <p:spPr>
                  <a:xfrm>
                    <a:off x="3867150" y="-46990"/>
                    <a:ext cx="349884" cy="540384"/>
                  </a:xfrm>
                  <a:custGeom>
                    <a:avLst/>
                    <a:gdLst>
                      <a:gd name="connsiteX0" fmla="*/ 305435 w 349884"/>
                      <a:gd name="connsiteY0" fmla="*/ 0 h 540384"/>
                      <a:gd name="connsiteX1" fmla="*/ 349885 w 349884"/>
                      <a:gd name="connsiteY1" fmla="*/ 43815 h 540384"/>
                      <a:gd name="connsiteX2" fmla="*/ 0 w 349884"/>
                      <a:gd name="connsiteY2" fmla="*/ 540385 h 540384"/>
                      <a:gd name="connsiteX3" fmla="*/ 305435 w 349884"/>
                      <a:gd name="connsiteY3" fmla="*/ 0 h 540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9884" h="540384">
                        <a:moveTo>
                          <a:pt x="305435" y="0"/>
                        </a:moveTo>
                        <a:cubicBezTo>
                          <a:pt x="305435" y="0"/>
                          <a:pt x="338455" y="19685"/>
                          <a:pt x="349885" y="43815"/>
                        </a:cubicBezTo>
                        <a:lnTo>
                          <a:pt x="0" y="540385"/>
                        </a:lnTo>
                        <a:cubicBezTo>
                          <a:pt x="0" y="540385"/>
                          <a:pt x="331470" y="51435"/>
                          <a:pt x="305435" y="0"/>
                        </a:cubicBezTo>
                        <a:close/>
                      </a:path>
                    </a:pathLst>
                  </a:custGeom>
                  <a:solidFill>
                    <a:srgbClr val="C2EA8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04" name="图形 6"/>
                <p:cNvGrpSpPr/>
                <p:nvPr/>
              </p:nvGrpSpPr>
              <p:grpSpPr>
                <a:xfrm>
                  <a:off x="3479537" y="-104775"/>
                  <a:ext cx="764167" cy="1032351"/>
                  <a:chOff x="3479537" y="-104775"/>
                  <a:chExt cx="764167" cy="1032351"/>
                </a:xfrm>
                <a:noFill/>
              </p:grpSpPr>
              <p:sp>
                <p:nvSpPr>
                  <p:cNvPr id="705" name="任意形状 704"/>
                  <p:cNvSpPr/>
                  <p:nvPr/>
                </p:nvSpPr>
                <p:spPr>
                  <a:xfrm>
                    <a:off x="3479537" y="-104775"/>
                    <a:ext cx="764167" cy="1032351"/>
                  </a:xfrm>
                  <a:custGeom>
                    <a:avLst/>
                    <a:gdLst>
                      <a:gd name="connsiteX0" fmla="*/ 699398 w 764167"/>
                      <a:gd name="connsiteY0" fmla="*/ 40641 h 1032351"/>
                      <a:gd name="connsiteX1" fmla="*/ 764168 w 764167"/>
                      <a:gd name="connsiteY1" fmla="*/ 100331 h 1032351"/>
                      <a:gd name="connsiteX2" fmla="*/ 203463 w 764167"/>
                      <a:gd name="connsiteY2" fmla="*/ 895986 h 1032351"/>
                      <a:gd name="connsiteX3" fmla="*/ 3438 w 764167"/>
                      <a:gd name="connsiteY3" fmla="*/ 1031876 h 1032351"/>
                      <a:gd name="connsiteX4" fmla="*/ 898 w 764167"/>
                      <a:gd name="connsiteY4" fmla="*/ 1031876 h 1032351"/>
                      <a:gd name="connsiteX5" fmla="*/ 263 w 764167"/>
                      <a:gd name="connsiteY5" fmla="*/ 1029336 h 1032351"/>
                      <a:gd name="connsiteX6" fmla="*/ 60588 w 764167"/>
                      <a:gd name="connsiteY6" fmla="*/ 795656 h 1032351"/>
                      <a:gd name="connsiteX7" fmla="*/ 621293 w 764167"/>
                      <a:gd name="connsiteY7" fmla="*/ 1 h 1032351"/>
                      <a:gd name="connsiteX8" fmla="*/ 699398 w 764167"/>
                      <a:gd name="connsiteY8" fmla="*/ 40641 h 103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4167" h="1032351">
                        <a:moveTo>
                          <a:pt x="699398" y="40641"/>
                        </a:moveTo>
                        <a:cubicBezTo>
                          <a:pt x="757818" y="81916"/>
                          <a:pt x="764168" y="100331"/>
                          <a:pt x="764168" y="100331"/>
                        </a:cubicBezTo>
                        <a:lnTo>
                          <a:pt x="203463" y="895986"/>
                        </a:lnTo>
                        <a:lnTo>
                          <a:pt x="3438" y="1031876"/>
                        </a:lnTo>
                        <a:cubicBezTo>
                          <a:pt x="2803" y="1032511"/>
                          <a:pt x="1533" y="1032511"/>
                          <a:pt x="898" y="1031876"/>
                        </a:cubicBezTo>
                        <a:cubicBezTo>
                          <a:pt x="263" y="1031241"/>
                          <a:pt x="-372" y="1030606"/>
                          <a:pt x="263" y="1029336"/>
                        </a:cubicBezTo>
                        <a:lnTo>
                          <a:pt x="60588" y="795656"/>
                        </a:lnTo>
                        <a:lnTo>
                          <a:pt x="621293" y="1"/>
                        </a:lnTo>
                        <a:cubicBezTo>
                          <a:pt x="621293" y="1"/>
                          <a:pt x="640978" y="-634"/>
                          <a:pt x="699398" y="40641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6" name="任意形状 705"/>
                  <p:cNvSpPr/>
                  <p:nvPr/>
                </p:nvSpPr>
                <p:spPr>
                  <a:xfrm>
                    <a:off x="3490595" y="876300"/>
                    <a:ext cx="29845" cy="24764"/>
                  </a:xfrm>
                  <a:custGeom>
                    <a:avLst/>
                    <a:gdLst>
                      <a:gd name="connsiteX0" fmla="*/ 29845 w 29845"/>
                      <a:gd name="connsiteY0" fmla="*/ 24765 h 24764"/>
                      <a:gd name="connsiteX1" fmla="*/ 25400 w 29845"/>
                      <a:gd name="connsiteY1" fmla="*/ 0 h 24764"/>
                      <a:gd name="connsiteX2" fmla="*/ 0 w 29845"/>
                      <a:gd name="connsiteY2" fmla="*/ 4445 h 24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845" h="24764">
                        <a:moveTo>
                          <a:pt x="29845" y="24765"/>
                        </a:moveTo>
                        <a:lnTo>
                          <a:pt x="25400" y="0"/>
                        </a:lnTo>
                        <a:lnTo>
                          <a:pt x="0" y="444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7" name="任意形状 706"/>
                  <p:cNvSpPr/>
                  <p:nvPr/>
                </p:nvSpPr>
                <p:spPr>
                  <a:xfrm>
                    <a:off x="3539490" y="690880"/>
                    <a:ext cx="142875" cy="100329"/>
                  </a:xfrm>
                  <a:custGeom>
                    <a:avLst/>
                    <a:gdLst>
                      <a:gd name="connsiteX0" fmla="*/ 142875 w 142875"/>
                      <a:gd name="connsiteY0" fmla="*/ 100330 h 100329"/>
                      <a:gd name="connsiteX1" fmla="*/ 142875 w 142875"/>
                      <a:gd name="connsiteY1" fmla="*/ 100330 h 100329"/>
                      <a:gd name="connsiteX2" fmla="*/ 121920 w 142875"/>
                      <a:gd name="connsiteY2" fmla="*/ 72390 h 100329"/>
                      <a:gd name="connsiteX3" fmla="*/ 87630 w 142875"/>
                      <a:gd name="connsiteY3" fmla="*/ 40640 h 100329"/>
                      <a:gd name="connsiteX4" fmla="*/ 40640 w 142875"/>
                      <a:gd name="connsiteY4" fmla="*/ 13335 h 100329"/>
                      <a:gd name="connsiteX5" fmla="*/ 0 w 142875"/>
                      <a:gd name="connsiteY5" fmla="*/ 0 h 100329"/>
                      <a:gd name="connsiteX6" fmla="*/ 0 w 142875"/>
                      <a:gd name="connsiteY6" fmla="*/ 0 h 1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2875" h="100329">
                        <a:moveTo>
                          <a:pt x="142875" y="100330"/>
                        </a:moveTo>
                        <a:lnTo>
                          <a:pt x="142875" y="100330"/>
                        </a:lnTo>
                        <a:cubicBezTo>
                          <a:pt x="136525" y="90170"/>
                          <a:pt x="129540" y="81280"/>
                          <a:pt x="121920" y="72390"/>
                        </a:cubicBezTo>
                        <a:cubicBezTo>
                          <a:pt x="111760" y="60325"/>
                          <a:pt x="100330" y="49530"/>
                          <a:pt x="87630" y="40640"/>
                        </a:cubicBezTo>
                        <a:cubicBezTo>
                          <a:pt x="73025" y="29845"/>
                          <a:pt x="57785" y="20320"/>
                          <a:pt x="40640" y="13335"/>
                        </a:cubicBezTo>
                        <a:cubicBezTo>
                          <a:pt x="27305" y="7620"/>
                          <a:pt x="13970" y="3175"/>
                          <a:pt x="0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30" name="任意形状 129"/>
              <p:cNvSpPr/>
              <p:nvPr/>
            </p:nvSpPr>
            <p:spPr>
              <a:xfrm>
                <a:off x="-438150" y="3395836"/>
                <a:ext cx="3980756" cy="4299728"/>
              </a:xfrm>
              <a:custGeom>
                <a:avLst/>
                <a:gdLst>
                  <a:gd name="connsiteX0" fmla="*/ 3834765 w 3980756"/>
                  <a:gd name="connsiteY0" fmla="*/ 2382028 h 4299728"/>
                  <a:gd name="connsiteX1" fmla="*/ 3827780 w 3980756"/>
                  <a:gd name="connsiteY1" fmla="*/ 2369328 h 4299728"/>
                  <a:gd name="connsiteX2" fmla="*/ 3826510 w 3980756"/>
                  <a:gd name="connsiteY2" fmla="*/ 2367423 h 4299728"/>
                  <a:gd name="connsiteX3" fmla="*/ 3702685 w 3980756"/>
                  <a:gd name="connsiteY3" fmla="*/ 2190893 h 4299728"/>
                  <a:gd name="connsiteX4" fmla="*/ 3519805 w 3980756"/>
                  <a:gd name="connsiteY4" fmla="*/ 1981343 h 4299728"/>
                  <a:gd name="connsiteX5" fmla="*/ 2731770 w 3980756"/>
                  <a:gd name="connsiteY5" fmla="*/ 895493 h 4299728"/>
                  <a:gd name="connsiteX6" fmla="*/ 2594610 w 3980756"/>
                  <a:gd name="connsiteY6" fmla="*/ 629428 h 4299728"/>
                  <a:gd name="connsiteX7" fmla="*/ 2425065 w 3980756"/>
                  <a:gd name="connsiteY7" fmla="*/ 301133 h 4299728"/>
                  <a:gd name="connsiteX8" fmla="*/ 2418080 w 3980756"/>
                  <a:gd name="connsiteY8" fmla="*/ 297323 h 4299728"/>
                  <a:gd name="connsiteX9" fmla="*/ 2252980 w 3980756"/>
                  <a:gd name="connsiteY9" fmla="*/ 317008 h 4299728"/>
                  <a:gd name="connsiteX10" fmla="*/ 2207895 w 3980756"/>
                  <a:gd name="connsiteY10" fmla="*/ 240173 h 4299728"/>
                  <a:gd name="connsiteX11" fmla="*/ 2200910 w 3980756"/>
                  <a:gd name="connsiteY11" fmla="*/ 236998 h 4299728"/>
                  <a:gd name="connsiteX12" fmla="*/ 1653540 w 3980756"/>
                  <a:gd name="connsiteY12" fmla="*/ 347488 h 4299728"/>
                  <a:gd name="connsiteX13" fmla="*/ 1419860 w 3980756"/>
                  <a:gd name="connsiteY13" fmla="*/ 49673 h 4299728"/>
                  <a:gd name="connsiteX14" fmla="*/ 1171575 w 3980756"/>
                  <a:gd name="connsiteY14" fmla="*/ 2683 h 4299728"/>
                  <a:gd name="connsiteX15" fmla="*/ 1170940 w 3980756"/>
                  <a:gd name="connsiteY15" fmla="*/ 2683 h 4299728"/>
                  <a:gd name="connsiteX16" fmla="*/ 1059180 w 3980756"/>
                  <a:gd name="connsiteY16" fmla="*/ 24908 h 4299728"/>
                  <a:gd name="connsiteX17" fmla="*/ 953770 w 3980756"/>
                  <a:gd name="connsiteY17" fmla="*/ 66818 h 4299728"/>
                  <a:gd name="connsiteX18" fmla="*/ 950595 w 3980756"/>
                  <a:gd name="connsiteY18" fmla="*/ 68723 h 4299728"/>
                  <a:gd name="connsiteX19" fmla="*/ 768985 w 3980756"/>
                  <a:gd name="connsiteY19" fmla="*/ 241443 h 4299728"/>
                  <a:gd name="connsiteX20" fmla="*/ 734060 w 3980756"/>
                  <a:gd name="connsiteY20" fmla="*/ 618633 h 4299728"/>
                  <a:gd name="connsiteX21" fmla="*/ 213995 w 3980756"/>
                  <a:gd name="connsiteY21" fmla="*/ 822468 h 4299728"/>
                  <a:gd name="connsiteX22" fmla="*/ 210185 w 3980756"/>
                  <a:gd name="connsiteY22" fmla="*/ 828818 h 4299728"/>
                  <a:gd name="connsiteX23" fmla="*/ 213360 w 3980756"/>
                  <a:gd name="connsiteY23" fmla="*/ 917718 h 4299728"/>
                  <a:gd name="connsiteX24" fmla="*/ 63500 w 3980756"/>
                  <a:gd name="connsiteY24" fmla="*/ 990743 h 4299728"/>
                  <a:gd name="connsiteX25" fmla="*/ 59690 w 3980756"/>
                  <a:gd name="connsiteY25" fmla="*/ 997728 h 4299728"/>
                  <a:gd name="connsiteX26" fmla="*/ 95250 w 3980756"/>
                  <a:gd name="connsiteY26" fmla="*/ 1365393 h 4299728"/>
                  <a:gd name="connsiteX27" fmla="*/ 118110 w 3980756"/>
                  <a:gd name="connsiteY27" fmla="*/ 1600978 h 4299728"/>
                  <a:gd name="connsiteX28" fmla="*/ 118110 w 3980756"/>
                  <a:gd name="connsiteY28" fmla="*/ 1600978 h 4299728"/>
                  <a:gd name="connsiteX29" fmla="*/ 50165 w 3980756"/>
                  <a:gd name="connsiteY29" fmla="*/ 3003058 h 4299728"/>
                  <a:gd name="connsiteX30" fmla="*/ 9525 w 3980756"/>
                  <a:gd name="connsiteY30" fmla="*/ 3278013 h 4299728"/>
                  <a:gd name="connsiteX31" fmla="*/ 635 w 3980756"/>
                  <a:gd name="connsiteY31" fmla="*/ 3493913 h 4299728"/>
                  <a:gd name="connsiteX32" fmla="*/ 0 w 3980756"/>
                  <a:gd name="connsiteY32" fmla="*/ 3496453 h 4299728"/>
                  <a:gd name="connsiteX33" fmla="*/ 1270 w 3980756"/>
                  <a:gd name="connsiteY33" fmla="*/ 3511058 h 4299728"/>
                  <a:gd name="connsiteX34" fmla="*/ 266700 w 3980756"/>
                  <a:gd name="connsiteY34" fmla="*/ 4137803 h 4299728"/>
                  <a:gd name="connsiteX35" fmla="*/ 758190 w 3980756"/>
                  <a:gd name="connsiteY35" fmla="*/ 4299728 h 4299728"/>
                  <a:gd name="connsiteX36" fmla="*/ 1155065 w 3980756"/>
                  <a:gd name="connsiteY36" fmla="*/ 4236863 h 4299728"/>
                  <a:gd name="connsiteX37" fmla="*/ 1365885 w 3980756"/>
                  <a:gd name="connsiteY37" fmla="*/ 4252738 h 4299728"/>
                  <a:gd name="connsiteX38" fmla="*/ 2256155 w 3980756"/>
                  <a:gd name="connsiteY38" fmla="*/ 4093988 h 4299728"/>
                  <a:gd name="connsiteX39" fmla="*/ 3258820 w 3980756"/>
                  <a:gd name="connsiteY39" fmla="*/ 3617738 h 4299728"/>
                  <a:gd name="connsiteX40" fmla="*/ 3952240 w 3980756"/>
                  <a:gd name="connsiteY40" fmla="*/ 3053223 h 4299728"/>
                  <a:gd name="connsiteX41" fmla="*/ 3834765 w 3980756"/>
                  <a:gd name="connsiteY41" fmla="*/ 2382028 h 429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80756" h="4299728">
                    <a:moveTo>
                      <a:pt x="3834765" y="2382028"/>
                    </a:moveTo>
                    <a:cubicBezTo>
                      <a:pt x="3830955" y="2374408"/>
                      <a:pt x="3828415" y="2369963"/>
                      <a:pt x="3827780" y="2369328"/>
                    </a:cubicBezTo>
                    <a:cubicBezTo>
                      <a:pt x="3827145" y="2368693"/>
                      <a:pt x="3826510" y="2368058"/>
                      <a:pt x="3826510" y="2367423"/>
                    </a:cubicBezTo>
                    <a:cubicBezTo>
                      <a:pt x="3790950" y="2308368"/>
                      <a:pt x="3749675" y="2249313"/>
                      <a:pt x="3702685" y="2190893"/>
                    </a:cubicBezTo>
                    <a:cubicBezTo>
                      <a:pt x="3651885" y="2128028"/>
                      <a:pt x="3590290" y="2060083"/>
                      <a:pt x="3519805" y="1981343"/>
                    </a:cubicBezTo>
                    <a:cubicBezTo>
                      <a:pt x="3298190" y="1736868"/>
                      <a:pt x="2997835" y="1404763"/>
                      <a:pt x="2731770" y="895493"/>
                    </a:cubicBezTo>
                    <a:cubicBezTo>
                      <a:pt x="2687320" y="809133"/>
                      <a:pt x="2641600" y="720868"/>
                      <a:pt x="2594610" y="629428"/>
                    </a:cubicBezTo>
                    <a:cubicBezTo>
                      <a:pt x="2540000" y="523383"/>
                      <a:pt x="2483485" y="414163"/>
                      <a:pt x="2425065" y="301133"/>
                    </a:cubicBezTo>
                    <a:cubicBezTo>
                      <a:pt x="2423795" y="298593"/>
                      <a:pt x="2421255" y="297323"/>
                      <a:pt x="2418080" y="297323"/>
                    </a:cubicBezTo>
                    <a:cubicBezTo>
                      <a:pt x="2417445" y="297323"/>
                      <a:pt x="2349500" y="303038"/>
                      <a:pt x="2252980" y="317008"/>
                    </a:cubicBezTo>
                    <a:cubicBezTo>
                      <a:pt x="2226945" y="269383"/>
                      <a:pt x="2208530" y="241443"/>
                      <a:pt x="2207895" y="240173"/>
                    </a:cubicBezTo>
                    <a:cubicBezTo>
                      <a:pt x="2206625" y="237633"/>
                      <a:pt x="2203450" y="236998"/>
                      <a:pt x="2200910" y="236998"/>
                    </a:cubicBezTo>
                    <a:cubicBezTo>
                      <a:pt x="2198370" y="237633"/>
                      <a:pt x="2002790" y="262398"/>
                      <a:pt x="1653540" y="347488"/>
                    </a:cubicBezTo>
                    <a:cubicBezTo>
                      <a:pt x="1642110" y="311928"/>
                      <a:pt x="1577340" y="136033"/>
                      <a:pt x="1419860" y="49673"/>
                    </a:cubicBezTo>
                    <a:cubicBezTo>
                      <a:pt x="1346200" y="9033"/>
                      <a:pt x="1263015" y="-6842"/>
                      <a:pt x="1171575" y="2683"/>
                    </a:cubicBezTo>
                    <a:cubicBezTo>
                      <a:pt x="1171575" y="2683"/>
                      <a:pt x="1171575" y="2683"/>
                      <a:pt x="1170940" y="2683"/>
                    </a:cubicBezTo>
                    <a:cubicBezTo>
                      <a:pt x="1134745" y="6493"/>
                      <a:pt x="1097280" y="13478"/>
                      <a:pt x="1059180" y="24908"/>
                    </a:cubicBezTo>
                    <a:cubicBezTo>
                      <a:pt x="1021080" y="36338"/>
                      <a:pt x="986155" y="50308"/>
                      <a:pt x="953770" y="66818"/>
                    </a:cubicBezTo>
                    <a:cubicBezTo>
                      <a:pt x="952500" y="66818"/>
                      <a:pt x="951230" y="67453"/>
                      <a:pt x="950595" y="68723"/>
                    </a:cubicBezTo>
                    <a:cubicBezTo>
                      <a:pt x="869950" y="110633"/>
                      <a:pt x="808990" y="168418"/>
                      <a:pt x="768985" y="241443"/>
                    </a:cubicBezTo>
                    <a:cubicBezTo>
                      <a:pt x="683260" y="399558"/>
                      <a:pt x="724535" y="582438"/>
                      <a:pt x="734060" y="618633"/>
                    </a:cubicBezTo>
                    <a:cubicBezTo>
                      <a:pt x="394335" y="736743"/>
                      <a:pt x="216535" y="821198"/>
                      <a:pt x="213995" y="822468"/>
                    </a:cubicBezTo>
                    <a:cubicBezTo>
                      <a:pt x="211455" y="823738"/>
                      <a:pt x="210185" y="826278"/>
                      <a:pt x="210185" y="828818"/>
                    </a:cubicBezTo>
                    <a:cubicBezTo>
                      <a:pt x="210185" y="830723"/>
                      <a:pt x="209550" y="863743"/>
                      <a:pt x="213360" y="917718"/>
                    </a:cubicBezTo>
                    <a:cubicBezTo>
                      <a:pt x="124460" y="958358"/>
                      <a:pt x="64135" y="990108"/>
                      <a:pt x="63500" y="990743"/>
                    </a:cubicBezTo>
                    <a:cubicBezTo>
                      <a:pt x="60960" y="992013"/>
                      <a:pt x="59690" y="995188"/>
                      <a:pt x="59690" y="997728"/>
                    </a:cubicBezTo>
                    <a:cubicBezTo>
                      <a:pt x="72390" y="1124093"/>
                      <a:pt x="83820" y="1246648"/>
                      <a:pt x="95250" y="1365393"/>
                    </a:cubicBezTo>
                    <a:cubicBezTo>
                      <a:pt x="102870" y="1445403"/>
                      <a:pt x="110490" y="1524143"/>
                      <a:pt x="118110" y="1600978"/>
                    </a:cubicBezTo>
                    <a:cubicBezTo>
                      <a:pt x="118110" y="1600978"/>
                      <a:pt x="118110" y="1600978"/>
                      <a:pt x="118110" y="1600978"/>
                    </a:cubicBezTo>
                    <a:cubicBezTo>
                      <a:pt x="181610" y="2203593"/>
                      <a:pt x="105410" y="2665873"/>
                      <a:pt x="50165" y="3003058"/>
                    </a:cubicBezTo>
                    <a:cubicBezTo>
                      <a:pt x="33020" y="3107833"/>
                      <a:pt x="18415" y="3198003"/>
                      <a:pt x="9525" y="3278013"/>
                    </a:cubicBezTo>
                    <a:cubicBezTo>
                      <a:pt x="1270" y="3352943"/>
                      <a:pt x="-1270" y="3424698"/>
                      <a:pt x="635" y="3493913"/>
                    </a:cubicBezTo>
                    <a:cubicBezTo>
                      <a:pt x="635" y="3494548"/>
                      <a:pt x="0" y="3495183"/>
                      <a:pt x="0" y="3496453"/>
                    </a:cubicBezTo>
                    <a:cubicBezTo>
                      <a:pt x="0" y="3497088"/>
                      <a:pt x="0" y="3502168"/>
                      <a:pt x="1270" y="3511058"/>
                    </a:cubicBezTo>
                    <a:cubicBezTo>
                      <a:pt x="12700" y="3784108"/>
                      <a:pt x="103505" y="4001913"/>
                      <a:pt x="266700" y="4137803"/>
                    </a:cubicBezTo>
                    <a:cubicBezTo>
                      <a:pt x="395605" y="4245753"/>
                      <a:pt x="561975" y="4299728"/>
                      <a:pt x="758190" y="4299728"/>
                    </a:cubicBezTo>
                    <a:cubicBezTo>
                      <a:pt x="879475" y="4299728"/>
                      <a:pt x="1012825" y="4278773"/>
                      <a:pt x="1155065" y="4236863"/>
                    </a:cubicBezTo>
                    <a:cubicBezTo>
                      <a:pt x="1220470" y="4247658"/>
                      <a:pt x="1290320" y="4252738"/>
                      <a:pt x="1365885" y="4252738"/>
                    </a:cubicBezTo>
                    <a:cubicBezTo>
                      <a:pt x="1604645" y="4252738"/>
                      <a:pt x="1896745" y="4200033"/>
                      <a:pt x="2256155" y="4093988"/>
                    </a:cubicBezTo>
                    <a:cubicBezTo>
                      <a:pt x="2729865" y="3954288"/>
                      <a:pt x="3054350" y="3801253"/>
                      <a:pt x="3258820" y="3617738"/>
                    </a:cubicBezTo>
                    <a:cubicBezTo>
                      <a:pt x="3630930" y="3507883"/>
                      <a:pt x="3870960" y="3312938"/>
                      <a:pt x="3952240" y="3053223"/>
                    </a:cubicBezTo>
                    <a:cubicBezTo>
                      <a:pt x="4015105" y="2850658"/>
                      <a:pt x="3973195" y="2618248"/>
                      <a:pt x="3834765" y="2382028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形状 130"/>
              <p:cNvSpPr/>
              <p:nvPr/>
            </p:nvSpPr>
            <p:spPr>
              <a:xfrm>
                <a:off x="10149507" y="-454992"/>
                <a:ext cx="2232054" cy="2232054"/>
              </a:xfrm>
              <a:custGeom>
                <a:avLst/>
                <a:gdLst>
                  <a:gd name="connsiteX0" fmla="*/ 1248107 w 2232054"/>
                  <a:gd name="connsiteY0" fmla="*/ 7952 h 2232054"/>
                  <a:gd name="connsiteX1" fmla="*/ 7952 w 2232054"/>
                  <a:gd name="connsiteY1" fmla="*/ 983947 h 2232054"/>
                  <a:gd name="connsiteX2" fmla="*/ 983948 w 2232054"/>
                  <a:gd name="connsiteY2" fmla="*/ 2224102 h 2232054"/>
                  <a:gd name="connsiteX3" fmla="*/ 2224102 w 2232054"/>
                  <a:gd name="connsiteY3" fmla="*/ 1248107 h 2232054"/>
                  <a:gd name="connsiteX4" fmla="*/ 1248107 w 2232054"/>
                  <a:gd name="connsiteY4" fmla="*/ 7952 h 223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054" h="2232054">
                    <a:moveTo>
                      <a:pt x="1248107" y="7952"/>
                    </a:moveTo>
                    <a:cubicBezTo>
                      <a:pt x="637237" y="-65073"/>
                      <a:pt x="80977" y="373077"/>
                      <a:pt x="7952" y="983947"/>
                    </a:cubicBezTo>
                    <a:cubicBezTo>
                      <a:pt x="-65073" y="1594817"/>
                      <a:pt x="373077" y="2151077"/>
                      <a:pt x="983948" y="2224102"/>
                    </a:cubicBezTo>
                    <a:cubicBezTo>
                      <a:pt x="1594817" y="2297127"/>
                      <a:pt x="2151077" y="1858977"/>
                      <a:pt x="2224102" y="1248107"/>
                    </a:cubicBezTo>
                    <a:cubicBezTo>
                      <a:pt x="2297127" y="637237"/>
                      <a:pt x="1858977" y="80977"/>
                      <a:pt x="1248107" y="7952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形状 131"/>
              <p:cNvSpPr/>
              <p:nvPr/>
            </p:nvSpPr>
            <p:spPr>
              <a:xfrm>
                <a:off x="8150563" y="-239545"/>
                <a:ext cx="1498308" cy="1668930"/>
              </a:xfrm>
              <a:custGeom>
                <a:avLst/>
                <a:gdLst>
                  <a:gd name="connsiteX0" fmla="*/ 1431586 w 1498308"/>
                  <a:gd name="connsiteY0" fmla="*/ 381150 h 1668930"/>
                  <a:gd name="connsiteX1" fmla="*/ 1089956 w 1498308"/>
                  <a:gd name="connsiteY1" fmla="*/ 285900 h 1668930"/>
                  <a:gd name="connsiteX2" fmla="*/ 1088052 w 1498308"/>
                  <a:gd name="connsiteY2" fmla="*/ 295425 h 1668930"/>
                  <a:gd name="connsiteX3" fmla="*/ 1221402 w 1498308"/>
                  <a:gd name="connsiteY3" fmla="*/ 494180 h 1668930"/>
                  <a:gd name="connsiteX4" fmla="*/ 1187111 w 1498308"/>
                  <a:gd name="connsiteY4" fmla="*/ 515770 h 1668930"/>
                  <a:gd name="connsiteX5" fmla="*/ 940096 w 1498308"/>
                  <a:gd name="connsiteY5" fmla="*/ 316380 h 1668930"/>
                  <a:gd name="connsiteX6" fmla="*/ 972481 w 1498308"/>
                  <a:gd name="connsiteY6" fmla="*/ 233830 h 1668930"/>
                  <a:gd name="connsiteX7" fmla="*/ 1022646 w 1498308"/>
                  <a:gd name="connsiteY7" fmla="*/ 237005 h 1668930"/>
                  <a:gd name="connsiteX8" fmla="*/ 1029631 w 1498308"/>
                  <a:gd name="connsiteY8" fmla="*/ 232560 h 1668930"/>
                  <a:gd name="connsiteX9" fmla="*/ 1042967 w 1498308"/>
                  <a:gd name="connsiteY9" fmla="*/ 198905 h 1668930"/>
                  <a:gd name="connsiteX10" fmla="*/ 1042967 w 1498308"/>
                  <a:gd name="connsiteY10" fmla="*/ 193825 h 1668930"/>
                  <a:gd name="connsiteX11" fmla="*/ 973117 w 1498308"/>
                  <a:gd name="connsiteY11" fmla="*/ 146835 h 1668930"/>
                  <a:gd name="connsiteX12" fmla="*/ 889931 w 1498308"/>
                  <a:gd name="connsiteY12" fmla="*/ 133500 h 1668930"/>
                  <a:gd name="connsiteX13" fmla="*/ 886756 w 1498308"/>
                  <a:gd name="connsiteY13" fmla="*/ 137310 h 1668930"/>
                  <a:gd name="connsiteX14" fmla="*/ 873421 w 1498308"/>
                  <a:gd name="connsiteY14" fmla="*/ 170965 h 1668930"/>
                  <a:gd name="connsiteX15" fmla="*/ 875327 w 1498308"/>
                  <a:gd name="connsiteY15" fmla="*/ 179220 h 1668930"/>
                  <a:gd name="connsiteX16" fmla="*/ 914061 w 1498308"/>
                  <a:gd name="connsiteY16" fmla="*/ 211605 h 1668930"/>
                  <a:gd name="connsiteX17" fmla="*/ 881677 w 1498308"/>
                  <a:gd name="connsiteY17" fmla="*/ 294155 h 1668930"/>
                  <a:gd name="connsiteX18" fmla="*/ 564811 w 1498308"/>
                  <a:gd name="connsiteY18" fmla="*/ 270025 h 1668930"/>
                  <a:gd name="connsiteX19" fmla="*/ 554652 w 1498308"/>
                  <a:gd name="connsiteY19" fmla="*/ 231290 h 1668930"/>
                  <a:gd name="connsiteX20" fmla="*/ 788331 w 1498308"/>
                  <a:gd name="connsiteY20" fmla="*/ 177950 h 1668930"/>
                  <a:gd name="connsiteX21" fmla="*/ 793411 w 1498308"/>
                  <a:gd name="connsiteY21" fmla="*/ 169695 h 1668930"/>
                  <a:gd name="connsiteX22" fmla="*/ 479721 w 1498308"/>
                  <a:gd name="connsiteY22" fmla="*/ 5230 h 1668930"/>
                  <a:gd name="connsiteX23" fmla="*/ 232071 w 1498308"/>
                  <a:gd name="connsiteY23" fmla="*/ 270025 h 1668930"/>
                  <a:gd name="connsiteX24" fmla="*/ 234611 w 1498308"/>
                  <a:gd name="connsiteY24" fmla="*/ 275740 h 1668930"/>
                  <a:gd name="connsiteX25" fmla="*/ 239692 w 1498308"/>
                  <a:gd name="connsiteY25" fmla="*/ 277645 h 1668930"/>
                  <a:gd name="connsiteX26" fmla="*/ 240327 w 1498308"/>
                  <a:gd name="connsiteY26" fmla="*/ 277645 h 1668930"/>
                  <a:gd name="connsiteX27" fmla="*/ 458131 w 1498308"/>
                  <a:gd name="connsiteY27" fmla="*/ 249070 h 1668930"/>
                  <a:gd name="connsiteX28" fmla="*/ 465752 w 1498308"/>
                  <a:gd name="connsiteY28" fmla="*/ 297330 h 1668930"/>
                  <a:gd name="connsiteX29" fmla="*/ 424477 w 1498308"/>
                  <a:gd name="connsiteY29" fmla="*/ 313205 h 1668930"/>
                  <a:gd name="connsiteX30" fmla="*/ 85386 w 1498308"/>
                  <a:gd name="connsiteY30" fmla="*/ 663090 h 1668930"/>
                  <a:gd name="connsiteX31" fmla="*/ 68877 w 1498308"/>
                  <a:gd name="connsiteY31" fmla="*/ 1084730 h 1668930"/>
                  <a:gd name="connsiteX32" fmla="*/ 26967 w 1498308"/>
                  <a:gd name="connsiteY32" fmla="*/ 1344445 h 1668930"/>
                  <a:gd name="connsiteX33" fmla="*/ 122217 w 1498308"/>
                  <a:gd name="connsiteY33" fmla="*/ 1377465 h 1668930"/>
                  <a:gd name="connsiteX34" fmla="*/ 233342 w 1498308"/>
                  <a:gd name="connsiteY34" fmla="*/ 1355240 h 1668930"/>
                  <a:gd name="connsiteX35" fmla="*/ 442892 w 1498308"/>
                  <a:gd name="connsiteY35" fmla="*/ 1489860 h 1668930"/>
                  <a:gd name="connsiteX36" fmla="*/ 677842 w 1498308"/>
                  <a:gd name="connsiteY36" fmla="*/ 1534945 h 1668930"/>
                  <a:gd name="connsiteX37" fmla="*/ 688002 w 1498308"/>
                  <a:gd name="connsiteY37" fmla="*/ 1534945 h 1668930"/>
                  <a:gd name="connsiteX38" fmla="*/ 846117 w 1498308"/>
                  <a:gd name="connsiteY38" fmla="*/ 1668930 h 1668930"/>
                  <a:gd name="connsiteX39" fmla="*/ 846752 w 1498308"/>
                  <a:gd name="connsiteY39" fmla="*/ 1668930 h 1668930"/>
                  <a:gd name="connsiteX40" fmla="*/ 993436 w 1498308"/>
                  <a:gd name="connsiteY40" fmla="*/ 1451125 h 1668930"/>
                  <a:gd name="connsiteX41" fmla="*/ 1270296 w 1498308"/>
                  <a:gd name="connsiteY41" fmla="*/ 1132355 h 1668930"/>
                  <a:gd name="connsiteX42" fmla="*/ 1242992 w 1498308"/>
                  <a:gd name="connsiteY42" fmla="*/ 604670 h 1668930"/>
                  <a:gd name="connsiteX43" fmla="*/ 1281727 w 1498308"/>
                  <a:gd name="connsiteY43" fmla="*/ 574825 h 1668930"/>
                  <a:gd name="connsiteX44" fmla="*/ 1420792 w 1498308"/>
                  <a:gd name="connsiteY44" fmla="*/ 745005 h 1668930"/>
                  <a:gd name="connsiteX45" fmla="*/ 1425871 w 1498308"/>
                  <a:gd name="connsiteY45" fmla="*/ 747545 h 1668930"/>
                  <a:gd name="connsiteX46" fmla="*/ 1425871 w 1498308"/>
                  <a:gd name="connsiteY46" fmla="*/ 747545 h 1668930"/>
                  <a:gd name="connsiteX47" fmla="*/ 1430952 w 1498308"/>
                  <a:gd name="connsiteY47" fmla="*/ 745005 h 1668930"/>
                  <a:gd name="connsiteX48" fmla="*/ 1431586 w 1498308"/>
                  <a:gd name="connsiteY48" fmla="*/ 381150 h 166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498308" h="1668930">
                    <a:moveTo>
                      <a:pt x="1431586" y="381150"/>
                    </a:moveTo>
                    <a:cubicBezTo>
                      <a:pt x="1262677" y="167155"/>
                      <a:pt x="1091861" y="284630"/>
                      <a:pt x="1089956" y="285900"/>
                    </a:cubicBezTo>
                    <a:cubicBezTo>
                      <a:pt x="1086781" y="287805"/>
                      <a:pt x="1086146" y="292250"/>
                      <a:pt x="1088052" y="295425"/>
                    </a:cubicBezTo>
                    <a:cubicBezTo>
                      <a:pt x="1133136" y="367815"/>
                      <a:pt x="1178856" y="435125"/>
                      <a:pt x="1221402" y="494180"/>
                    </a:cubicBezTo>
                    <a:lnTo>
                      <a:pt x="1187111" y="515770"/>
                    </a:lnTo>
                    <a:cubicBezTo>
                      <a:pt x="1124881" y="431950"/>
                      <a:pt x="1041061" y="362100"/>
                      <a:pt x="940096" y="316380"/>
                    </a:cubicBezTo>
                    <a:lnTo>
                      <a:pt x="972481" y="233830"/>
                    </a:lnTo>
                    <a:lnTo>
                      <a:pt x="1022646" y="237005"/>
                    </a:lnTo>
                    <a:cubicBezTo>
                      <a:pt x="1026456" y="237005"/>
                      <a:pt x="1028361" y="235100"/>
                      <a:pt x="1029631" y="232560"/>
                    </a:cubicBezTo>
                    <a:lnTo>
                      <a:pt x="1042967" y="198905"/>
                    </a:lnTo>
                    <a:cubicBezTo>
                      <a:pt x="1043602" y="197000"/>
                      <a:pt x="1043602" y="195730"/>
                      <a:pt x="1042967" y="193825"/>
                    </a:cubicBezTo>
                    <a:cubicBezTo>
                      <a:pt x="1042331" y="191285"/>
                      <a:pt x="1033442" y="170965"/>
                      <a:pt x="973117" y="146835"/>
                    </a:cubicBezTo>
                    <a:cubicBezTo>
                      <a:pt x="912792" y="122705"/>
                      <a:pt x="892471" y="132230"/>
                      <a:pt x="889931" y="133500"/>
                    </a:cubicBezTo>
                    <a:cubicBezTo>
                      <a:pt x="888661" y="134135"/>
                      <a:pt x="887392" y="135405"/>
                      <a:pt x="886756" y="137310"/>
                    </a:cubicBezTo>
                    <a:lnTo>
                      <a:pt x="873421" y="170965"/>
                    </a:lnTo>
                    <a:cubicBezTo>
                      <a:pt x="872152" y="174140"/>
                      <a:pt x="873421" y="177315"/>
                      <a:pt x="875327" y="179220"/>
                    </a:cubicBezTo>
                    <a:lnTo>
                      <a:pt x="914061" y="211605"/>
                    </a:lnTo>
                    <a:lnTo>
                      <a:pt x="881677" y="294155"/>
                    </a:lnTo>
                    <a:cubicBezTo>
                      <a:pt x="778806" y="259230"/>
                      <a:pt x="670221" y="250975"/>
                      <a:pt x="564811" y="270025"/>
                    </a:cubicBezTo>
                    <a:lnTo>
                      <a:pt x="554652" y="231290"/>
                    </a:lnTo>
                    <a:cubicBezTo>
                      <a:pt x="626406" y="217320"/>
                      <a:pt x="705781" y="200175"/>
                      <a:pt x="788331" y="177950"/>
                    </a:cubicBezTo>
                    <a:cubicBezTo>
                      <a:pt x="792142" y="176680"/>
                      <a:pt x="794046" y="173505"/>
                      <a:pt x="793411" y="169695"/>
                    </a:cubicBezTo>
                    <a:cubicBezTo>
                      <a:pt x="792777" y="167790"/>
                      <a:pt x="748961" y="-34775"/>
                      <a:pt x="479721" y="5230"/>
                    </a:cubicBezTo>
                    <a:cubicBezTo>
                      <a:pt x="240961" y="40790"/>
                      <a:pt x="232071" y="268120"/>
                      <a:pt x="232071" y="270025"/>
                    </a:cubicBezTo>
                    <a:cubicBezTo>
                      <a:pt x="232071" y="271930"/>
                      <a:pt x="232706" y="273835"/>
                      <a:pt x="234611" y="275740"/>
                    </a:cubicBezTo>
                    <a:cubicBezTo>
                      <a:pt x="235881" y="277010"/>
                      <a:pt x="237786" y="277645"/>
                      <a:pt x="239692" y="277645"/>
                    </a:cubicBezTo>
                    <a:cubicBezTo>
                      <a:pt x="239692" y="277645"/>
                      <a:pt x="240327" y="277645"/>
                      <a:pt x="240327" y="277645"/>
                    </a:cubicBezTo>
                    <a:cubicBezTo>
                      <a:pt x="241596" y="277645"/>
                      <a:pt x="328592" y="270025"/>
                      <a:pt x="458131" y="249070"/>
                    </a:cubicBezTo>
                    <a:lnTo>
                      <a:pt x="465752" y="297330"/>
                    </a:lnTo>
                    <a:cubicBezTo>
                      <a:pt x="451781" y="302410"/>
                      <a:pt x="437811" y="307490"/>
                      <a:pt x="424477" y="313205"/>
                    </a:cubicBezTo>
                    <a:cubicBezTo>
                      <a:pt x="268267" y="380515"/>
                      <a:pt x="147617" y="504975"/>
                      <a:pt x="85386" y="663090"/>
                    </a:cubicBezTo>
                    <a:cubicBezTo>
                      <a:pt x="31411" y="799615"/>
                      <a:pt x="26331" y="946935"/>
                      <a:pt x="68877" y="1084730"/>
                    </a:cubicBezTo>
                    <a:cubicBezTo>
                      <a:pt x="25061" y="1157755"/>
                      <a:pt x="-35898" y="1285390"/>
                      <a:pt x="26967" y="1344445"/>
                    </a:cubicBezTo>
                    <a:cubicBezTo>
                      <a:pt x="53636" y="1368575"/>
                      <a:pt x="87927" y="1377465"/>
                      <a:pt x="122217" y="1377465"/>
                    </a:cubicBezTo>
                    <a:cubicBezTo>
                      <a:pt x="162856" y="1377465"/>
                      <a:pt x="204131" y="1366035"/>
                      <a:pt x="233342" y="1355240"/>
                    </a:cubicBezTo>
                    <a:cubicBezTo>
                      <a:pt x="292396" y="1413025"/>
                      <a:pt x="363517" y="1458745"/>
                      <a:pt x="442892" y="1489860"/>
                    </a:cubicBezTo>
                    <a:cubicBezTo>
                      <a:pt x="519092" y="1519705"/>
                      <a:pt x="598467" y="1534945"/>
                      <a:pt x="677842" y="1534945"/>
                    </a:cubicBezTo>
                    <a:cubicBezTo>
                      <a:pt x="681017" y="1534945"/>
                      <a:pt x="684827" y="1534945"/>
                      <a:pt x="688002" y="1534945"/>
                    </a:cubicBezTo>
                    <a:cubicBezTo>
                      <a:pt x="714036" y="1586380"/>
                      <a:pt x="767377" y="1668295"/>
                      <a:pt x="846117" y="1668930"/>
                    </a:cubicBezTo>
                    <a:cubicBezTo>
                      <a:pt x="846117" y="1668930"/>
                      <a:pt x="846117" y="1668930"/>
                      <a:pt x="846752" y="1668930"/>
                    </a:cubicBezTo>
                    <a:cubicBezTo>
                      <a:pt x="933111" y="1668930"/>
                      <a:pt x="975656" y="1534310"/>
                      <a:pt x="993436" y="1451125"/>
                    </a:cubicBezTo>
                    <a:cubicBezTo>
                      <a:pt x="1119167" y="1380005"/>
                      <a:pt x="1216321" y="1268880"/>
                      <a:pt x="1270296" y="1132355"/>
                    </a:cubicBezTo>
                    <a:cubicBezTo>
                      <a:pt x="1340781" y="953920"/>
                      <a:pt x="1324906" y="762785"/>
                      <a:pt x="1242992" y="604670"/>
                    </a:cubicBezTo>
                    <a:lnTo>
                      <a:pt x="1281727" y="574825"/>
                    </a:lnTo>
                    <a:cubicBezTo>
                      <a:pt x="1361102" y="678965"/>
                      <a:pt x="1419521" y="743735"/>
                      <a:pt x="1420792" y="745005"/>
                    </a:cubicBezTo>
                    <a:cubicBezTo>
                      <a:pt x="1422061" y="746275"/>
                      <a:pt x="1423967" y="747545"/>
                      <a:pt x="1425871" y="747545"/>
                    </a:cubicBezTo>
                    <a:cubicBezTo>
                      <a:pt x="1425871" y="747545"/>
                      <a:pt x="1425871" y="747545"/>
                      <a:pt x="1425871" y="747545"/>
                    </a:cubicBezTo>
                    <a:cubicBezTo>
                      <a:pt x="1427777" y="747545"/>
                      <a:pt x="1429681" y="746910"/>
                      <a:pt x="1430952" y="745005"/>
                    </a:cubicBezTo>
                    <a:cubicBezTo>
                      <a:pt x="1432221" y="742465"/>
                      <a:pt x="1581446" y="570380"/>
                      <a:pt x="1431586" y="381150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形状 132"/>
              <p:cNvSpPr/>
              <p:nvPr/>
            </p:nvSpPr>
            <p:spPr>
              <a:xfrm>
                <a:off x="-745750" y="-363483"/>
                <a:ext cx="3012065" cy="3313058"/>
              </a:xfrm>
              <a:custGeom>
                <a:avLst/>
                <a:gdLst>
                  <a:gd name="connsiteX0" fmla="*/ 3008890 w 3012065"/>
                  <a:gd name="connsiteY0" fmla="*/ 923553 h 3313058"/>
                  <a:gd name="connsiteX1" fmla="*/ 1348365 w 3012065"/>
                  <a:gd name="connsiteY1" fmla="*/ 898 h 3313058"/>
                  <a:gd name="connsiteX2" fmla="*/ 1342650 w 3012065"/>
                  <a:gd name="connsiteY2" fmla="*/ 263 h 3313058"/>
                  <a:gd name="connsiteX3" fmla="*/ 1338205 w 3012065"/>
                  <a:gd name="connsiteY3" fmla="*/ 3438 h 3313058"/>
                  <a:gd name="connsiteX4" fmla="*/ 1314075 w 3012065"/>
                  <a:gd name="connsiteY4" fmla="*/ 46618 h 3313058"/>
                  <a:gd name="connsiteX5" fmla="*/ 1281055 w 3012065"/>
                  <a:gd name="connsiteY5" fmla="*/ 28203 h 3313058"/>
                  <a:gd name="connsiteX6" fmla="*/ 1275340 w 3012065"/>
                  <a:gd name="connsiteY6" fmla="*/ 27568 h 3313058"/>
                  <a:gd name="connsiteX7" fmla="*/ 1270895 w 3012065"/>
                  <a:gd name="connsiteY7" fmla="*/ 30743 h 3313058"/>
                  <a:gd name="connsiteX8" fmla="*/ 1148975 w 3012065"/>
                  <a:gd name="connsiteY8" fmla="*/ 252358 h 3313058"/>
                  <a:gd name="connsiteX9" fmla="*/ 1093095 w 3012065"/>
                  <a:gd name="connsiteY9" fmla="*/ 221243 h 3313058"/>
                  <a:gd name="connsiteX10" fmla="*/ 1087380 w 3012065"/>
                  <a:gd name="connsiteY10" fmla="*/ 220608 h 3313058"/>
                  <a:gd name="connsiteX11" fmla="*/ 1082935 w 3012065"/>
                  <a:gd name="connsiteY11" fmla="*/ 223783 h 3313058"/>
                  <a:gd name="connsiteX12" fmla="*/ 1063250 w 3012065"/>
                  <a:gd name="connsiteY12" fmla="*/ 258708 h 3313058"/>
                  <a:gd name="connsiteX13" fmla="*/ 1065790 w 3012065"/>
                  <a:gd name="connsiteY13" fmla="*/ 268233 h 3313058"/>
                  <a:gd name="connsiteX14" fmla="*/ 1121670 w 3012065"/>
                  <a:gd name="connsiteY14" fmla="*/ 299348 h 3313058"/>
                  <a:gd name="connsiteX15" fmla="*/ 1115320 w 3012065"/>
                  <a:gd name="connsiteY15" fmla="*/ 310778 h 3313058"/>
                  <a:gd name="connsiteX16" fmla="*/ 1059440 w 3012065"/>
                  <a:gd name="connsiteY16" fmla="*/ 279663 h 3313058"/>
                  <a:gd name="connsiteX17" fmla="*/ 1053725 w 3012065"/>
                  <a:gd name="connsiteY17" fmla="*/ 279028 h 3313058"/>
                  <a:gd name="connsiteX18" fmla="*/ 1049280 w 3012065"/>
                  <a:gd name="connsiteY18" fmla="*/ 282203 h 3313058"/>
                  <a:gd name="connsiteX19" fmla="*/ 1029595 w 3012065"/>
                  <a:gd name="connsiteY19" fmla="*/ 317128 h 3313058"/>
                  <a:gd name="connsiteX20" fmla="*/ 1032135 w 3012065"/>
                  <a:gd name="connsiteY20" fmla="*/ 326653 h 3313058"/>
                  <a:gd name="connsiteX21" fmla="*/ 1088015 w 3012065"/>
                  <a:gd name="connsiteY21" fmla="*/ 357768 h 3313058"/>
                  <a:gd name="connsiteX22" fmla="*/ 988320 w 3012065"/>
                  <a:gd name="connsiteY22" fmla="*/ 541283 h 3313058"/>
                  <a:gd name="connsiteX23" fmla="*/ 932440 w 3012065"/>
                  <a:gd name="connsiteY23" fmla="*/ 510168 h 3313058"/>
                  <a:gd name="connsiteX24" fmla="*/ 922915 w 3012065"/>
                  <a:gd name="connsiteY24" fmla="*/ 512708 h 3313058"/>
                  <a:gd name="connsiteX25" fmla="*/ 903230 w 3012065"/>
                  <a:gd name="connsiteY25" fmla="*/ 547633 h 3313058"/>
                  <a:gd name="connsiteX26" fmla="*/ 902595 w 3012065"/>
                  <a:gd name="connsiteY26" fmla="*/ 553348 h 3313058"/>
                  <a:gd name="connsiteX27" fmla="*/ 905770 w 3012065"/>
                  <a:gd name="connsiteY27" fmla="*/ 557793 h 3313058"/>
                  <a:gd name="connsiteX28" fmla="*/ 961650 w 3012065"/>
                  <a:gd name="connsiteY28" fmla="*/ 588908 h 3313058"/>
                  <a:gd name="connsiteX29" fmla="*/ 955300 w 3012065"/>
                  <a:gd name="connsiteY29" fmla="*/ 600338 h 3313058"/>
                  <a:gd name="connsiteX30" fmla="*/ 899420 w 3012065"/>
                  <a:gd name="connsiteY30" fmla="*/ 569223 h 3313058"/>
                  <a:gd name="connsiteX31" fmla="*/ 889895 w 3012065"/>
                  <a:gd name="connsiteY31" fmla="*/ 571763 h 3313058"/>
                  <a:gd name="connsiteX32" fmla="*/ 870210 w 3012065"/>
                  <a:gd name="connsiteY32" fmla="*/ 606688 h 3313058"/>
                  <a:gd name="connsiteX33" fmla="*/ 869575 w 3012065"/>
                  <a:gd name="connsiteY33" fmla="*/ 612403 h 3313058"/>
                  <a:gd name="connsiteX34" fmla="*/ 872750 w 3012065"/>
                  <a:gd name="connsiteY34" fmla="*/ 616848 h 3313058"/>
                  <a:gd name="connsiteX35" fmla="*/ 928630 w 3012065"/>
                  <a:gd name="connsiteY35" fmla="*/ 647963 h 3313058"/>
                  <a:gd name="connsiteX36" fmla="*/ 827665 w 3012065"/>
                  <a:gd name="connsiteY36" fmla="*/ 830208 h 3313058"/>
                  <a:gd name="connsiteX37" fmla="*/ 771785 w 3012065"/>
                  <a:gd name="connsiteY37" fmla="*/ 799093 h 3313058"/>
                  <a:gd name="connsiteX38" fmla="*/ 766070 w 3012065"/>
                  <a:gd name="connsiteY38" fmla="*/ 798458 h 3313058"/>
                  <a:gd name="connsiteX39" fmla="*/ 761625 w 3012065"/>
                  <a:gd name="connsiteY39" fmla="*/ 801633 h 3313058"/>
                  <a:gd name="connsiteX40" fmla="*/ 741940 w 3012065"/>
                  <a:gd name="connsiteY40" fmla="*/ 836558 h 3313058"/>
                  <a:gd name="connsiteX41" fmla="*/ 744480 w 3012065"/>
                  <a:gd name="connsiteY41" fmla="*/ 846083 h 3313058"/>
                  <a:gd name="connsiteX42" fmla="*/ 801630 w 3012065"/>
                  <a:gd name="connsiteY42" fmla="*/ 877833 h 3313058"/>
                  <a:gd name="connsiteX43" fmla="*/ 795280 w 3012065"/>
                  <a:gd name="connsiteY43" fmla="*/ 889263 h 3313058"/>
                  <a:gd name="connsiteX44" fmla="*/ 739400 w 3012065"/>
                  <a:gd name="connsiteY44" fmla="*/ 858783 h 3313058"/>
                  <a:gd name="connsiteX45" fmla="*/ 733685 w 3012065"/>
                  <a:gd name="connsiteY45" fmla="*/ 858148 h 3313058"/>
                  <a:gd name="connsiteX46" fmla="*/ 729240 w 3012065"/>
                  <a:gd name="connsiteY46" fmla="*/ 861323 h 3313058"/>
                  <a:gd name="connsiteX47" fmla="*/ 709555 w 3012065"/>
                  <a:gd name="connsiteY47" fmla="*/ 896248 h 3313058"/>
                  <a:gd name="connsiteX48" fmla="*/ 712095 w 3012065"/>
                  <a:gd name="connsiteY48" fmla="*/ 905773 h 3313058"/>
                  <a:gd name="connsiteX49" fmla="*/ 767975 w 3012065"/>
                  <a:gd name="connsiteY49" fmla="*/ 936888 h 3313058"/>
                  <a:gd name="connsiteX50" fmla="*/ 667010 w 3012065"/>
                  <a:gd name="connsiteY50" fmla="*/ 1119133 h 3313058"/>
                  <a:gd name="connsiteX51" fmla="*/ 611130 w 3012065"/>
                  <a:gd name="connsiteY51" fmla="*/ 1088018 h 3313058"/>
                  <a:gd name="connsiteX52" fmla="*/ 605415 w 3012065"/>
                  <a:gd name="connsiteY52" fmla="*/ 1087383 h 3313058"/>
                  <a:gd name="connsiteX53" fmla="*/ 600970 w 3012065"/>
                  <a:gd name="connsiteY53" fmla="*/ 1090558 h 3313058"/>
                  <a:gd name="connsiteX54" fmla="*/ 581285 w 3012065"/>
                  <a:gd name="connsiteY54" fmla="*/ 1125483 h 3313058"/>
                  <a:gd name="connsiteX55" fmla="*/ 583825 w 3012065"/>
                  <a:gd name="connsiteY55" fmla="*/ 1135008 h 3313058"/>
                  <a:gd name="connsiteX56" fmla="*/ 639705 w 3012065"/>
                  <a:gd name="connsiteY56" fmla="*/ 1166123 h 3313058"/>
                  <a:gd name="connsiteX57" fmla="*/ 633355 w 3012065"/>
                  <a:gd name="connsiteY57" fmla="*/ 1177553 h 3313058"/>
                  <a:gd name="connsiteX58" fmla="*/ 577475 w 3012065"/>
                  <a:gd name="connsiteY58" fmla="*/ 1146438 h 3313058"/>
                  <a:gd name="connsiteX59" fmla="*/ 567950 w 3012065"/>
                  <a:gd name="connsiteY59" fmla="*/ 1148978 h 3313058"/>
                  <a:gd name="connsiteX60" fmla="*/ 548265 w 3012065"/>
                  <a:gd name="connsiteY60" fmla="*/ 1183903 h 3313058"/>
                  <a:gd name="connsiteX61" fmla="*/ 547630 w 3012065"/>
                  <a:gd name="connsiteY61" fmla="*/ 1189618 h 3313058"/>
                  <a:gd name="connsiteX62" fmla="*/ 550805 w 3012065"/>
                  <a:gd name="connsiteY62" fmla="*/ 1194063 h 3313058"/>
                  <a:gd name="connsiteX63" fmla="*/ 606685 w 3012065"/>
                  <a:gd name="connsiteY63" fmla="*/ 1225178 h 3313058"/>
                  <a:gd name="connsiteX64" fmla="*/ 505720 w 3012065"/>
                  <a:gd name="connsiteY64" fmla="*/ 1407423 h 3313058"/>
                  <a:gd name="connsiteX65" fmla="*/ 449840 w 3012065"/>
                  <a:gd name="connsiteY65" fmla="*/ 1376308 h 3313058"/>
                  <a:gd name="connsiteX66" fmla="*/ 440315 w 3012065"/>
                  <a:gd name="connsiteY66" fmla="*/ 1378848 h 3313058"/>
                  <a:gd name="connsiteX67" fmla="*/ 420630 w 3012065"/>
                  <a:gd name="connsiteY67" fmla="*/ 1413773 h 3313058"/>
                  <a:gd name="connsiteX68" fmla="*/ 419995 w 3012065"/>
                  <a:gd name="connsiteY68" fmla="*/ 1419488 h 3313058"/>
                  <a:gd name="connsiteX69" fmla="*/ 423170 w 3012065"/>
                  <a:gd name="connsiteY69" fmla="*/ 1423933 h 3313058"/>
                  <a:gd name="connsiteX70" fmla="*/ 479050 w 3012065"/>
                  <a:gd name="connsiteY70" fmla="*/ 1455048 h 3313058"/>
                  <a:gd name="connsiteX71" fmla="*/ 472700 w 3012065"/>
                  <a:gd name="connsiteY71" fmla="*/ 1466478 h 3313058"/>
                  <a:gd name="connsiteX72" fmla="*/ 416820 w 3012065"/>
                  <a:gd name="connsiteY72" fmla="*/ 1435363 h 3313058"/>
                  <a:gd name="connsiteX73" fmla="*/ 411105 w 3012065"/>
                  <a:gd name="connsiteY73" fmla="*/ 1434728 h 3313058"/>
                  <a:gd name="connsiteX74" fmla="*/ 406660 w 3012065"/>
                  <a:gd name="connsiteY74" fmla="*/ 1437903 h 3313058"/>
                  <a:gd name="connsiteX75" fmla="*/ 386975 w 3012065"/>
                  <a:gd name="connsiteY75" fmla="*/ 1472828 h 3313058"/>
                  <a:gd name="connsiteX76" fmla="*/ 389515 w 3012065"/>
                  <a:gd name="connsiteY76" fmla="*/ 1482353 h 3313058"/>
                  <a:gd name="connsiteX77" fmla="*/ 445395 w 3012065"/>
                  <a:gd name="connsiteY77" fmla="*/ 1513468 h 3313058"/>
                  <a:gd name="connsiteX78" fmla="*/ 344430 w 3012065"/>
                  <a:gd name="connsiteY78" fmla="*/ 1695713 h 3313058"/>
                  <a:gd name="connsiteX79" fmla="*/ 288550 w 3012065"/>
                  <a:gd name="connsiteY79" fmla="*/ 1664598 h 3313058"/>
                  <a:gd name="connsiteX80" fmla="*/ 282835 w 3012065"/>
                  <a:gd name="connsiteY80" fmla="*/ 1663963 h 3313058"/>
                  <a:gd name="connsiteX81" fmla="*/ 278390 w 3012065"/>
                  <a:gd name="connsiteY81" fmla="*/ 1667138 h 3313058"/>
                  <a:gd name="connsiteX82" fmla="*/ 258705 w 3012065"/>
                  <a:gd name="connsiteY82" fmla="*/ 1702063 h 3313058"/>
                  <a:gd name="connsiteX83" fmla="*/ 261245 w 3012065"/>
                  <a:gd name="connsiteY83" fmla="*/ 1711588 h 3313058"/>
                  <a:gd name="connsiteX84" fmla="*/ 317125 w 3012065"/>
                  <a:gd name="connsiteY84" fmla="*/ 1742703 h 3313058"/>
                  <a:gd name="connsiteX85" fmla="*/ 310775 w 3012065"/>
                  <a:gd name="connsiteY85" fmla="*/ 1754133 h 3313058"/>
                  <a:gd name="connsiteX86" fmla="*/ 254895 w 3012065"/>
                  <a:gd name="connsiteY86" fmla="*/ 1723018 h 3313058"/>
                  <a:gd name="connsiteX87" fmla="*/ 245370 w 3012065"/>
                  <a:gd name="connsiteY87" fmla="*/ 1725558 h 3313058"/>
                  <a:gd name="connsiteX88" fmla="*/ 225685 w 3012065"/>
                  <a:gd name="connsiteY88" fmla="*/ 1760483 h 3313058"/>
                  <a:gd name="connsiteX89" fmla="*/ 225050 w 3012065"/>
                  <a:gd name="connsiteY89" fmla="*/ 1766198 h 3313058"/>
                  <a:gd name="connsiteX90" fmla="*/ 228225 w 3012065"/>
                  <a:gd name="connsiteY90" fmla="*/ 1770643 h 3313058"/>
                  <a:gd name="connsiteX91" fmla="*/ 284105 w 3012065"/>
                  <a:gd name="connsiteY91" fmla="*/ 1801758 h 3313058"/>
                  <a:gd name="connsiteX92" fmla="*/ 183140 w 3012065"/>
                  <a:gd name="connsiteY92" fmla="*/ 1984003 h 3313058"/>
                  <a:gd name="connsiteX93" fmla="*/ 127260 w 3012065"/>
                  <a:gd name="connsiteY93" fmla="*/ 1952888 h 3313058"/>
                  <a:gd name="connsiteX94" fmla="*/ 117735 w 3012065"/>
                  <a:gd name="connsiteY94" fmla="*/ 1955428 h 3313058"/>
                  <a:gd name="connsiteX95" fmla="*/ 98050 w 3012065"/>
                  <a:gd name="connsiteY95" fmla="*/ 1990353 h 3313058"/>
                  <a:gd name="connsiteX96" fmla="*/ 97415 w 3012065"/>
                  <a:gd name="connsiteY96" fmla="*/ 1996068 h 3313058"/>
                  <a:gd name="connsiteX97" fmla="*/ 100590 w 3012065"/>
                  <a:gd name="connsiteY97" fmla="*/ 2000513 h 3313058"/>
                  <a:gd name="connsiteX98" fmla="*/ 156470 w 3012065"/>
                  <a:gd name="connsiteY98" fmla="*/ 2031628 h 3313058"/>
                  <a:gd name="connsiteX99" fmla="*/ 150120 w 3012065"/>
                  <a:gd name="connsiteY99" fmla="*/ 2043058 h 3313058"/>
                  <a:gd name="connsiteX100" fmla="*/ 94240 w 3012065"/>
                  <a:gd name="connsiteY100" fmla="*/ 2011943 h 3313058"/>
                  <a:gd name="connsiteX101" fmla="*/ 84715 w 3012065"/>
                  <a:gd name="connsiteY101" fmla="*/ 2014483 h 3313058"/>
                  <a:gd name="connsiteX102" fmla="*/ 65030 w 3012065"/>
                  <a:gd name="connsiteY102" fmla="*/ 2049408 h 3313058"/>
                  <a:gd name="connsiteX103" fmla="*/ 64395 w 3012065"/>
                  <a:gd name="connsiteY103" fmla="*/ 2055123 h 3313058"/>
                  <a:gd name="connsiteX104" fmla="*/ 67570 w 3012065"/>
                  <a:gd name="connsiteY104" fmla="*/ 2059568 h 3313058"/>
                  <a:gd name="connsiteX105" fmla="*/ 123450 w 3012065"/>
                  <a:gd name="connsiteY105" fmla="*/ 2090683 h 3313058"/>
                  <a:gd name="connsiteX106" fmla="*/ 895 w 3012065"/>
                  <a:gd name="connsiteY106" fmla="*/ 2311663 h 3313058"/>
                  <a:gd name="connsiteX107" fmla="*/ 3435 w 3012065"/>
                  <a:gd name="connsiteY107" fmla="*/ 2321188 h 3313058"/>
                  <a:gd name="connsiteX108" fmla="*/ 36455 w 3012065"/>
                  <a:gd name="connsiteY108" fmla="*/ 2339603 h 3313058"/>
                  <a:gd name="connsiteX109" fmla="*/ 14230 w 3012065"/>
                  <a:gd name="connsiteY109" fmla="*/ 2379608 h 3313058"/>
                  <a:gd name="connsiteX110" fmla="*/ 13595 w 3012065"/>
                  <a:gd name="connsiteY110" fmla="*/ 2385323 h 3313058"/>
                  <a:gd name="connsiteX111" fmla="*/ 16770 w 3012065"/>
                  <a:gd name="connsiteY111" fmla="*/ 2389768 h 3313058"/>
                  <a:gd name="connsiteX112" fmla="*/ 1677295 w 3012065"/>
                  <a:gd name="connsiteY112" fmla="*/ 3312423 h 3313058"/>
                  <a:gd name="connsiteX113" fmla="*/ 1680470 w 3012065"/>
                  <a:gd name="connsiteY113" fmla="*/ 3313058 h 3313058"/>
                  <a:gd name="connsiteX114" fmla="*/ 1682375 w 3012065"/>
                  <a:gd name="connsiteY114" fmla="*/ 3313058 h 3313058"/>
                  <a:gd name="connsiteX115" fmla="*/ 1686820 w 3012065"/>
                  <a:gd name="connsiteY115" fmla="*/ 3309883 h 3313058"/>
                  <a:gd name="connsiteX116" fmla="*/ 3007620 w 3012065"/>
                  <a:gd name="connsiteY116" fmla="*/ 931173 h 3313058"/>
                  <a:gd name="connsiteX117" fmla="*/ 3008890 w 3012065"/>
                  <a:gd name="connsiteY117" fmla="*/ 923553 h 3313058"/>
                  <a:gd name="connsiteX118" fmla="*/ 210445 w 3012065"/>
                  <a:gd name="connsiteY118" fmla="*/ 2140213 h 3313058"/>
                  <a:gd name="connsiteX119" fmla="*/ 244735 w 3012065"/>
                  <a:gd name="connsiteY119" fmla="*/ 2159263 h 3313058"/>
                  <a:gd name="connsiteX120" fmla="*/ 247910 w 3012065"/>
                  <a:gd name="connsiteY120" fmla="*/ 2159898 h 3313058"/>
                  <a:gd name="connsiteX121" fmla="*/ 249815 w 3012065"/>
                  <a:gd name="connsiteY121" fmla="*/ 2159898 h 3313058"/>
                  <a:gd name="connsiteX122" fmla="*/ 254260 w 3012065"/>
                  <a:gd name="connsiteY122" fmla="*/ 2156723 h 3313058"/>
                  <a:gd name="connsiteX123" fmla="*/ 273945 w 3012065"/>
                  <a:gd name="connsiteY123" fmla="*/ 2121798 h 3313058"/>
                  <a:gd name="connsiteX124" fmla="*/ 271405 w 3012065"/>
                  <a:gd name="connsiteY124" fmla="*/ 2112273 h 3313058"/>
                  <a:gd name="connsiteX125" fmla="*/ 237115 w 3012065"/>
                  <a:gd name="connsiteY125" fmla="*/ 2093223 h 3313058"/>
                  <a:gd name="connsiteX126" fmla="*/ 243465 w 3012065"/>
                  <a:gd name="connsiteY126" fmla="*/ 2081793 h 3313058"/>
                  <a:gd name="connsiteX127" fmla="*/ 277755 w 3012065"/>
                  <a:gd name="connsiteY127" fmla="*/ 2100843 h 3313058"/>
                  <a:gd name="connsiteX128" fmla="*/ 280930 w 3012065"/>
                  <a:gd name="connsiteY128" fmla="*/ 2101478 h 3313058"/>
                  <a:gd name="connsiteX129" fmla="*/ 287280 w 3012065"/>
                  <a:gd name="connsiteY129" fmla="*/ 2097668 h 3313058"/>
                  <a:gd name="connsiteX130" fmla="*/ 306965 w 3012065"/>
                  <a:gd name="connsiteY130" fmla="*/ 2062743 h 3313058"/>
                  <a:gd name="connsiteX131" fmla="*/ 307600 w 3012065"/>
                  <a:gd name="connsiteY131" fmla="*/ 2057028 h 3313058"/>
                  <a:gd name="connsiteX132" fmla="*/ 304425 w 3012065"/>
                  <a:gd name="connsiteY132" fmla="*/ 2052583 h 3313058"/>
                  <a:gd name="connsiteX133" fmla="*/ 270135 w 3012065"/>
                  <a:gd name="connsiteY133" fmla="*/ 2033533 h 3313058"/>
                  <a:gd name="connsiteX134" fmla="*/ 274580 w 3012065"/>
                  <a:gd name="connsiteY134" fmla="*/ 2025278 h 3313058"/>
                  <a:gd name="connsiteX135" fmla="*/ 353320 w 3012065"/>
                  <a:gd name="connsiteY135" fmla="*/ 2069093 h 3313058"/>
                  <a:gd name="connsiteX136" fmla="*/ 284740 w 3012065"/>
                  <a:gd name="connsiteY136" fmla="*/ 2192283 h 3313058"/>
                  <a:gd name="connsiteX137" fmla="*/ 206000 w 3012065"/>
                  <a:gd name="connsiteY137" fmla="*/ 2148468 h 3313058"/>
                  <a:gd name="connsiteX138" fmla="*/ 210445 w 3012065"/>
                  <a:gd name="connsiteY138" fmla="*/ 2140213 h 3313058"/>
                  <a:gd name="connsiteX139" fmla="*/ 1013085 w 3012065"/>
                  <a:gd name="connsiteY139" fmla="*/ 694953 h 3313058"/>
                  <a:gd name="connsiteX140" fmla="*/ 1047375 w 3012065"/>
                  <a:gd name="connsiteY140" fmla="*/ 714003 h 3313058"/>
                  <a:gd name="connsiteX141" fmla="*/ 1050550 w 3012065"/>
                  <a:gd name="connsiteY141" fmla="*/ 714638 h 3313058"/>
                  <a:gd name="connsiteX142" fmla="*/ 1052455 w 3012065"/>
                  <a:gd name="connsiteY142" fmla="*/ 714638 h 3313058"/>
                  <a:gd name="connsiteX143" fmla="*/ 1056900 w 3012065"/>
                  <a:gd name="connsiteY143" fmla="*/ 711463 h 3313058"/>
                  <a:gd name="connsiteX144" fmla="*/ 1076585 w 3012065"/>
                  <a:gd name="connsiteY144" fmla="*/ 676538 h 3313058"/>
                  <a:gd name="connsiteX145" fmla="*/ 1074045 w 3012065"/>
                  <a:gd name="connsiteY145" fmla="*/ 667013 h 3313058"/>
                  <a:gd name="connsiteX146" fmla="*/ 1039755 w 3012065"/>
                  <a:gd name="connsiteY146" fmla="*/ 647963 h 3313058"/>
                  <a:gd name="connsiteX147" fmla="*/ 1046105 w 3012065"/>
                  <a:gd name="connsiteY147" fmla="*/ 636533 h 3313058"/>
                  <a:gd name="connsiteX148" fmla="*/ 1080395 w 3012065"/>
                  <a:gd name="connsiteY148" fmla="*/ 655583 h 3313058"/>
                  <a:gd name="connsiteX149" fmla="*/ 1083570 w 3012065"/>
                  <a:gd name="connsiteY149" fmla="*/ 656218 h 3313058"/>
                  <a:gd name="connsiteX150" fmla="*/ 1089920 w 3012065"/>
                  <a:gd name="connsiteY150" fmla="*/ 652408 h 3313058"/>
                  <a:gd name="connsiteX151" fmla="*/ 1109605 w 3012065"/>
                  <a:gd name="connsiteY151" fmla="*/ 617483 h 3313058"/>
                  <a:gd name="connsiteX152" fmla="*/ 1110240 w 3012065"/>
                  <a:gd name="connsiteY152" fmla="*/ 611768 h 3313058"/>
                  <a:gd name="connsiteX153" fmla="*/ 1107065 w 3012065"/>
                  <a:gd name="connsiteY153" fmla="*/ 607323 h 3313058"/>
                  <a:gd name="connsiteX154" fmla="*/ 1072775 w 3012065"/>
                  <a:gd name="connsiteY154" fmla="*/ 588273 h 3313058"/>
                  <a:gd name="connsiteX155" fmla="*/ 1077220 w 3012065"/>
                  <a:gd name="connsiteY155" fmla="*/ 580018 h 3313058"/>
                  <a:gd name="connsiteX156" fmla="*/ 1155960 w 3012065"/>
                  <a:gd name="connsiteY156" fmla="*/ 623833 h 3313058"/>
                  <a:gd name="connsiteX157" fmla="*/ 1088015 w 3012065"/>
                  <a:gd name="connsiteY157" fmla="*/ 746388 h 3313058"/>
                  <a:gd name="connsiteX158" fmla="*/ 1009275 w 3012065"/>
                  <a:gd name="connsiteY158" fmla="*/ 702573 h 3313058"/>
                  <a:gd name="connsiteX159" fmla="*/ 1013085 w 3012065"/>
                  <a:gd name="connsiteY159" fmla="*/ 694953 h 3313058"/>
                  <a:gd name="connsiteX160" fmla="*/ 852430 w 3012065"/>
                  <a:gd name="connsiteY160" fmla="*/ 983878 h 3313058"/>
                  <a:gd name="connsiteX161" fmla="*/ 886720 w 3012065"/>
                  <a:gd name="connsiteY161" fmla="*/ 1002928 h 3313058"/>
                  <a:gd name="connsiteX162" fmla="*/ 889895 w 3012065"/>
                  <a:gd name="connsiteY162" fmla="*/ 1003563 h 3313058"/>
                  <a:gd name="connsiteX163" fmla="*/ 891800 w 3012065"/>
                  <a:gd name="connsiteY163" fmla="*/ 1003563 h 3313058"/>
                  <a:gd name="connsiteX164" fmla="*/ 896245 w 3012065"/>
                  <a:gd name="connsiteY164" fmla="*/ 1000388 h 3313058"/>
                  <a:gd name="connsiteX165" fmla="*/ 915930 w 3012065"/>
                  <a:gd name="connsiteY165" fmla="*/ 965463 h 3313058"/>
                  <a:gd name="connsiteX166" fmla="*/ 913390 w 3012065"/>
                  <a:gd name="connsiteY166" fmla="*/ 955938 h 3313058"/>
                  <a:gd name="connsiteX167" fmla="*/ 879100 w 3012065"/>
                  <a:gd name="connsiteY167" fmla="*/ 936888 h 3313058"/>
                  <a:gd name="connsiteX168" fmla="*/ 885450 w 3012065"/>
                  <a:gd name="connsiteY168" fmla="*/ 925458 h 3313058"/>
                  <a:gd name="connsiteX169" fmla="*/ 919740 w 3012065"/>
                  <a:gd name="connsiteY169" fmla="*/ 944508 h 3313058"/>
                  <a:gd name="connsiteX170" fmla="*/ 922915 w 3012065"/>
                  <a:gd name="connsiteY170" fmla="*/ 945143 h 3313058"/>
                  <a:gd name="connsiteX171" fmla="*/ 924820 w 3012065"/>
                  <a:gd name="connsiteY171" fmla="*/ 945143 h 3313058"/>
                  <a:gd name="connsiteX172" fmla="*/ 929265 w 3012065"/>
                  <a:gd name="connsiteY172" fmla="*/ 941968 h 3313058"/>
                  <a:gd name="connsiteX173" fmla="*/ 948950 w 3012065"/>
                  <a:gd name="connsiteY173" fmla="*/ 907043 h 3313058"/>
                  <a:gd name="connsiteX174" fmla="*/ 946410 w 3012065"/>
                  <a:gd name="connsiteY174" fmla="*/ 897518 h 3313058"/>
                  <a:gd name="connsiteX175" fmla="*/ 912120 w 3012065"/>
                  <a:gd name="connsiteY175" fmla="*/ 878468 h 3313058"/>
                  <a:gd name="connsiteX176" fmla="*/ 916565 w 3012065"/>
                  <a:gd name="connsiteY176" fmla="*/ 870213 h 3313058"/>
                  <a:gd name="connsiteX177" fmla="*/ 995305 w 3012065"/>
                  <a:gd name="connsiteY177" fmla="*/ 914028 h 3313058"/>
                  <a:gd name="connsiteX178" fmla="*/ 927360 w 3012065"/>
                  <a:gd name="connsiteY178" fmla="*/ 1036583 h 3313058"/>
                  <a:gd name="connsiteX179" fmla="*/ 848620 w 3012065"/>
                  <a:gd name="connsiteY179" fmla="*/ 992768 h 3313058"/>
                  <a:gd name="connsiteX180" fmla="*/ 852430 w 3012065"/>
                  <a:gd name="connsiteY180" fmla="*/ 983878 h 331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3012065" h="3313058">
                    <a:moveTo>
                      <a:pt x="3008890" y="923553"/>
                    </a:moveTo>
                    <a:lnTo>
                      <a:pt x="1348365" y="898"/>
                    </a:lnTo>
                    <a:cubicBezTo>
                      <a:pt x="1346460" y="263"/>
                      <a:pt x="1344555" y="-372"/>
                      <a:pt x="1342650" y="263"/>
                    </a:cubicBezTo>
                    <a:cubicBezTo>
                      <a:pt x="1340745" y="898"/>
                      <a:pt x="1339475" y="2168"/>
                      <a:pt x="1338205" y="3438"/>
                    </a:cubicBezTo>
                    <a:lnTo>
                      <a:pt x="1314075" y="46618"/>
                    </a:lnTo>
                    <a:lnTo>
                      <a:pt x="1281055" y="28203"/>
                    </a:lnTo>
                    <a:cubicBezTo>
                      <a:pt x="1279150" y="27568"/>
                      <a:pt x="1277245" y="26933"/>
                      <a:pt x="1275340" y="27568"/>
                    </a:cubicBezTo>
                    <a:cubicBezTo>
                      <a:pt x="1273435" y="28203"/>
                      <a:pt x="1272165" y="29473"/>
                      <a:pt x="1270895" y="30743"/>
                    </a:cubicBezTo>
                    <a:lnTo>
                      <a:pt x="1148975" y="252358"/>
                    </a:lnTo>
                    <a:lnTo>
                      <a:pt x="1093095" y="221243"/>
                    </a:lnTo>
                    <a:cubicBezTo>
                      <a:pt x="1091190" y="220608"/>
                      <a:pt x="1089285" y="219973"/>
                      <a:pt x="1087380" y="220608"/>
                    </a:cubicBezTo>
                    <a:cubicBezTo>
                      <a:pt x="1085475" y="221243"/>
                      <a:pt x="1084205" y="222513"/>
                      <a:pt x="1082935" y="223783"/>
                    </a:cubicBezTo>
                    <a:lnTo>
                      <a:pt x="1063250" y="258708"/>
                    </a:lnTo>
                    <a:cubicBezTo>
                      <a:pt x="1061345" y="261883"/>
                      <a:pt x="1062615" y="266328"/>
                      <a:pt x="1065790" y="268233"/>
                    </a:cubicBezTo>
                    <a:lnTo>
                      <a:pt x="1121670" y="299348"/>
                    </a:lnTo>
                    <a:lnTo>
                      <a:pt x="1115320" y="310778"/>
                    </a:lnTo>
                    <a:lnTo>
                      <a:pt x="1059440" y="279663"/>
                    </a:lnTo>
                    <a:cubicBezTo>
                      <a:pt x="1057535" y="279028"/>
                      <a:pt x="1055630" y="278393"/>
                      <a:pt x="1053725" y="279028"/>
                    </a:cubicBezTo>
                    <a:cubicBezTo>
                      <a:pt x="1051820" y="279663"/>
                      <a:pt x="1050550" y="280933"/>
                      <a:pt x="1049280" y="282203"/>
                    </a:cubicBezTo>
                    <a:lnTo>
                      <a:pt x="1029595" y="317128"/>
                    </a:lnTo>
                    <a:cubicBezTo>
                      <a:pt x="1027690" y="320303"/>
                      <a:pt x="1028960" y="324748"/>
                      <a:pt x="1032135" y="326653"/>
                    </a:cubicBezTo>
                    <a:lnTo>
                      <a:pt x="1088015" y="357768"/>
                    </a:lnTo>
                    <a:lnTo>
                      <a:pt x="988320" y="541283"/>
                    </a:lnTo>
                    <a:lnTo>
                      <a:pt x="932440" y="510168"/>
                    </a:lnTo>
                    <a:cubicBezTo>
                      <a:pt x="929265" y="508263"/>
                      <a:pt x="924820" y="509533"/>
                      <a:pt x="922915" y="512708"/>
                    </a:cubicBezTo>
                    <a:lnTo>
                      <a:pt x="903230" y="547633"/>
                    </a:lnTo>
                    <a:cubicBezTo>
                      <a:pt x="902595" y="549538"/>
                      <a:pt x="901960" y="551443"/>
                      <a:pt x="902595" y="553348"/>
                    </a:cubicBezTo>
                    <a:cubicBezTo>
                      <a:pt x="903230" y="555253"/>
                      <a:pt x="904500" y="556523"/>
                      <a:pt x="905770" y="557793"/>
                    </a:cubicBezTo>
                    <a:lnTo>
                      <a:pt x="961650" y="588908"/>
                    </a:lnTo>
                    <a:lnTo>
                      <a:pt x="955300" y="600338"/>
                    </a:lnTo>
                    <a:lnTo>
                      <a:pt x="899420" y="569223"/>
                    </a:lnTo>
                    <a:cubicBezTo>
                      <a:pt x="896245" y="567318"/>
                      <a:pt x="891800" y="568588"/>
                      <a:pt x="889895" y="571763"/>
                    </a:cubicBezTo>
                    <a:lnTo>
                      <a:pt x="870210" y="606688"/>
                    </a:lnTo>
                    <a:cubicBezTo>
                      <a:pt x="869575" y="608593"/>
                      <a:pt x="868940" y="610498"/>
                      <a:pt x="869575" y="612403"/>
                    </a:cubicBezTo>
                    <a:cubicBezTo>
                      <a:pt x="870210" y="614308"/>
                      <a:pt x="871480" y="615578"/>
                      <a:pt x="872750" y="616848"/>
                    </a:cubicBezTo>
                    <a:lnTo>
                      <a:pt x="928630" y="647963"/>
                    </a:lnTo>
                    <a:lnTo>
                      <a:pt x="827665" y="830208"/>
                    </a:lnTo>
                    <a:lnTo>
                      <a:pt x="771785" y="799093"/>
                    </a:lnTo>
                    <a:cubicBezTo>
                      <a:pt x="769880" y="798458"/>
                      <a:pt x="767975" y="797823"/>
                      <a:pt x="766070" y="798458"/>
                    </a:cubicBezTo>
                    <a:cubicBezTo>
                      <a:pt x="764165" y="799093"/>
                      <a:pt x="762895" y="800363"/>
                      <a:pt x="761625" y="801633"/>
                    </a:cubicBezTo>
                    <a:lnTo>
                      <a:pt x="741940" y="836558"/>
                    </a:lnTo>
                    <a:cubicBezTo>
                      <a:pt x="740035" y="839733"/>
                      <a:pt x="741305" y="844178"/>
                      <a:pt x="744480" y="846083"/>
                    </a:cubicBezTo>
                    <a:lnTo>
                      <a:pt x="801630" y="877833"/>
                    </a:lnTo>
                    <a:lnTo>
                      <a:pt x="795280" y="889263"/>
                    </a:lnTo>
                    <a:lnTo>
                      <a:pt x="739400" y="858783"/>
                    </a:lnTo>
                    <a:cubicBezTo>
                      <a:pt x="737495" y="858148"/>
                      <a:pt x="735590" y="857513"/>
                      <a:pt x="733685" y="858148"/>
                    </a:cubicBezTo>
                    <a:cubicBezTo>
                      <a:pt x="731780" y="858783"/>
                      <a:pt x="730510" y="860053"/>
                      <a:pt x="729240" y="861323"/>
                    </a:cubicBezTo>
                    <a:lnTo>
                      <a:pt x="709555" y="896248"/>
                    </a:lnTo>
                    <a:cubicBezTo>
                      <a:pt x="707650" y="899423"/>
                      <a:pt x="708920" y="903868"/>
                      <a:pt x="712095" y="905773"/>
                    </a:cubicBezTo>
                    <a:lnTo>
                      <a:pt x="767975" y="936888"/>
                    </a:lnTo>
                    <a:lnTo>
                      <a:pt x="667010" y="1119133"/>
                    </a:lnTo>
                    <a:lnTo>
                      <a:pt x="611130" y="1088018"/>
                    </a:lnTo>
                    <a:cubicBezTo>
                      <a:pt x="609225" y="1087383"/>
                      <a:pt x="607320" y="1086748"/>
                      <a:pt x="605415" y="1087383"/>
                    </a:cubicBezTo>
                    <a:cubicBezTo>
                      <a:pt x="603510" y="1088018"/>
                      <a:pt x="602240" y="1089288"/>
                      <a:pt x="600970" y="1090558"/>
                    </a:cubicBezTo>
                    <a:lnTo>
                      <a:pt x="581285" y="1125483"/>
                    </a:lnTo>
                    <a:cubicBezTo>
                      <a:pt x="579380" y="1128658"/>
                      <a:pt x="580650" y="1133103"/>
                      <a:pt x="583825" y="1135008"/>
                    </a:cubicBezTo>
                    <a:lnTo>
                      <a:pt x="639705" y="1166123"/>
                    </a:lnTo>
                    <a:lnTo>
                      <a:pt x="633355" y="1177553"/>
                    </a:lnTo>
                    <a:lnTo>
                      <a:pt x="577475" y="1146438"/>
                    </a:lnTo>
                    <a:cubicBezTo>
                      <a:pt x="574300" y="1144533"/>
                      <a:pt x="569855" y="1145803"/>
                      <a:pt x="567950" y="1148978"/>
                    </a:cubicBezTo>
                    <a:lnTo>
                      <a:pt x="548265" y="1183903"/>
                    </a:lnTo>
                    <a:cubicBezTo>
                      <a:pt x="547630" y="1185808"/>
                      <a:pt x="546995" y="1187713"/>
                      <a:pt x="547630" y="1189618"/>
                    </a:cubicBezTo>
                    <a:cubicBezTo>
                      <a:pt x="548265" y="1191523"/>
                      <a:pt x="549535" y="1192793"/>
                      <a:pt x="550805" y="1194063"/>
                    </a:cubicBezTo>
                    <a:lnTo>
                      <a:pt x="606685" y="1225178"/>
                    </a:lnTo>
                    <a:lnTo>
                      <a:pt x="505720" y="1407423"/>
                    </a:lnTo>
                    <a:lnTo>
                      <a:pt x="449840" y="1376308"/>
                    </a:lnTo>
                    <a:cubicBezTo>
                      <a:pt x="446665" y="1374403"/>
                      <a:pt x="442220" y="1375673"/>
                      <a:pt x="440315" y="1378848"/>
                    </a:cubicBezTo>
                    <a:lnTo>
                      <a:pt x="420630" y="1413773"/>
                    </a:lnTo>
                    <a:cubicBezTo>
                      <a:pt x="419995" y="1415678"/>
                      <a:pt x="419360" y="1417583"/>
                      <a:pt x="419995" y="1419488"/>
                    </a:cubicBezTo>
                    <a:cubicBezTo>
                      <a:pt x="420630" y="1421393"/>
                      <a:pt x="421900" y="1422663"/>
                      <a:pt x="423170" y="1423933"/>
                    </a:cubicBezTo>
                    <a:lnTo>
                      <a:pt x="479050" y="1455048"/>
                    </a:lnTo>
                    <a:lnTo>
                      <a:pt x="472700" y="1466478"/>
                    </a:lnTo>
                    <a:lnTo>
                      <a:pt x="416820" y="1435363"/>
                    </a:lnTo>
                    <a:cubicBezTo>
                      <a:pt x="414915" y="1434728"/>
                      <a:pt x="413010" y="1434093"/>
                      <a:pt x="411105" y="1434728"/>
                    </a:cubicBezTo>
                    <a:cubicBezTo>
                      <a:pt x="409200" y="1435363"/>
                      <a:pt x="407930" y="1436633"/>
                      <a:pt x="406660" y="1437903"/>
                    </a:cubicBezTo>
                    <a:lnTo>
                      <a:pt x="386975" y="1472828"/>
                    </a:lnTo>
                    <a:cubicBezTo>
                      <a:pt x="385070" y="1476003"/>
                      <a:pt x="386340" y="1480448"/>
                      <a:pt x="389515" y="1482353"/>
                    </a:cubicBezTo>
                    <a:lnTo>
                      <a:pt x="445395" y="1513468"/>
                    </a:lnTo>
                    <a:lnTo>
                      <a:pt x="344430" y="1695713"/>
                    </a:lnTo>
                    <a:lnTo>
                      <a:pt x="288550" y="1664598"/>
                    </a:lnTo>
                    <a:cubicBezTo>
                      <a:pt x="286645" y="1663963"/>
                      <a:pt x="284740" y="1663328"/>
                      <a:pt x="282835" y="1663963"/>
                    </a:cubicBezTo>
                    <a:cubicBezTo>
                      <a:pt x="280930" y="1664598"/>
                      <a:pt x="279660" y="1665868"/>
                      <a:pt x="278390" y="1667138"/>
                    </a:cubicBezTo>
                    <a:lnTo>
                      <a:pt x="258705" y="1702063"/>
                    </a:lnTo>
                    <a:cubicBezTo>
                      <a:pt x="256800" y="1705238"/>
                      <a:pt x="258070" y="1709683"/>
                      <a:pt x="261245" y="1711588"/>
                    </a:cubicBezTo>
                    <a:lnTo>
                      <a:pt x="317125" y="1742703"/>
                    </a:lnTo>
                    <a:lnTo>
                      <a:pt x="310775" y="1754133"/>
                    </a:lnTo>
                    <a:lnTo>
                      <a:pt x="254895" y="1723018"/>
                    </a:lnTo>
                    <a:cubicBezTo>
                      <a:pt x="251720" y="1721113"/>
                      <a:pt x="247275" y="1722383"/>
                      <a:pt x="245370" y="1725558"/>
                    </a:cubicBezTo>
                    <a:lnTo>
                      <a:pt x="225685" y="1760483"/>
                    </a:lnTo>
                    <a:cubicBezTo>
                      <a:pt x="225050" y="1762388"/>
                      <a:pt x="224415" y="1764293"/>
                      <a:pt x="225050" y="1766198"/>
                    </a:cubicBezTo>
                    <a:cubicBezTo>
                      <a:pt x="225685" y="1768103"/>
                      <a:pt x="226955" y="1769373"/>
                      <a:pt x="228225" y="1770643"/>
                    </a:cubicBezTo>
                    <a:lnTo>
                      <a:pt x="284105" y="1801758"/>
                    </a:lnTo>
                    <a:lnTo>
                      <a:pt x="183140" y="1984003"/>
                    </a:lnTo>
                    <a:lnTo>
                      <a:pt x="127260" y="1952888"/>
                    </a:lnTo>
                    <a:cubicBezTo>
                      <a:pt x="124085" y="1950983"/>
                      <a:pt x="119640" y="1952253"/>
                      <a:pt x="117735" y="1955428"/>
                    </a:cubicBezTo>
                    <a:lnTo>
                      <a:pt x="98050" y="1990353"/>
                    </a:lnTo>
                    <a:cubicBezTo>
                      <a:pt x="97415" y="1992258"/>
                      <a:pt x="96780" y="1994163"/>
                      <a:pt x="97415" y="1996068"/>
                    </a:cubicBezTo>
                    <a:cubicBezTo>
                      <a:pt x="98050" y="1997973"/>
                      <a:pt x="99320" y="1999243"/>
                      <a:pt x="100590" y="2000513"/>
                    </a:cubicBezTo>
                    <a:lnTo>
                      <a:pt x="156470" y="2031628"/>
                    </a:lnTo>
                    <a:lnTo>
                      <a:pt x="150120" y="2043058"/>
                    </a:lnTo>
                    <a:lnTo>
                      <a:pt x="94240" y="2011943"/>
                    </a:lnTo>
                    <a:cubicBezTo>
                      <a:pt x="91065" y="2010038"/>
                      <a:pt x="86620" y="2011308"/>
                      <a:pt x="84715" y="2014483"/>
                    </a:cubicBezTo>
                    <a:lnTo>
                      <a:pt x="65030" y="2049408"/>
                    </a:lnTo>
                    <a:cubicBezTo>
                      <a:pt x="64395" y="2051313"/>
                      <a:pt x="63760" y="2053218"/>
                      <a:pt x="64395" y="2055123"/>
                    </a:cubicBezTo>
                    <a:cubicBezTo>
                      <a:pt x="65030" y="2057028"/>
                      <a:pt x="66300" y="2058298"/>
                      <a:pt x="67570" y="2059568"/>
                    </a:cubicBezTo>
                    <a:lnTo>
                      <a:pt x="123450" y="2090683"/>
                    </a:lnTo>
                    <a:lnTo>
                      <a:pt x="895" y="2311663"/>
                    </a:lnTo>
                    <a:cubicBezTo>
                      <a:pt x="-1010" y="2314838"/>
                      <a:pt x="260" y="2319283"/>
                      <a:pt x="3435" y="2321188"/>
                    </a:cubicBezTo>
                    <a:lnTo>
                      <a:pt x="36455" y="2339603"/>
                    </a:lnTo>
                    <a:lnTo>
                      <a:pt x="14230" y="2379608"/>
                    </a:lnTo>
                    <a:cubicBezTo>
                      <a:pt x="13595" y="2381513"/>
                      <a:pt x="12960" y="2383418"/>
                      <a:pt x="13595" y="2385323"/>
                    </a:cubicBezTo>
                    <a:cubicBezTo>
                      <a:pt x="14230" y="2387228"/>
                      <a:pt x="15500" y="2388498"/>
                      <a:pt x="16770" y="2389768"/>
                    </a:cubicBezTo>
                    <a:lnTo>
                      <a:pt x="1677295" y="3312423"/>
                    </a:lnTo>
                    <a:cubicBezTo>
                      <a:pt x="1678565" y="3313058"/>
                      <a:pt x="1679835" y="3313058"/>
                      <a:pt x="1680470" y="3313058"/>
                    </a:cubicBezTo>
                    <a:cubicBezTo>
                      <a:pt x="1681105" y="3313058"/>
                      <a:pt x="1681740" y="3313058"/>
                      <a:pt x="1682375" y="3313058"/>
                    </a:cubicBezTo>
                    <a:cubicBezTo>
                      <a:pt x="1684280" y="3312423"/>
                      <a:pt x="1685550" y="3311153"/>
                      <a:pt x="1686820" y="3309883"/>
                    </a:cubicBezTo>
                    <a:lnTo>
                      <a:pt x="3007620" y="931173"/>
                    </a:lnTo>
                    <a:cubicBezTo>
                      <a:pt x="3013970" y="929903"/>
                      <a:pt x="3012700" y="925458"/>
                      <a:pt x="3008890" y="923553"/>
                    </a:cubicBezTo>
                    <a:close/>
                    <a:moveTo>
                      <a:pt x="210445" y="2140213"/>
                    </a:moveTo>
                    <a:lnTo>
                      <a:pt x="244735" y="2159263"/>
                    </a:lnTo>
                    <a:cubicBezTo>
                      <a:pt x="246005" y="2159898"/>
                      <a:pt x="247275" y="2159898"/>
                      <a:pt x="247910" y="2159898"/>
                    </a:cubicBezTo>
                    <a:cubicBezTo>
                      <a:pt x="248545" y="2159898"/>
                      <a:pt x="249180" y="2159898"/>
                      <a:pt x="249815" y="2159898"/>
                    </a:cubicBezTo>
                    <a:cubicBezTo>
                      <a:pt x="251720" y="2159263"/>
                      <a:pt x="252990" y="2157993"/>
                      <a:pt x="254260" y="2156723"/>
                    </a:cubicBezTo>
                    <a:lnTo>
                      <a:pt x="273945" y="2121798"/>
                    </a:lnTo>
                    <a:cubicBezTo>
                      <a:pt x="275850" y="2118623"/>
                      <a:pt x="274580" y="2114178"/>
                      <a:pt x="271405" y="2112273"/>
                    </a:cubicBezTo>
                    <a:lnTo>
                      <a:pt x="237115" y="2093223"/>
                    </a:lnTo>
                    <a:lnTo>
                      <a:pt x="243465" y="2081793"/>
                    </a:lnTo>
                    <a:lnTo>
                      <a:pt x="277755" y="2100843"/>
                    </a:lnTo>
                    <a:cubicBezTo>
                      <a:pt x="279025" y="2101478"/>
                      <a:pt x="280295" y="2101478"/>
                      <a:pt x="280930" y="2101478"/>
                    </a:cubicBezTo>
                    <a:cubicBezTo>
                      <a:pt x="283470" y="2101478"/>
                      <a:pt x="286010" y="2100208"/>
                      <a:pt x="287280" y="2097668"/>
                    </a:cubicBezTo>
                    <a:lnTo>
                      <a:pt x="306965" y="2062743"/>
                    </a:lnTo>
                    <a:cubicBezTo>
                      <a:pt x="307600" y="2060838"/>
                      <a:pt x="308235" y="2058933"/>
                      <a:pt x="307600" y="2057028"/>
                    </a:cubicBezTo>
                    <a:cubicBezTo>
                      <a:pt x="306965" y="2055123"/>
                      <a:pt x="305695" y="2053853"/>
                      <a:pt x="304425" y="2052583"/>
                    </a:cubicBezTo>
                    <a:lnTo>
                      <a:pt x="270135" y="2033533"/>
                    </a:lnTo>
                    <a:lnTo>
                      <a:pt x="274580" y="2025278"/>
                    </a:lnTo>
                    <a:lnTo>
                      <a:pt x="353320" y="2069093"/>
                    </a:lnTo>
                    <a:lnTo>
                      <a:pt x="284740" y="2192283"/>
                    </a:lnTo>
                    <a:lnTo>
                      <a:pt x="206000" y="2148468"/>
                    </a:lnTo>
                    <a:lnTo>
                      <a:pt x="210445" y="2140213"/>
                    </a:lnTo>
                    <a:close/>
                    <a:moveTo>
                      <a:pt x="1013085" y="694953"/>
                    </a:moveTo>
                    <a:lnTo>
                      <a:pt x="1047375" y="714003"/>
                    </a:lnTo>
                    <a:cubicBezTo>
                      <a:pt x="1048645" y="714638"/>
                      <a:pt x="1049915" y="714638"/>
                      <a:pt x="1050550" y="714638"/>
                    </a:cubicBezTo>
                    <a:cubicBezTo>
                      <a:pt x="1051185" y="714638"/>
                      <a:pt x="1051820" y="714638"/>
                      <a:pt x="1052455" y="714638"/>
                    </a:cubicBezTo>
                    <a:cubicBezTo>
                      <a:pt x="1054360" y="714003"/>
                      <a:pt x="1055630" y="712733"/>
                      <a:pt x="1056900" y="711463"/>
                    </a:cubicBezTo>
                    <a:lnTo>
                      <a:pt x="1076585" y="676538"/>
                    </a:lnTo>
                    <a:cubicBezTo>
                      <a:pt x="1078490" y="673363"/>
                      <a:pt x="1077220" y="668918"/>
                      <a:pt x="1074045" y="667013"/>
                    </a:cubicBezTo>
                    <a:lnTo>
                      <a:pt x="1039755" y="647963"/>
                    </a:lnTo>
                    <a:lnTo>
                      <a:pt x="1046105" y="636533"/>
                    </a:lnTo>
                    <a:lnTo>
                      <a:pt x="1080395" y="655583"/>
                    </a:lnTo>
                    <a:cubicBezTo>
                      <a:pt x="1081665" y="656218"/>
                      <a:pt x="1082935" y="656218"/>
                      <a:pt x="1083570" y="656218"/>
                    </a:cubicBezTo>
                    <a:cubicBezTo>
                      <a:pt x="1086110" y="656218"/>
                      <a:pt x="1088650" y="654948"/>
                      <a:pt x="1089920" y="652408"/>
                    </a:cubicBezTo>
                    <a:lnTo>
                      <a:pt x="1109605" y="617483"/>
                    </a:lnTo>
                    <a:cubicBezTo>
                      <a:pt x="1110240" y="615578"/>
                      <a:pt x="1110875" y="613673"/>
                      <a:pt x="1110240" y="611768"/>
                    </a:cubicBezTo>
                    <a:cubicBezTo>
                      <a:pt x="1109605" y="609863"/>
                      <a:pt x="1108335" y="608593"/>
                      <a:pt x="1107065" y="607323"/>
                    </a:cubicBezTo>
                    <a:lnTo>
                      <a:pt x="1072775" y="588273"/>
                    </a:lnTo>
                    <a:lnTo>
                      <a:pt x="1077220" y="580018"/>
                    </a:lnTo>
                    <a:lnTo>
                      <a:pt x="1155960" y="623833"/>
                    </a:lnTo>
                    <a:lnTo>
                      <a:pt x="1088015" y="746388"/>
                    </a:lnTo>
                    <a:lnTo>
                      <a:pt x="1009275" y="702573"/>
                    </a:lnTo>
                    <a:lnTo>
                      <a:pt x="1013085" y="694953"/>
                    </a:lnTo>
                    <a:close/>
                    <a:moveTo>
                      <a:pt x="852430" y="983878"/>
                    </a:moveTo>
                    <a:lnTo>
                      <a:pt x="886720" y="1002928"/>
                    </a:lnTo>
                    <a:cubicBezTo>
                      <a:pt x="887990" y="1003563"/>
                      <a:pt x="889260" y="1003563"/>
                      <a:pt x="889895" y="1003563"/>
                    </a:cubicBezTo>
                    <a:cubicBezTo>
                      <a:pt x="890530" y="1003563"/>
                      <a:pt x="891165" y="1003563"/>
                      <a:pt x="891800" y="1003563"/>
                    </a:cubicBezTo>
                    <a:cubicBezTo>
                      <a:pt x="893705" y="1002928"/>
                      <a:pt x="894975" y="1001658"/>
                      <a:pt x="896245" y="1000388"/>
                    </a:cubicBezTo>
                    <a:lnTo>
                      <a:pt x="915930" y="965463"/>
                    </a:lnTo>
                    <a:cubicBezTo>
                      <a:pt x="917835" y="962288"/>
                      <a:pt x="916565" y="957843"/>
                      <a:pt x="913390" y="955938"/>
                    </a:cubicBezTo>
                    <a:lnTo>
                      <a:pt x="879100" y="936888"/>
                    </a:lnTo>
                    <a:lnTo>
                      <a:pt x="885450" y="925458"/>
                    </a:lnTo>
                    <a:lnTo>
                      <a:pt x="919740" y="944508"/>
                    </a:lnTo>
                    <a:cubicBezTo>
                      <a:pt x="921010" y="945143"/>
                      <a:pt x="922280" y="945143"/>
                      <a:pt x="922915" y="945143"/>
                    </a:cubicBezTo>
                    <a:cubicBezTo>
                      <a:pt x="923550" y="945143"/>
                      <a:pt x="924185" y="945143"/>
                      <a:pt x="924820" y="945143"/>
                    </a:cubicBezTo>
                    <a:cubicBezTo>
                      <a:pt x="926725" y="944508"/>
                      <a:pt x="927995" y="943238"/>
                      <a:pt x="929265" y="941968"/>
                    </a:cubicBezTo>
                    <a:lnTo>
                      <a:pt x="948950" y="907043"/>
                    </a:lnTo>
                    <a:cubicBezTo>
                      <a:pt x="950855" y="903868"/>
                      <a:pt x="949585" y="899423"/>
                      <a:pt x="946410" y="897518"/>
                    </a:cubicBezTo>
                    <a:lnTo>
                      <a:pt x="912120" y="878468"/>
                    </a:lnTo>
                    <a:lnTo>
                      <a:pt x="916565" y="870213"/>
                    </a:lnTo>
                    <a:lnTo>
                      <a:pt x="995305" y="914028"/>
                    </a:lnTo>
                    <a:lnTo>
                      <a:pt x="927360" y="1036583"/>
                    </a:lnTo>
                    <a:lnTo>
                      <a:pt x="848620" y="992768"/>
                    </a:lnTo>
                    <a:lnTo>
                      <a:pt x="852430" y="983878"/>
                    </a:ln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形状 133"/>
              <p:cNvSpPr/>
              <p:nvPr/>
            </p:nvSpPr>
            <p:spPr>
              <a:xfrm>
                <a:off x="8453741" y="5161788"/>
                <a:ext cx="1611379" cy="2098494"/>
              </a:xfrm>
              <a:custGeom>
                <a:avLst/>
                <a:gdLst>
                  <a:gd name="connsiteX0" fmla="*/ 1564018 w 1611379"/>
                  <a:gd name="connsiteY0" fmla="*/ 14732 h 2098494"/>
                  <a:gd name="connsiteX1" fmla="*/ 1564018 w 1611379"/>
                  <a:gd name="connsiteY1" fmla="*/ 14732 h 2098494"/>
                  <a:gd name="connsiteX2" fmla="*/ 1564018 w 1611379"/>
                  <a:gd name="connsiteY2" fmla="*/ 14732 h 2098494"/>
                  <a:gd name="connsiteX3" fmla="*/ 1383043 w 1611379"/>
                  <a:gd name="connsiteY3" fmla="*/ 88392 h 2098494"/>
                  <a:gd name="connsiteX4" fmla="*/ 1002043 w 1611379"/>
                  <a:gd name="connsiteY4" fmla="*/ 672592 h 2098494"/>
                  <a:gd name="connsiteX5" fmla="*/ 1002043 w 1611379"/>
                  <a:gd name="connsiteY5" fmla="*/ 672592 h 2098494"/>
                  <a:gd name="connsiteX6" fmla="*/ 1001408 w 1611379"/>
                  <a:gd name="connsiteY6" fmla="*/ 673862 h 2098494"/>
                  <a:gd name="connsiteX7" fmla="*/ 736614 w 1611379"/>
                  <a:gd name="connsiteY7" fmla="*/ 988822 h 2098494"/>
                  <a:gd name="connsiteX8" fmla="*/ 736614 w 1611379"/>
                  <a:gd name="connsiteY8" fmla="*/ 988822 h 2098494"/>
                  <a:gd name="connsiteX9" fmla="*/ 648349 w 1611379"/>
                  <a:gd name="connsiteY9" fmla="*/ 1025652 h 2098494"/>
                  <a:gd name="connsiteX10" fmla="*/ 635014 w 1611379"/>
                  <a:gd name="connsiteY10" fmla="*/ 1039622 h 2098494"/>
                  <a:gd name="connsiteX11" fmla="*/ 478803 w 1611379"/>
                  <a:gd name="connsiteY11" fmla="*/ 1200912 h 2098494"/>
                  <a:gd name="connsiteX12" fmla="*/ 455943 w 1611379"/>
                  <a:gd name="connsiteY12" fmla="*/ 1185672 h 2098494"/>
                  <a:gd name="connsiteX13" fmla="*/ 110503 w 1611379"/>
                  <a:gd name="connsiteY13" fmla="*/ 1227582 h 2098494"/>
                  <a:gd name="connsiteX14" fmla="*/ 1918 w 1611379"/>
                  <a:gd name="connsiteY14" fmla="*/ 1430147 h 2098494"/>
                  <a:gd name="connsiteX15" fmla="*/ 64149 w 1611379"/>
                  <a:gd name="connsiteY15" fmla="*/ 1639062 h 2098494"/>
                  <a:gd name="connsiteX16" fmla="*/ 132093 w 1611379"/>
                  <a:gd name="connsiteY16" fmla="*/ 1695577 h 2098494"/>
                  <a:gd name="connsiteX17" fmla="*/ 297193 w 1611379"/>
                  <a:gd name="connsiteY17" fmla="*/ 1731137 h 2098494"/>
                  <a:gd name="connsiteX18" fmla="*/ 383553 w 1611379"/>
                  <a:gd name="connsiteY18" fmla="*/ 1710182 h 2098494"/>
                  <a:gd name="connsiteX19" fmla="*/ 513728 w 1611379"/>
                  <a:gd name="connsiteY19" fmla="*/ 1612392 h 2098494"/>
                  <a:gd name="connsiteX20" fmla="*/ 845833 w 1611379"/>
                  <a:gd name="connsiteY20" fmla="*/ 1147572 h 2098494"/>
                  <a:gd name="connsiteX21" fmla="*/ 858533 w 1611379"/>
                  <a:gd name="connsiteY21" fmla="*/ 1061847 h 2098494"/>
                  <a:gd name="connsiteX22" fmla="*/ 922033 w 1611379"/>
                  <a:gd name="connsiteY22" fmla="*/ 1000887 h 2098494"/>
                  <a:gd name="connsiteX23" fmla="*/ 956324 w 1611379"/>
                  <a:gd name="connsiteY23" fmla="*/ 1007872 h 2098494"/>
                  <a:gd name="connsiteX24" fmla="*/ 978549 w 1611379"/>
                  <a:gd name="connsiteY24" fmla="*/ 1035177 h 2098494"/>
                  <a:gd name="connsiteX25" fmla="*/ 952514 w 1611379"/>
                  <a:gd name="connsiteY25" fmla="*/ 1119632 h 2098494"/>
                  <a:gd name="connsiteX26" fmla="*/ 881393 w 1611379"/>
                  <a:gd name="connsiteY26" fmla="*/ 1170432 h 2098494"/>
                  <a:gd name="connsiteX27" fmla="*/ 618503 w 1611379"/>
                  <a:gd name="connsiteY27" fmla="*/ 1677162 h 2098494"/>
                  <a:gd name="connsiteX28" fmla="*/ 590564 w 1611379"/>
                  <a:gd name="connsiteY28" fmla="*/ 1837817 h 2098494"/>
                  <a:gd name="connsiteX29" fmla="*/ 718199 w 1611379"/>
                  <a:gd name="connsiteY29" fmla="*/ 2055622 h 2098494"/>
                  <a:gd name="connsiteX30" fmla="*/ 799478 w 1611379"/>
                  <a:gd name="connsiteY30" fmla="*/ 2090547 h 2098494"/>
                  <a:gd name="connsiteX31" fmla="*/ 885203 w 1611379"/>
                  <a:gd name="connsiteY31" fmla="*/ 2097532 h 2098494"/>
                  <a:gd name="connsiteX32" fmla="*/ 1014108 w 1611379"/>
                  <a:gd name="connsiteY32" fmla="*/ 2051812 h 2098494"/>
                  <a:gd name="connsiteX33" fmla="*/ 1144918 w 1611379"/>
                  <a:gd name="connsiteY33" fmla="*/ 1863217 h 2098494"/>
                  <a:gd name="connsiteX34" fmla="*/ 1024903 w 1611379"/>
                  <a:gd name="connsiteY34" fmla="*/ 1536827 h 2098494"/>
                  <a:gd name="connsiteX35" fmla="*/ 1001408 w 1611379"/>
                  <a:gd name="connsiteY35" fmla="*/ 1523492 h 2098494"/>
                  <a:gd name="connsiteX36" fmla="*/ 1073799 w 1611379"/>
                  <a:gd name="connsiteY36" fmla="*/ 1310767 h 2098494"/>
                  <a:gd name="connsiteX37" fmla="*/ 1079514 w 1611379"/>
                  <a:gd name="connsiteY37" fmla="*/ 1292352 h 2098494"/>
                  <a:gd name="connsiteX38" fmla="*/ 1071893 w 1611379"/>
                  <a:gd name="connsiteY38" fmla="*/ 1197102 h 2098494"/>
                  <a:gd name="connsiteX39" fmla="*/ 1232549 w 1611379"/>
                  <a:gd name="connsiteY39" fmla="*/ 817372 h 2098494"/>
                  <a:gd name="connsiteX40" fmla="*/ 1232549 w 1611379"/>
                  <a:gd name="connsiteY40" fmla="*/ 817372 h 2098494"/>
                  <a:gd name="connsiteX41" fmla="*/ 1580528 w 1611379"/>
                  <a:gd name="connsiteY41" fmla="*/ 212217 h 2098494"/>
                  <a:gd name="connsiteX42" fmla="*/ 1564018 w 1611379"/>
                  <a:gd name="connsiteY42" fmla="*/ 14732 h 2098494"/>
                  <a:gd name="connsiteX43" fmla="*/ 446418 w 1611379"/>
                  <a:gd name="connsiteY43" fmla="*/ 1440307 h 2098494"/>
                  <a:gd name="connsiteX44" fmla="*/ 387364 w 1611379"/>
                  <a:gd name="connsiteY44" fmla="*/ 1546352 h 2098494"/>
                  <a:gd name="connsiteX45" fmla="*/ 173368 w 1611379"/>
                  <a:gd name="connsiteY45" fmla="*/ 1543812 h 2098494"/>
                  <a:gd name="connsiteX46" fmla="*/ 202578 w 1611379"/>
                  <a:gd name="connsiteY46" fmla="*/ 1331722 h 2098494"/>
                  <a:gd name="connsiteX47" fmla="*/ 300368 w 1611379"/>
                  <a:gd name="connsiteY47" fmla="*/ 1289177 h 2098494"/>
                  <a:gd name="connsiteX48" fmla="*/ 316243 w 1611379"/>
                  <a:gd name="connsiteY48" fmla="*/ 1288542 h 2098494"/>
                  <a:gd name="connsiteX49" fmla="*/ 417208 w 1611379"/>
                  <a:gd name="connsiteY49" fmla="*/ 1333627 h 2098494"/>
                  <a:gd name="connsiteX50" fmla="*/ 446418 w 1611379"/>
                  <a:gd name="connsiteY50" fmla="*/ 1440307 h 2098494"/>
                  <a:gd name="connsiteX51" fmla="*/ 829958 w 1611379"/>
                  <a:gd name="connsiteY51" fmla="*/ 1058672 h 2098494"/>
                  <a:gd name="connsiteX52" fmla="*/ 772808 w 1611379"/>
                  <a:gd name="connsiteY52" fmla="*/ 1052957 h 2098494"/>
                  <a:gd name="connsiteX53" fmla="*/ 829958 w 1611379"/>
                  <a:gd name="connsiteY53" fmla="*/ 1058672 h 2098494"/>
                  <a:gd name="connsiteX54" fmla="*/ 829958 w 1611379"/>
                  <a:gd name="connsiteY54" fmla="*/ 1058672 h 2098494"/>
                  <a:gd name="connsiteX55" fmla="*/ 829958 w 1611379"/>
                  <a:gd name="connsiteY55" fmla="*/ 1058672 h 2098494"/>
                  <a:gd name="connsiteX56" fmla="*/ 1009028 w 1611379"/>
                  <a:gd name="connsiteY56" fmla="*/ 1826387 h 2098494"/>
                  <a:gd name="connsiteX57" fmla="*/ 941718 w 1611379"/>
                  <a:gd name="connsiteY57" fmla="*/ 1927352 h 2098494"/>
                  <a:gd name="connsiteX58" fmla="*/ 833133 w 1611379"/>
                  <a:gd name="connsiteY58" fmla="*/ 1948942 h 2098494"/>
                  <a:gd name="connsiteX59" fmla="*/ 746774 w 1611379"/>
                  <a:gd name="connsiteY59" fmla="*/ 1879727 h 2098494"/>
                  <a:gd name="connsiteX60" fmla="*/ 733439 w 1611379"/>
                  <a:gd name="connsiteY60" fmla="*/ 1759077 h 2098494"/>
                  <a:gd name="connsiteX61" fmla="*/ 909333 w 1611379"/>
                  <a:gd name="connsiteY61" fmla="*/ 1636522 h 2098494"/>
                  <a:gd name="connsiteX62" fmla="*/ 995693 w 1611379"/>
                  <a:gd name="connsiteY62" fmla="*/ 1705737 h 2098494"/>
                  <a:gd name="connsiteX63" fmla="*/ 1009028 w 1611379"/>
                  <a:gd name="connsiteY63" fmla="*/ 1826387 h 2098494"/>
                  <a:gd name="connsiteX64" fmla="*/ 1107453 w 1611379"/>
                  <a:gd name="connsiteY64" fmla="*/ 1701292 h 2098494"/>
                  <a:gd name="connsiteX65" fmla="*/ 1109358 w 1611379"/>
                  <a:gd name="connsiteY65" fmla="*/ 1708277 h 2098494"/>
                  <a:gd name="connsiteX66" fmla="*/ 1109358 w 1611379"/>
                  <a:gd name="connsiteY66" fmla="*/ 1707642 h 2098494"/>
                  <a:gd name="connsiteX67" fmla="*/ 1108724 w 1611379"/>
                  <a:gd name="connsiteY67" fmla="*/ 1706372 h 2098494"/>
                  <a:gd name="connsiteX68" fmla="*/ 1109358 w 1611379"/>
                  <a:gd name="connsiteY68" fmla="*/ 1707642 h 2098494"/>
                  <a:gd name="connsiteX69" fmla="*/ 1109358 w 1611379"/>
                  <a:gd name="connsiteY69" fmla="*/ 1707642 h 2098494"/>
                  <a:gd name="connsiteX70" fmla="*/ 1108089 w 1611379"/>
                  <a:gd name="connsiteY70" fmla="*/ 1703197 h 2098494"/>
                  <a:gd name="connsiteX71" fmla="*/ 1106183 w 1611379"/>
                  <a:gd name="connsiteY71" fmla="*/ 1696212 h 2098494"/>
                  <a:gd name="connsiteX72" fmla="*/ 1107453 w 1611379"/>
                  <a:gd name="connsiteY72" fmla="*/ 1701292 h 209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611379" h="2098494">
                    <a:moveTo>
                      <a:pt x="1564018" y="14732"/>
                    </a:moveTo>
                    <a:lnTo>
                      <a:pt x="1564018" y="14732"/>
                    </a:lnTo>
                    <a:lnTo>
                      <a:pt x="1564018" y="14732"/>
                    </a:lnTo>
                    <a:cubicBezTo>
                      <a:pt x="1465593" y="-43053"/>
                      <a:pt x="1383678" y="87757"/>
                      <a:pt x="1383043" y="88392"/>
                    </a:cubicBezTo>
                    <a:lnTo>
                      <a:pt x="1002043" y="672592"/>
                    </a:lnTo>
                    <a:lnTo>
                      <a:pt x="1002043" y="672592"/>
                    </a:lnTo>
                    <a:lnTo>
                      <a:pt x="1001408" y="673862"/>
                    </a:lnTo>
                    <a:lnTo>
                      <a:pt x="736614" y="988822"/>
                    </a:lnTo>
                    <a:lnTo>
                      <a:pt x="736614" y="988822"/>
                    </a:lnTo>
                    <a:cubicBezTo>
                      <a:pt x="702324" y="972312"/>
                      <a:pt x="683908" y="990092"/>
                      <a:pt x="648349" y="1025652"/>
                    </a:cubicBezTo>
                    <a:lnTo>
                      <a:pt x="635014" y="1039622"/>
                    </a:lnTo>
                    <a:cubicBezTo>
                      <a:pt x="574053" y="1099312"/>
                      <a:pt x="497218" y="1181227"/>
                      <a:pt x="478803" y="1200912"/>
                    </a:cubicBezTo>
                    <a:cubicBezTo>
                      <a:pt x="471183" y="1195832"/>
                      <a:pt x="464199" y="1190752"/>
                      <a:pt x="455943" y="1185672"/>
                    </a:cubicBezTo>
                    <a:cubicBezTo>
                      <a:pt x="349264" y="1124077"/>
                      <a:pt x="210833" y="1141222"/>
                      <a:pt x="110503" y="1227582"/>
                    </a:cubicBezTo>
                    <a:cubicBezTo>
                      <a:pt x="49543" y="1280287"/>
                      <a:pt x="10808" y="1352677"/>
                      <a:pt x="1918" y="1430147"/>
                    </a:cubicBezTo>
                    <a:cubicBezTo>
                      <a:pt x="-6972" y="1508252"/>
                      <a:pt x="15253" y="1581912"/>
                      <a:pt x="64149" y="1639062"/>
                    </a:cubicBezTo>
                    <a:cubicBezTo>
                      <a:pt x="83199" y="1661922"/>
                      <a:pt x="106693" y="1680337"/>
                      <a:pt x="132093" y="1695577"/>
                    </a:cubicBezTo>
                    <a:cubicBezTo>
                      <a:pt x="182258" y="1724152"/>
                      <a:pt x="239408" y="1736217"/>
                      <a:pt x="297193" y="1731137"/>
                    </a:cubicBezTo>
                    <a:cubicBezTo>
                      <a:pt x="326403" y="1728597"/>
                      <a:pt x="355614" y="1721612"/>
                      <a:pt x="383553" y="1710182"/>
                    </a:cubicBezTo>
                    <a:cubicBezTo>
                      <a:pt x="433083" y="1690497"/>
                      <a:pt x="478168" y="1656842"/>
                      <a:pt x="513728" y="1612392"/>
                    </a:cubicBezTo>
                    <a:cubicBezTo>
                      <a:pt x="541668" y="1577467"/>
                      <a:pt x="833133" y="1165352"/>
                      <a:pt x="845833" y="1147572"/>
                    </a:cubicBezTo>
                    <a:cubicBezTo>
                      <a:pt x="875043" y="1096772"/>
                      <a:pt x="866153" y="1072007"/>
                      <a:pt x="858533" y="1061847"/>
                    </a:cubicBezTo>
                    <a:lnTo>
                      <a:pt x="922033" y="1000887"/>
                    </a:lnTo>
                    <a:cubicBezTo>
                      <a:pt x="928383" y="1002157"/>
                      <a:pt x="940449" y="1005332"/>
                      <a:pt x="956324" y="1007872"/>
                    </a:cubicBezTo>
                    <a:cubicBezTo>
                      <a:pt x="965849" y="1021207"/>
                      <a:pt x="974103" y="1030732"/>
                      <a:pt x="978549" y="1035177"/>
                    </a:cubicBezTo>
                    <a:lnTo>
                      <a:pt x="952514" y="1119632"/>
                    </a:lnTo>
                    <a:cubicBezTo>
                      <a:pt x="939814" y="1117092"/>
                      <a:pt x="913778" y="1120902"/>
                      <a:pt x="881393" y="1170432"/>
                    </a:cubicBezTo>
                    <a:cubicBezTo>
                      <a:pt x="871233" y="1189482"/>
                      <a:pt x="636283" y="1636522"/>
                      <a:pt x="618503" y="1677162"/>
                    </a:cubicBezTo>
                    <a:cubicBezTo>
                      <a:pt x="595008" y="1729232"/>
                      <a:pt x="585483" y="1784477"/>
                      <a:pt x="590564" y="1837817"/>
                    </a:cubicBezTo>
                    <a:cubicBezTo>
                      <a:pt x="599453" y="1929257"/>
                      <a:pt x="645808" y="2007997"/>
                      <a:pt x="718199" y="2055622"/>
                    </a:cubicBezTo>
                    <a:cubicBezTo>
                      <a:pt x="742964" y="2072132"/>
                      <a:pt x="770268" y="2083562"/>
                      <a:pt x="799478" y="2090547"/>
                    </a:cubicBezTo>
                    <a:cubicBezTo>
                      <a:pt x="828053" y="2097532"/>
                      <a:pt x="856628" y="2100072"/>
                      <a:pt x="885203" y="2097532"/>
                    </a:cubicBezTo>
                    <a:cubicBezTo>
                      <a:pt x="929653" y="2093722"/>
                      <a:pt x="974103" y="2077847"/>
                      <a:pt x="1014108" y="2051812"/>
                    </a:cubicBezTo>
                    <a:cubicBezTo>
                      <a:pt x="1079514" y="2008632"/>
                      <a:pt x="1125868" y="1941957"/>
                      <a:pt x="1144918" y="1863217"/>
                    </a:cubicBezTo>
                    <a:cubicBezTo>
                      <a:pt x="1176668" y="1734947"/>
                      <a:pt x="1128408" y="1603502"/>
                      <a:pt x="1024903" y="1536827"/>
                    </a:cubicBezTo>
                    <a:cubicBezTo>
                      <a:pt x="1017283" y="1531747"/>
                      <a:pt x="1009664" y="1527302"/>
                      <a:pt x="1001408" y="1523492"/>
                    </a:cubicBezTo>
                    <a:cubicBezTo>
                      <a:pt x="1010299" y="1498092"/>
                      <a:pt x="1048399" y="1392047"/>
                      <a:pt x="1073799" y="1310767"/>
                    </a:cubicBezTo>
                    <a:lnTo>
                      <a:pt x="1079514" y="1292352"/>
                    </a:lnTo>
                    <a:cubicBezTo>
                      <a:pt x="1094753" y="1244727"/>
                      <a:pt x="1102374" y="1219962"/>
                      <a:pt x="1071893" y="1197102"/>
                    </a:cubicBezTo>
                    <a:lnTo>
                      <a:pt x="1232549" y="817372"/>
                    </a:lnTo>
                    <a:lnTo>
                      <a:pt x="1232549" y="817372"/>
                    </a:lnTo>
                    <a:lnTo>
                      <a:pt x="1580528" y="212217"/>
                    </a:lnTo>
                    <a:cubicBezTo>
                      <a:pt x="1580528" y="207772"/>
                      <a:pt x="1659903" y="75692"/>
                      <a:pt x="1564018" y="14732"/>
                    </a:cubicBezTo>
                    <a:close/>
                    <a:moveTo>
                      <a:pt x="446418" y="1440307"/>
                    </a:moveTo>
                    <a:cubicBezTo>
                      <a:pt x="441339" y="1480312"/>
                      <a:pt x="420383" y="1518412"/>
                      <a:pt x="387364" y="1546352"/>
                    </a:cubicBezTo>
                    <a:cubicBezTo>
                      <a:pt x="320053" y="1604137"/>
                      <a:pt x="224168" y="1602867"/>
                      <a:pt x="173368" y="1543812"/>
                    </a:cubicBezTo>
                    <a:cubicBezTo>
                      <a:pt x="122568" y="1484757"/>
                      <a:pt x="135268" y="1388872"/>
                      <a:pt x="202578" y="1331722"/>
                    </a:cubicBezTo>
                    <a:cubicBezTo>
                      <a:pt x="231153" y="1306957"/>
                      <a:pt x="264808" y="1292352"/>
                      <a:pt x="300368" y="1289177"/>
                    </a:cubicBezTo>
                    <a:cubicBezTo>
                      <a:pt x="305449" y="1288542"/>
                      <a:pt x="311164" y="1288542"/>
                      <a:pt x="316243" y="1288542"/>
                    </a:cubicBezTo>
                    <a:cubicBezTo>
                      <a:pt x="356883" y="1289177"/>
                      <a:pt x="392443" y="1305052"/>
                      <a:pt x="417208" y="1333627"/>
                    </a:cubicBezTo>
                    <a:cubicBezTo>
                      <a:pt x="440703" y="1362837"/>
                      <a:pt x="451499" y="1400302"/>
                      <a:pt x="446418" y="1440307"/>
                    </a:cubicBezTo>
                    <a:close/>
                    <a:moveTo>
                      <a:pt x="829958" y="1058672"/>
                    </a:moveTo>
                    <a:lnTo>
                      <a:pt x="772808" y="1052957"/>
                    </a:lnTo>
                    <a:lnTo>
                      <a:pt x="829958" y="1058672"/>
                    </a:lnTo>
                    <a:lnTo>
                      <a:pt x="829958" y="1058672"/>
                    </a:lnTo>
                    <a:lnTo>
                      <a:pt x="829958" y="1058672"/>
                    </a:lnTo>
                    <a:close/>
                    <a:moveTo>
                      <a:pt x="1009028" y="1826387"/>
                    </a:moveTo>
                    <a:cubicBezTo>
                      <a:pt x="998868" y="1868297"/>
                      <a:pt x="974739" y="1903857"/>
                      <a:pt x="941718" y="1927352"/>
                    </a:cubicBezTo>
                    <a:cubicBezTo>
                      <a:pt x="908699" y="1950212"/>
                      <a:pt x="869964" y="1957832"/>
                      <a:pt x="833133" y="1948942"/>
                    </a:cubicBezTo>
                    <a:cubicBezTo>
                      <a:pt x="796303" y="1940052"/>
                      <a:pt x="765824" y="1915287"/>
                      <a:pt x="746774" y="1879727"/>
                    </a:cubicBezTo>
                    <a:cubicBezTo>
                      <a:pt x="727724" y="1843532"/>
                      <a:pt x="723278" y="1800987"/>
                      <a:pt x="733439" y="1759077"/>
                    </a:cubicBezTo>
                    <a:cubicBezTo>
                      <a:pt x="754393" y="1672717"/>
                      <a:pt x="833768" y="1618107"/>
                      <a:pt x="909333" y="1636522"/>
                    </a:cubicBezTo>
                    <a:cubicBezTo>
                      <a:pt x="946164" y="1645412"/>
                      <a:pt x="976643" y="1670177"/>
                      <a:pt x="995693" y="1705737"/>
                    </a:cubicBezTo>
                    <a:cubicBezTo>
                      <a:pt x="1014108" y="1741297"/>
                      <a:pt x="1019189" y="1784477"/>
                      <a:pt x="1009028" y="1826387"/>
                    </a:cubicBezTo>
                    <a:close/>
                    <a:moveTo>
                      <a:pt x="1107453" y="1701292"/>
                    </a:moveTo>
                    <a:cubicBezTo>
                      <a:pt x="1108089" y="1703832"/>
                      <a:pt x="1108724" y="1705737"/>
                      <a:pt x="1109358" y="1708277"/>
                    </a:cubicBezTo>
                    <a:cubicBezTo>
                      <a:pt x="1109358" y="1708277"/>
                      <a:pt x="1109358" y="1708277"/>
                      <a:pt x="1109358" y="1707642"/>
                    </a:cubicBezTo>
                    <a:cubicBezTo>
                      <a:pt x="1109358" y="1707007"/>
                      <a:pt x="1109358" y="1707007"/>
                      <a:pt x="1108724" y="1706372"/>
                    </a:cubicBezTo>
                    <a:cubicBezTo>
                      <a:pt x="1108724" y="1707007"/>
                      <a:pt x="1108724" y="1707007"/>
                      <a:pt x="1109358" y="1707642"/>
                    </a:cubicBezTo>
                    <a:cubicBezTo>
                      <a:pt x="1109358" y="1707642"/>
                      <a:pt x="1109358" y="1707642"/>
                      <a:pt x="1109358" y="1707642"/>
                    </a:cubicBezTo>
                    <a:cubicBezTo>
                      <a:pt x="1108724" y="1706372"/>
                      <a:pt x="1108724" y="1704467"/>
                      <a:pt x="1108089" y="1703197"/>
                    </a:cubicBezTo>
                    <a:cubicBezTo>
                      <a:pt x="1107453" y="1700657"/>
                      <a:pt x="1106818" y="1698117"/>
                      <a:pt x="1106183" y="1696212"/>
                    </a:cubicBezTo>
                    <a:cubicBezTo>
                      <a:pt x="1106818" y="1698117"/>
                      <a:pt x="1107453" y="1700022"/>
                      <a:pt x="1107453" y="1701292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形状 134"/>
              <p:cNvSpPr/>
              <p:nvPr/>
            </p:nvSpPr>
            <p:spPr>
              <a:xfrm>
                <a:off x="10260080" y="4281072"/>
                <a:ext cx="2240632" cy="2837912"/>
              </a:xfrm>
              <a:custGeom>
                <a:avLst/>
                <a:gdLst>
                  <a:gd name="connsiteX0" fmla="*/ 2225289 w 2240632"/>
                  <a:gd name="connsiteY0" fmla="*/ 362682 h 2837912"/>
                  <a:gd name="connsiteX1" fmla="*/ 2196714 w 2240632"/>
                  <a:gd name="connsiteY1" fmla="*/ 325852 h 2837912"/>
                  <a:gd name="connsiteX2" fmla="*/ 2132579 w 2240632"/>
                  <a:gd name="connsiteY2" fmla="*/ 294737 h 2837912"/>
                  <a:gd name="connsiteX3" fmla="*/ 2034154 w 2240632"/>
                  <a:gd name="connsiteY3" fmla="*/ 276957 h 2837912"/>
                  <a:gd name="connsiteX4" fmla="*/ 2036694 w 2240632"/>
                  <a:gd name="connsiteY4" fmla="*/ 262352 h 2837912"/>
                  <a:gd name="connsiteX5" fmla="*/ 2030344 w 2240632"/>
                  <a:gd name="connsiteY5" fmla="*/ 253462 h 2837912"/>
                  <a:gd name="connsiteX6" fmla="*/ 1924934 w 2240632"/>
                  <a:gd name="connsiteY6" fmla="*/ 234412 h 2837912"/>
                  <a:gd name="connsiteX7" fmla="*/ 1919219 w 2240632"/>
                  <a:gd name="connsiteY7" fmla="*/ 235682 h 2837912"/>
                  <a:gd name="connsiteX8" fmla="*/ 1916044 w 2240632"/>
                  <a:gd name="connsiteY8" fmla="*/ 240762 h 2837912"/>
                  <a:gd name="connsiteX9" fmla="*/ 1913504 w 2240632"/>
                  <a:gd name="connsiteY9" fmla="*/ 255367 h 2837912"/>
                  <a:gd name="connsiteX10" fmla="*/ 479674 w 2240632"/>
                  <a:gd name="connsiteY10" fmla="*/ 97 h 2837912"/>
                  <a:gd name="connsiteX11" fmla="*/ 470784 w 2240632"/>
                  <a:gd name="connsiteY11" fmla="*/ 5812 h 2837912"/>
                  <a:gd name="connsiteX12" fmla="*/ 427604 w 2240632"/>
                  <a:gd name="connsiteY12" fmla="*/ 249017 h 2837912"/>
                  <a:gd name="connsiteX13" fmla="*/ 366644 w 2240632"/>
                  <a:gd name="connsiteY13" fmla="*/ 238222 h 2837912"/>
                  <a:gd name="connsiteX14" fmla="*/ 360929 w 2240632"/>
                  <a:gd name="connsiteY14" fmla="*/ 239492 h 2837912"/>
                  <a:gd name="connsiteX15" fmla="*/ 357754 w 2240632"/>
                  <a:gd name="connsiteY15" fmla="*/ 244572 h 2837912"/>
                  <a:gd name="connsiteX16" fmla="*/ 346324 w 2240632"/>
                  <a:gd name="connsiteY16" fmla="*/ 309977 h 2837912"/>
                  <a:gd name="connsiteX17" fmla="*/ 339339 w 2240632"/>
                  <a:gd name="connsiteY17" fmla="*/ 348712 h 2837912"/>
                  <a:gd name="connsiteX18" fmla="*/ 345689 w 2240632"/>
                  <a:gd name="connsiteY18" fmla="*/ 357602 h 2837912"/>
                  <a:gd name="connsiteX19" fmla="*/ 406649 w 2240632"/>
                  <a:gd name="connsiteY19" fmla="*/ 368397 h 2837912"/>
                  <a:gd name="connsiteX20" fmla="*/ 371089 w 2240632"/>
                  <a:gd name="connsiteY20" fmla="*/ 569057 h 2837912"/>
                  <a:gd name="connsiteX21" fmla="*/ 310129 w 2240632"/>
                  <a:gd name="connsiteY21" fmla="*/ 558262 h 2837912"/>
                  <a:gd name="connsiteX22" fmla="*/ 304414 w 2240632"/>
                  <a:gd name="connsiteY22" fmla="*/ 559532 h 2837912"/>
                  <a:gd name="connsiteX23" fmla="*/ 301239 w 2240632"/>
                  <a:gd name="connsiteY23" fmla="*/ 564612 h 2837912"/>
                  <a:gd name="connsiteX24" fmla="*/ 289809 w 2240632"/>
                  <a:gd name="connsiteY24" fmla="*/ 630017 h 2837912"/>
                  <a:gd name="connsiteX25" fmla="*/ 282824 w 2240632"/>
                  <a:gd name="connsiteY25" fmla="*/ 668752 h 2837912"/>
                  <a:gd name="connsiteX26" fmla="*/ 289174 w 2240632"/>
                  <a:gd name="connsiteY26" fmla="*/ 677642 h 2837912"/>
                  <a:gd name="connsiteX27" fmla="*/ 350134 w 2240632"/>
                  <a:gd name="connsiteY27" fmla="*/ 688437 h 2837912"/>
                  <a:gd name="connsiteX28" fmla="*/ 314574 w 2240632"/>
                  <a:gd name="connsiteY28" fmla="*/ 889097 h 2837912"/>
                  <a:gd name="connsiteX29" fmla="*/ 253614 w 2240632"/>
                  <a:gd name="connsiteY29" fmla="*/ 878302 h 2837912"/>
                  <a:gd name="connsiteX30" fmla="*/ 247899 w 2240632"/>
                  <a:gd name="connsiteY30" fmla="*/ 879572 h 2837912"/>
                  <a:gd name="connsiteX31" fmla="*/ 244724 w 2240632"/>
                  <a:gd name="connsiteY31" fmla="*/ 884652 h 2837912"/>
                  <a:gd name="connsiteX32" fmla="*/ 233294 w 2240632"/>
                  <a:gd name="connsiteY32" fmla="*/ 950057 h 2837912"/>
                  <a:gd name="connsiteX33" fmla="*/ 226309 w 2240632"/>
                  <a:gd name="connsiteY33" fmla="*/ 988792 h 2837912"/>
                  <a:gd name="connsiteX34" fmla="*/ 232659 w 2240632"/>
                  <a:gd name="connsiteY34" fmla="*/ 997682 h 2837912"/>
                  <a:gd name="connsiteX35" fmla="*/ 293619 w 2240632"/>
                  <a:gd name="connsiteY35" fmla="*/ 1008477 h 2837912"/>
                  <a:gd name="connsiteX36" fmla="*/ 258059 w 2240632"/>
                  <a:gd name="connsiteY36" fmla="*/ 1209137 h 2837912"/>
                  <a:gd name="connsiteX37" fmla="*/ 197099 w 2240632"/>
                  <a:gd name="connsiteY37" fmla="*/ 1198342 h 2837912"/>
                  <a:gd name="connsiteX38" fmla="*/ 191384 w 2240632"/>
                  <a:gd name="connsiteY38" fmla="*/ 1199612 h 2837912"/>
                  <a:gd name="connsiteX39" fmla="*/ 188209 w 2240632"/>
                  <a:gd name="connsiteY39" fmla="*/ 1204692 h 2837912"/>
                  <a:gd name="connsiteX40" fmla="*/ 176779 w 2240632"/>
                  <a:gd name="connsiteY40" fmla="*/ 1270097 h 2837912"/>
                  <a:gd name="connsiteX41" fmla="*/ 169794 w 2240632"/>
                  <a:gd name="connsiteY41" fmla="*/ 1308832 h 2837912"/>
                  <a:gd name="connsiteX42" fmla="*/ 176144 w 2240632"/>
                  <a:gd name="connsiteY42" fmla="*/ 1317722 h 2837912"/>
                  <a:gd name="connsiteX43" fmla="*/ 237104 w 2240632"/>
                  <a:gd name="connsiteY43" fmla="*/ 1328517 h 2837912"/>
                  <a:gd name="connsiteX44" fmla="*/ 201544 w 2240632"/>
                  <a:gd name="connsiteY44" fmla="*/ 1529177 h 2837912"/>
                  <a:gd name="connsiteX45" fmla="*/ 140584 w 2240632"/>
                  <a:gd name="connsiteY45" fmla="*/ 1518382 h 2837912"/>
                  <a:gd name="connsiteX46" fmla="*/ 134869 w 2240632"/>
                  <a:gd name="connsiteY46" fmla="*/ 1519652 h 2837912"/>
                  <a:gd name="connsiteX47" fmla="*/ 131694 w 2240632"/>
                  <a:gd name="connsiteY47" fmla="*/ 1524732 h 2837912"/>
                  <a:gd name="connsiteX48" fmla="*/ 120264 w 2240632"/>
                  <a:gd name="connsiteY48" fmla="*/ 1590137 h 2837912"/>
                  <a:gd name="connsiteX49" fmla="*/ 113279 w 2240632"/>
                  <a:gd name="connsiteY49" fmla="*/ 1628872 h 2837912"/>
                  <a:gd name="connsiteX50" fmla="*/ 119629 w 2240632"/>
                  <a:gd name="connsiteY50" fmla="*/ 1637762 h 2837912"/>
                  <a:gd name="connsiteX51" fmla="*/ 180589 w 2240632"/>
                  <a:gd name="connsiteY51" fmla="*/ 1648557 h 2837912"/>
                  <a:gd name="connsiteX52" fmla="*/ 145029 w 2240632"/>
                  <a:gd name="connsiteY52" fmla="*/ 1849217 h 2837912"/>
                  <a:gd name="connsiteX53" fmla="*/ 84069 w 2240632"/>
                  <a:gd name="connsiteY53" fmla="*/ 1838422 h 2837912"/>
                  <a:gd name="connsiteX54" fmla="*/ 78354 w 2240632"/>
                  <a:gd name="connsiteY54" fmla="*/ 1839692 h 2837912"/>
                  <a:gd name="connsiteX55" fmla="*/ 75179 w 2240632"/>
                  <a:gd name="connsiteY55" fmla="*/ 1844772 h 2837912"/>
                  <a:gd name="connsiteX56" fmla="*/ 63749 w 2240632"/>
                  <a:gd name="connsiteY56" fmla="*/ 1910177 h 2837912"/>
                  <a:gd name="connsiteX57" fmla="*/ 56764 w 2240632"/>
                  <a:gd name="connsiteY57" fmla="*/ 1948912 h 2837912"/>
                  <a:gd name="connsiteX58" fmla="*/ 63114 w 2240632"/>
                  <a:gd name="connsiteY58" fmla="*/ 1957802 h 2837912"/>
                  <a:gd name="connsiteX59" fmla="*/ 124074 w 2240632"/>
                  <a:gd name="connsiteY59" fmla="*/ 1968597 h 2837912"/>
                  <a:gd name="connsiteX60" fmla="*/ 88514 w 2240632"/>
                  <a:gd name="connsiteY60" fmla="*/ 2169257 h 2837912"/>
                  <a:gd name="connsiteX61" fmla="*/ 27554 w 2240632"/>
                  <a:gd name="connsiteY61" fmla="*/ 2158462 h 2837912"/>
                  <a:gd name="connsiteX62" fmla="*/ 18664 w 2240632"/>
                  <a:gd name="connsiteY62" fmla="*/ 2164177 h 2837912"/>
                  <a:gd name="connsiteX63" fmla="*/ 249 w 2240632"/>
                  <a:gd name="connsiteY63" fmla="*/ 2268318 h 2837912"/>
                  <a:gd name="connsiteX64" fmla="*/ 1519 w 2240632"/>
                  <a:gd name="connsiteY64" fmla="*/ 2274033 h 2837912"/>
                  <a:gd name="connsiteX65" fmla="*/ 6599 w 2240632"/>
                  <a:gd name="connsiteY65" fmla="*/ 2277208 h 2837912"/>
                  <a:gd name="connsiteX66" fmla="*/ 67559 w 2240632"/>
                  <a:gd name="connsiteY66" fmla="*/ 2288002 h 2837912"/>
                  <a:gd name="connsiteX67" fmla="*/ 24379 w 2240632"/>
                  <a:gd name="connsiteY67" fmla="*/ 2531208 h 2837912"/>
                  <a:gd name="connsiteX68" fmla="*/ 25649 w 2240632"/>
                  <a:gd name="connsiteY68" fmla="*/ 2536922 h 2837912"/>
                  <a:gd name="connsiteX69" fmla="*/ 30729 w 2240632"/>
                  <a:gd name="connsiteY69" fmla="*/ 2540097 h 2837912"/>
                  <a:gd name="connsiteX70" fmla="*/ 1464559 w 2240632"/>
                  <a:gd name="connsiteY70" fmla="*/ 2795368 h 2837912"/>
                  <a:gd name="connsiteX71" fmla="*/ 1462019 w 2240632"/>
                  <a:gd name="connsiteY71" fmla="*/ 2809972 h 2837912"/>
                  <a:gd name="connsiteX72" fmla="*/ 1463289 w 2240632"/>
                  <a:gd name="connsiteY72" fmla="*/ 2815687 h 2837912"/>
                  <a:gd name="connsiteX73" fmla="*/ 1468369 w 2240632"/>
                  <a:gd name="connsiteY73" fmla="*/ 2818862 h 2837912"/>
                  <a:gd name="connsiteX74" fmla="*/ 1573779 w 2240632"/>
                  <a:gd name="connsiteY74" fmla="*/ 2837912 h 2837912"/>
                  <a:gd name="connsiteX75" fmla="*/ 1575684 w 2240632"/>
                  <a:gd name="connsiteY75" fmla="*/ 2837912 h 2837912"/>
                  <a:gd name="connsiteX76" fmla="*/ 1582669 w 2240632"/>
                  <a:gd name="connsiteY76" fmla="*/ 2831562 h 2837912"/>
                  <a:gd name="connsiteX77" fmla="*/ 1585209 w 2240632"/>
                  <a:gd name="connsiteY77" fmla="*/ 2816958 h 2837912"/>
                  <a:gd name="connsiteX78" fmla="*/ 1683634 w 2240632"/>
                  <a:gd name="connsiteY78" fmla="*/ 2834737 h 2837912"/>
                  <a:gd name="connsiteX79" fmla="*/ 1717924 w 2240632"/>
                  <a:gd name="connsiteY79" fmla="*/ 2836008 h 2837912"/>
                  <a:gd name="connsiteX80" fmla="*/ 1754754 w 2240632"/>
                  <a:gd name="connsiteY80" fmla="*/ 2827118 h 2837912"/>
                  <a:gd name="connsiteX81" fmla="*/ 1817619 w 2240632"/>
                  <a:gd name="connsiteY81" fmla="*/ 2773777 h 2837912"/>
                  <a:gd name="connsiteX82" fmla="*/ 1834129 w 2240632"/>
                  <a:gd name="connsiteY82" fmla="*/ 2729327 h 2837912"/>
                  <a:gd name="connsiteX83" fmla="*/ 2239894 w 2240632"/>
                  <a:gd name="connsiteY83" fmla="*/ 450947 h 2837912"/>
                  <a:gd name="connsiteX84" fmla="*/ 2225289 w 2240632"/>
                  <a:gd name="connsiteY84" fmla="*/ 362682 h 283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240632" h="2837912">
                    <a:moveTo>
                      <a:pt x="2225289" y="362682"/>
                    </a:moveTo>
                    <a:cubicBezTo>
                      <a:pt x="2218304" y="348712"/>
                      <a:pt x="2208779" y="336647"/>
                      <a:pt x="2196714" y="325852"/>
                    </a:cubicBezTo>
                    <a:cubicBezTo>
                      <a:pt x="2178934" y="309977"/>
                      <a:pt x="2156709" y="298547"/>
                      <a:pt x="2132579" y="294737"/>
                    </a:cubicBezTo>
                    <a:lnTo>
                      <a:pt x="2034154" y="276957"/>
                    </a:lnTo>
                    <a:lnTo>
                      <a:pt x="2036694" y="262352"/>
                    </a:lnTo>
                    <a:cubicBezTo>
                      <a:pt x="2037329" y="258542"/>
                      <a:pt x="2034789" y="254732"/>
                      <a:pt x="2030344" y="253462"/>
                    </a:cubicBezTo>
                    <a:lnTo>
                      <a:pt x="1924934" y="234412"/>
                    </a:lnTo>
                    <a:cubicBezTo>
                      <a:pt x="1923029" y="233777"/>
                      <a:pt x="1921124" y="234412"/>
                      <a:pt x="1919219" y="235682"/>
                    </a:cubicBezTo>
                    <a:cubicBezTo>
                      <a:pt x="1917314" y="236952"/>
                      <a:pt x="1916679" y="238857"/>
                      <a:pt x="1916044" y="240762"/>
                    </a:cubicBezTo>
                    <a:lnTo>
                      <a:pt x="1913504" y="255367"/>
                    </a:lnTo>
                    <a:lnTo>
                      <a:pt x="479674" y="97"/>
                    </a:lnTo>
                    <a:cubicBezTo>
                      <a:pt x="475864" y="-538"/>
                      <a:pt x="472054" y="2002"/>
                      <a:pt x="470784" y="5812"/>
                    </a:cubicBezTo>
                    <a:lnTo>
                      <a:pt x="427604" y="249017"/>
                    </a:lnTo>
                    <a:lnTo>
                      <a:pt x="366644" y="238222"/>
                    </a:lnTo>
                    <a:cubicBezTo>
                      <a:pt x="364739" y="237587"/>
                      <a:pt x="362834" y="238222"/>
                      <a:pt x="360929" y="239492"/>
                    </a:cubicBezTo>
                    <a:cubicBezTo>
                      <a:pt x="359024" y="240762"/>
                      <a:pt x="358389" y="242667"/>
                      <a:pt x="357754" y="244572"/>
                    </a:cubicBezTo>
                    <a:lnTo>
                      <a:pt x="346324" y="309977"/>
                    </a:lnTo>
                    <a:lnTo>
                      <a:pt x="339339" y="348712"/>
                    </a:lnTo>
                    <a:cubicBezTo>
                      <a:pt x="338704" y="352522"/>
                      <a:pt x="341244" y="356332"/>
                      <a:pt x="345689" y="357602"/>
                    </a:cubicBezTo>
                    <a:lnTo>
                      <a:pt x="406649" y="368397"/>
                    </a:lnTo>
                    <a:lnTo>
                      <a:pt x="371089" y="569057"/>
                    </a:lnTo>
                    <a:lnTo>
                      <a:pt x="310129" y="558262"/>
                    </a:lnTo>
                    <a:cubicBezTo>
                      <a:pt x="308224" y="557627"/>
                      <a:pt x="306319" y="558262"/>
                      <a:pt x="304414" y="559532"/>
                    </a:cubicBezTo>
                    <a:cubicBezTo>
                      <a:pt x="302509" y="560802"/>
                      <a:pt x="301874" y="562707"/>
                      <a:pt x="301239" y="564612"/>
                    </a:cubicBezTo>
                    <a:lnTo>
                      <a:pt x="289809" y="630017"/>
                    </a:lnTo>
                    <a:lnTo>
                      <a:pt x="282824" y="668752"/>
                    </a:lnTo>
                    <a:cubicBezTo>
                      <a:pt x="282189" y="672562"/>
                      <a:pt x="284729" y="676372"/>
                      <a:pt x="289174" y="677642"/>
                    </a:cubicBezTo>
                    <a:lnTo>
                      <a:pt x="350134" y="688437"/>
                    </a:lnTo>
                    <a:lnTo>
                      <a:pt x="314574" y="889097"/>
                    </a:lnTo>
                    <a:lnTo>
                      <a:pt x="253614" y="878302"/>
                    </a:lnTo>
                    <a:cubicBezTo>
                      <a:pt x="251709" y="877667"/>
                      <a:pt x="249804" y="878302"/>
                      <a:pt x="247899" y="879572"/>
                    </a:cubicBezTo>
                    <a:cubicBezTo>
                      <a:pt x="245994" y="880842"/>
                      <a:pt x="245359" y="882747"/>
                      <a:pt x="244724" y="884652"/>
                    </a:cubicBezTo>
                    <a:lnTo>
                      <a:pt x="233294" y="950057"/>
                    </a:lnTo>
                    <a:lnTo>
                      <a:pt x="226309" y="988792"/>
                    </a:lnTo>
                    <a:cubicBezTo>
                      <a:pt x="225674" y="992602"/>
                      <a:pt x="228214" y="996412"/>
                      <a:pt x="232659" y="997682"/>
                    </a:cubicBezTo>
                    <a:lnTo>
                      <a:pt x="293619" y="1008477"/>
                    </a:lnTo>
                    <a:lnTo>
                      <a:pt x="258059" y="1209137"/>
                    </a:lnTo>
                    <a:lnTo>
                      <a:pt x="197099" y="1198342"/>
                    </a:lnTo>
                    <a:cubicBezTo>
                      <a:pt x="195194" y="1197707"/>
                      <a:pt x="193289" y="1198342"/>
                      <a:pt x="191384" y="1199612"/>
                    </a:cubicBezTo>
                    <a:cubicBezTo>
                      <a:pt x="189479" y="1200882"/>
                      <a:pt x="188844" y="1202787"/>
                      <a:pt x="188209" y="1204692"/>
                    </a:cubicBezTo>
                    <a:lnTo>
                      <a:pt x="176779" y="1270097"/>
                    </a:lnTo>
                    <a:lnTo>
                      <a:pt x="169794" y="1308832"/>
                    </a:lnTo>
                    <a:cubicBezTo>
                      <a:pt x="169159" y="1312642"/>
                      <a:pt x="171699" y="1316452"/>
                      <a:pt x="176144" y="1317722"/>
                    </a:cubicBezTo>
                    <a:lnTo>
                      <a:pt x="237104" y="1328517"/>
                    </a:lnTo>
                    <a:lnTo>
                      <a:pt x="201544" y="1529177"/>
                    </a:lnTo>
                    <a:lnTo>
                      <a:pt x="140584" y="1518382"/>
                    </a:lnTo>
                    <a:cubicBezTo>
                      <a:pt x="138679" y="1517747"/>
                      <a:pt x="136774" y="1518382"/>
                      <a:pt x="134869" y="1519652"/>
                    </a:cubicBezTo>
                    <a:cubicBezTo>
                      <a:pt x="132964" y="1520922"/>
                      <a:pt x="132329" y="1522827"/>
                      <a:pt x="131694" y="1524732"/>
                    </a:cubicBezTo>
                    <a:lnTo>
                      <a:pt x="120264" y="1590137"/>
                    </a:lnTo>
                    <a:lnTo>
                      <a:pt x="113279" y="1628872"/>
                    </a:lnTo>
                    <a:cubicBezTo>
                      <a:pt x="112644" y="1632682"/>
                      <a:pt x="115184" y="1636492"/>
                      <a:pt x="119629" y="1637762"/>
                    </a:cubicBezTo>
                    <a:lnTo>
                      <a:pt x="180589" y="1648557"/>
                    </a:lnTo>
                    <a:lnTo>
                      <a:pt x="145029" y="1849217"/>
                    </a:lnTo>
                    <a:lnTo>
                      <a:pt x="84069" y="1838422"/>
                    </a:lnTo>
                    <a:cubicBezTo>
                      <a:pt x="82164" y="1837787"/>
                      <a:pt x="80259" y="1838422"/>
                      <a:pt x="78354" y="1839692"/>
                    </a:cubicBezTo>
                    <a:cubicBezTo>
                      <a:pt x="76449" y="1840962"/>
                      <a:pt x="75814" y="1842867"/>
                      <a:pt x="75179" y="1844772"/>
                    </a:cubicBezTo>
                    <a:lnTo>
                      <a:pt x="63749" y="1910177"/>
                    </a:lnTo>
                    <a:lnTo>
                      <a:pt x="56764" y="1948912"/>
                    </a:lnTo>
                    <a:cubicBezTo>
                      <a:pt x="56129" y="1952722"/>
                      <a:pt x="58669" y="1956532"/>
                      <a:pt x="63114" y="1957802"/>
                    </a:cubicBezTo>
                    <a:lnTo>
                      <a:pt x="124074" y="1968597"/>
                    </a:lnTo>
                    <a:lnTo>
                      <a:pt x="88514" y="2169257"/>
                    </a:lnTo>
                    <a:lnTo>
                      <a:pt x="27554" y="2158462"/>
                    </a:lnTo>
                    <a:cubicBezTo>
                      <a:pt x="23744" y="2157827"/>
                      <a:pt x="19934" y="2160368"/>
                      <a:pt x="18664" y="2164177"/>
                    </a:cubicBezTo>
                    <a:lnTo>
                      <a:pt x="249" y="2268318"/>
                    </a:lnTo>
                    <a:cubicBezTo>
                      <a:pt x="-386" y="2270222"/>
                      <a:pt x="249" y="2272127"/>
                      <a:pt x="1519" y="2274033"/>
                    </a:cubicBezTo>
                    <a:cubicBezTo>
                      <a:pt x="2789" y="2275937"/>
                      <a:pt x="4059" y="2276572"/>
                      <a:pt x="6599" y="2277208"/>
                    </a:cubicBezTo>
                    <a:lnTo>
                      <a:pt x="67559" y="2288002"/>
                    </a:lnTo>
                    <a:lnTo>
                      <a:pt x="24379" y="2531208"/>
                    </a:lnTo>
                    <a:cubicBezTo>
                      <a:pt x="23744" y="2533112"/>
                      <a:pt x="24379" y="2535018"/>
                      <a:pt x="25649" y="2536922"/>
                    </a:cubicBezTo>
                    <a:cubicBezTo>
                      <a:pt x="26919" y="2538827"/>
                      <a:pt x="28189" y="2539462"/>
                      <a:pt x="30729" y="2540097"/>
                    </a:cubicBezTo>
                    <a:lnTo>
                      <a:pt x="1464559" y="2795368"/>
                    </a:lnTo>
                    <a:lnTo>
                      <a:pt x="1462019" y="2809972"/>
                    </a:lnTo>
                    <a:cubicBezTo>
                      <a:pt x="1461384" y="2811877"/>
                      <a:pt x="1462019" y="2813783"/>
                      <a:pt x="1463289" y="2815687"/>
                    </a:cubicBezTo>
                    <a:cubicBezTo>
                      <a:pt x="1464559" y="2817593"/>
                      <a:pt x="1465829" y="2818227"/>
                      <a:pt x="1468369" y="2818862"/>
                    </a:cubicBezTo>
                    <a:lnTo>
                      <a:pt x="1573779" y="2837912"/>
                    </a:lnTo>
                    <a:cubicBezTo>
                      <a:pt x="1574414" y="2837912"/>
                      <a:pt x="1575049" y="2837912"/>
                      <a:pt x="1575684" y="2837912"/>
                    </a:cubicBezTo>
                    <a:cubicBezTo>
                      <a:pt x="1578859" y="2837912"/>
                      <a:pt x="1582034" y="2835372"/>
                      <a:pt x="1582669" y="2831562"/>
                    </a:cubicBezTo>
                    <a:lnTo>
                      <a:pt x="1585209" y="2816958"/>
                    </a:lnTo>
                    <a:lnTo>
                      <a:pt x="1683634" y="2834737"/>
                    </a:lnTo>
                    <a:cubicBezTo>
                      <a:pt x="1695064" y="2836643"/>
                      <a:pt x="1706494" y="2837277"/>
                      <a:pt x="1717924" y="2836008"/>
                    </a:cubicBezTo>
                    <a:cubicBezTo>
                      <a:pt x="1730624" y="2834737"/>
                      <a:pt x="1743324" y="2832197"/>
                      <a:pt x="1754754" y="2827118"/>
                    </a:cubicBezTo>
                    <a:cubicBezTo>
                      <a:pt x="1780789" y="2816322"/>
                      <a:pt x="1803014" y="2797272"/>
                      <a:pt x="1817619" y="2773777"/>
                    </a:cubicBezTo>
                    <a:cubicBezTo>
                      <a:pt x="1825874" y="2760443"/>
                      <a:pt x="1831589" y="2745202"/>
                      <a:pt x="1834129" y="2729327"/>
                    </a:cubicBezTo>
                    <a:lnTo>
                      <a:pt x="2239894" y="450947"/>
                    </a:lnTo>
                    <a:cubicBezTo>
                      <a:pt x="2242434" y="417292"/>
                      <a:pt x="2238625" y="388717"/>
                      <a:pt x="2225289" y="362682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形状 135"/>
              <p:cNvSpPr/>
              <p:nvPr/>
            </p:nvSpPr>
            <p:spPr>
              <a:xfrm>
                <a:off x="6826884" y="6350136"/>
                <a:ext cx="1443734" cy="659628"/>
              </a:xfrm>
              <a:custGeom>
                <a:avLst/>
                <a:gdLst>
                  <a:gd name="connsiteX0" fmla="*/ 1290955 w 1443734"/>
                  <a:gd name="connsiteY0" fmla="*/ 441823 h 659628"/>
                  <a:gd name="connsiteX1" fmla="*/ 260350 w 1443734"/>
                  <a:gd name="connsiteY1" fmla="*/ 58918 h 659628"/>
                  <a:gd name="connsiteX2" fmla="*/ 184785 w 1443734"/>
                  <a:gd name="connsiteY2" fmla="*/ 30978 h 659628"/>
                  <a:gd name="connsiteX3" fmla="*/ 177165 w 1443734"/>
                  <a:gd name="connsiteY3" fmla="*/ 32883 h 659628"/>
                  <a:gd name="connsiteX4" fmla="*/ 174625 w 1443734"/>
                  <a:gd name="connsiteY4" fmla="*/ 36058 h 659628"/>
                  <a:gd name="connsiteX5" fmla="*/ 79375 w 1443734"/>
                  <a:gd name="connsiteY5" fmla="*/ 498 h 659628"/>
                  <a:gd name="connsiteX6" fmla="*/ 71120 w 1443734"/>
                  <a:gd name="connsiteY6" fmla="*/ 3038 h 659628"/>
                  <a:gd name="connsiteX7" fmla="*/ 24130 w 1443734"/>
                  <a:gd name="connsiteY7" fmla="*/ 94478 h 659628"/>
                  <a:gd name="connsiteX8" fmla="*/ 0 w 1443734"/>
                  <a:gd name="connsiteY8" fmla="*/ 194808 h 659628"/>
                  <a:gd name="connsiteX9" fmla="*/ 4445 w 1443734"/>
                  <a:gd name="connsiteY9" fmla="*/ 202428 h 659628"/>
                  <a:gd name="connsiteX10" fmla="*/ 99695 w 1443734"/>
                  <a:gd name="connsiteY10" fmla="*/ 237988 h 659628"/>
                  <a:gd name="connsiteX11" fmla="*/ 99695 w 1443734"/>
                  <a:gd name="connsiteY11" fmla="*/ 241798 h 659628"/>
                  <a:gd name="connsiteX12" fmla="*/ 104140 w 1443734"/>
                  <a:gd name="connsiteY12" fmla="*/ 248148 h 659628"/>
                  <a:gd name="connsiteX13" fmla="*/ 179705 w 1443734"/>
                  <a:gd name="connsiteY13" fmla="*/ 276088 h 659628"/>
                  <a:gd name="connsiteX14" fmla="*/ 1210310 w 1443734"/>
                  <a:gd name="connsiteY14" fmla="*/ 658994 h 659628"/>
                  <a:gd name="connsiteX15" fmla="*/ 1214121 w 1443734"/>
                  <a:gd name="connsiteY15" fmla="*/ 659628 h 659628"/>
                  <a:gd name="connsiteX16" fmla="*/ 1437640 w 1443734"/>
                  <a:gd name="connsiteY16" fmla="*/ 626608 h 659628"/>
                  <a:gd name="connsiteX17" fmla="*/ 1441450 w 1443734"/>
                  <a:gd name="connsiteY17" fmla="*/ 624703 h 659628"/>
                  <a:gd name="connsiteX18" fmla="*/ 1443355 w 1443734"/>
                  <a:gd name="connsiteY18" fmla="*/ 622163 h 659628"/>
                  <a:gd name="connsiteX19" fmla="*/ 1442085 w 1443734"/>
                  <a:gd name="connsiteY19" fmla="*/ 615178 h 659628"/>
                  <a:gd name="connsiteX20" fmla="*/ 1294130 w 1443734"/>
                  <a:gd name="connsiteY20" fmla="*/ 444363 h 659628"/>
                  <a:gd name="connsiteX21" fmla="*/ 1290955 w 1443734"/>
                  <a:gd name="connsiteY21" fmla="*/ 441823 h 65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43734" h="659628">
                    <a:moveTo>
                      <a:pt x="1290955" y="441823"/>
                    </a:moveTo>
                    <a:lnTo>
                      <a:pt x="260350" y="58918"/>
                    </a:lnTo>
                    <a:lnTo>
                      <a:pt x="184785" y="30978"/>
                    </a:lnTo>
                    <a:cubicBezTo>
                      <a:pt x="182245" y="29708"/>
                      <a:pt x="179070" y="30978"/>
                      <a:pt x="177165" y="32883"/>
                    </a:cubicBezTo>
                    <a:cubicBezTo>
                      <a:pt x="177165" y="32883"/>
                      <a:pt x="175895" y="34153"/>
                      <a:pt x="174625" y="36058"/>
                    </a:cubicBezTo>
                    <a:lnTo>
                      <a:pt x="79375" y="498"/>
                    </a:lnTo>
                    <a:cubicBezTo>
                      <a:pt x="76200" y="-772"/>
                      <a:pt x="73025" y="498"/>
                      <a:pt x="71120" y="3038"/>
                    </a:cubicBezTo>
                    <a:cubicBezTo>
                      <a:pt x="69850" y="4308"/>
                      <a:pt x="43815" y="41138"/>
                      <a:pt x="24130" y="94478"/>
                    </a:cubicBezTo>
                    <a:cubicBezTo>
                      <a:pt x="4445" y="147818"/>
                      <a:pt x="0" y="192903"/>
                      <a:pt x="0" y="194808"/>
                    </a:cubicBezTo>
                    <a:cubicBezTo>
                      <a:pt x="0" y="197983"/>
                      <a:pt x="1905" y="201158"/>
                      <a:pt x="4445" y="202428"/>
                    </a:cubicBezTo>
                    <a:lnTo>
                      <a:pt x="99695" y="237988"/>
                    </a:lnTo>
                    <a:cubicBezTo>
                      <a:pt x="99695" y="239894"/>
                      <a:pt x="99695" y="241798"/>
                      <a:pt x="99695" y="241798"/>
                    </a:cubicBezTo>
                    <a:cubicBezTo>
                      <a:pt x="99695" y="244973"/>
                      <a:pt x="101600" y="247513"/>
                      <a:pt x="104140" y="248148"/>
                    </a:cubicBezTo>
                    <a:lnTo>
                      <a:pt x="179705" y="276088"/>
                    </a:lnTo>
                    <a:lnTo>
                      <a:pt x="1210310" y="658994"/>
                    </a:lnTo>
                    <a:cubicBezTo>
                      <a:pt x="1211580" y="659628"/>
                      <a:pt x="1212850" y="659628"/>
                      <a:pt x="1214121" y="659628"/>
                    </a:cubicBezTo>
                    <a:lnTo>
                      <a:pt x="1437640" y="626608"/>
                    </a:lnTo>
                    <a:cubicBezTo>
                      <a:pt x="1438910" y="626608"/>
                      <a:pt x="1440815" y="625973"/>
                      <a:pt x="1441450" y="624703"/>
                    </a:cubicBezTo>
                    <a:cubicBezTo>
                      <a:pt x="1442085" y="624069"/>
                      <a:pt x="1442721" y="622798"/>
                      <a:pt x="1443355" y="622163"/>
                    </a:cubicBezTo>
                    <a:cubicBezTo>
                      <a:pt x="1443990" y="619623"/>
                      <a:pt x="1443990" y="617083"/>
                      <a:pt x="1442085" y="615178"/>
                    </a:cubicBezTo>
                    <a:lnTo>
                      <a:pt x="1294130" y="444363"/>
                    </a:lnTo>
                    <a:cubicBezTo>
                      <a:pt x="1292860" y="443094"/>
                      <a:pt x="1292225" y="442458"/>
                      <a:pt x="1290955" y="441823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形状 136"/>
              <p:cNvSpPr/>
              <p:nvPr/>
            </p:nvSpPr>
            <p:spPr>
              <a:xfrm>
                <a:off x="6782900" y="-242808"/>
                <a:ext cx="928164" cy="970835"/>
              </a:xfrm>
              <a:custGeom>
                <a:avLst/>
                <a:gdLst>
                  <a:gd name="connsiteX0" fmla="*/ 830749 w 928164"/>
                  <a:gd name="connsiteY0" fmla="*/ 727313 h 970835"/>
                  <a:gd name="connsiteX1" fmla="*/ 143044 w 928164"/>
                  <a:gd name="connsiteY1" fmla="*/ 2143 h 970835"/>
                  <a:gd name="connsiteX2" fmla="*/ 136694 w 928164"/>
                  <a:gd name="connsiteY2" fmla="*/ 238 h 970835"/>
                  <a:gd name="connsiteX3" fmla="*/ 59224 w 928164"/>
                  <a:gd name="connsiteY3" fmla="*/ 54848 h 970835"/>
                  <a:gd name="connsiteX4" fmla="*/ 169 w 928164"/>
                  <a:gd name="connsiteY4" fmla="*/ 129143 h 970835"/>
                  <a:gd name="connsiteX5" fmla="*/ 2074 w 928164"/>
                  <a:gd name="connsiteY5" fmla="*/ 135493 h 970835"/>
                  <a:gd name="connsiteX6" fmla="*/ 689779 w 928164"/>
                  <a:gd name="connsiteY6" fmla="*/ 860663 h 970835"/>
                  <a:gd name="connsiteX7" fmla="*/ 691684 w 928164"/>
                  <a:gd name="connsiteY7" fmla="*/ 861933 h 970835"/>
                  <a:gd name="connsiteX8" fmla="*/ 914569 w 928164"/>
                  <a:gd name="connsiteY8" fmla="*/ 969883 h 970835"/>
                  <a:gd name="connsiteX9" fmla="*/ 922824 w 928164"/>
                  <a:gd name="connsiteY9" fmla="*/ 969883 h 970835"/>
                  <a:gd name="connsiteX10" fmla="*/ 924729 w 928164"/>
                  <a:gd name="connsiteY10" fmla="*/ 968613 h 970835"/>
                  <a:gd name="connsiteX11" fmla="*/ 927269 w 928164"/>
                  <a:gd name="connsiteY11" fmla="*/ 957818 h 970835"/>
                  <a:gd name="connsiteX12" fmla="*/ 830749 w 928164"/>
                  <a:gd name="connsiteY12" fmla="*/ 729218 h 970835"/>
                  <a:gd name="connsiteX13" fmla="*/ 830749 w 928164"/>
                  <a:gd name="connsiteY13" fmla="*/ 727313 h 97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8164" h="970835">
                    <a:moveTo>
                      <a:pt x="830749" y="727313"/>
                    </a:moveTo>
                    <a:lnTo>
                      <a:pt x="143044" y="2143"/>
                    </a:lnTo>
                    <a:cubicBezTo>
                      <a:pt x="141774" y="238"/>
                      <a:pt x="139234" y="-397"/>
                      <a:pt x="136694" y="238"/>
                    </a:cubicBezTo>
                    <a:cubicBezTo>
                      <a:pt x="134154" y="238"/>
                      <a:pt x="112564" y="4048"/>
                      <a:pt x="59224" y="54848"/>
                    </a:cubicBezTo>
                    <a:cubicBezTo>
                      <a:pt x="5884" y="105648"/>
                      <a:pt x="804" y="127238"/>
                      <a:pt x="169" y="129143"/>
                    </a:cubicBezTo>
                    <a:cubicBezTo>
                      <a:pt x="-466" y="131683"/>
                      <a:pt x="804" y="133588"/>
                      <a:pt x="2074" y="135493"/>
                    </a:cubicBezTo>
                    <a:lnTo>
                      <a:pt x="689779" y="860663"/>
                    </a:lnTo>
                    <a:cubicBezTo>
                      <a:pt x="690414" y="861298"/>
                      <a:pt x="691049" y="861933"/>
                      <a:pt x="691684" y="861933"/>
                    </a:cubicBezTo>
                    <a:lnTo>
                      <a:pt x="914569" y="969883"/>
                    </a:lnTo>
                    <a:cubicBezTo>
                      <a:pt x="917109" y="971153"/>
                      <a:pt x="920284" y="971153"/>
                      <a:pt x="922824" y="969883"/>
                    </a:cubicBezTo>
                    <a:cubicBezTo>
                      <a:pt x="923459" y="969248"/>
                      <a:pt x="924094" y="969248"/>
                      <a:pt x="924729" y="968613"/>
                    </a:cubicBezTo>
                    <a:cubicBezTo>
                      <a:pt x="927904" y="966073"/>
                      <a:pt x="929174" y="961628"/>
                      <a:pt x="927269" y="957818"/>
                    </a:cubicBezTo>
                    <a:lnTo>
                      <a:pt x="830749" y="729218"/>
                    </a:lnTo>
                    <a:cubicBezTo>
                      <a:pt x="832019" y="728583"/>
                      <a:pt x="831384" y="727948"/>
                      <a:pt x="830749" y="727313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38" name="图形 6"/>
              <p:cNvGrpSpPr/>
              <p:nvPr/>
            </p:nvGrpSpPr>
            <p:grpSpPr>
              <a:xfrm>
                <a:off x="-314244" y="3394648"/>
                <a:ext cx="3863792" cy="4172786"/>
                <a:chOff x="-314244" y="3394648"/>
                <a:chExt cx="3863792" cy="4172786"/>
              </a:xfrm>
            </p:grpSpPr>
            <p:grpSp>
              <p:nvGrpSpPr>
                <p:cNvPr id="558" name="图形 6"/>
                <p:cNvGrpSpPr/>
                <p:nvPr/>
              </p:nvGrpSpPr>
              <p:grpSpPr>
                <a:xfrm>
                  <a:off x="-314230" y="3394858"/>
                  <a:ext cx="3863449" cy="4172355"/>
                  <a:chOff x="-314230" y="3394858"/>
                  <a:chExt cx="3863449" cy="4172355"/>
                </a:xfrm>
              </p:grpSpPr>
              <p:sp>
                <p:nvSpPr>
                  <p:cNvPr id="603" name="任意形状 602"/>
                  <p:cNvSpPr/>
                  <p:nvPr/>
                </p:nvSpPr>
                <p:spPr>
                  <a:xfrm>
                    <a:off x="1479550" y="5869304"/>
                    <a:ext cx="495935" cy="140335"/>
                  </a:xfrm>
                  <a:custGeom>
                    <a:avLst/>
                    <a:gdLst>
                      <a:gd name="connsiteX0" fmla="*/ 0 w 495935"/>
                      <a:gd name="connsiteY0" fmla="*/ 140335 h 140335"/>
                      <a:gd name="connsiteX1" fmla="*/ 495935 w 495935"/>
                      <a:gd name="connsiteY1" fmla="*/ 0 h 140335"/>
                      <a:gd name="connsiteX2" fmla="*/ 0 w 495935"/>
                      <a:gd name="connsiteY2" fmla="*/ 140335 h 14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5935" h="140335">
                        <a:moveTo>
                          <a:pt x="0" y="140335"/>
                        </a:moveTo>
                        <a:cubicBezTo>
                          <a:pt x="34290" y="130175"/>
                          <a:pt x="254635" y="65405"/>
                          <a:pt x="495935" y="0"/>
                        </a:cubicBezTo>
                        <a:cubicBezTo>
                          <a:pt x="254635" y="66040"/>
                          <a:pt x="34290" y="130175"/>
                          <a:pt x="0" y="1403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" name="任意形状 603"/>
                  <p:cNvSpPr/>
                  <p:nvPr/>
                </p:nvSpPr>
                <p:spPr>
                  <a:xfrm>
                    <a:off x="1648460" y="7204709"/>
                    <a:ext cx="61594" cy="12700"/>
                  </a:xfrm>
                  <a:custGeom>
                    <a:avLst/>
                    <a:gdLst>
                      <a:gd name="connsiteX0" fmla="*/ 61595 w 61594"/>
                      <a:gd name="connsiteY0" fmla="*/ 0 h 12700"/>
                      <a:gd name="connsiteX1" fmla="*/ 0 w 61594"/>
                      <a:gd name="connsiteY1" fmla="*/ 12700 h 12700"/>
                      <a:gd name="connsiteX2" fmla="*/ 61595 w 61594"/>
                      <a:gd name="connsiteY2" fmla="*/ 0 h 12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1594" h="12700">
                        <a:moveTo>
                          <a:pt x="61595" y="0"/>
                        </a:moveTo>
                        <a:cubicBezTo>
                          <a:pt x="40640" y="5080"/>
                          <a:pt x="20320" y="8890"/>
                          <a:pt x="0" y="12700"/>
                        </a:cubicBezTo>
                        <a:cubicBezTo>
                          <a:pt x="19685" y="8890"/>
                          <a:pt x="40640" y="5080"/>
                          <a:pt x="6159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5" name="任意形状 604"/>
                  <p:cNvSpPr/>
                  <p:nvPr/>
                </p:nvSpPr>
                <p:spPr>
                  <a:xfrm>
                    <a:off x="2338070" y="4272279"/>
                    <a:ext cx="59689" cy="116840"/>
                  </a:xfrm>
                  <a:custGeom>
                    <a:avLst/>
                    <a:gdLst>
                      <a:gd name="connsiteX0" fmla="*/ 0 w 59689"/>
                      <a:gd name="connsiteY0" fmla="*/ 0 h 116840"/>
                      <a:gd name="connsiteX1" fmla="*/ 59690 w 59689"/>
                      <a:gd name="connsiteY1" fmla="*/ 116840 h 116840"/>
                      <a:gd name="connsiteX2" fmla="*/ 0 w 59689"/>
                      <a:gd name="connsiteY2" fmla="*/ 0 h 116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9689" h="116840">
                        <a:moveTo>
                          <a:pt x="0" y="0"/>
                        </a:moveTo>
                        <a:cubicBezTo>
                          <a:pt x="20320" y="39370"/>
                          <a:pt x="40005" y="78105"/>
                          <a:pt x="59690" y="116840"/>
                        </a:cubicBezTo>
                        <a:cubicBezTo>
                          <a:pt x="40005" y="78105"/>
                          <a:pt x="20320" y="3937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6" name="任意形状 605"/>
                  <p:cNvSpPr/>
                  <p:nvPr/>
                </p:nvSpPr>
                <p:spPr>
                  <a:xfrm>
                    <a:off x="1818004" y="6016625"/>
                    <a:ext cx="769648" cy="1160144"/>
                  </a:xfrm>
                  <a:custGeom>
                    <a:avLst/>
                    <a:gdLst>
                      <a:gd name="connsiteX0" fmla="*/ 720090 w 769648"/>
                      <a:gd name="connsiteY0" fmla="*/ 9525 h 1160144"/>
                      <a:gd name="connsiteX1" fmla="*/ 741045 w 769648"/>
                      <a:gd name="connsiteY1" fmla="*/ 0 h 1160144"/>
                      <a:gd name="connsiteX2" fmla="*/ 720090 w 769648"/>
                      <a:gd name="connsiteY2" fmla="*/ 9525 h 1160144"/>
                      <a:gd name="connsiteX3" fmla="*/ 0 w 769648"/>
                      <a:gd name="connsiteY3" fmla="*/ 1160145 h 1160144"/>
                      <a:gd name="connsiteX4" fmla="*/ 0 w 769648"/>
                      <a:gd name="connsiteY4" fmla="*/ 1160145 h 1160144"/>
                      <a:gd name="connsiteX5" fmla="*/ 720090 w 769648"/>
                      <a:gd name="connsiteY5" fmla="*/ 9525 h 116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9648" h="1160144">
                        <a:moveTo>
                          <a:pt x="720090" y="9525"/>
                        </a:moveTo>
                        <a:cubicBezTo>
                          <a:pt x="727710" y="5715"/>
                          <a:pt x="734695" y="2540"/>
                          <a:pt x="741045" y="0"/>
                        </a:cubicBezTo>
                        <a:cubicBezTo>
                          <a:pt x="735330" y="2540"/>
                          <a:pt x="728345" y="5715"/>
                          <a:pt x="720090" y="9525"/>
                        </a:cubicBezTo>
                        <a:cubicBezTo>
                          <a:pt x="720090" y="9525"/>
                          <a:pt x="1051560" y="850900"/>
                          <a:pt x="0" y="1160145"/>
                        </a:cubicBezTo>
                        <a:lnTo>
                          <a:pt x="0" y="1160145"/>
                        </a:lnTo>
                        <a:cubicBezTo>
                          <a:pt x="1051560" y="850265"/>
                          <a:pt x="720090" y="9525"/>
                          <a:pt x="720090" y="952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7" name="任意形状 606"/>
                  <p:cNvSpPr/>
                  <p:nvPr/>
                </p:nvSpPr>
                <p:spPr>
                  <a:xfrm>
                    <a:off x="2885439" y="5401945"/>
                    <a:ext cx="345761" cy="1405254"/>
                  </a:xfrm>
                  <a:custGeom>
                    <a:avLst/>
                    <a:gdLst>
                      <a:gd name="connsiteX0" fmla="*/ 148590 w 345761"/>
                      <a:gd name="connsiteY0" fmla="*/ 1269365 h 1405254"/>
                      <a:gd name="connsiteX1" fmla="*/ 297815 w 345761"/>
                      <a:gd name="connsiteY1" fmla="*/ 1174115 h 1405254"/>
                      <a:gd name="connsiteX2" fmla="*/ 297815 w 345761"/>
                      <a:gd name="connsiteY2" fmla="*/ 1174115 h 1405254"/>
                      <a:gd name="connsiteX3" fmla="*/ 0 w 345761"/>
                      <a:gd name="connsiteY3" fmla="*/ 0 h 1405254"/>
                      <a:gd name="connsiteX4" fmla="*/ 148590 w 345761"/>
                      <a:gd name="connsiteY4" fmla="*/ 1269365 h 1405254"/>
                      <a:gd name="connsiteX5" fmla="*/ 58420 w 345761"/>
                      <a:gd name="connsiteY5" fmla="*/ 1405255 h 1405254"/>
                      <a:gd name="connsiteX6" fmla="*/ 148590 w 345761"/>
                      <a:gd name="connsiteY6" fmla="*/ 1269365 h 1405254"/>
                      <a:gd name="connsiteX7" fmla="*/ 148590 w 345761"/>
                      <a:gd name="connsiteY7" fmla="*/ 1269365 h 1405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5761" h="1405254">
                        <a:moveTo>
                          <a:pt x="148590" y="1269365"/>
                        </a:moveTo>
                        <a:cubicBezTo>
                          <a:pt x="204470" y="1238885"/>
                          <a:pt x="254000" y="1207135"/>
                          <a:pt x="297815" y="1174115"/>
                        </a:cubicBezTo>
                        <a:cubicBezTo>
                          <a:pt x="297815" y="1174115"/>
                          <a:pt x="297815" y="1174115"/>
                          <a:pt x="297815" y="1174115"/>
                        </a:cubicBezTo>
                        <a:cubicBezTo>
                          <a:pt x="302895" y="1166495"/>
                          <a:pt x="516255" y="801370"/>
                          <a:pt x="0" y="0"/>
                        </a:cubicBezTo>
                        <a:cubicBezTo>
                          <a:pt x="233680" y="557530"/>
                          <a:pt x="309245" y="958850"/>
                          <a:pt x="148590" y="1269365"/>
                        </a:cubicBezTo>
                        <a:cubicBezTo>
                          <a:pt x="123825" y="1316355"/>
                          <a:pt x="93980" y="1361440"/>
                          <a:pt x="58420" y="1405255"/>
                        </a:cubicBezTo>
                        <a:cubicBezTo>
                          <a:pt x="93345" y="1361440"/>
                          <a:pt x="123825" y="1316355"/>
                          <a:pt x="148590" y="1269365"/>
                        </a:cubicBezTo>
                        <a:lnTo>
                          <a:pt x="148590" y="126936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8" name="任意形状 607"/>
                  <p:cNvSpPr/>
                  <p:nvPr/>
                </p:nvSpPr>
                <p:spPr>
                  <a:xfrm>
                    <a:off x="1975485" y="5857875"/>
                    <a:ext cx="42544" cy="11429"/>
                  </a:xfrm>
                  <a:custGeom>
                    <a:avLst/>
                    <a:gdLst>
                      <a:gd name="connsiteX0" fmla="*/ 0 w 42544"/>
                      <a:gd name="connsiteY0" fmla="*/ 11430 h 11429"/>
                      <a:gd name="connsiteX1" fmla="*/ 42545 w 42544"/>
                      <a:gd name="connsiteY1" fmla="*/ 0 h 11429"/>
                      <a:gd name="connsiteX2" fmla="*/ 0 w 42544"/>
                      <a:gd name="connsiteY2" fmla="*/ 11430 h 1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544" h="11429">
                        <a:moveTo>
                          <a:pt x="0" y="11430"/>
                        </a:moveTo>
                        <a:cubicBezTo>
                          <a:pt x="13970" y="7620"/>
                          <a:pt x="28575" y="3810"/>
                          <a:pt x="42545" y="0"/>
                        </a:cubicBezTo>
                        <a:cubicBezTo>
                          <a:pt x="28575" y="3810"/>
                          <a:pt x="14605" y="7620"/>
                          <a:pt x="0" y="1143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9" name="任意形状 608"/>
                  <p:cNvSpPr/>
                  <p:nvPr/>
                </p:nvSpPr>
                <p:spPr>
                  <a:xfrm>
                    <a:off x="570230" y="6599555"/>
                    <a:ext cx="19684" cy="2539"/>
                  </a:xfrm>
                  <a:custGeom>
                    <a:avLst/>
                    <a:gdLst>
                      <a:gd name="connsiteX0" fmla="*/ 0 w 19684"/>
                      <a:gd name="connsiteY0" fmla="*/ 2539 h 2539"/>
                      <a:gd name="connsiteX1" fmla="*/ 19685 w 19684"/>
                      <a:gd name="connsiteY1" fmla="*/ 0 h 2539"/>
                      <a:gd name="connsiteX2" fmla="*/ 19685 w 19684"/>
                      <a:gd name="connsiteY2" fmla="*/ 0 h 2539"/>
                      <a:gd name="connsiteX3" fmla="*/ 0 w 19684"/>
                      <a:gd name="connsiteY3" fmla="*/ 2539 h 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84" h="2539">
                        <a:moveTo>
                          <a:pt x="0" y="2539"/>
                        </a:moveTo>
                        <a:cubicBezTo>
                          <a:pt x="5715" y="1905"/>
                          <a:pt x="12065" y="635"/>
                          <a:pt x="19685" y="0"/>
                        </a:cubicBezTo>
                        <a:lnTo>
                          <a:pt x="19685" y="0"/>
                        </a:lnTo>
                        <a:cubicBezTo>
                          <a:pt x="12065" y="1270"/>
                          <a:pt x="5715" y="1905"/>
                          <a:pt x="0" y="2539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0" name="任意形状 609"/>
                  <p:cNvSpPr/>
                  <p:nvPr/>
                </p:nvSpPr>
                <p:spPr>
                  <a:xfrm>
                    <a:off x="393700" y="5196840"/>
                    <a:ext cx="35559" cy="16509"/>
                  </a:xfrm>
                  <a:custGeom>
                    <a:avLst/>
                    <a:gdLst>
                      <a:gd name="connsiteX0" fmla="*/ 35560 w 35559"/>
                      <a:gd name="connsiteY0" fmla="*/ 16510 h 16509"/>
                      <a:gd name="connsiteX1" fmla="*/ 0 w 35559"/>
                      <a:gd name="connsiteY1" fmla="*/ 0 h 16509"/>
                      <a:gd name="connsiteX2" fmla="*/ 35560 w 35559"/>
                      <a:gd name="connsiteY2" fmla="*/ 16510 h 16509"/>
                      <a:gd name="connsiteX3" fmla="*/ 35560 w 35559"/>
                      <a:gd name="connsiteY3" fmla="*/ 16510 h 1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59" h="16509">
                        <a:moveTo>
                          <a:pt x="35560" y="16510"/>
                        </a:moveTo>
                        <a:cubicBezTo>
                          <a:pt x="23495" y="11430"/>
                          <a:pt x="11430" y="5715"/>
                          <a:pt x="0" y="0"/>
                        </a:cubicBezTo>
                        <a:cubicBezTo>
                          <a:pt x="11430" y="5715"/>
                          <a:pt x="22860" y="11430"/>
                          <a:pt x="35560" y="16510"/>
                        </a:cubicBezTo>
                        <a:lnTo>
                          <a:pt x="35560" y="165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1" name="任意形状 610"/>
                  <p:cNvSpPr/>
                  <p:nvPr/>
                </p:nvSpPr>
                <p:spPr>
                  <a:xfrm>
                    <a:off x="699769" y="4984115"/>
                    <a:ext cx="27305" cy="45084"/>
                  </a:xfrm>
                  <a:custGeom>
                    <a:avLst/>
                    <a:gdLst>
                      <a:gd name="connsiteX0" fmla="*/ 27305 w 27305"/>
                      <a:gd name="connsiteY0" fmla="*/ 43815 h 45084"/>
                      <a:gd name="connsiteX1" fmla="*/ 8890 w 27305"/>
                      <a:gd name="connsiteY1" fmla="*/ 45085 h 45084"/>
                      <a:gd name="connsiteX2" fmla="*/ 0 w 27305"/>
                      <a:gd name="connsiteY2" fmla="*/ 0 h 45084"/>
                      <a:gd name="connsiteX3" fmla="*/ 8890 w 27305"/>
                      <a:gd name="connsiteY3" fmla="*/ 45085 h 45084"/>
                      <a:gd name="connsiteX4" fmla="*/ 27305 w 27305"/>
                      <a:gd name="connsiteY4" fmla="*/ 43815 h 4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5" h="45084">
                        <a:moveTo>
                          <a:pt x="27305" y="43815"/>
                        </a:moveTo>
                        <a:cubicBezTo>
                          <a:pt x="21590" y="43815"/>
                          <a:pt x="15240" y="44450"/>
                          <a:pt x="8890" y="45085"/>
                        </a:cubicBezTo>
                        <a:cubicBezTo>
                          <a:pt x="6350" y="31115"/>
                          <a:pt x="3175" y="15875"/>
                          <a:pt x="0" y="0"/>
                        </a:cubicBezTo>
                        <a:cubicBezTo>
                          <a:pt x="3175" y="15240"/>
                          <a:pt x="6350" y="30480"/>
                          <a:pt x="8890" y="45085"/>
                        </a:cubicBezTo>
                        <a:cubicBezTo>
                          <a:pt x="15240" y="44450"/>
                          <a:pt x="20955" y="44450"/>
                          <a:pt x="27305" y="4381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2" name="任意形状 611"/>
                  <p:cNvSpPr/>
                  <p:nvPr/>
                </p:nvSpPr>
                <p:spPr>
                  <a:xfrm>
                    <a:off x="847725" y="5419090"/>
                    <a:ext cx="33655" cy="69214"/>
                  </a:xfrm>
                  <a:custGeom>
                    <a:avLst/>
                    <a:gdLst>
                      <a:gd name="connsiteX0" fmla="*/ 0 w 33655"/>
                      <a:gd name="connsiteY0" fmla="*/ 69215 h 69214"/>
                      <a:gd name="connsiteX1" fmla="*/ 33655 w 33655"/>
                      <a:gd name="connsiteY1" fmla="*/ 57150 h 69214"/>
                      <a:gd name="connsiteX2" fmla="*/ 27940 w 33655"/>
                      <a:gd name="connsiteY2" fmla="*/ 0 h 69214"/>
                      <a:gd name="connsiteX3" fmla="*/ 33655 w 33655"/>
                      <a:gd name="connsiteY3" fmla="*/ 57150 h 69214"/>
                      <a:gd name="connsiteX4" fmla="*/ 0 w 33655"/>
                      <a:gd name="connsiteY4" fmla="*/ 69215 h 69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655" h="69214">
                        <a:moveTo>
                          <a:pt x="0" y="69215"/>
                        </a:moveTo>
                        <a:cubicBezTo>
                          <a:pt x="11430" y="65405"/>
                          <a:pt x="22860" y="61595"/>
                          <a:pt x="33655" y="57150"/>
                        </a:cubicBezTo>
                        <a:cubicBezTo>
                          <a:pt x="33655" y="57150"/>
                          <a:pt x="31750" y="35560"/>
                          <a:pt x="27940" y="0"/>
                        </a:cubicBezTo>
                        <a:cubicBezTo>
                          <a:pt x="31750" y="35560"/>
                          <a:pt x="33655" y="57150"/>
                          <a:pt x="33655" y="57150"/>
                        </a:cubicBezTo>
                        <a:cubicBezTo>
                          <a:pt x="22225" y="60960"/>
                          <a:pt x="11430" y="65405"/>
                          <a:pt x="0" y="6921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3" name="任意形状 612"/>
                  <p:cNvSpPr/>
                  <p:nvPr/>
                </p:nvSpPr>
                <p:spPr>
                  <a:xfrm>
                    <a:off x="584834" y="4795520"/>
                    <a:ext cx="80009" cy="43179"/>
                  </a:xfrm>
                  <a:custGeom>
                    <a:avLst/>
                    <a:gdLst>
                      <a:gd name="connsiteX0" fmla="*/ 80010 w 80009"/>
                      <a:gd name="connsiteY0" fmla="*/ 43180 h 43179"/>
                      <a:gd name="connsiteX1" fmla="*/ 67310 w 80009"/>
                      <a:gd name="connsiteY1" fmla="*/ 0 h 43179"/>
                      <a:gd name="connsiteX2" fmla="*/ 0 w 80009"/>
                      <a:gd name="connsiteY2" fmla="*/ 15240 h 43179"/>
                      <a:gd name="connsiteX3" fmla="*/ 67310 w 80009"/>
                      <a:gd name="connsiteY3" fmla="*/ 0 h 43179"/>
                      <a:gd name="connsiteX4" fmla="*/ 80010 w 80009"/>
                      <a:gd name="connsiteY4" fmla="*/ 43180 h 43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009" h="43179">
                        <a:moveTo>
                          <a:pt x="80010" y="43180"/>
                        </a:moveTo>
                        <a:cubicBezTo>
                          <a:pt x="75565" y="27305"/>
                          <a:pt x="71755" y="12700"/>
                          <a:pt x="67310" y="0"/>
                        </a:cubicBezTo>
                        <a:lnTo>
                          <a:pt x="0" y="15240"/>
                        </a:lnTo>
                        <a:lnTo>
                          <a:pt x="67310" y="0"/>
                        </a:lnTo>
                        <a:cubicBezTo>
                          <a:pt x="71120" y="12065"/>
                          <a:pt x="75565" y="27305"/>
                          <a:pt x="80010" y="431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" name="任意形状 613"/>
                  <p:cNvSpPr/>
                  <p:nvPr/>
                </p:nvSpPr>
                <p:spPr>
                  <a:xfrm>
                    <a:off x="2455545" y="4502784"/>
                    <a:ext cx="136525" cy="271145"/>
                  </a:xfrm>
                  <a:custGeom>
                    <a:avLst/>
                    <a:gdLst>
                      <a:gd name="connsiteX0" fmla="*/ 136525 w 136525"/>
                      <a:gd name="connsiteY0" fmla="*/ 271145 h 271145"/>
                      <a:gd name="connsiteX1" fmla="*/ 0 w 136525"/>
                      <a:gd name="connsiteY1" fmla="*/ 0 h 271145"/>
                      <a:gd name="connsiteX2" fmla="*/ 136525 w 136525"/>
                      <a:gd name="connsiteY2" fmla="*/ 271145 h 271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525" h="271145">
                        <a:moveTo>
                          <a:pt x="136525" y="271145"/>
                        </a:moveTo>
                        <a:cubicBezTo>
                          <a:pt x="93345" y="184150"/>
                          <a:pt x="47625" y="93345"/>
                          <a:pt x="0" y="0"/>
                        </a:cubicBezTo>
                        <a:cubicBezTo>
                          <a:pt x="47625" y="93345"/>
                          <a:pt x="93345" y="183515"/>
                          <a:pt x="136525" y="2711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" name="任意形状 614"/>
                  <p:cNvSpPr/>
                  <p:nvPr/>
                </p:nvSpPr>
                <p:spPr>
                  <a:xfrm>
                    <a:off x="354329" y="5176520"/>
                    <a:ext cx="31750" cy="17145"/>
                  </a:xfrm>
                  <a:custGeom>
                    <a:avLst/>
                    <a:gdLst>
                      <a:gd name="connsiteX0" fmla="*/ 31750 w 31750"/>
                      <a:gd name="connsiteY0" fmla="*/ 17145 h 17145"/>
                      <a:gd name="connsiteX1" fmla="*/ 0 w 31750"/>
                      <a:gd name="connsiteY1" fmla="*/ 0 h 17145"/>
                      <a:gd name="connsiteX2" fmla="*/ 31750 w 31750"/>
                      <a:gd name="connsiteY2" fmla="*/ 17145 h 17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750" h="17145">
                        <a:moveTo>
                          <a:pt x="31750" y="17145"/>
                        </a:moveTo>
                        <a:cubicBezTo>
                          <a:pt x="20955" y="11430"/>
                          <a:pt x="10160" y="5715"/>
                          <a:pt x="0" y="0"/>
                        </a:cubicBezTo>
                        <a:cubicBezTo>
                          <a:pt x="10160" y="5715"/>
                          <a:pt x="20955" y="11430"/>
                          <a:pt x="31750" y="171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" name="任意形状 615"/>
                  <p:cNvSpPr/>
                  <p:nvPr/>
                </p:nvSpPr>
                <p:spPr>
                  <a:xfrm>
                    <a:off x="449580" y="4841875"/>
                    <a:ext cx="53339" cy="223520"/>
                  </a:xfrm>
                  <a:custGeom>
                    <a:avLst/>
                    <a:gdLst>
                      <a:gd name="connsiteX0" fmla="*/ 0 w 53339"/>
                      <a:gd name="connsiteY0" fmla="*/ 0 h 223520"/>
                      <a:gd name="connsiteX1" fmla="*/ 0 w 53339"/>
                      <a:gd name="connsiteY1" fmla="*/ 0 h 223520"/>
                      <a:gd name="connsiteX2" fmla="*/ 53340 w 53339"/>
                      <a:gd name="connsiteY2" fmla="*/ 223520 h 223520"/>
                      <a:gd name="connsiteX3" fmla="*/ 53340 w 53339"/>
                      <a:gd name="connsiteY3" fmla="*/ 223520 h 223520"/>
                      <a:gd name="connsiteX4" fmla="*/ 0 w 53339"/>
                      <a:gd name="connsiteY4" fmla="*/ 0 h 223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339" h="22352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020" y="113030"/>
                          <a:pt x="53340" y="223520"/>
                          <a:pt x="53340" y="223520"/>
                        </a:cubicBezTo>
                        <a:lnTo>
                          <a:pt x="53340" y="223520"/>
                        </a:lnTo>
                        <a:cubicBezTo>
                          <a:pt x="53340" y="222885"/>
                          <a:pt x="33020" y="11239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" name="任意形状 616"/>
                  <p:cNvSpPr/>
                  <p:nvPr/>
                </p:nvSpPr>
                <p:spPr>
                  <a:xfrm>
                    <a:off x="529590" y="3500218"/>
                    <a:ext cx="582929" cy="437416"/>
                  </a:xfrm>
                  <a:custGeom>
                    <a:avLst/>
                    <a:gdLst>
                      <a:gd name="connsiteX0" fmla="*/ 495300 w 582929"/>
                      <a:gd name="connsiteY0" fmla="*/ 67847 h 437416"/>
                      <a:gd name="connsiteX1" fmla="*/ 495300 w 582929"/>
                      <a:gd name="connsiteY1" fmla="*/ 67847 h 437416"/>
                      <a:gd name="connsiteX2" fmla="*/ 210820 w 582929"/>
                      <a:gd name="connsiteY2" fmla="*/ 15141 h 437416"/>
                      <a:gd name="connsiteX3" fmla="*/ 0 w 582929"/>
                      <a:gd name="connsiteY3" fmla="*/ 213261 h 437416"/>
                      <a:gd name="connsiteX4" fmla="*/ 0 w 582929"/>
                      <a:gd name="connsiteY4" fmla="*/ 213897 h 437416"/>
                      <a:gd name="connsiteX5" fmla="*/ 40005 w 582929"/>
                      <a:gd name="connsiteY5" fmla="*/ 437416 h 437416"/>
                      <a:gd name="connsiteX6" fmla="*/ 40005 w 582929"/>
                      <a:gd name="connsiteY6" fmla="*/ 437416 h 437416"/>
                      <a:gd name="connsiteX7" fmla="*/ 310515 w 582929"/>
                      <a:gd name="connsiteY7" fmla="*/ 353597 h 437416"/>
                      <a:gd name="connsiteX8" fmla="*/ 310515 w 582929"/>
                      <a:gd name="connsiteY8" fmla="*/ 353597 h 437416"/>
                      <a:gd name="connsiteX9" fmla="*/ 582930 w 582929"/>
                      <a:gd name="connsiteY9" fmla="*/ 277397 h 437416"/>
                      <a:gd name="connsiteX10" fmla="*/ 582930 w 582929"/>
                      <a:gd name="connsiteY10" fmla="*/ 277397 h 437416"/>
                      <a:gd name="connsiteX11" fmla="*/ 495300 w 582929"/>
                      <a:gd name="connsiteY11" fmla="*/ 67847 h 437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82929" h="437416">
                        <a:moveTo>
                          <a:pt x="495300" y="67847"/>
                        </a:moveTo>
                        <a:cubicBezTo>
                          <a:pt x="495300" y="67847"/>
                          <a:pt x="495300" y="67847"/>
                          <a:pt x="495300" y="67847"/>
                        </a:cubicBezTo>
                        <a:cubicBezTo>
                          <a:pt x="488950" y="61497"/>
                          <a:pt x="386080" y="-36928"/>
                          <a:pt x="210820" y="15141"/>
                        </a:cubicBezTo>
                        <a:cubicBezTo>
                          <a:pt x="35560" y="66577"/>
                          <a:pt x="1905" y="205007"/>
                          <a:pt x="0" y="213261"/>
                        </a:cubicBezTo>
                        <a:cubicBezTo>
                          <a:pt x="0" y="213261"/>
                          <a:pt x="0" y="213897"/>
                          <a:pt x="0" y="213897"/>
                        </a:cubicBezTo>
                        <a:cubicBezTo>
                          <a:pt x="2540" y="333911"/>
                          <a:pt x="40005" y="437416"/>
                          <a:pt x="40005" y="437416"/>
                        </a:cubicBezTo>
                        <a:lnTo>
                          <a:pt x="40005" y="437416"/>
                        </a:lnTo>
                        <a:cubicBezTo>
                          <a:pt x="122555" y="410747"/>
                          <a:pt x="212725" y="382807"/>
                          <a:pt x="310515" y="353597"/>
                        </a:cubicBezTo>
                        <a:lnTo>
                          <a:pt x="310515" y="353597"/>
                        </a:lnTo>
                        <a:cubicBezTo>
                          <a:pt x="407670" y="325022"/>
                          <a:pt x="499110" y="299622"/>
                          <a:pt x="582930" y="277397"/>
                        </a:cubicBezTo>
                        <a:lnTo>
                          <a:pt x="582930" y="277397"/>
                        </a:lnTo>
                        <a:cubicBezTo>
                          <a:pt x="582930" y="277397"/>
                          <a:pt x="558165" y="170082"/>
                          <a:pt x="495300" y="67847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" name="任意形状 617"/>
                  <p:cNvSpPr/>
                  <p:nvPr/>
                </p:nvSpPr>
                <p:spPr>
                  <a:xfrm>
                    <a:off x="-106679" y="4285615"/>
                    <a:ext cx="1269" cy="17779"/>
                  </a:xfrm>
                  <a:custGeom>
                    <a:avLst/>
                    <a:gdLst>
                      <a:gd name="connsiteX0" fmla="*/ 0 w 1269"/>
                      <a:gd name="connsiteY0" fmla="*/ 0 h 17779"/>
                      <a:gd name="connsiteX1" fmla="*/ 1270 w 1269"/>
                      <a:gd name="connsiteY1" fmla="*/ 17780 h 17779"/>
                      <a:gd name="connsiteX2" fmla="*/ 0 w 1269"/>
                      <a:gd name="connsiteY2" fmla="*/ 0 h 1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69" h="17779">
                        <a:moveTo>
                          <a:pt x="0" y="0"/>
                        </a:moveTo>
                        <a:cubicBezTo>
                          <a:pt x="635" y="5715"/>
                          <a:pt x="635" y="11430"/>
                          <a:pt x="1270" y="17780"/>
                        </a:cubicBezTo>
                        <a:cubicBezTo>
                          <a:pt x="635" y="12065"/>
                          <a:pt x="635" y="571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" name="任意形状 618"/>
                  <p:cNvSpPr/>
                  <p:nvPr/>
                </p:nvSpPr>
                <p:spPr>
                  <a:xfrm>
                    <a:off x="789305" y="5498465"/>
                    <a:ext cx="23494" cy="6350"/>
                  </a:xfrm>
                  <a:custGeom>
                    <a:avLst/>
                    <a:gdLst>
                      <a:gd name="connsiteX0" fmla="*/ 0 w 23494"/>
                      <a:gd name="connsiteY0" fmla="*/ 6350 h 6350"/>
                      <a:gd name="connsiteX1" fmla="*/ 23495 w 23494"/>
                      <a:gd name="connsiteY1" fmla="*/ 0 h 6350"/>
                      <a:gd name="connsiteX2" fmla="*/ 0 w 23494"/>
                      <a:gd name="connsiteY2" fmla="*/ 6350 h 6350"/>
                      <a:gd name="connsiteX3" fmla="*/ 0 w 23494"/>
                      <a:gd name="connsiteY3" fmla="*/ 635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94" h="6350">
                        <a:moveTo>
                          <a:pt x="0" y="6350"/>
                        </a:moveTo>
                        <a:cubicBezTo>
                          <a:pt x="7620" y="4445"/>
                          <a:pt x="15875" y="2540"/>
                          <a:pt x="23495" y="0"/>
                        </a:cubicBezTo>
                        <a:cubicBezTo>
                          <a:pt x="15240" y="2540"/>
                          <a:pt x="7620" y="4445"/>
                          <a:pt x="0" y="6350"/>
                        </a:cubicBezTo>
                        <a:lnTo>
                          <a:pt x="0" y="635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" name="任意形状 619"/>
                  <p:cNvSpPr/>
                  <p:nvPr/>
                </p:nvSpPr>
                <p:spPr>
                  <a:xfrm>
                    <a:off x="695959" y="4967604"/>
                    <a:ext cx="3809" cy="16510"/>
                  </a:xfrm>
                  <a:custGeom>
                    <a:avLst/>
                    <a:gdLst>
                      <a:gd name="connsiteX0" fmla="*/ 0 w 3809"/>
                      <a:gd name="connsiteY0" fmla="*/ 0 h 16510"/>
                      <a:gd name="connsiteX1" fmla="*/ 3810 w 3809"/>
                      <a:gd name="connsiteY1" fmla="*/ 16510 h 16510"/>
                      <a:gd name="connsiteX2" fmla="*/ 0 w 3809"/>
                      <a:gd name="connsiteY2" fmla="*/ 0 h 1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09" h="16510">
                        <a:moveTo>
                          <a:pt x="0" y="0"/>
                        </a:moveTo>
                        <a:cubicBezTo>
                          <a:pt x="1270" y="5715"/>
                          <a:pt x="2540" y="11430"/>
                          <a:pt x="3810" y="16510"/>
                        </a:cubicBezTo>
                        <a:cubicBezTo>
                          <a:pt x="2540" y="11430"/>
                          <a:pt x="1270" y="571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" name="任意形状 620"/>
                  <p:cNvSpPr/>
                  <p:nvPr/>
                </p:nvSpPr>
                <p:spPr>
                  <a:xfrm>
                    <a:off x="443865" y="5079365"/>
                    <a:ext cx="16509" cy="6350"/>
                  </a:xfrm>
                  <a:custGeom>
                    <a:avLst/>
                    <a:gdLst>
                      <a:gd name="connsiteX0" fmla="*/ 15875 w 16509"/>
                      <a:gd name="connsiteY0" fmla="*/ 0 h 6350"/>
                      <a:gd name="connsiteX1" fmla="*/ 0 w 16509"/>
                      <a:gd name="connsiteY1" fmla="*/ 6350 h 6350"/>
                      <a:gd name="connsiteX2" fmla="*/ 16510 w 16509"/>
                      <a:gd name="connsiteY2" fmla="*/ 0 h 6350"/>
                      <a:gd name="connsiteX3" fmla="*/ 15875 w 16509"/>
                      <a:gd name="connsiteY3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9" h="6350">
                        <a:moveTo>
                          <a:pt x="15875" y="0"/>
                        </a:moveTo>
                        <a:cubicBezTo>
                          <a:pt x="10795" y="1905"/>
                          <a:pt x="5080" y="3810"/>
                          <a:pt x="0" y="6350"/>
                        </a:cubicBezTo>
                        <a:cubicBezTo>
                          <a:pt x="5715" y="4445"/>
                          <a:pt x="10795" y="1905"/>
                          <a:pt x="16510" y="0"/>
                        </a:cubicBezTo>
                        <a:cubicBezTo>
                          <a:pt x="16510" y="0"/>
                          <a:pt x="16510" y="0"/>
                          <a:pt x="1587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" name="任意形状 621"/>
                  <p:cNvSpPr/>
                  <p:nvPr/>
                </p:nvSpPr>
                <p:spPr>
                  <a:xfrm>
                    <a:off x="419734" y="5086350"/>
                    <a:ext cx="20320" cy="8890"/>
                  </a:xfrm>
                  <a:custGeom>
                    <a:avLst/>
                    <a:gdLst>
                      <a:gd name="connsiteX0" fmla="*/ 0 w 20320"/>
                      <a:gd name="connsiteY0" fmla="*/ 8890 h 8890"/>
                      <a:gd name="connsiteX1" fmla="*/ 20320 w 20320"/>
                      <a:gd name="connsiteY1" fmla="*/ 0 h 8890"/>
                      <a:gd name="connsiteX2" fmla="*/ 0 w 20320"/>
                      <a:gd name="connsiteY2" fmla="*/ 8890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320" h="8890">
                        <a:moveTo>
                          <a:pt x="0" y="8890"/>
                        </a:moveTo>
                        <a:cubicBezTo>
                          <a:pt x="6985" y="5715"/>
                          <a:pt x="13335" y="3175"/>
                          <a:pt x="20320" y="0"/>
                        </a:cubicBezTo>
                        <a:cubicBezTo>
                          <a:pt x="13970" y="3175"/>
                          <a:pt x="6985" y="6350"/>
                          <a:pt x="0" y="889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" name="任意形状 622"/>
                  <p:cNvSpPr/>
                  <p:nvPr/>
                </p:nvSpPr>
                <p:spPr>
                  <a:xfrm>
                    <a:off x="606425" y="5681345"/>
                    <a:ext cx="66675" cy="196214"/>
                  </a:xfrm>
                  <a:custGeom>
                    <a:avLst/>
                    <a:gdLst>
                      <a:gd name="connsiteX0" fmla="*/ 0 w 66675"/>
                      <a:gd name="connsiteY0" fmla="*/ 0 h 196214"/>
                      <a:gd name="connsiteX1" fmla="*/ 3810 w 66675"/>
                      <a:gd name="connsiteY1" fmla="*/ 196215 h 196214"/>
                      <a:gd name="connsiteX2" fmla="*/ 66675 w 66675"/>
                      <a:gd name="connsiteY2" fmla="*/ 187960 h 196214"/>
                      <a:gd name="connsiteX3" fmla="*/ 3810 w 66675"/>
                      <a:gd name="connsiteY3" fmla="*/ 196215 h 196214"/>
                      <a:gd name="connsiteX4" fmla="*/ 0 w 66675"/>
                      <a:gd name="connsiteY4" fmla="*/ 0 h 19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75" h="196214">
                        <a:moveTo>
                          <a:pt x="0" y="0"/>
                        </a:moveTo>
                        <a:cubicBezTo>
                          <a:pt x="3810" y="54610"/>
                          <a:pt x="5715" y="121285"/>
                          <a:pt x="3810" y="196215"/>
                        </a:cubicBezTo>
                        <a:lnTo>
                          <a:pt x="66675" y="187960"/>
                        </a:lnTo>
                        <a:lnTo>
                          <a:pt x="3810" y="196215"/>
                        </a:lnTo>
                        <a:cubicBezTo>
                          <a:pt x="5715" y="121285"/>
                          <a:pt x="3810" y="5461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" name="任意形状 623"/>
                  <p:cNvSpPr/>
                  <p:nvPr/>
                </p:nvSpPr>
                <p:spPr>
                  <a:xfrm>
                    <a:off x="793115" y="5027295"/>
                    <a:ext cx="6350" cy="6350"/>
                  </a:xfrm>
                  <a:custGeom>
                    <a:avLst/>
                    <a:gdLst>
                      <a:gd name="connsiteX0" fmla="*/ 6350 w 6350"/>
                      <a:gd name="connsiteY0" fmla="*/ 0 h 6350"/>
                      <a:gd name="connsiteX1" fmla="*/ 0 w 6350"/>
                      <a:gd name="connsiteY1" fmla="*/ 0 h 6350"/>
                      <a:gd name="connsiteX2" fmla="*/ 6350 w 6350"/>
                      <a:gd name="connsiteY2" fmla="*/ 0 h 6350"/>
                      <a:gd name="connsiteX3" fmla="*/ 6350 w 6350"/>
                      <a:gd name="connsiteY3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0" h="6350">
                        <a:moveTo>
                          <a:pt x="6350" y="0"/>
                        </a:moveTo>
                        <a:cubicBezTo>
                          <a:pt x="6350" y="0"/>
                          <a:pt x="3810" y="0"/>
                          <a:pt x="0" y="0"/>
                        </a:cubicBezTo>
                        <a:cubicBezTo>
                          <a:pt x="3810" y="0"/>
                          <a:pt x="6350" y="0"/>
                          <a:pt x="6350" y="0"/>
                        </a:cubicBezTo>
                        <a:lnTo>
                          <a:pt x="635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" name="任意形状 624"/>
                  <p:cNvSpPr/>
                  <p:nvPr/>
                </p:nvSpPr>
                <p:spPr>
                  <a:xfrm>
                    <a:off x="728344" y="5027929"/>
                    <a:ext cx="1270" cy="6350"/>
                  </a:xfrm>
                  <a:custGeom>
                    <a:avLst/>
                    <a:gdLst>
                      <a:gd name="connsiteX0" fmla="*/ 0 w 1270"/>
                      <a:gd name="connsiteY0" fmla="*/ 0 h 6350"/>
                      <a:gd name="connsiteX1" fmla="*/ 1270 w 1270"/>
                      <a:gd name="connsiteY1" fmla="*/ 0 h 6350"/>
                      <a:gd name="connsiteX2" fmla="*/ 0 w 1270"/>
                      <a:gd name="connsiteY2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" h="6350">
                        <a:moveTo>
                          <a:pt x="0" y="0"/>
                        </a:moveTo>
                        <a:cubicBezTo>
                          <a:pt x="635" y="0"/>
                          <a:pt x="635" y="0"/>
                          <a:pt x="1270" y="0"/>
                        </a:cubicBezTo>
                        <a:cubicBezTo>
                          <a:pt x="635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" name="任意形状 625"/>
                  <p:cNvSpPr/>
                  <p:nvPr/>
                </p:nvSpPr>
                <p:spPr>
                  <a:xfrm>
                    <a:off x="1576069" y="4740909"/>
                    <a:ext cx="635" cy="2540"/>
                  </a:xfrm>
                  <a:custGeom>
                    <a:avLst/>
                    <a:gdLst>
                      <a:gd name="connsiteX0" fmla="*/ 635 w 635"/>
                      <a:gd name="connsiteY0" fmla="*/ 2540 h 2540"/>
                      <a:gd name="connsiteX1" fmla="*/ 0 w 635"/>
                      <a:gd name="connsiteY1" fmla="*/ 0 h 2540"/>
                      <a:gd name="connsiteX2" fmla="*/ 635 w 635"/>
                      <a:gd name="connsiteY2" fmla="*/ 2540 h 2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" h="2540">
                        <a:moveTo>
                          <a:pt x="635" y="2540"/>
                        </a:moveTo>
                        <a:cubicBezTo>
                          <a:pt x="635" y="1905"/>
                          <a:pt x="0" y="1270"/>
                          <a:pt x="0" y="0"/>
                        </a:cubicBezTo>
                        <a:cubicBezTo>
                          <a:pt x="0" y="1270"/>
                          <a:pt x="0" y="1905"/>
                          <a:pt x="635" y="254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" name="任意形状 626"/>
                  <p:cNvSpPr/>
                  <p:nvPr/>
                </p:nvSpPr>
                <p:spPr>
                  <a:xfrm>
                    <a:off x="315595" y="5153025"/>
                    <a:ext cx="31114" cy="19050"/>
                  </a:xfrm>
                  <a:custGeom>
                    <a:avLst/>
                    <a:gdLst>
                      <a:gd name="connsiteX0" fmla="*/ 0 w 31114"/>
                      <a:gd name="connsiteY0" fmla="*/ 0 h 19050"/>
                      <a:gd name="connsiteX1" fmla="*/ 31115 w 31114"/>
                      <a:gd name="connsiteY1" fmla="*/ 19050 h 19050"/>
                      <a:gd name="connsiteX2" fmla="*/ 0 w 31114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114" h="19050">
                        <a:moveTo>
                          <a:pt x="0" y="0"/>
                        </a:moveTo>
                        <a:cubicBezTo>
                          <a:pt x="10160" y="6350"/>
                          <a:pt x="20320" y="12700"/>
                          <a:pt x="31115" y="19050"/>
                        </a:cubicBezTo>
                        <a:cubicBezTo>
                          <a:pt x="20320" y="12700"/>
                          <a:pt x="10160" y="635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" name="任意形状 627"/>
                  <p:cNvSpPr/>
                  <p:nvPr/>
                </p:nvSpPr>
                <p:spPr>
                  <a:xfrm>
                    <a:off x="138429" y="4991100"/>
                    <a:ext cx="20955" cy="24765"/>
                  </a:xfrm>
                  <a:custGeom>
                    <a:avLst/>
                    <a:gdLst>
                      <a:gd name="connsiteX0" fmla="*/ 0 w 20955"/>
                      <a:gd name="connsiteY0" fmla="*/ 0 h 24765"/>
                      <a:gd name="connsiteX1" fmla="*/ 20955 w 20955"/>
                      <a:gd name="connsiteY1" fmla="*/ 24765 h 24765"/>
                      <a:gd name="connsiteX2" fmla="*/ 0 w 20955"/>
                      <a:gd name="connsiteY2" fmla="*/ 0 h 24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55" h="24765">
                        <a:moveTo>
                          <a:pt x="0" y="0"/>
                        </a:moveTo>
                        <a:cubicBezTo>
                          <a:pt x="6985" y="8255"/>
                          <a:pt x="13970" y="16510"/>
                          <a:pt x="20955" y="24765"/>
                        </a:cubicBezTo>
                        <a:cubicBezTo>
                          <a:pt x="13970" y="16510"/>
                          <a:pt x="6985" y="825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9" name="任意形状 628"/>
                  <p:cNvSpPr/>
                  <p:nvPr/>
                </p:nvSpPr>
                <p:spPr>
                  <a:xfrm>
                    <a:off x="118745" y="4965065"/>
                    <a:ext cx="15239" cy="19684"/>
                  </a:xfrm>
                  <a:custGeom>
                    <a:avLst/>
                    <a:gdLst>
                      <a:gd name="connsiteX0" fmla="*/ 0 w 15239"/>
                      <a:gd name="connsiteY0" fmla="*/ 0 h 19684"/>
                      <a:gd name="connsiteX1" fmla="*/ 6350 w 15239"/>
                      <a:gd name="connsiteY1" fmla="*/ 8255 h 19684"/>
                      <a:gd name="connsiteX2" fmla="*/ 15240 w 15239"/>
                      <a:gd name="connsiteY2" fmla="*/ 19685 h 19684"/>
                      <a:gd name="connsiteX3" fmla="*/ 0 w 15239"/>
                      <a:gd name="connsiteY3" fmla="*/ 0 h 1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39" h="19684">
                        <a:moveTo>
                          <a:pt x="0" y="0"/>
                        </a:moveTo>
                        <a:cubicBezTo>
                          <a:pt x="1905" y="2540"/>
                          <a:pt x="3810" y="5715"/>
                          <a:pt x="6350" y="8255"/>
                        </a:cubicBezTo>
                        <a:cubicBezTo>
                          <a:pt x="9525" y="12065"/>
                          <a:pt x="12065" y="15875"/>
                          <a:pt x="15240" y="19685"/>
                        </a:cubicBezTo>
                        <a:cubicBezTo>
                          <a:pt x="9525" y="13335"/>
                          <a:pt x="4445" y="635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0" name="任意形状 629"/>
                  <p:cNvSpPr/>
                  <p:nvPr/>
                </p:nvSpPr>
                <p:spPr>
                  <a:xfrm>
                    <a:off x="165100" y="5022215"/>
                    <a:ext cx="22225" cy="24129"/>
                  </a:xfrm>
                  <a:custGeom>
                    <a:avLst/>
                    <a:gdLst>
                      <a:gd name="connsiteX0" fmla="*/ 0 w 22225"/>
                      <a:gd name="connsiteY0" fmla="*/ 0 h 24129"/>
                      <a:gd name="connsiteX1" fmla="*/ 22225 w 22225"/>
                      <a:gd name="connsiteY1" fmla="*/ 24130 h 24129"/>
                      <a:gd name="connsiteX2" fmla="*/ 0 w 22225"/>
                      <a:gd name="connsiteY2" fmla="*/ 0 h 2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225" h="24129">
                        <a:moveTo>
                          <a:pt x="0" y="0"/>
                        </a:moveTo>
                        <a:cubicBezTo>
                          <a:pt x="7620" y="8255"/>
                          <a:pt x="14605" y="16510"/>
                          <a:pt x="22225" y="24130"/>
                        </a:cubicBezTo>
                        <a:cubicBezTo>
                          <a:pt x="14605" y="16510"/>
                          <a:pt x="7620" y="825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1" name="任意形状 630"/>
                  <p:cNvSpPr/>
                  <p:nvPr/>
                </p:nvSpPr>
                <p:spPr>
                  <a:xfrm>
                    <a:off x="-104775" y="4310379"/>
                    <a:ext cx="1270" cy="13335"/>
                  </a:xfrm>
                  <a:custGeom>
                    <a:avLst/>
                    <a:gdLst>
                      <a:gd name="connsiteX0" fmla="*/ 1270 w 1270"/>
                      <a:gd name="connsiteY0" fmla="*/ 13335 h 13335"/>
                      <a:gd name="connsiteX1" fmla="*/ 0 w 1270"/>
                      <a:gd name="connsiteY1" fmla="*/ 0 h 13335"/>
                      <a:gd name="connsiteX2" fmla="*/ 1270 w 1270"/>
                      <a:gd name="connsiteY2" fmla="*/ 13335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" h="13335">
                        <a:moveTo>
                          <a:pt x="1270" y="13335"/>
                        </a:moveTo>
                        <a:cubicBezTo>
                          <a:pt x="635" y="8890"/>
                          <a:pt x="635" y="4445"/>
                          <a:pt x="0" y="0"/>
                        </a:cubicBezTo>
                        <a:cubicBezTo>
                          <a:pt x="635" y="4445"/>
                          <a:pt x="635" y="8890"/>
                          <a:pt x="1270" y="133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" name="任意形状 631"/>
                  <p:cNvSpPr/>
                  <p:nvPr/>
                </p:nvSpPr>
                <p:spPr>
                  <a:xfrm>
                    <a:off x="251459" y="5105400"/>
                    <a:ext cx="26670" cy="20954"/>
                  </a:xfrm>
                  <a:custGeom>
                    <a:avLst/>
                    <a:gdLst>
                      <a:gd name="connsiteX0" fmla="*/ 0 w 26670"/>
                      <a:gd name="connsiteY0" fmla="*/ 0 h 20954"/>
                      <a:gd name="connsiteX1" fmla="*/ 26670 w 26670"/>
                      <a:gd name="connsiteY1" fmla="*/ 20955 h 20954"/>
                      <a:gd name="connsiteX2" fmla="*/ 0 w 26670"/>
                      <a:gd name="connsiteY2" fmla="*/ 0 h 20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670" h="20954">
                        <a:moveTo>
                          <a:pt x="0" y="0"/>
                        </a:moveTo>
                        <a:cubicBezTo>
                          <a:pt x="8890" y="6985"/>
                          <a:pt x="17780" y="13970"/>
                          <a:pt x="26670" y="20955"/>
                        </a:cubicBezTo>
                        <a:cubicBezTo>
                          <a:pt x="17780" y="14605"/>
                          <a:pt x="8890" y="762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3" name="任意形状 632"/>
                  <p:cNvSpPr/>
                  <p:nvPr/>
                </p:nvSpPr>
                <p:spPr>
                  <a:xfrm>
                    <a:off x="219075" y="5077459"/>
                    <a:ext cx="26034" cy="22860"/>
                  </a:xfrm>
                  <a:custGeom>
                    <a:avLst/>
                    <a:gdLst>
                      <a:gd name="connsiteX0" fmla="*/ 0 w 26034"/>
                      <a:gd name="connsiteY0" fmla="*/ 0 h 22860"/>
                      <a:gd name="connsiteX1" fmla="*/ 26035 w 26034"/>
                      <a:gd name="connsiteY1" fmla="*/ 22860 h 22860"/>
                      <a:gd name="connsiteX2" fmla="*/ 0 w 26034"/>
                      <a:gd name="connsiteY2" fmla="*/ 0 h 2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034" h="22860">
                        <a:moveTo>
                          <a:pt x="0" y="0"/>
                        </a:moveTo>
                        <a:cubicBezTo>
                          <a:pt x="8255" y="7620"/>
                          <a:pt x="17145" y="15240"/>
                          <a:pt x="26035" y="22860"/>
                        </a:cubicBezTo>
                        <a:cubicBezTo>
                          <a:pt x="17145" y="15240"/>
                          <a:pt x="8255" y="762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4" name="任意形状 633"/>
                  <p:cNvSpPr/>
                  <p:nvPr/>
                </p:nvSpPr>
                <p:spPr>
                  <a:xfrm>
                    <a:off x="192404" y="5052059"/>
                    <a:ext cx="22860" cy="22225"/>
                  </a:xfrm>
                  <a:custGeom>
                    <a:avLst/>
                    <a:gdLst>
                      <a:gd name="connsiteX0" fmla="*/ 0 w 22860"/>
                      <a:gd name="connsiteY0" fmla="*/ 0 h 22225"/>
                      <a:gd name="connsiteX1" fmla="*/ 22860 w 22860"/>
                      <a:gd name="connsiteY1" fmla="*/ 22225 h 22225"/>
                      <a:gd name="connsiteX2" fmla="*/ 0 w 22860"/>
                      <a:gd name="connsiteY2" fmla="*/ 0 h 2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860" h="22225">
                        <a:moveTo>
                          <a:pt x="0" y="0"/>
                        </a:moveTo>
                        <a:cubicBezTo>
                          <a:pt x="7620" y="7620"/>
                          <a:pt x="15240" y="14605"/>
                          <a:pt x="22860" y="22225"/>
                        </a:cubicBezTo>
                        <a:cubicBezTo>
                          <a:pt x="15240" y="14605"/>
                          <a:pt x="7620" y="698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" name="任意形状 634"/>
                  <p:cNvSpPr/>
                  <p:nvPr/>
                </p:nvSpPr>
                <p:spPr>
                  <a:xfrm>
                    <a:off x="748665" y="5026818"/>
                    <a:ext cx="36194" cy="476"/>
                  </a:xfrm>
                  <a:custGeom>
                    <a:avLst/>
                    <a:gdLst>
                      <a:gd name="connsiteX0" fmla="*/ 0 w 36194"/>
                      <a:gd name="connsiteY0" fmla="*/ 476 h 476"/>
                      <a:gd name="connsiteX1" fmla="*/ 36195 w 36194"/>
                      <a:gd name="connsiteY1" fmla="*/ 476 h 476"/>
                      <a:gd name="connsiteX2" fmla="*/ 0 w 36194"/>
                      <a:gd name="connsiteY2" fmla="*/ 476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194" h="476">
                        <a:moveTo>
                          <a:pt x="0" y="476"/>
                        </a:moveTo>
                        <a:cubicBezTo>
                          <a:pt x="15240" y="-159"/>
                          <a:pt x="27940" y="-159"/>
                          <a:pt x="36195" y="476"/>
                        </a:cubicBezTo>
                        <a:cubicBezTo>
                          <a:pt x="27940" y="-159"/>
                          <a:pt x="15240" y="-159"/>
                          <a:pt x="0" y="476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6" name="任意形状 635"/>
                  <p:cNvSpPr/>
                  <p:nvPr/>
                </p:nvSpPr>
                <p:spPr>
                  <a:xfrm>
                    <a:off x="1573530" y="5003165"/>
                    <a:ext cx="40639" cy="93979"/>
                  </a:xfrm>
                  <a:custGeom>
                    <a:avLst/>
                    <a:gdLst>
                      <a:gd name="connsiteX0" fmla="*/ 24130 w 40639"/>
                      <a:gd name="connsiteY0" fmla="*/ 57150 h 93979"/>
                      <a:gd name="connsiteX1" fmla="*/ 0 w 40639"/>
                      <a:gd name="connsiteY1" fmla="*/ 0 h 93979"/>
                      <a:gd name="connsiteX2" fmla="*/ 24130 w 40639"/>
                      <a:gd name="connsiteY2" fmla="*/ 57150 h 93979"/>
                      <a:gd name="connsiteX3" fmla="*/ 40640 w 40639"/>
                      <a:gd name="connsiteY3" fmla="*/ 93980 h 93979"/>
                      <a:gd name="connsiteX4" fmla="*/ 24130 w 40639"/>
                      <a:gd name="connsiteY4" fmla="*/ 57150 h 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9" h="93979">
                        <a:moveTo>
                          <a:pt x="24130" y="57150"/>
                        </a:moveTo>
                        <a:cubicBezTo>
                          <a:pt x="15875" y="38735"/>
                          <a:pt x="8255" y="19685"/>
                          <a:pt x="0" y="0"/>
                        </a:cubicBezTo>
                        <a:cubicBezTo>
                          <a:pt x="7620" y="19685"/>
                          <a:pt x="15875" y="39370"/>
                          <a:pt x="24130" y="57150"/>
                        </a:cubicBezTo>
                        <a:cubicBezTo>
                          <a:pt x="29845" y="69850"/>
                          <a:pt x="35560" y="82550"/>
                          <a:pt x="40640" y="93980"/>
                        </a:cubicBezTo>
                        <a:cubicBezTo>
                          <a:pt x="35560" y="82550"/>
                          <a:pt x="29845" y="70485"/>
                          <a:pt x="24130" y="5715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7" name="任意形状 636"/>
                  <p:cNvSpPr/>
                  <p:nvPr/>
                </p:nvSpPr>
                <p:spPr>
                  <a:xfrm>
                    <a:off x="1558925" y="4697729"/>
                    <a:ext cx="6350" cy="16510"/>
                  </a:xfrm>
                  <a:custGeom>
                    <a:avLst/>
                    <a:gdLst>
                      <a:gd name="connsiteX0" fmla="*/ 6350 w 6350"/>
                      <a:gd name="connsiteY0" fmla="*/ 16510 h 16510"/>
                      <a:gd name="connsiteX1" fmla="*/ 0 w 6350"/>
                      <a:gd name="connsiteY1" fmla="*/ 0 h 16510"/>
                      <a:gd name="connsiteX2" fmla="*/ 6350 w 6350"/>
                      <a:gd name="connsiteY2" fmla="*/ 16510 h 1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0" h="16510">
                        <a:moveTo>
                          <a:pt x="6350" y="16510"/>
                        </a:moveTo>
                        <a:cubicBezTo>
                          <a:pt x="4445" y="11430"/>
                          <a:pt x="2540" y="5715"/>
                          <a:pt x="0" y="0"/>
                        </a:cubicBezTo>
                        <a:cubicBezTo>
                          <a:pt x="2540" y="5715"/>
                          <a:pt x="4445" y="10795"/>
                          <a:pt x="6350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8" name="任意形状 637"/>
                  <p:cNvSpPr/>
                  <p:nvPr/>
                </p:nvSpPr>
                <p:spPr>
                  <a:xfrm>
                    <a:off x="553719" y="5535929"/>
                    <a:ext cx="13970" cy="635"/>
                  </a:xfrm>
                  <a:custGeom>
                    <a:avLst/>
                    <a:gdLst>
                      <a:gd name="connsiteX0" fmla="*/ 13970 w 13970"/>
                      <a:gd name="connsiteY0" fmla="*/ 0 h 635"/>
                      <a:gd name="connsiteX1" fmla="*/ 0 w 13970"/>
                      <a:gd name="connsiteY1" fmla="*/ 635 h 635"/>
                      <a:gd name="connsiteX2" fmla="*/ 13970 w 13970"/>
                      <a:gd name="connsiteY2" fmla="*/ 0 h 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" h="635">
                        <a:moveTo>
                          <a:pt x="13970" y="0"/>
                        </a:moveTo>
                        <a:cubicBezTo>
                          <a:pt x="8890" y="0"/>
                          <a:pt x="4445" y="635"/>
                          <a:pt x="0" y="635"/>
                        </a:cubicBezTo>
                        <a:cubicBezTo>
                          <a:pt x="4445" y="635"/>
                          <a:pt x="8890" y="0"/>
                          <a:pt x="1397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9" name="任意形状 638"/>
                  <p:cNvSpPr/>
                  <p:nvPr/>
                </p:nvSpPr>
                <p:spPr>
                  <a:xfrm>
                    <a:off x="526415" y="5537200"/>
                    <a:ext cx="12700" cy="634"/>
                  </a:xfrm>
                  <a:custGeom>
                    <a:avLst/>
                    <a:gdLst>
                      <a:gd name="connsiteX0" fmla="*/ 12700 w 12700"/>
                      <a:gd name="connsiteY0" fmla="*/ 0 h 634"/>
                      <a:gd name="connsiteX1" fmla="*/ 0 w 12700"/>
                      <a:gd name="connsiteY1" fmla="*/ 635 h 634"/>
                      <a:gd name="connsiteX2" fmla="*/ 12700 w 12700"/>
                      <a:gd name="connsiteY2" fmla="*/ 0 h 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0" h="634">
                        <a:moveTo>
                          <a:pt x="12700" y="0"/>
                        </a:moveTo>
                        <a:cubicBezTo>
                          <a:pt x="8255" y="0"/>
                          <a:pt x="3810" y="0"/>
                          <a:pt x="0" y="635"/>
                        </a:cubicBezTo>
                        <a:cubicBezTo>
                          <a:pt x="3810" y="0"/>
                          <a:pt x="8255" y="0"/>
                          <a:pt x="1270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0" name="任意形状 639"/>
                  <p:cNvSpPr/>
                  <p:nvPr/>
                </p:nvSpPr>
                <p:spPr>
                  <a:xfrm>
                    <a:off x="455930" y="5415279"/>
                    <a:ext cx="7619" cy="42545"/>
                  </a:xfrm>
                  <a:custGeom>
                    <a:avLst/>
                    <a:gdLst>
                      <a:gd name="connsiteX0" fmla="*/ 7620 w 7619"/>
                      <a:gd name="connsiteY0" fmla="*/ 42545 h 42545"/>
                      <a:gd name="connsiteX1" fmla="*/ 0 w 7619"/>
                      <a:gd name="connsiteY1" fmla="*/ 0 h 42545"/>
                      <a:gd name="connsiteX2" fmla="*/ 7620 w 7619"/>
                      <a:gd name="connsiteY2" fmla="*/ 42545 h 42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619" h="42545">
                        <a:moveTo>
                          <a:pt x="7620" y="42545"/>
                        </a:moveTo>
                        <a:cubicBezTo>
                          <a:pt x="5080" y="28575"/>
                          <a:pt x="1905" y="14605"/>
                          <a:pt x="0" y="0"/>
                        </a:cubicBezTo>
                        <a:cubicBezTo>
                          <a:pt x="2540" y="14605"/>
                          <a:pt x="5080" y="28575"/>
                          <a:pt x="7620" y="425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1" name="任意形状 640"/>
                  <p:cNvSpPr/>
                  <p:nvPr/>
                </p:nvSpPr>
                <p:spPr>
                  <a:xfrm>
                    <a:off x="1822450" y="4669790"/>
                    <a:ext cx="178435" cy="268604"/>
                  </a:xfrm>
                  <a:custGeom>
                    <a:avLst/>
                    <a:gdLst>
                      <a:gd name="connsiteX0" fmla="*/ 99695 w 178435"/>
                      <a:gd name="connsiteY0" fmla="*/ 104140 h 268604"/>
                      <a:gd name="connsiteX1" fmla="*/ 178435 w 178435"/>
                      <a:gd name="connsiteY1" fmla="*/ 268605 h 268604"/>
                      <a:gd name="connsiteX2" fmla="*/ 99695 w 178435"/>
                      <a:gd name="connsiteY2" fmla="*/ 104140 h 268604"/>
                      <a:gd name="connsiteX3" fmla="*/ 43815 w 178435"/>
                      <a:gd name="connsiteY3" fmla="*/ 0 h 268604"/>
                      <a:gd name="connsiteX4" fmla="*/ 0 w 178435"/>
                      <a:gd name="connsiteY4" fmla="*/ 8255 h 268604"/>
                      <a:gd name="connsiteX5" fmla="*/ 43815 w 178435"/>
                      <a:gd name="connsiteY5" fmla="*/ 0 h 268604"/>
                      <a:gd name="connsiteX6" fmla="*/ 99695 w 178435"/>
                      <a:gd name="connsiteY6" fmla="*/ 104140 h 268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8435" h="268604">
                        <a:moveTo>
                          <a:pt x="99695" y="104140"/>
                        </a:moveTo>
                        <a:cubicBezTo>
                          <a:pt x="123825" y="151130"/>
                          <a:pt x="152400" y="208915"/>
                          <a:pt x="178435" y="268605"/>
                        </a:cubicBezTo>
                        <a:cubicBezTo>
                          <a:pt x="151765" y="208915"/>
                          <a:pt x="123825" y="151130"/>
                          <a:pt x="99695" y="104140"/>
                        </a:cubicBezTo>
                        <a:cubicBezTo>
                          <a:pt x="67945" y="41910"/>
                          <a:pt x="43815" y="0"/>
                          <a:pt x="43815" y="0"/>
                        </a:cubicBezTo>
                        <a:cubicBezTo>
                          <a:pt x="29210" y="2540"/>
                          <a:pt x="13970" y="5080"/>
                          <a:pt x="0" y="8255"/>
                        </a:cubicBezTo>
                        <a:cubicBezTo>
                          <a:pt x="14605" y="5080"/>
                          <a:pt x="29210" y="1905"/>
                          <a:pt x="43815" y="0"/>
                        </a:cubicBezTo>
                        <a:cubicBezTo>
                          <a:pt x="43815" y="0"/>
                          <a:pt x="67945" y="41910"/>
                          <a:pt x="99695" y="10414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2" name="任意形状 641"/>
                  <p:cNvSpPr/>
                  <p:nvPr/>
                </p:nvSpPr>
                <p:spPr>
                  <a:xfrm>
                    <a:off x="463550" y="5457190"/>
                    <a:ext cx="8890" cy="41275"/>
                  </a:xfrm>
                  <a:custGeom>
                    <a:avLst/>
                    <a:gdLst>
                      <a:gd name="connsiteX0" fmla="*/ 8890 w 8890"/>
                      <a:gd name="connsiteY0" fmla="*/ 41275 h 41275"/>
                      <a:gd name="connsiteX1" fmla="*/ 0 w 8890"/>
                      <a:gd name="connsiteY1" fmla="*/ 0 h 41275"/>
                      <a:gd name="connsiteX2" fmla="*/ 8890 w 8890"/>
                      <a:gd name="connsiteY2" fmla="*/ 41275 h 41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" h="41275">
                        <a:moveTo>
                          <a:pt x="8890" y="41275"/>
                        </a:moveTo>
                        <a:cubicBezTo>
                          <a:pt x="5715" y="27940"/>
                          <a:pt x="2540" y="13970"/>
                          <a:pt x="0" y="0"/>
                        </a:cubicBezTo>
                        <a:cubicBezTo>
                          <a:pt x="3175" y="14605"/>
                          <a:pt x="5715" y="27940"/>
                          <a:pt x="8890" y="4127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3" name="任意形状 642"/>
                  <p:cNvSpPr/>
                  <p:nvPr/>
                </p:nvSpPr>
                <p:spPr>
                  <a:xfrm>
                    <a:off x="1510030" y="4797425"/>
                    <a:ext cx="63500" cy="205740"/>
                  </a:xfrm>
                  <a:custGeom>
                    <a:avLst/>
                    <a:gdLst>
                      <a:gd name="connsiteX0" fmla="*/ 0 w 63500"/>
                      <a:gd name="connsiteY0" fmla="*/ 20955 h 205740"/>
                      <a:gd name="connsiteX1" fmla="*/ 31750 w 63500"/>
                      <a:gd name="connsiteY1" fmla="*/ 0 h 205740"/>
                      <a:gd name="connsiteX2" fmla="*/ 0 w 63500"/>
                      <a:gd name="connsiteY2" fmla="*/ 20955 h 205740"/>
                      <a:gd name="connsiteX3" fmla="*/ 63500 w 63500"/>
                      <a:gd name="connsiteY3" fmla="*/ 205740 h 205740"/>
                      <a:gd name="connsiteX4" fmla="*/ 0 w 63500"/>
                      <a:gd name="connsiteY4" fmla="*/ 20955 h 205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00" h="205740">
                        <a:moveTo>
                          <a:pt x="0" y="20955"/>
                        </a:moveTo>
                        <a:cubicBezTo>
                          <a:pt x="0" y="20955"/>
                          <a:pt x="11430" y="12700"/>
                          <a:pt x="31750" y="0"/>
                        </a:cubicBezTo>
                        <a:cubicBezTo>
                          <a:pt x="11430" y="12700"/>
                          <a:pt x="0" y="20955"/>
                          <a:pt x="0" y="20955"/>
                        </a:cubicBezTo>
                        <a:cubicBezTo>
                          <a:pt x="16510" y="82550"/>
                          <a:pt x="39370" y="146685"/>
                          <a:pt x="63500" y="205740"/>
                        </a:cubicBezTo>
                        <a:cubicBezTo>
                          <a:pt x="39370" y="146685"/>
                          <a:pt x="16510" y="82550"/>
                          <a:pt x="0" y="2095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4" name="任意形状 643"/>
                  <p:cNvSpPr/>
                  <p:nvPr/>
                </p:nvSpPr>
                <p:spPr>
                  <a:xfrm>
                    <a:off x="1703070" y="4472940"/>
                    <a:ext cx="45084" cy="134619"/>
                  </a:xfrm>
                  <a:custGeom>
                    <a:avLst/>
                    <a:gdLst>
                      <a:gd name="connsiteX0" fmla="*/ 0 w 45084"/>
                      <a:gd name="connsiteY0" fmla="*/ 0 h 134619"/>
                      <a:gd name="connsiteX1" fmla="*/ 0 w 45084"/>
                      <a:gd name="connsiteY1" fmla="*/ 0 h 134619"/>
                      <a:gd name="connsiteX2" fmla="*/ 45085 w 45084"/>
                      <a:gd name="connsiteY2" fmla="*/ 134620 h 134619"/>
                      <a:gd name="connsiteX3" fmla="*/ 0 w 45084"/>
                      <a:gd name="connsiteY3" fmla="*/ 0 h 13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84" h="13461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605" y="49530"/>
                          <a:pt x="31115" y="97155"/>
                          <a:pt x="45085" y="134620"/>
                        </a:cubicBezTo>
                        <a:cubicBezTo>
                          <a:pt x="31115" y="96520"/>
                          <a:pt x="15240" y="48895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" name="任意形状 644"/>
                  <p:cNvSpPr/>
                  <p:nvPr/>
                </p:nvSpPr>
                <p:spPr>
                  <a:xfrm>
                    <a:off x="1527175" y="4607559"/>
                    <a:ext cx="15239" cy="44450"/>
                  </a:xfrm>
                  <a:custGeom>
                    <a:avLst/>
                    <a:gdLst>
                      <a:gd name="connsiteX0" fmla="*/ 15240 w 15239"/>
                      <a:gd name="connsiteY0" fmla="*/ 44450 h 44450"/>
                      <a:gd name="connsiteX1" fmla="*/ 0 w 15239"/>
                      <a:gd name="connsiteY1" fmla="*/ 0 h 44450"/>
                      <a:gd name="connsiteX2" fmla="*/ 15240 w 15239"/>
                      <a:gd name="connsiteY2" fmla="*/ 44450 h 44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39" h="44450">
                        <a:moveTo>
                          <a:pt x="15240" y="44450"/>
                        </a:moveTo>
                        <a:cubicBezTo>
                          <a:pt x="10160" y="29210"/>
                          <a:pt x="5080" y="13970"/>
                          <a:pt x="0" y="0"/>
                        </a:cubicBezTo>
                        <a:cubicBezTo>
                          <a:pt x="5080" y="13970"/>
                          <a:pt x="10160" y="29210"/>
                          <a:pt x="15240" y="4445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6" name="任意形状 645"/>
                  <p:cNvSpPr/>
                  <p:nvPr/>
                </p:nvSpPr>
                <p:spPr>
                  <a:xfrm>
                    <a:off x="1960879" y="5097145"/>
                    <a:ext cx="168910" cy="349250"/>
                  </a:xfrm>
                  <a:custGeom>
                    <a:avLst/>
                    <a:gdLst>
                      <a:gd name="connsiteX0" fmla="*/ 168910 w 168910"/>
                      <a:gd name="connsiteY0" fmla="*/ 333375 h 349250"/>
                      <a:gd name="connsiteX1" fmla="*/ 135255 w 168910"/>
                      <a:gd name="connsiteY1" fmla="*/ 349250 h 349250"/>
                      <a:gd name="connsiteX2" fmla="*/ 168910 w 168910"/>
                      <a:gd name="connsiteY2" fmla="*/ 333375 h 349250"/>
                      <a:gd name="connsiteX3" fmla="*/ 0 w 168910"/>
                      <a:gd name="connsiteY3" fmla="*/ 34290 h 349250"/>
                      <a:gd name="connsiteX4" fmla="*/ 58420 w 168910"/>
                      <a:gd name="connsiteY4" fmla="*/ 0 h 349250"/>
                      <a:gd name="connsiteX5" fmla="*/ 0 w 168910"/>
                      <a:gd name="connsiteY5" fmla="*/ 34290 h 349250"/>
                      <a:gd name="connsiteX6" fmla="*/ 168910 w 168910"/>
                      <a:gd name="connsiteY6" fmla="*/ 333375 h 349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8910" h="349250">
                        <a:moveTo>
                          <a:pt x="168910" y="333375"/>
                        </a:moveTo>
                        <a:lnTo>
                          <a:pt x="135255" y="349250"/>
                        </a:lnTo>
                        <a:lnTo>
                          <a:pt x="168910" y="333375"/>
                        </a:lnTo>
                        <a:cubicBezTo>
                          <a:pt x="55880" y="168910"/>
                          <a:pt x="0" y="34290"/>
                          <a:pt x="0" y="34290"/>
                        </a:cubicBezTo>
                        <a:cubicBezTo>
                          <a:pt x="23495" y="21590"/>
                          <a:pt x="43180" y="9525"/>
                          <a:pt x="58420" y="0"/>
                        </a:cubicBezTo>
                        <a:cubicBezTo>
                          <a:pt x="43180" y="9525"/>
                          <a:pt x="22860" y="20955"/>
                          <a:pt x="0" y="34290"/>
                        </a:cubicBezTo>
                        <a:cubicBezTo>
                          <a:pt x="0" y="33655"/>
                          <a:pt x="55880" y="168275"/>
                          <a:pt x="168910" y="33337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7" name="任意形状 646"/>
                  <p:cNvSpPr/>
                  <p:nvPr/>
                </p:nvSpPr>
                <p:spPr>
                  <a:xfrm>
                    <a:off x="1543050" y="4652009"/>
                    <a:ext cx="10794" cy="30480"/>
                  </a:xfrm>
                  <a:custGeom>
                    <a:avLst/>
                    <a:gdLst>
                      <a:gd name="connsiteX0" fmla="*/ 10795 w 10794"/>
                      <a:gd name="connsiteY0" fmla="*/ 30480 h 30480"/>
                      <a:gd name="connsiteX1" fmla="*/ 0 w 10794"/>
                      <a:gd name="connsiteY1" fmla="*/ 0 h 30480"/>
                      <a:gd name="connsiteX2" fmla="*/ 10795 w 10794"/>
                      <a:gd name="connsiteY2" fmla="*/ 30480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94" h="30480">
                        <a:moveTo>
                          <a:pt x="10795" y="30480"/>
                        </a:moveTo>
                        <a:cubicBezTo>
                          <a:pt x="6985" y="20320"/>
                          <a:pt x="3175" y="10160"/>
                          <a:pt x="0" y="0"/>
                        </a:cubicBezTo>
                        <a:cubicBezTo>
                          <a:pt x="3175" y="10160"/>
                          <a:pt x="6985" y="20320"/>
                          <a:pt x="10795" y="304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8" name="任意形状 647"/>
                  <p:cNvSpPr/>
                  <p:nvPr/>
                </p:nvSpPr>
                <p:spPr>
                  <a:xfrm>
                    <a:off x="1777364" y="5213984"/>
                    <a:ext cx="163198" cy="306070"/>
                  </a:xfrm>
                  <a:custGeom>
                    <a:avLst/>
                    <a:gdLst>
                      <a:gd name="connsiteX0" fmla="*/ 0 w 163198"/>
                      <a:gd name="connsiteY0" fmla="*/ 0 h 306070"/>
                      <a:gd name="connsiteX1" fmla="*/ 0 w 163198"/>
                      <a:gd name="connsiteY1" fmla="*/ 0 h 306070"/>
                      <a:gd name="connsiteX2" fmla="*/ 0 w 163198"/>
                      <a:gd name="connsiteY2" fmla="*/ 0 h 306070"/>
                      <a:gd name="connsiteX3" fmla="*/ 163195 w 163198"/>
                      <a:gd name="connsiteY3" fmla="*/ 306070 h 306070"/>
                      <a:gd name="connsiteX4" fmla="*/ 163195 w 163198"/>
                      <a:gd name="connsiteY4" fmla="*/ 306070 h 306070"/>
                      <a:gd name="connsiteX5" fmla="*/ 0 w 163198"/>
                      <a:gd name="connsiteY5" fmla="*/ 0 h 306070"/>
                      <a:gd name="connsiteX6" fmla="*/ 0 w 163198"/>
                      <a:gd name="connsiteY6" fmla="*/ 0 h 306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198" h="3060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64135" y="151765"/>
                          <a:pt x="163195" y="306070"/>
                          <a:pt x="163195" y="306070"/>
                        </a:cubicBezTo>
                        <a:lnTo>
                          <a:pt x="163195" y="306070"/>
                        </a:lnTo>
                        <a:cubicBezTo>
                          <a:pt x="163830" y="306070"/>
                          <a:pt x="64135" y="151765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9" name="任意形状 648"/>
                  <p:cNvSpPr/>
                  <p:nvPr/>
                </p:nvSpPr>
                <p:spPr>
                  <a:xfrm>
                    <a:off x="1731010" y="5221604"/>
                    <a:ext cx="23494" cy="6985"/>
                  </a:xfrm>
                  <a:custGeom>
                    <a:avLst/>
                    <a:gdLst>
                      <a:gd name="connsiteX0" fmla="*/ 23495 w 23494"/>
                      <a:gd name="connsiteY0" fmla="*/ 0 h 6985"/>
                      <a:gd name="connsiteX1" fmla="*/ 0 w 23494"/>
                      <a:gd name="connsiteY1" fmla="*/ 6985 h 6985"/>
                      <a:gd name="connsiteX2" fmla="*/ 23495 w 23494"/>
                      <a:gd name="connsiteY2" fmla="*/ 0 h 6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494" h="6985">
                        <a:moveTo>
                          <a:pt x="23495" y="0"/>
                        </a:moveTo>
                        <a:cubicBezTo>
                          <a:pt x="15875" y="2540"/>
                          <a:pt x="7620" y="4445"/>
                          <a:pt x="0" y="6985"/>
                        </a:cubicBezTo>
                        <a:cubicBezTo>
                          <a:pt x="7620" y="4445"/>
                          <a:pt x="15240" y="2540"/>
                          <a:pt x="2349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0" name="任意形状 649"/>
                  <p:cNvSpPr/>
                  <p:nvPr/>
                </p:nvSpPr>
                <p:spPr>
                  <a:xfrm>
                    <a:off x="285115" y="5131434"/>
                    <a:ext cx="27304" cy="19050"/>
                  </a:xfrm>
                  <a:custGeom>
                    <a:avLst/>
                    <a:gdLst>
                      <a:gd name="connsiteX0" fmla="*/ 0 w 27304"/>
                      <a:gd name="connsiteY0" fmla="*/ 0 h 19050"/>
                      <a:gd name="connsiteX1" fmla="*/ 27305 w 27304"/>
                      <a:gd name="connsiteY1" fmla="*/ 19050 h 19050"/>
                      <a:gd name="connsiteX2" fmla="*/ 0 w 27304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304" h="19050">
                        <a:moveTo>
                          <a:pt x="0" y="0"/>
                        </a:moveTo>
                        <a:cubicBezTo>
                          <a:pt x="8890" y="6350"/>
                          <a:pt x="17780" y="12700"/>
                          <a:pt x="27305" y="19050"/>
                        </a:cubicBezTo>
                        <a:cubicBezTo>
                          <a:pt x="17780" y="12700"/>
                          <a:pt x="8890" y="635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1" name="任意形状 650"/>
                  <p:cNvSpPr/>
                  <p:nvPr/>
                </p:nvSpPr>
                <p:spPr>
                  <a:xfrm>
                    <a:off x="630555" y="7461250"/>
                    <a:ext cx="171450" cy="45719"/>
                  </a:xfrm>
                  <a:custGeom>
                    <a:avLst/>
                    <a:gdLst>
                      <a:gd name="connsiteX0" fmla="*/ 171450 w 171450"/>
                      <a:gd name="connsiteY0" fmla="*/ 45720 h 45719"/>
                      <a:gd name="connsiteX1" fmla="*/ 0 w 171450"/>
                      <a:gd name="connsiteY1" fmla="*/ 0 h 45719"/>
                      <a:gd name="connsiteX2" fmla="*/ 171450 w 171450"/>
                      <a:gd name="connsiteY2" fmla="*/ 45720 h 4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45719">
                        <a:moveTo>
                          <a:pt x="171450" y="45720"/>
                        </a:moveTo>
                        <a:cubicBezTo>
                          <a:pt x="109855" y="35560"/>
                          <a:pt x="53340" y="20320"/>
                          <a:pt x="0" y="0"/>
                        </a:cubicBezTo>
                        <a:cubicBezTo>
                          <a:pt x="53340" y="20320"/>
                          <a:pt x="110490" y="35560"/>
                          <a:pt x="171450" y="4572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2" name="任意形状 651"/>
                  <p:cNvSpPr/>
                  <p:nvPr/>
                </p:nvSpPr>
                <p:spPr>
                  <a:xfrm>
                    <a:off x="92710" y="4928870"/>
                    <a:ext cx="17779" cy="25400"/>
                  </a:xfrm>
                  <a:custGeom>
                    <a:avLst/>
                    <a:gdLst>
                      <a:gd name="connsiteX0" fmla="*/ 17780 w 17779"/>
                      <a:gd name="connsiteY0" fmla="*/ 25400 h 25400"/>
                      <a:gd name="connsiteX1" fmla="*/ 0 w 17779"/>
                      <a:gd name="connsiteY1" fmla="*/ 0 h 25400"/>
                      <a:gd name="connsiteX2" fmla="*/ 17780 w 17779"/>
                      <a:gd name="connsiteY2" fmla="*/ 25400 h 2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779" h="25400">
                        <a:moveTo>
                          <a:pt x="17780" y="25400"/>
                        </a:moveTo>
                        <a:cubicBezTo>
                          <a:pt x="12065" y="17145"/>
                          <a:pt x="5715" y="8255"/>
                          <a:pt x="0" y="0"/>
                        </a:cubicBezTo>
                        <a:cubicBezTo>
                          <a:pt x="5715" y="8255"/>
                          <a:pt x="12065" y="16510"/>
                          <a:pt x="17780" y="2540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3" name="任意形状 652"/>
                  <p:cNvSpPr/>
                  <p:nvPr/>
                </p:nvSpPr>
                <p:spPr>
                  <a:xfrm>
                    <a:off x="-39369" y="6263004"/>
                    <a:ext cx="561975" cy="1151497"/>
                  </a:xfrm>
                  <a:custGeom>
                    <a:avLst/>
                    <a:gdLst>
                      <a:gd name="connsiteX0" fmla="*/ 0 w 561975"/>
                      <a:gd name="connsiteY0" fmla="*/ 0 h 1151497"/>
                      <a:gd name="connsiteX1" fmla="*/ 0 w 561975"/>
                      <a:gd name="connsiteY1" fmla="*/ 0 h 1151497"/>
                      <a:gd name="connsiteX2" fmla="*/ 385445 w 561975"/>
                      <a:gd name="connsiteY2" fmla="*/ 1148715 h 1151497"/>
                      <a:gd name="connsiteX3" fmla="*/ 385445 w 561975"/>
                      <a:gd name="connsiteY3" fmla="*/ 1148715 h 1151497"/>
                      <a:gd name="connsiteX4" fmla="*/ 561975 w 561975"/>
                      <a:gd name="connsiteY4" fmla="*/ 1148080 h 1151497"/>
                      <a:gd name="connsiteX5" fmla="*/ 561975 w 561975"/>
                      <a:gd name="connsiteY5" fmla="*/ 1148080 h 1151497"/>
                      <a:gd name="connsiteX6" fmla="*/ 561975 w 561975"/>
                      <a:gd name="connsiteY6" fmla="*/ 1148080 h 1151497"/>
                      <a:gd name="connsiteX7" fmla="*/ 0 w 561975"/>
                      <a:gd name="connsiteY7" fmla="*/ 0 h 1151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1975" h="115149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953770"/>
                          <a:pt x="377190" y="1144270"/>
                          <a:pt x="385445" y="1148715"/>
                        </a:cubicBezTo>
                        <a:cubicBezTo>
                          <a:pt x="385445" y="1148715"/>
                          <a:pt x="385445" y="1148715"/>
                          <a:pt x="385445" y="1148715"/>
                        </a:cubicBezTo>
                        <a:cubicBezTo>
                          <a:pt x="440055" y="1152525"/>
                          <a:pt x="498475" y="1152525"/>
                          <a:pt x="561975" y="1148080"/>
                        </a:cubicBezTo>
                        <a:lnTo>
                          <a:pt x="561975" y="1148080"/>
                        </a:lnTo>
                        <a:lnTo>
                          <a:pt x="561975" y="1148080"/>
                        </a:lnTo>
                        <a:cubicBezTo>
                          <a:pt x="258445" y="973455"/>
                          <a:pt x="104775" y="59563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4" name="任意形状 653"/>
                  <p:cNvSpPr/>
                  <p:nvPr/>
                </p:nvSpPr>
                <p:spPr>
                  <a:xfrm>
                    <a:off x="21590" y="4802504"/>
                    <a:ext cx="8254" cy="16510"/>
                  </a:xfrm>
                  <a:custGeom>
                    <a:avLst/>
                    <a:gdLst>
                      <a:gd name="connsiteX0" fmla="*/ 8255 w 8254"/>
                      <a:gd name="connsiteY0" fmla="*/ 16510 h 16510"/>
                      <a:gd name="connsiteX1" fmla="*/ 0 w 8254"/>
                      <a:gd name="connsiteY1" fmla="*/ 0 h 16510"/>
                      <a:gd name="connsiteX2" fmla="*/ 8255 w 8254"/>
                      <a:gd name="connsiteY2" fmla="*/ 16510 h 1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4" h="16510">
                        <a:moveTo>
                          <a:pt x="8255" y="16510"/>
                        </a:moveTo>
                        <a:cubicBezTo>
                          <a:pt x="5715" y="10795"/>
                          <a:pt x="2540" y="5715"/>
                          <a:pt x="0" y="0"/>
                        </a:cubicBezTo>
                        <a:cubicBezTo>
                          <a:pt x="3175" y="5715"/>
                          <a:pt x="5715" y="10795"/>
                          <a:pt x="8255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" name="任意形状 654"/>
                  <p:cNvSpPr/>
                  <p:nvPr/>
                </p:nvSpPr>
                <p:spPr>
                  <a:xfrm>
                    <a:off x="56514" y="4869179"/>
                    <a:ext cx="10795" cy="18415"/>
                  </a:xfrm>
                  <a:custGeom>
                    <a:avLst/>
                    <a:gdLst>
                      <a:gd name="connsiteX0" fmla="*/ 10795 w 10795"/>
                      <a:gd name="connsiteY0" fmla="*/ 18415 h 18415"/>
                      <a:gd name="connsiteX1" fmla="*/ 0 w 10795"/>
                      <a:gd name="connsiteY1" fmla="*/ 0 h 18415"/>
                      <a:gd name="connsiteX2" fmla="*/ 10795 w 10795"/>
                      <a:gd name="connsiteY2" fmla="*/ 18415 h 18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95" h="18415">
                        <a:moveTo>
                          <a:pt x="10795" y="18415"/>
                        </a:moveTo>
                        <a:cubicBezTo>
                          <a:pt x="6985" y="12065"/>
                          <a:pt x="3810" y="6350"/>
                          <a:pt x="0" y="0"/>
                        </a:cubicBezTo>
                        <a:cubicBezTo>
                          <a:pt x="3175" y="6350"/>
                          <a:pt x="6985" y="12065"/>
                          <a:pt x="10795" y="1841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" name="任意形状 655"/>
                  <p:cNvSpPr/>
                  <p:nvPr/>
                </p:nvSpPr>
                <p:spPr>
                  <a:xfrm>
                    <a:off x="36830" y="4832984"/>
                    <a:ext cx="10794" cy="20320"/>
                  </a:xfrm>
                  <a:custGeom>
                    <a:avLst/>
                    <a:gdLst>
                      <a:gd name="connsiteX0" fmla="*/ 10795 w 10794"/>
                      <a:gd name="connsiteY0" fmla="*/ 20320 h 20320"/>
                      <a:gd name="connsiteX1" fmla="*/ 0 w 10794"/>
                      <a:gd name="connsiteY1" fmla="*/ 0 h 20320"/>
                      <a:gd name="connsiteX2" fmla="*/ 10795 w 10794"/>
                      <a:gd name="connsiteY2" fmla="*/ 20320 h 2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94" h="20320">
                        <a:moveTo>
                          <a:pt x="10795" y="20320"/>
                        </a:moveTo>
                        <a:cubicBezTo>
                          <a:pt x="6985" y="13335"/>
                          <a:pt x="3175" y="6350"/>
                          <a:pt x="0" y="0"/>
                        </a:cubicBezTo>
                        <a:cubicBezTo>
                          <a:pt x="3175" y="6350"/>
                          <a:pt x="6985" y="13335"/>
                          <a:pt x="10795" y="2032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7" name="任意形状 656"/>
                  <p:cNvSpPr/>
                  <p:nvPr/>
                </p:nvSpPr>
                <p:spPr>
                  <a:xfrm>
                    <a:off x="74294" y="4900295"/>
                    <a:ext cx="11430" cy="17779"/>
                  </a:xfrm>
                  <a:custGeom>
                    <a:avLst/>
                    <a:gdLst>
                      <a:gd name="connsiteX0" fmla="*/ 11430 w 11430"/>
                      <a:gd name="connsiteY0" fmla="*/ 17780 h 17779"/>
                      <a:gd name="connsiteX1" fmla="*/ 0 w 11430"/>
                      <a:gd name="connsiteY1" fmla="*/ 0 h 17779"/>
                      <a:gd name="connsiteX2" fmla="*/ 11430 w 11430"/>
                      <a:gd name="connsiteY2" fmla="*/ 17780 h 1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430" h="17779">
                        <a:moveTo>
                          <a:pt x="11430" y="17780"/>
                        </a:moveTo>
                        <a:cubicBezTo>
                          <a:pt x="7620" y="12065"/>
                          <a:pt x="3810" y="5715"/>
                          <a:pt x="0" y="0"/>
                        </a:cubicBezTo>
                        <a:cubicBezTo>
                          <a:pt x="4445" y="5715"/>
                          <a:pt x="7620" y="12065"/>
                          <a:pt x="11430" y="177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8" name="任意形状 657"/>
                  <p:cNvSpPr/>
                  <p:nvPr/>
                </p:nvSpPr>
                <p:spPr>
                  <a:xfrm>
                    <a:off x="-102870" y="4331334"/>
                    <a:ext cx="1905" cy="19050"/>
                  </a:xfrm>
                  <a:custGeom>
                    <a:avLst/>
                    <a:gdLst>
                      <a:gd name="connsiteX0" fmla="*/ 1905 w 1905"/>
                      <a:gd name="connsiteY0" fmla="*/ 19050 h 19050"/>
                      <a:gd name="connsiteX1" fmla="*/ 0 w 1905"/>
                      <a:gd name="connsiteY1" fmla="*/ 0 h 19050"/>
                      <a:gd name="connsiteX2" fmla="*/ 1905 w 1905"/>
                      <a:gd name="connsiteY2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" h="19050">
                        <a:moveTo>
                          <a:pt x="1905" y="19050"/>
                        </a:moveTo>
                        <a:cubicBezTo>
                          <a:pt x="1270" y="12700"/>
                          <a:pt x="635" y="6350"/>
                          <a:pt x="0" y="0"/>
                        </a:cubicBezTo>
                        <a:cubicBezTo>
                          <a:pt x="635" y="5715"/>
                          <a:pt x="1270" y="12065"/>
                          <a:pt x="1905" y="1905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9" name="任意形状 658"/>
                  <p:cNvSpPr/>
                  <p:nvPr/>
                </p:nvSpPr>
                <p:spPr>
                  <a:xfrm>
                    <a:off x="-82550" y="4472304"/>
                    <a:ext cx="3175" cy="16510"/>
                  </a:xfrm>
                  <a:custGeom>
                    <a:avLst/>
                    <a:gdLst>
                      <a:gd name="connsiteX0" fmla="*/ 3175 w 3175"/>
                      <a:gd name="connsiteY0" fmla="*/ 16510 h 16510"/>
                      <a:gd name="connsiteX1" fmla="*/ 0 w 3175"/>
                      <a:gd name="connsiteY1" fmla="*/ 0 h 16510"/>
                      <a:gd name="connsiteX2" fmla="*/ 3175 w 3175"/>
                      <a:gd name="connsiteY2" fmla="*/ 16510 h 16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75" h="16510">
                        <a:moveTo>
                          <a:pt x="3175" y="16510"/>
                        </a:moveTo>
                        <a:cubicBezTo>
                          <a:pt x="1905" y="10795"/>
                          <a:pt x="1270" y="5715"/>
                          <a:pt x="0" y="0"/>
                        </a:cubicBezTo>
                        <a:cubicBezTo>
                          <a:pt x="1270" y="5080"/>
                          <a:pt x="1905" y="10795"/>
                          <a:pt x="3175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0" name="任意形状 659"/>
                  <p:cNvSpPr/>
                  <p:nvPr/>
                </p:nvSpPr>
                <p:spPr>
                  <a:xfrm>
                    <a:off x="-71119" y="4529454"/>
                    <a:ext cx="5714" cy="24129"/>
                  </a:xfrm>
                  <a:custGeom>
                    <a:avLst/>
                    <a:gdLst>
                      <a:gd name="connsiteX0" fmla="*/ 5715 w 5714"/>
                      <a:gd name="connsiteY0" fmla="*/ 24130 h 24129"/>
                      <a:gd name="connsiteX1" fmla="*/ 0 w 5714"/>
                      <a:gd name="connsiteY1" fmla="*/ 0 h 24129"/>
                      <a:gd name="connsiteX2" fmla="*/ 5715 w 5714"/>
                      <a:gd name="connsiteY2" fmla="*/ 24130 h 2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14" h="24129">
                        <a:moveTo>
                          <a:pt x="5715" y="24130"/>
                        </a:moveTo>
                        <a:cubicBezTo>
                          <a:pt x="3810" y="15875"/>
                          <a:pt x="1905" y="7620"/>
                          <a:pt x="0" y="0"/>
                        </a:cubicBezTo>
                        <a:cubicBezTo>
                          <a:pt x="1905" y="7620"/>
                          <a:pt x="3810" y="15875"/>
                          <a:pt x="5715" y="2413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1" name="任意形状 660"/>
                  <p:cNvSpPr/>
                  <p:nvPr/>
                </p:nvSpPr>
                <p:spPr>
                  <a:xfrm>
                    <a:off x="-76835" y="4501515"/>
                    <a:ext cx="3175" cy="14604"/>
                  </a:xfrm>
                  <a:custGeom>
                    <a:avLst/>
                    <a:gdLst>
                      <a:gd name="connsiteX0" fmla="*/ 3175 w 3175"/>
                      <a:gd name="connsiteY0" fmla="*/ 14605 h 14604"/>
                      <a:gd name="connsiteX1" fmla="*/ 0 w 3175"/>
                      <a:gd name="connsiteY1" fmla="*/ 0 h 14604"/>
                      <a:gd name="connsiteX2" fmla="*/ 3175 w 3175"/>
                      <a:gd name="connsiteY2" fmla="*/ 14605 h 14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75" h="14604">
                        <a:moveTo>
                          <a:pt x="3175" y="14605"/>
                        </a:moveTo>
                        <a:cubicBezTo>
                          <a:pt x="1905" y="9525"/>
                          <a:pt x="1270" y="5080"/>
                          <a:pt x="0" y="0"/>
                        </a:cubicBezTo>
                        <a:cubicBezTo>
                          <a:pt x="1270" y="5080"/>
                          <a:pt x="1905" y="9525"/>
                          <a:pt x="3175" y="1460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2" name="任意形状 661"/>
                  <p:cNvSpPr/>
                  <p:nvPr/>
                </p:nvSpPr>
                <p:spPr>
                  <a:xfrm>
                    <a:off x="-88264" y="4439920"/>
                    <a:ext cx="2539" cy="14604"/>
                  </a:xfrm>
                  <a:custGeom>
                    <a:avLst/>
                    <a:gdLst>
                      <a:gd name="connsiteX0" fmla="*/ 2540 w 2539"/>
                      <a:gd name="connsiteY0" fmla="*/ 14605 h 14604"/>
                      <a:gd name="connsiteX1" fmla="*/ 0 w 2539"/>
                      <a:gd name="connsiteY1" fmla="*/ 0 h 14604"/>
                      <a:gd name="connsiteX2" fmla="*/ 2540 w 2539"/>
                      <a:gd name="connsiteY2" fmla="*/ 14605 h 14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39" h="14604">
                        <a:moveTo>
                          <a:pt x="2540" y="14605"/>
                        </a:moveTo>
                        <a:cubicBezTo>
                          <a:pt x="1905" y="9525"/>
                          <a:pt x="635" y="5080"/>
                          <a:pt x="0" y="0"/>
                        </a:cubicBezTo>
                        <a:cubicBezTo>
                          <a:pt x="635" y="5080"/>
                          <a:pt x="1905" y="9525"/>
                          <a:pt x="2540" y="1460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3" name="任意形状 662"/>
                  <p:cNvSpPr/>
                  <p:nvPr/>
                </p:nvSpPr>
                <p:spPr>
                  <a:xfrm>
                    <a:off x="4444" y="4763134"/>
                    <a:ext cx="11430" cy="26035"/>
                  </a:xfrm>
                  <a:custGeom>
                    <a:avLst/>
                    <a:gdLst>
                      <a:gd name="connsiteX0" fmla="*/ 11430 w 11430"/>
                      <a:gd name="connsiteY0" fmla="*/ 26035 h 26035"/>
                      <a:gd name="connsiteX1" fmla="*/ 0 w 11430"/>
                      <a:gd name="connsiteY1" fmla="*/ 0 h 26035"/>
                      <a:gd name="connsiteX2" fmla="*/ 11430 w 11430"/>
                      <a:gd name="connsiteY2" fmla="*/ 26035 h 26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430" h="26035">
                        <a:moveTo>
                          <a:pt x="11430" y="26035"/>
                        </a:moveTo>
                        <a:cubicBezTo>
                          <a:pt x="7620" y="17145"/>
                          <a:pt x="3810" y="8890"/>
                          <a:pt x="0" y="0"/>
                        </a:cubicBezTo>
                        <a:cubicBezTo>
                          <a:pt x="3175" y="8890"/>
                          <a:pt x="6985" y="17780"/>
                          <a:pt x="11430" y="260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4" name="任意形状 663"/>
                  <p:cNvSpPr/>
                  <p:nvPr/>
                </p:nvSpPr>
                <p:spPr>
                  <a:xfrm>
                    <a:off x="-99694" y="4359909"/>
                    <a:ext cx="1269" cy="12700"/>
                  </a:xfrm>
                  <a:custGeom>
                    <a:avLst/>
                    <a:gdLst>
                      <a:gd name="connsiteX0" fmla="*/ 1270 w 1269"/>
                      <a:gd name="connsiteY0" fmla="*/ 12700 h 12700"/>
                      <a:gd name="connsiteX1" fmla="*/ 0 w 1269"/>
                      <a:gd name="connsiteY1" fmla="*/ 0 h 12700"/>
                      <a:gd name="connsiteX2" fmla="*/ 1270 w 1269"/>
                      <a:gd name="connsiteY2" fmla="*/ 12700 h 12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69" h="12700">
                        <a:moveTo>
                          <a:pt x="1270" y="12700"/>
                        </a:moveTo>
                        <a:cubicBezTo>
                          <a:pt x="635" y="8255"/>
                          <a:pt x="0" y="3810"/>
                          <a:pt x="0" y="0"/>
                        </a:cubicBezTo>
                        <a:cubicBezTo>
                          <a:pt x="635" y="3810"/>
                          <a:pt x="1270" y="8255"/>
                          <a:pt x="1270" y="1270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5" name="任意形状 664"/>
                  <p:cNvSpPr/>
                  <p:nvPr/>
                </p:nvSpPr>
                <p:spPr>
                  <a:xfrm>
                    <a:off x="-96519" y="4382770"/>
                    <a:ext cx="2539" cy="19050"/>
                  </a:xfrm>
                  <a:custGeom>
                    <a:avLst/>
                    <a:gdLst>
                      <a:gd name="connsiteX0" fmla="*/ 2540 w 2539"/>
                      <a:gd name="connsiteY0" fmla="*/ 19050 h 19050"/>
                      <a:gd name="connsiteX1" fmla="*/ 0 w 2539"/>
                      <a:gd name="connsiteY1" fmla="*/ 0 h 19050"/>
                      <a:gd name="connsiteX2" fmla="*/ 2540 w 2539"/>
                      <a:gd name="connsiteY2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39" h="19050">
                        <a:moveTo>
                          <a:pt x="2540" y="19050"/>
                        </a:moveTo>
                        <a:cubicBezTo>
                          <a:pt x="1905" y="12700"/>
                          <a:pt x="635" y="6350"/>
                          <a:pt x="0" y="0"/>
                        </a:cubicBezTo>
                        <a:cubicBezTo>
                          <a:pt x="635" y="6350"/>
                          <a:pt x="1270" y="12700"/>
                          <a:pt x="2540" y="1905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" name="任意形状 665"/>
                  <p:cNvSpPr/>
                  <p:nvPr/>
                </p:nvSpPr>
                <p:spPr>
                  <a:xfrm>
                    <a:off x="-92075" y="4413884"/>
                    <a:ext cx="1905" cy="13970"/>
                  </a:xfrm>
                  <a:custGeom>
                    <a:avLst/>
                    <a:gdLst>
                      <a:gd name="connsiteX0" fmla="*/ 1905 w 1905"/>
                      <a:gd name="connsiteY0" fmla="*/ 13970 h 13970"/>
                      <a:gd name="connsiteX1" fmla="*/ 0 w 1905"/>
                      <a:gd name="connsiteY1" fmla="*/ 0 h 13970"/>
                      <a:gd name="connsiteX2" fmla="*/ 1905 w 1905"/>
                      <a:gd name="connsiteY2" fmla="*/ 1397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" h="13970">
                        <a:moveTo>
                          <a:pt x="1905" y="13970"/>
                        </a:moveTo>
                        <a:cubicBezTo>
                          <a:pt x="1270" y="9525"/>
                          <a:pt x="635" y="4445"/>
                          <a:pt x="0" y="0"/>
                        </a:cubicBezTo>
                        <a:cubicBezTo>
                          <a:pt x="635" y="5080"/>
                          <a:pt x="1270" y="9525"/>
                          <a:pt x="1905" y="1397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7" name="任意形状 666"/>
                  <p:cNvSpPr/>
                  <p:nvPr/>
                </p:nvSpPr>
                <p:spPr>
                  <a:xfrm>
                    <a:off x="-21590" y="4699000"/>
                    <a:ext cx="7620" cy="20320"/>
                  </a:xfrm>
                  <a:custGeom>
                    <a:avLst/>
                    <a:gdLst>
                      <a:gd name="connsiteX0" fmla="*/ 7620 w 7620"/>
                      <a:gd name="connsiteY0" fmla="*/ 20320 h 20320"/>
                      <a:gd name="connsiteX1" fmla="*/ 0 w 7620"/>
                      <a:gd name="connsiteY1" fmla="*/ 0 h 20320"/>
                      <a:gd name="connsiteX2" fmla="*/ 7620 w 7620"/>
                      <a:gd name="connsiteY2" fmla="*/ 20320 h 2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620" h="20320">
                        <a:moveTo>
                          <a:pt x="7620" y="20320"/>
                        </a:moveTo>
                        <a:cubicBezTo>
                          <a:pt x="5080" y="13335"/>
                          <a:pt x="2540" y="6985"/>
                          <a:pt x="0" y="0"/>
                        </a:cubicBezTo>
                        <a:cubicBezTo>
                          <a:pt x="2540" y="6985"/>
                          <a:pt x="5080" y="13970"/>
                          <a:pt x="7620" y="2032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8" name="任意形状 667"/>
                  <p:cNvSpPr/>
                  <p:nvPr/>
                </p:nvSpPr>
                <p:spPr>
                  <a:xfrm>
                    <a:off x="-8254" y="4733925"/>
                    <a:ext cx="6349" cy="15875"/>
                  </a:xfrm>
                  <a:custGeom>
                    <a:avLst/>
                    <a:gdLst>
                      <a:gd name="connsiteX0" fmla="*/ 6350 w 6349"/>
                      <a:gd name="connsiteY0" fmla="*/ 15875 h 15875"/>
                      <a:gd name="connsiteX1" fmla="*/ 0 w 6349"/>
                      <a:gd name="connsiteY1" fmla="*/ 0 h 15875"/>
                      <a:gd name="connsiteX2" fmla="*/ 6350 w 6349"/>
                      <a:gd name="connsiteY2" fmla="*/ 15875 h 1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49" h="15875">
                        <a:moveTo>
                          <a:pt x="6350" y="15875"/>
                        </a:moveTo>
                        <a:cubicBezTo>
                          <a:pt x="3810" y="10795"/>
                          <a:pt x="1905" y="5080"/>
                          <a:pt x="0" y="0"/>
                        </a:cubicBezTo>
                        <a:cubicBezTo>
                          <a:pt x="1905" y="5080"/>
                          <a:pt x="4445" y="10160"/>
                          <a:pt x="6350" y="1587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9" name="任意形状 668"/>
                  <p:cNvSpPr/>
                  <p:nvPr/>
                </p:nvSpPr>
                <p:spPr>
                  <a:xfrm>
                    <a:off x="-33655" y="4664075"/>
                    <a:ext cx="5715" cy="16509"/>
                  </a:xfrm>
                  <a:custGeom>
                    <a:avLst/>
                    <a:gdLst>
                      <a:gd name="connsiteX0" fmla="*/ 5715 w 5715"/>
                      <a:gd name="connsiteY0" fmla="*/ 16510 h 16509"/>
                      <a:gd name="connsiteX1" fmla="*/ 0 w 5715"/>
                      <a:gd name="connsiteY1" fmla="*/ 0 h 16509"/>
                      <a:gd name="connsiteX2" fmla="*/ 5715 w 5715"/>
                      <a:gd name="connsiteY2" fmla="*/ 16510 h 1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15" h="16509">
                        <a:moveTo>
                          <a:pt x="5715" y="16510"/>
                        </a:moveTo>
                        <a:cubicBezTo>
                          <a:pt x="3810" y="10795"/>
                          <a:pt x="1905" y="5715"/>
                          <a:pt x="0" y="0"/>
                        </a:cubicBezTo>
                        <a:cubicBezTo>
                          <a:pt x="1905" y="5715"/>
                          <a:pt x="3810" y="10795"/>
                          <a:pt x="5715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0" name="任意形状 669"/>
                  <p:cNvSpPr/>
                  <p:nvPr/>
                </p:nvSpPr>
                <p:spPr>
                  <a:xfrm>
                    <a:off x="-54610" y="4595495"/>
                    <a:ext cx="5715" cy="19684"/>
                  </a:xfrm>
                  <a:custGeom>
                    <a:avLst/>
                    <a:gdLst>
                      <a:gd name="connsiteX0" fmla="*/ 5715 w 5715"/>
                      <a:gd name="connsiteY0" fmla="*/ 19685 h 19684"/>
                      <a:gd name="connsiteX1" fmla="*/ 0 w 5715"/>
                      <a:gd name="connsiteY1" fmla="*/ 0 h 19684"/>
                      <a:gd name="connsiteX2" fmla="*/ 5715 w 5715"/>
                      <a:gd name="connsiteY2" fmla="*/ 19685 h 1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15" h="19684">
                        <a:moveTo>
                          <a:pt x="5715" y="19685"/>
                        </a:moveTo>
                        <a:cubicBezTo>
                          <a:pt x="3810" y="13335"/>
                          <a:pt x="1905" y="6985"/>
                          <a:pt x="0" y="0"/>
                        </a:cubicBezTo>
                        <a:cubicBezTo>
                          <a:pt x="1905" y="6350"/>
                          <a:pt x="3810" y="12700"/>
                          <a:pt x="5715" y="1968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1" name="任意形状 670"/>
                  <p:cNvSpPr/>
                  <p:nvPr/>
                </p:nvSpPr>
                <p:spPr>
                  <a:xfrm>
                    <a:off x="-43180" y="4633595"/>
                    <a:ext cx="5080" cy="16509"/>
                  </a:xfrm>
                  <a:custGeom>
                    <a:avLst/>
                    <a:gdLst>
                      <a:gd name="connsiteX0" fmla="*/ 5080 w 5080"/>
                      <a:gd name="connsiteY0" fmla="*/ 16510 h 16509"/>
                      <a:gd name="connsiteX1" fmla="*/ 0 w 5080"/>
                      <a:gd name="connsiteY1" fmla="*/ 0 h 16509"/>
                      <a:gd name="connsiteX2" fmla="*/ 5080 w 5080"/>
                      <a:gd name="connsiteY2" fmla="*/ 16510 h 1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80" h="16509">
                        <a:moveTo>
                          <a:pt x="5080" y="16510"/>
                        </a:moveTo>
                        <a:cubicBezTo>
                          <a:pt x="3175" y="10795"/>
                          <a:pt x="1905" y="5715"/>
                          <a:pt x="0" y="0"/>
                        </a:cubicBezTo>
                        <a:cubicBezTo>
                          <a:pt x="1905" y="5080"/>
                          <a:pt x="3175" y="10795"/>
                          <a:pt x="5080" y="165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2" name="任意形状 671"/>
                  <p:cNvSpPr/>
                  <p:nvPr/>
                </p:nvSpPr>
                <p:spPr>
                  <a:xfrm>
                    <a:off x="-61594" y="4566284"/>
                    <a:ext cx="3809" cy="15240"/>
                  </a:xfrm>
                  <a:custGeom>
                    <a:avLst/>
                    <a:gdLst>
                      <a:gd name="connsiteX0" fmla="*/ 3810 w 3809"/>
                      <a:gd name="connsiteY0" fmla="*/ 15240 h 15240"/>
                      <a:gd name="connsiteX1" fmla="*/ 0 w 3809"/>
                      <a:gd name="connsiteY1" fmla="*/ 0 h 15240"/>
                      <a:gd name="connsiteX2" fmla="*/ 3810 w 3809"/>
                      <a:gd name="connsiteY2" fmla="*/ 15240 h 1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09" h="15240">
                        <a:moveTo>
                          <a:pt x="3810" y="15240"/>
                        </a:moveTo>
                        <a:cubicBezTo>
                          <a:pt x="2540" y="10160"/>
                          <a:pt x="1270" y="5080"/>
                          <a:pt x="0" y="0"/>
                        </a:cubicBezTo>
                        <a:cubicBezTo>
                          <a:pt x="1270" y="5080"/>
                          <a:pt x="2540" y="10160"/>
                          <a:pt x="3810" y="1524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3" name="任意形状 672"/>
                  <p:cNvSpPr/>
                  <p:nvPr/>
                </p:nvSpPr>
                <p:spPr>
                  <a:xfrm>
                    <a:off x="819150" y="3394858"/>
                    <a:ext cx="464185" cy="383391"/>
                  </a:xfrm>
                  <a:custGeom>
                    <a:avLst/>
                    <a:gdLst>
                      <a:gd name="connsiteX0" fmla="*/ 205740 w 464185"/>
                      <a:gd name="connsiteY0" fmla="*/ 173207 h 383391"/>
                      <a:gd name="connsiteX1" fmla="*/ 205740 w 464185"/>
                      <a:gd name="connsiteY1" fmla="*/ 173207 h 383391"/>
                      <a:gd name="connsiteX2" fmla="*/ 293370 w 464185"/>
                      <a:gd name="connsiteY2" fmla="*/ 383392 h 383391"/>
                      <a:gd name="connsiteX3" fmla="*/ 293370 w 464185"/>
                      <a:gd name="connsiteY3" fmla="*/ 383392 h 383391"/>
                      <a:gd name="connsiteX4" fmla="*/ 381635 w 464185"/>
                      <a:gd name="connsiteY4" fmla="*/ 360532 h 383391"/>
                      <a:gd name="connsiteX5" fmla="*/ 423545 w 464185"/>
                      <a:gd name="connsiteY5" fmla="*/ 349737 h 383391"/>
                      <a:gd name="connsiteX6" fmla="*/ 464185 w 464185"/>
                      <a:gd name="connsiteY6" fmla="*/ 339576 h 383391"/>
                      <a:gd name="connsiteX7" fmla="*/ 0 w 464185"/>
                      <a:gd name="connsiteY7" fmla="*/ 2392 h 383391"/>
                      <a:gd name="connsiteX8" fmla="*/ 0 w 464185"/>
                      <a:gd name="connsiteY8" fmla="*/ 2392 h 383391"/>
                      <a:gd name="connsiteX9" fmla="*/ 205740 w 464185"/>
                      <a:gd name="connsiteY9" fmla="*/ 173207 h 3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4185" h="383391">
                        <a:moveTo>
                          <a:pt x="205740" y="173207"/>
                        </a:moveTo>
                        <a:cubicBezTo>
                          <a:pt x="205740" y="173207"/>
                          <a:pt x="205740" y="173207"/>
                          <a:pt x="205740" y="173207"/>
                        </a:cubicBezTo>
                        <a:cubicBezTo>
                          <a:pt x="268605" y="275442"/>
                          <a:pt x="293370" y="383392"/>
                          <a:pt x="293370" y="383392"/>
                        </a:cubicBezTo>
                        <a:lnTo>
                          <a:pt x="293370" y="383392"/>
                        </a:lnTo>
                        <a:cubicBezTo>
                          <a:pt x="323850" y="375137"/>
                          <a:pt x="353060" y="367517"/>
                          <a:pt x="381635" y="360532"/>
                        </a:cubicBezTo>
                        <a:cubicBezTo>
                          <a:pt x="396240" y="356722"/>
                          <a:pt x="410210" y="353547"/>
                          <a:pt x="423545" y="349737"/>
                        </a:cubicBezTo>
                        <a:cubicBezTo>
                          <a:pt x="437515" y="346562"/>
                          <a:pt x="450850" y="342751"/>
                          <a:pt x="464185" y="339576"/>
                        </a:cubicBezTo>
                        <a:cubicBezTo>
                          <a:pt x="464185" y="339576"/>
                          <a:pt x="357505" y="-33168"/>
                          <a:pt x="0" y="2392"/>
                        </a:cubicBezTo>
                        <a:lnTo>
                          <a:pt x="0" y="2392"/>
                        </a:lnTo>
                        <a:cubicBezTo>
                          <a:pt x="93345" y="25887"/>
                          <a:pt x="160020" y="98276"/>
                          <a:pt x="205740" y="173207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4" name="任意形状 673"/>
                  <p:cNvSpPr/>
                  <p:nvPr/>
                </p:nvSpPr>
                <p:spPr>
                  <a:xfrm>
                    <a:off x="382586" y="3458845"/>
                    <a:ext cx="226378" cy="535304"/>
                  </a:xfrm>
                  <a:custGeom>
                    <a:avLst/>
                    <a:gdLst>
                      <a:gd name="connsiteX0" fmla="*/ 187009 w 226378"/>
                      <a:gd name="connsiteY0" fmla="*/ 478790 h 535304"/>
                      <a:gd name="connsiteX1" fmla="*/ 187009 w 226378"/>
                      <a:gd name="connsiteY1" fmla="*/ 478790 h 535304"/>
                      <a:gd name="connsiteX2" fmla="*/ 187009 w 226378"/>
                      <a:gd name="connsiteY2" fmla="*/ 478790 h 535304"/>
                      <a:gd name="connsiteX3" fmla="*/ 147004 w 226378"/>
                      <a:gd name="connsiteY3" fmla="*/ 255270 h 535304"/>
                      <a:gd name="connsiteX4" fmla="*/ 147004 w 226378"/>
                      <a:gd name="connsiteY4" fmla="*/ 254635 h 535304"/>
                      <a:gd name="connsiteX5" fmla="*/ 226379 w 226378"/>
                      <a:gd name="connsiteY5" fmla="*/ 0 h 535304"/>
                      <a:gd name="connsiteX6" fmla="*/ 19369 w 226378"/>
                      <a:gd name="connsiteY6" fmla="*/ 535305 h 535304"/>
                      <a:gd name="connsiteX7" fmla="*/ 100014 w 226378"/>
                      <a:gd name="connsiteY7" fmla="*/ 508000 h 535304"/>
                      <a:gd name="connsiteX8" fmla="*/ 187009 w 226378"/>
                      <a:gd name="connsiteY8" fmla="*/ 478790 h 53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6378" h="535304">
                        <a:moveTo>
                          <a:pt x="187009" y="478790"/>
                        </a:moveTo>
                        <a:lnTo>
                          <a:pt x="187009" y="478790"/>
                        </a:lnTo>
                        <a:lnTo>
                          <a:pt x="187009" y="478790"/>
                        </a:lnTo>
                        <a:cubicBezTo>
                          <a:pt x="187009" y="478790"/>
                          <a:pt x="149544" y="374650"/>
                          <a:pt x="147004" y="255270"/>
                        </a:cubicBezTo>
                        <a:cubicBezTo>
                          <a:pt x="147004" y="255270"/>
                          <a:pt x="147004" y="255270"/>
                          <a:pt x="147004" y="254635"/>
                        </a:cubicBezTo>
                        <a:cubicBezTo>
                          <a:pt x="145099" y="166370"/>
                          <a:pt x="161609" y="69850"/>
                          <a:pt x="226379" y="0"/>
                        </a:cubicBezTo>
                        <a:cubicBezTo>
                          <a:pt x="-93661" y="164465"/>
                          <a:pt x="19369" y="535305"/>
                          <a:pt x="19369" y="535305"/>
                        </a:cubicBezTo>
                        <a:cubicBezTo>
                          <a:pt x="45404" y="526415"/>
                          <a:pt x="72074" y="517525"/>
                          <a:pt x="100014" y="508000"/>
                        </a:cubicBezTo>
                        <a:cubicBezTo>
                          <a:pt x="127954" y="498475"/>
                          <a:pt x="157164" y="488950"/>
                          <a:pt x="187009" y="47879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5" name="任意形状 674"/>
                  <p:cNvSpPr/>
                  <p:nvPr/>
                </p:nvSpPr>
                <p:spPr>
                  <a:xfrm>
                    <a:off x="529446" y="3397250"/>
                    <a:ext cx="495443" cy="316229"/>
                  </a:xfrm>
                  <a:custGeom>
                    <a:avLst/>
                    <a:gdLst>
                      <a:gd name="connsiteX0" fmla="*/ 144 w 495443"/>
                      <a:gd name="connsiteY0" fmla="*/ 316230 h 316229"/>
                      <a:gd name="connsiteX1" fmla="*/ 210964 w 495443"/>
                      <a:gd name="connsiteY1" fmla="*/ 118110 h 316229"/>
                      <a:gd name="connsiteX2" fmla="*/ 495444 w 495443"/>
                      <a:gd name="connsiteY2" fmla="*/ 170815 h 316229"/>
                      <a:gd name="connsiteX3" fmla="*/ 290974 w 495443"/>
                      <a:gd name="connsiteY3" fmla="*/ 0 h 316229"/>
                      <a:gd name="connsiteX4" fmla="*/ 290974 w 495443"/>
                      <a:gd name="connsiteY4" fmla="*/ 0 h 316229"/>
                      <a:gd name="connsiteX5" fmla="*/ 183024 w 495443"/>
                      <a:gd name="connsiteY5" fmla="*/ 21590 h 316229"/>
                      <a:gd name="connsiteX6" fmla="*/ 80154 w 495443"/>
                      <a:gd name="connsiteY6" fmla="*/ 62230 h 316229"/>
                      <a:gd name="connsiteX7" fmla="*/ 144 w 495443"/>
                      <a:gd name="connsiteY7" fmla="*/ 316230 h 316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5443" h="316229">
                        <a:moveTo>
                          <a:pt x="144" y="316230"/>
                        </a:moveTo>
                        <a:cubicBezTo>
                          <a:pt x="2049" y="307975"/>
                          <a:pt x="35704" y="169545"/>
                          <a:pt x="210964" y="118110"/>
                        </a:cubicBezTo>
                        <a:cubicBezTo>
                          <a:pt x="386224" y="66675"/>
                          <a:pt x="489094" y="164465"/>
                          <a:pt x="495444" y="170815"/>
                        </a:cubicBezTo>
                        <a:cubicBezTo>
                          <a:pt x="449089" y="95885"/>
                          <a:pt x="383049" y="23495"/>
                          <a:pt x="290974" y="0"/>
                        </a:cubicBezTo>
                        <a:lnTo>
                          <a:pt x="290974" y="0"/>
                        </a:lnTo>
                        <a:cubicBezTo>
                          <a:pt x="257319" y="3175"/>
                          <a:pt x="221124" y="10160"/>
                          <a:pt x="183024" y="21590"/>
                        </a:cubicBezTo>
                        <a:cubicBezTo>
                          <a:pt x="144289" y="33020"/>
                          <a:pt x="110634" y="46355"/>
                          <a:pt x="80154" y="62230"/>
                        </a:cubicBezTo>
                        <a:cubicBezTo>
                          <a:pt x="14749" y="132080"/>
                          <a:pt x="-1761" y="228600"/>
                          <a:pt x="144" y="31623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" name="任意形状 675"/>
                  <p:cNvSpPr/>
                  <p:nvPr/>
                </p:nvSpPr>
                <p:spPr>
                  <a:xfrm>
                    <a:off x="1777364" y="5130800"/>
                    <a:ext cx="352425" cy="389254"/>
                  </a:xfrm>
                  <a:custGeom>
                    <a:avLst/>
                    <a:gdLst>
                      <a:gd name="connsiteX0" fmla="*/ 183515 w 352425"/>
                      <a:gd name="connsiteY0" fmla="*/ 0 h 389254"/>
                      <a:gd name="connsiteX1" fmla="*/ 0 w 352425"/>
                      <a:gd name="connsiteY1" fmla="*/ 83185 h 389254"/>
                      <a:gd name="connsiteX2" fmla="*/ 0 w 352425"/>
                      <a:gd name="connsiteY2" fmla="*/ 83185 h 389254"/>
                      <a:gd name="connsiteX3" fmla="*/ 163195 w 352425"/>
                      <a:gd name="connsiteY3" fmla="*/ 389255 h 389254"/>
                      <a:gd name="connsiteX4" fmla="*/ 318770 w 352425"/>
                      <a:gd name="connsiteY4" fmla="*/ 315595 h 389254"/>
                      <a:gd name="connsiteX5" fmla="*/ 352425 w 352425"/>
                      <a:gd name="connsiteY5" fmla="*/ 299720 h 389254"/>
                      <a:gd name="connsiteX6" fmla="*/ 183515 w 352425"/>
                      <a:gd name="connsiteY6" fmla="*/ 0 h 389254"/>
                      <a:gd name="connsiteX7" fmla="*/ 164465 w 352425"/>
                      <a:gd name="connsiteY7" fmla="*/ 180975 h 389254"/>
                      <a:gd name="connsiteX8" fmla="*/ 125730 w 352425"/>
                      <a:gd name="connsiteY8" fmla="*/ 160020 h 389254"/>
                      <a:gd name="connsiteX9" fmla="*/ 146685 w 352425"/>
                      <a:gd name="connsiteY9" fmla="*/ 121285 h 389254"/>
                      <a:gd name="connsiteX10" fmla="*/ 185420 w 352425"/>
                      <a:gd name="connsiteY10" fmla="*/ 142240 h 389254"/>
                      <a:gd name="connsiteX11" fmla="*/ 164465 w 352425"/>
                      <a:gd name="connsiteY11" fmla="*/ 180975 h 38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52425" h="389254">
                        <a:moveTo>
                          <a:pt x="183515" y="0"/>
                        </a:moveTo>
                        <a:cubicBezTo>
                          <a:pt x="133985" y="27305"/>
                          <a:pt x="68580" y="59690"/>
                          <a:pt x="0" y="83185"/>
                        </a:cubicBezTo>
                        <a:lnTo>
                          <a:pt x="0" y="83185"/>
                        </a:lnTo>
                        <a:cubicBezTo>
                          <a:pt x="64135" y="234950"/>
                          <a:pt x="163195" y="389255"/>
                          <a:pt x="163195" y="389255"/>
                        </a:cubicBezTo>
                        <a:lnTo>
                          <a:pt x="318770" y="315595"/>
                        </a:lnTo>
                        <a:lnTo>
                          <a:pt x="352425" y="299720"/>
                        </a:lnTo>
                        <a:cubicBezTo>
                          <a:pt x="239395" y="134620"/>
                          <a:pt x="183515" y="0"/>
                          <a:pt x="183515" y="0"/>
                        </a:cubicBezTo>
                        <a:close/>
                        <a:moveTo>
                          <a:pt x="164465" y="180975"/>
                        </a:moveTo>
                        <a:cubicBezTo>
                          <a:pt x="147955" y="186055"/>
                          <a:pt x="130175" y="176530"/>
                          <a:pt x="125730" y="160020"/>
                        </a:cubicBezTo>
                        <a:cubicBezTo>
                          <a:pt x="120650" y="143510"/>
                          <a:pt x="130175" y="125730"/>
                          <a:pt x="146685" y="121285"/>
                        </a:cubicBezTo>
                        <a:cubicBezTo>
                          <a:pt x="163195" y="116205"/>
                          <a:pt x="180340" y="125730"/>
                          <a:pt x="185420" y="142240"/>
                        </a:cubicBezTo>
                        <a:cubicBezTo>
                          <a:pt x="190500" y="158750"/>
                          <a:pt x="180975" y="175895"/>
                          <a:pt x="164465" y="18097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7" name="任意形状 676"/>
                  <p:cNvSpPr/>
                  <p:nvPr/>
                </p:nvSpPr>
                <p:spPr>
                  <a:xfrm>
                    <a:off x="1901726" y="5250356"/>
                    <a:ext cx="62426" cy="62152"/>
                  </a:xfrm>
                  <a:custGeom>
                    <a:avLst/>
                    <a:gdLst>
                      <a:gd name="connsiteX0" fmla="*/ 22323 w 62426"/>
                      <a:gd name="connsiteY0" fmla="*/ 1094 h 62152"/>
                      <a:gd name="connsiteX1" fmla="*/ 1368 w 62426"/>
                      <a:gd name="connsiteY1" fmla="*/ 39828 h 62152"/>
                      <a:gd name="connsiteX2" fmla="*/ 40103 w 62426"/>
                      <a:gd name="connsiteY2" fmla="*/ 60784 h 62152"/>
                      <a:gd name="connsiteX3" fmla="*/ 61058 w 62426"/>
                      <a:gd name="connsiteY3" fmla="*/ 22049 h 62152"/>
                      <a:gd name="connsiteX4" fmla="*/ 22323 w 62426"/>
                      <a:gd name="connsiteY4" fmla="*/ 1094 h 62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26" h="62152">
                        <a:moveTo>
                          <a:pt x="22323" y="1094"/>
                        </a:moveTo>
                        <a:cubicBezTo>
                          <a:pt x="5813" y="6174"/>
                          <a:pt x="-3712" y="23319"/>
                          <a:pt x="1368" y="39828"/>
                        </a:cubicBezTo>
                        <a:cubicBezTo>
                          <a:pt x="6448" y="56339"/>
                          <a:pt x="23593" y="65864"/>
                          <a:pt x="40103" y="60784"/>
                        </a:cubicBezTo>
                        <a:cubicBezTo>
                          <a:pt x="56613" y="55703"/>
                          <a:pt x="66138" y="38559"/>
                          <a:pt x="61058" y="22049"/>
                        </a:cubicBezTo>
                        <a:cubicBezTo>
                          <a:pt x="55978" y="6174"/>
                          <a:pt x="38833" y="-3351"/>
                          <a:pt x="22323" y="1094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8" name="任意形状 677"/>
                  <p:cNvSpPr/>
                  <p:nvPr/>
                </p:nvSpPr>
                <p:spPr>
                  <a:xfrm>
                    <a:off x="1510664" y="4669154"/>
                    <a:ext cx="542925" cy="570229"/>
                  </a:xfrm>
                  <a:custGeom>
                    <a:avLst/>
                    <a:gdLst>
                      <a:gd name="connsiteX0" fmla="*/ 103505 w 542925"/>
                      <a:gd name="connsiteY0" fmla="*/ 428625 h 570229"/>
                      <a:gd name="connsiteX1" fmla="*/ 173355 w 542925"/>
                      <a:gd name="connsiteY1" fmla="*/ 570230 h 570229"/>
                      <a:gd name="connsiteX2" fmla="*/ 220345 w 542925"/>
                      <a:gd name="connsiteY2" fmla="*/ 559435 h 570229"/>
                      <a:gd name="connsiteX3" fmla="*/ 243840 w 542925"/>
                      <a:gd name="connsiteY3" fmla="*/ 552450 h 570229"/>
                      <a:gd name="connsiteX4" fmla="*/ 267335 w 542925"/>
                      <a:gd name="connsiteY4" fmla="*/ 544830 h 570229"/>
                      <a:gd name="connsiteX5" fmla="*/ 267335 w 542925"/>
                      <a:gd name="connsiteY5" fmla="*/ 544830 h 570229"/>
                      <a:gd name="connsiteX6" fmla="*/ 267335 w 542925"/>
                      <a:gd name="connsiteY6" fmla="*/ 544830 h 570229"/>
                      <a:gd name="connsiteX7" fmla="*/ 450850 w 542925"/>
                      <a:gd name="connsiteY7" fmla="*/ 461645 h 570229"/>
                      <a:gd name="connsiteX8" fmla="*/ 509270 w 542925"/>
                      <a:gd name="connsiteY8" fmla="*/ 427355 h 570229"/>
                      <a:gd name="connsiteX9" fmla="*/ 542925 w 542925"/>
                      <a:gd name="connsiteY9" fmla="*/ 405765 h 570229"/>
                      <a:gd name="connsiteX10" fmla="*/ 507365 w 542925"/>
                      <a:gd name="connsiteY10" fmla="*/ 308610 h 570229"/>
                      <a:gd name="connsiteX11" fmla="*/ 490855 w 542925"/>
                      <a:gd name="connsiteY11" fmla="*/ 268605 h 570229"/>
                      <a:gd name="connsiteX12" fmla="*/ 412115 w 542925"/>
                      <a:gd name="connsiteY12" fmla="*/ 104140 h 570229"/>
                      <a:gd name="connsiteX13" fmla="*/ 356235 w 542925"/>
                      <a:gd name="connsiteY13" fmla="*/ 0 h 570229"/>
                      <a:gd name="connsiteX14" fmla="*/ 312420 w 542925"/>
                      <a:gd name="connsiteY14" fmla="*/ 8255 h 570229"/>
                      <a:gd name="connsiteX15" fmla="*/ 269875 w 542925"/>
                      <a:gd name="connsiteY15" fmla="*/ 19050 h 570229"/>
                      <a:gd name="connsiteX16" fmla="*/ 269875 w 542925"/>
                      <a:gd name="connsiteY16" fmla="*/ 19050 h 570229"/>
                      <a:gd name="connsiteX17" fmla="*/ 77470 w 542925"/>
                      <a:gd name="connsiteY17" fmla="*/ 100330 h 570229"/>
                      <a:gd name="connsiteX18" fmla="*/ 77470 w 542925"/>
                      <a:gd name="connsiteY18" fmla="*/ 100330 h 570229"/>
                      <a:gd name="connsiteX19" fmla="*/ 31750 w 542925"/>
                      <a:gd name="connsiteY19" fmla="*/ 127000 h 570229"/>
                      <a:gd name="connsiteX20" fmla="*/ 0 w 542925"/>
                      <a:gd name="connsiteY20" fmla="*/ 147955 h 570229"/>
                      <a:gd name="connsiteX21" fmla="*/ 63500 w 542925"/>
                      <a:gd name="connsiteY21" fmla="*/ 332740 h 570229"/>
                      <a:gd name="connsiteX22" fmla="*/ 87630 w 542925"/>
                      <a:gd name="connsiteY22" fmla="*/ 389890 h 570229"/>
                      <a:gd name="connsiteX23" fmla="*/ 103505 w 542925"/>
                      <a:gd name="connsiteY23" fmla="*/ 428625 h 570229"/>
                      <a:gd name="connsiteX24" fmla="*/ 110490 w 542925"/>
                      <a:gd name="connsiteY24" fmla="*/ 203835 h 570229"/>
                      <a:gd name="connsiteX25" fmla="*/ 319405 w 542925"/>
                      <a:gd name="connsiteY25" fmla="*/ 116840 h 570229"/>
                      <a:gd name="connsiteX26" fmla="*/ 429260 w 542925"/>
                      <a:gd name="connsiteY26" fmla="*/ 354965 h 570229"/>
                      <a:gd name="connsiteX27" fmla="*/ 212725 w 542925"/>
                      <a:gd name="connsiteY27" fmla="*/ 450850 h 570229"/>
                      <a:gd name="connsiteX28" fmla="*/ 110490 w 542925"/>
                      <a:gd name="connsiteY28" fmla="*/ 203835 h 57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42925" h="570229">
                        <a:moveTo>
                          <a:pt x="103505" y="428625"/>
                        </a:moveTo>
                        <a:cubicBezTo>
                          <a:pt x="141605" y="511810"/>
                          <a:pt x="173355" y="570230"/>
                          <a:pt x="173355" y="570230"/>
                        </a:cubicBezTo>
                        <a:cubicBezTo>
                          <a:pt x="188595" y="567055"/>
                          <a:pt x="204470" y="563880"/>
                          <a:pt x="220345" y="559435"/>
                        </a:cubicBezTo>
                        <a:cubicBezTo>
                          <a:pt x="227965" y="557530"/>
                          <a:pt x="236220" y="554990"/>
                          <a:pt x="243840" y="552450"/>
                        </a:cubicBezTo>
                        <a:cubicBezTo>
                          <a:pt x="251460" y="549910"/>
                          <a:pt x="259080" y="547370"/>
                          <a:pt x="267335" y="544830"/>
                        </a:cubicBezTo>
                        <a:lnTo>
                          <a:pt x="267335" y="544830"/>
                        </a:lnTo>
                        <a:lnTo>
                          <a:pt x="267335" y="544830"/>
                        </a:lnTo>
                        <a:cubicBezTo>
                          <a:pt x="335915" y="521335"/>
                          <a:pt x="400685" y="488950"/>
                          <a:pt x="450850" y="461645"/>
                        </a:cubicBezTo>
                        <a:cubicBezTo>
                          <a:pt x="474345" y="448945"/>
                          <a:pt x="494030" y="436880"/>
                          <a:pt x="509270" y="427355"/>
                        </a:cubicBezTo>
                        <a:cubicBezTo>
                          <a:pt x="530225" y="414655"/>
                          <a:pt x="542925" y="405765"/>
                          <a:pt x="542925" y="405765"/>
                        </a:cubicBezTo>
                        <a:cubicBezTo>
                          <a:pt x="533400" y="374650"/>
                          <a:pt x="520700" y="341630"/>
                          <a:pt x="507365" y="308610"/>
                        </a:cubicBezTo>
                        <a:cubicBezTo>
                          <a:pt x="501650" y="295275"/>
                          <a:pt x="496570" y="281940"/>
                          <a:pt x="490855" y="268605"/>
                        </a:cubicBezTo>
                        <a:cubicBezTo>
                          <a:pt x="464820" y="208915"/>
                          <a:pt x="436245" y="151130"/>
                          <a:pt x="412115" y="104140"/>
                        </a:cubicBezTo>
                        <a:cubicBezTo>
                          <a:pt x="380365" y="41910"/>
                          <a:pt x="356235" y="0"/>
                          <a:pt x="356235" y="0"/>
                        </a:cubicBezTo>
                        <a:cubicBezTo>
                          <a:pt x="341630" y="2540"/>
                          <a:pt x="326390" y="5080"/>
                          <a:pt x="312420" y="8255"/>
                        </a:cubicBezTo>
                        <a:cubicBezTo>
                          <a:pt x="297815" y="11430"/>
                          <a:pt x="283845" y="15240"/>
                          <a:pt x="269875" y="19050"/>
                        </a:cubicBezTo>
                        <a:lnTo>
                          <a:pt x="269875" y="19050"/>
                        </a:lnTo>
                        <a:cubicBezTo>
                          <a:pt x="193040" y="41275"/>
                          <a:pt x="125730" y="73660"/>
                          <a:pt x="77470" y="100330"/>
                        </a:cubicBezTo>
                        <a:lnTo>
                          <a:pt x="77470" y="100330"/>
                        </a:lnTo>
                        <a:cubicBezTo>
                          <a:pt x="59690" y="110490"/>
                          <a:pt x="43815" y="119380"/>
                          <a:pt x="31750" y="127000"/>
                        </a:cubicBezTo>
                        <a:cubicBezTo>
                          <a:pt x="11430" y="139700"/>
                          <a:pt x="0" y="147955"/>
                          <a:pt x="0" y="147955"/>
                        </a:cubicBezTo>
                        <a:cubicBezTo>
                          <a:pt x="16510" y="209550"/>
                          <a:pt x="39370" y="273685"/>
                          <a:pt x="63500" y="332740"/>
                        </a:cubicBezTo>
                        <a:cubicBezTo>
                          <a:pt x="71755" y="352425"/>
                          <a:pt x="79375" y="371475"/>
                          <a:pt x="87630" y="389890"/>
                        </a:cubicBezTo>
                        <a:cubicBezTo>
                          <a:pt x="92710" y="404495"/>
                          <a:pt x="98425" y="416560"/>
                          <a:pt x="103505" y="428625"/>
                        </a:cubicBezTo>
                        <a:close/>
                        <a:moveTo>
                          <a:pt x="110490" y="203835"/>
                        </a:moveTo>
                        <a:cubicBezTo>
                          <a:pt x="110490" y="203835"/>
                          <a:pt x="205740" y="134620"/>
                          <a:pt x="319405" y="116840"/>
                        </a:cubicBezTo>
                        <a:cubicBezTo>
                          <a:pt x="319405" y="116840"/>
                          <a:pt x="396875" y="252730"/>
                          <a:pt x="429260" y="354965"/>
                        </a:cubicBezTo>
                        <a:cubicBezTo>
                          <a:pt x="429260" y="354965"/>
                          <a:pt x="316865" y="431165"/>
                          <a:pt x="212725" y="450850"/>
                        </a:cubicBezTo>
                        <a:cubicBezTo>
                          <a:pt x="212725" y="450850"/>
                          <a:pt x="140970" y="320040"/>
                          <a:pt x="110490" y="20383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9" name="任意形状 678"/>
                  <p:cNvSpPr/>
                  <p:nvPr/>
                </p:nvSpPr>
                <p:spPr>
                  <a:xfrm>
                    <a:off x="1507489" y="4473575"/>
                    <a:ext cx="271780" cy="297815"/>
                  </a:xfrm>
                  <a:custGeom>
                    <a:avLst/>
                    <a:gdLst>
                      <a:gd name="connsiteX0" fmla="*/ 271780 w 271780"/>
                      <a:gd name="connsiteY0" fmla="*/ 215900 h 297815"/>
                      <a:gd name="connsiteX1" fmla="*/ 251460 w 271780"/>
                      <a:gd name="connsiteY1" fmla="*/ 164465 h 297815"/>
                      <a:gd name="connsiteX2" fmla="*/ 240665 w 271780"/>
                      <a:gd name="connsiteY2" fmla="*/ 134620 h 297815"/>
                      <a:gd name="connsiteX3" fmla="*/ 195580 w 271780"/>
                      <a:gd name="connsiteY3" fmla="*/ 0 h 297815"/>
                      <a:gd name="connsiteX4" fmla="*/ 0 w 271780"/>
                      <a:gd name="connsiteY4" fmla="*/ 70485 h 297815"/>
                      <a:gd name="connsiteX5" fmla="*/ 15240 w 271780"/>
                      <a:gd name="connsiteY5" fmla="*/ 120650 h 297815"/>
                      <a:gd name="connsiteX6" fmla="*/ 19685 w 271780"/>
                      <a:gd name="connsiteY6" fmla="*/ 134620 h 297815"/>
                      <a:gd name="connsiteX7" fmla="*/ 34925 w 271780"/>
                      <a:gd name="connsiteY7" fmla="*/ 179070 h 297815"/>
                      <a:gd name="connsiteX8" fmla="*/ 45720 w 271780"/>
                      <a:gd name="connsiteY8" fmla="*/ 209550 h 297815"/>
                      <a:gd name="connsiteX9" fmla="*/ 51435 w 271780"/>
                      <a:gd name="connsiteY9" fmla="*/ 224790 h 297815"/>
                      <a:gd name="connsiteX10" fmla="*/ 57785 w 271780"/>
                      <a:gd name="connsiteY10" fmla="*/ 241300 h 297815"/>
                      <a:gd name="connsiteX11" fmla="*/ 68580 w 271780"/>
                      <a:gd name="connsiteY11" fmla="*/ 268605 h 297815"/>
                      <a:gd name="connsiteX12" fmla="*/ 69215 w 271780"/>
                      <a:gd name="connsiteY12" fmla="*/ 271145 h 297815"/>
                      <a:gd name="connsiteX13" fmla="*/ 80010 w 271780"/>
                      <a:gd name="connsiteY13" fmla="*/ 297815 h 297815"/>
                      <a:gd name="connsiteX14" fmla="*/ 271780 w 271780"/>
                      <a:gd name="connsiteY14" fmla="*/ 215900 h 297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1780" h="297815">
                        <a:moveTo>
                          <a:pt x="271780" y="215900"/>
                        </a:moveTo>
                        <a:cubicBezTo>
                          <a:pt x="271780" y="215900"/>
                          <a:pt x="263525" y="196215"/>
                          <a:pt x="251460" y="164465"/>
                        </a:cubicBezTo>
                        <a:cubicBezTo>
                          <a:pt x="248285" y="155575"/>
                          <a:pt x="244475" y="145415"/>
                          <a:pt x="240665" y="134620"/>
                        </a:cubicBezTo>
                        <a:cubicBezTo>
                          <a:pt x="226695" y="96520"/>
                          <a:pt x="210185" y="48895"/>
                          <a:pt x="195580" y="0"/>
                        </a:cubicBezTo>
                        <a:lnTo>
                          <a:pt x="0" y="70485"/>
                        </a:lnTo>
                        <a:cubicBezTo>
                          <a:pt x="3810" y="85090"/>
                          <a:pt x="9525" y="102235"/>
                          <a:pt x="15240" y="120650"/>
                        </a:cubicBezTo>
                        <a:cubicBezTo>
                          <a:pt x="16510" y="125095"/>
                          <a:pt x="18415" y="130175"/>
                          <a:pt x="19685" y="134620"/>
                        </a:cubicBezTo>
                        <a:cubicBezTo>
                          <a:pt x="24130" y="149225"/>
                          <a:pt x="29210" y="163830"/>
                          <a:pt x="34925" y="179070"/>
                        </a:cubicBezTo>
                        <a:cubicBezTo>
                          <a:pt x="38735" y="189230"/>
                          <a:pt x="41910" y="199390"/>
                          <a:pt x="45720" y="209550"/>
                        </a:cubicBezTo>
                        <a:cubicBezTo>
                          <a:pt x="47625" y="214630"/>
                          <a:pt x="49530" y="219710"/>
                          <a:pt x="51435" y="224790"/>
                        </a:cubicBezTo>
                        <a:cubicBezTo>
                          <a:pt x="53340" y="230505"/>
                          <a:pt x="55245" y="235585"/>
                          <a:pt x="57785" y="241300"/>
                        </a:cubicBezTo>
                        <a:cubicBezTo>
                          <a:pt x="61595" y="250825"/>
                          <a:pt x="64770" y="259715"/>
                          <a:pt x="68580" y="268605"/>
                        </a:cubicBezTo>
                        <a:cubicBezTo>
                          <a:pt x="68580" y="269240"/>
                          <a:pt x="69215" y="269875"/>
                          <a:pt x="69215" y="271145"/>
                        </a:cubicBezTo>
                        <a:cubicBezTo>
                          <a:pt x="73025" y="280035"/>
                          <a:pt x="76200" y="289560"/>
                          <a:pt x="80010" y="297815"/>
                        </a:cubicBezTo>
                        <a:cubicBezTo>
                          <a:pt x="128270" y="269875"/>
                          <a:pt x="195580" y="238125"/>
                          <a:pt x="271780" y="21590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0" name="任意形状 679"/>
                  <p:cNvSpPr/>
                  <p:nvPr/>
                </p:nvSpPr>
                <p:spPr>
                  <a:xfrm>
                    <a:off x="1620519" y="4785995"/>
                    <a:ext cx="318769" cy="334009"/>
                  </a:xfrm>
                  <a:custGeom>
                    <a:avLst/>
                    <a:gdLst>
                      <a:gd name="connsiteX0" fmla="*/ 318770 w 318769"/>
                      <a:gd name="connsiteY0" fmla="*/ 238125 h 334009"/>
                      <a:gd name="connsiteX1" fmla="*/ 208915 w 318769"/>
                      <a:gd name="connsiteY1" fmla="*/ 0 h 334009"/>
                      <a:gd name="connsiteX2" fmla="*/ 0 w 318769"/>
                      <a:gd name="connsiteY2" fmla="*/ 86995 h 334009"/>
                      <a:gd name="connsiteX3" fmla="*/ 102235 w 318769"/>
                      <a:gd name="connsiteY3" fmla="*/ 334010 h 334009"/>
                      <a:gd name="connsiteX4" fmla="*/ 318770 w 318769"/>
                      <a:gd name="connsiteY4" fmla="*/ 238125 h 33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769" h="334009">
                        <a:moveTo>
                          <a:pt x="318770" y="238125"/>
                        </a:moveTo>
                        <a:cubicBezTo>
                          <a:pt x="286385" y="136525"/>
                          <a:pt x="208915" y="0"/>
                          <a:pt x="208915" y="0"/>
                        </a:cubicBezTo>
                        <a:cubicBezTo>
                          <a:pt x="95250" y="17780"/>
                          <a:pt x="0" y="86995"/>
                          <a:pt x="0" y="86995"/>
                        </a:cubicBezTo>
                        <a:cubicBezTo>
                          <a:pt x="30480" y="202565"/>
                          <a:pt x="102235" y="334010"/>
                          <a:pt x="102235" y="334010"/>
                        </a:cubicBezTo>
                        <a:cubicBezTo>
                          <a:pt x="207010" y="314325"/>
                          <a:pt x="318770" y="238125"/>
                          <a:pt x="318770" y="23812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1" name="任意形状 680"/>
                  <p:cNvSpPr/>
                  <p:nvPr/>
                </p:nvSpPr>
                <p:spPr>
                  <a:xfrm>
                    <a:off x="419100" y="5027929"/>
                    <a:ext cx="462280" cy="510187"/>
                  </a:xfrm>
                  <a:custGeom>
                    <a:avLst/>
                    <a:gdLst>
                      <a:gd name="connsiteX0" fmla="*/ 10160 w 462280"/>
                      <a:gd name="connsiteY0" fmla="*/ 185420 h 510187"/>
                      <a:gd name="connsiteX1" fmla="*/ 26670 w 462280"/>
                      <a:gd name="connsiteY1" fmla="*/ 323215 h 510187"/>
                      <a:gd name="connsiteX2" fmla="*/ 36830 w 462280"/>
                      <a:gd name="connsiteY2" fmla="*/ 387350 h 510187"/>
                      <a:gd name="connsiteX3" fmla="*/ 44450 w 462280"/>
                      <a:gd name="connsiteY3" fmla="*/ 429895 h 510187"/>
                      <a:gd name="connsiteX4" fmla="*/ 53340 w 462280"/>
                      <a:gd name="connsiteY4" fmla="*/ 471170 h 510187"/>
                      <a:gd name="connsiteX5" fmla="*/ 58420 w 462280"/>
                      <a:gd name="connsiteY5" fmla="*/ 490855 h 510187"/>
                      <a:gd name="connsiteX6" fmla="*/ 63500 w 462280"/>
                      <a:gd name="connsiteY6" fmla="*/ 509905 h 510187"/>
                      <a:gd name="connsiteX7" fmla="*/ 107315 w 462280"/>
                      <a:gd name="connsiteY7" fmla="*/ 509905 h 510187"/>
                      <a:gd name="connsiteX8" fmla="*/ 120015 w 462280"/>
                      <a:gd name="connsiteY8" fmla="*/ 509270 h 510187"/>
                      <a:gd name="connsiteX9" fmla="*/ 134620 w 462280"/>
                      <a:gd name="connsiteY9" fmla="*/ 508635 h 510187"/>
                      <a:gd name="connsiteX10" fmla="*/ 148590 w 462280"/>
                      <a:gd name="connsiteY10" fmla="*/ 508000 h 510187"/>
                      <a:gd name="connsiteX11" fmla="*/ 170815 w 462280"/>
                      <a:gd name="connsiteY11" fmla="*/ 506730 h 510187"/>
                      <a:gd name="connsiteX12" fmla="*/ 170815 w 462280"/>
                      <a:gd name="connsiteY12" fmla="*/ 506730 h 510187"/>
                      <a:gd name="connsiteX13" fmla="*/ 370205 w 462280"/>
                      <a:gd name="connsiteY13" fmla="*/ 477520 h 510187"/>
                      <a:gd name="connsiteX14" fmla="*/ 393700 w 462280"/>
                      <a:gd name="connsiteY14" fmla="*/ 471170 h 510187"/>
                      <a:gd name="connsiteX15" fmla="*/ 428625 w 462280"/>
                      <a:gd name="connsiteY15" fmla="*/ 460375 h 510187"/>
                      <a:gd name="connsiteX16" fmla="*/ 462280 w 462280"/>
                      <a:gd name="connsiteY16" fmla="*/ 448310 h 510187"/>
                      <a:gd name="connsiteX17" fmla="*/ 456565 w 462280"/>
                      <a:gd name="connsiteY17" fmla="*/ 391160 h 510187"/>
                      <a:gd name="connsiteX18" fmla="*/ 437515 w 462280"/>
                      <a:gd name="connsiteY18" fmla="*/ 250825 h 510187"/>
                      <a:gd name="connsiteX19" fmla="*/ 426720 w 462280"/>
                      <a:gd name="connsiteY19" fmla="*/ 189865 h 510187"/>
                      <a:gd name="connsiteX20" fmla="*/ 379730 w 462280"/>
                      <a:gd name="connsiteY20" fmla="*/ 0 h 510187"/>
                      <a:gd name="connsiteX21" fmla="*/ 373380 w 462280"/>
                      <a:gd name="connsiteY21" fmla="*/ 0 h 510187"/>
                      <a:gd name="connsiteX22" fmla="*/ 365760 w 462280"/>
                      <a:gd name="connsiteY22" fmla="*/ 0 h 510187"/>
                      <a:gd name="connsiteX23" fmla="*/ 329565 w 462280"/>
                      <a:gd name="connsiteY23" fmla="*/ 0 h 510187"/>
                      <a:gd name="connsiteX24" fmla="*/ 309880 w 462280"/>
                      <a:gd name="connsiteY24" fmla="*/ 635 h 510187"/>
                      <a:gd name="connsiteX25" fmla="*/ 308610 w 462280"/>
                      <a:gd name="connsiteY25" fmla="*/ 635 h 510187"/>
                      <a:gd name="connsiteX26" fmla="*/ 307340 w 462280"/>
                      <a:gd name="connsiteY26" fmla="*/ 635 h 510187"/>
                      <a:gd name="connsiteX27" fmla="*/ 288925 w 462280"/>
                      <a:gd name="connsiteY27" fmla="*/ 1905 h 510187"/>
                      <a:gd name="connsiteX28" fmla="*/ 83185 w 462280"/>
                      <a:gd name="connsiteY28" fmla="*/ 38100 h 510187"/>
                      <a:gd name="connsiteX29" fmla="*/ 83185 w 462280"/>
                      <a:gd name="connsiteY29" fmla="*/ 38100 h 510187"/>
                      <a:gd name="connsiteX30" fmla="*/ 83185 w 462280"/>
                      <a:gd name="connsiteY30" fmla="*/ 38100 h 510187"/>
                      <a:gd name="connsiteX31" fmla="*/ 40640 w 462280"/>
                      <a:gd name="connsiteY31" fmla="*/ 52070 h 510187"/>
                      <a:gd name="connsiteX32" fmla="*/ 24130 w 462280"/>
                      <a:gd name="connsiteY32" fmla="*/ 58420 h 510187"/>
                      <a:gd name="connsiteX33" fmla="*/ 20320 w 462280"/>
                      <a:gd name="connsiteY33" fmla="*/ 59690 h 510187"/>
                      <a:gd name="connsiteX34" fmla="*/ 0 w 462280"/>
                      <a:gd name="connsiteY34" fmla="*/ 68580 h 510187"/>
                      <a:gd name="connsiteX35" fmla="*/ 0 w 462280"/>
                      <a:gd name="connsiteY35" fmla="*/ 68580 h 510187"/>
                      <a:gd name="connsiteX36" fmla="*/ 10160 w 462280"/>
                      <a:gd name="connsiteY36" fmla="*/ 185420 h 510187"/>
                      <a:gd name="connsiteX37" fmla="*/ 93980 w 462280"/>
                      <a:gd name="connsiteY37" fmla="*/ 146050 h 510187"/>
                      <a:gd name="connsiteX38" fmla="*/ 316865 w 462280"/>
                      <a:gd name="connsiteY38" fmla="*/ 106045 h 510187"/>
                      <a:gd name="connsiteX39" fmla="*/ 365125 w 462280"/>
                      <a:gd name="connsiteY39" fmla="*/ 368935 h 510187"/>
                      <a:gd name="connsiteX40" fmla="*/ 131445 w 462280"/>
                      <a:gd name="connsiteY40" fmla="*/ 405130 h 510187"/>
                      <a:gd name="connsiteX41" fmla="*/ 93980 w 462280"/>
                      <a:gd name="connsiteY41" fmla="*/ 146050 h 510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62280" h="510187">
                        <a:moveTo>
                          <a:pt x="10160" y="185420"/>
                        </a:moveTo>
                        <a:cubicBezTo>
                          <a:pt x="13970" y="226060"/>
                          <a:pt x="19685" y="274320"/>
                          <a:pt x="26670" y="323215"/>
                        </a:cubicBezTo>
                        <a:cubicBezTo>
                          <a:pt x="29845" y="344170"/>
                          <a:pt x="33020" y="365760"/>
                          <a:pt x="36830" y="387350"/>
                        </a:cubicBezTo>
                        <a:cubicBezTo>
                          <a:pt x="39370" y="401320"/>
                          <a:pt x="41910" y="415925"/>
                          <a:pt x="44450" y="429895"/>
                        </a:cubicBezTo>
                        <a:cubicBezTo>
                          <a:pt x="46990" y="443865"/>
                          <a:pt x="50165" y="457835"/>
                          <a:pt x="53340" y="471170"/>
                        </a:cubicBezTo>
                        <a:cubicBezTo>
                          <a:pt x="54610" y="478155"/>
                          <a:pt x="56515" y="484505"/>
                          <a:pt x="58420" y="490855"/>
                        </a:cubicBezTo>
                        <a:cubicBezTo>
                          <a:pt x="60325" y="497205"/>
                          <a:pt x="61595" y="503555"/>
                          <a:pt x="63500" y="509905"/>
                        </a:cubicBezTo>
                        <a:cubicBezTo>
                          <a:pt x="63500" y="509905"/>
                          <a:pt x="80010" y="510540"/>
                          <a:pt x="107315" y="509905"/>
                        </a:cubicBezTo>
                        <a:cubicBezTo>
                          <a:pt x="111125" y="509905"/>
                          <a:pt x="115570" y="509905"/>
                          <a:pt x="120015" y="509270"/>
                        </a:cubicBezTo>
                        <a:cubicBezTo>
                          <a:pt x="124460" y="509270"/>
                          <a:pt x="129540" y="508635"/>
                          <a:pt x="134620" y="508635"/>
                        </a:cubicBezTo>
                        <a:cubicBezTo>
                          <a:pt x="139065" y="508635"/>
                          <a:pt x="143510" y="508000"/>
                          <a:pt x="148590" y="508000"/>
                        </a:cubicBezTo>
                        <a:cubicBezTo>
                          <a:pt x="155575" y="507365"/>
                          <a:pt x="163195" y="507365"/>
                          <a:pt x="170815" y="506730"/>
                        </a:cubicBezTo>
                        <a:lnTo>
                          <a:pt x="170815" y="506730"/>
                        </a:lnTo>
                        <a:cubicBezTo>
                          <a:pt x="227330" y="502920"/>
                          <a:pt x="299720" y="494665"/>
                          <a:pt x="370205" y="477520"/>
                        </a:cubicBezTo>
                        <a:cubicBezTo>
                          <a:pt x="377825" y="475615"/>
                          <a:pt x="386080" y="473710"/>
                          <a:pt x="393700" y="471170"/>
                        </a:cubicBezTo>
                        <a:cubicBezTo>
                          <a:pt x="405130" y="467995"/>
                          <a:pt x="417195" y="464185"/>
                          <a:pt x="428625" y="460375"/>
                        </a:cubicBezTo>
                        <a:cubicBezTo>
                          <a:pt x="440055" y="456565"/>
                          <a:pt x="451485" y="452755"/>
                          <a:pt x="462280" y="448310"/>
                        </a:cubicBezTo>
                        <a:cubicBezTo>
                          <a:pt x="462280" y="448310"/>
                          <a:pt x="460375" y="426720"/>
                          <a:pt x="456565" y="391160"/>
                        </a:cubicBezTo>
                        <a:cubicBezTo>
                          <a:pt x="452755" y="355600"/>
                          <a:pt x="446405" y="306705"/>
                          <a:pt x="437515" y="250825"/>
                        </a:cubicBezTo>
                        <a:cubicBezTo>
                          <a:pt x="434340" y="231140"/>
                          <a:pt x="430530" y="210820"/>
                          <a:pt x="426720" y="189865"/>
                        </a:cubicBezTo>
                        <a:cubicBezTo>
                          <a:pt x="414655" y="127000"/>
                          <a:pt x="399415" y="60325"/>
                          <a:pt x="379730" y="0"/>
                        </a:cubicBezTo>
                        <a:cubicBezTo>
                          <a:pt x="379730" y="0"/>
                          <a:pt x="377190" y="0"/>
                          <a:pt x="373380" y="0"/>
                        </a:cubicBezTo>
                        <a:cubicBezTo>
                          <a:pt x="371475" y="0"/>
                          <a:pt x="368935" y="0"/>
                          <a:pt x="365760" y="0"/>
                        </a:cubicBezTo>
                        <a:cubicBezTo>
                          <a:pt x="356870" y="0"/>
                          <a:pt x="344805" y="0"/>
                          <a:pt x="329565" y="0"/>
                        </a:cubicBezTo>
                        <a:cubicBezTo>
                          <a:pt x="323215" y="0"/>
                          <a:pt x="316865" y="635"/>
                          <a:pt x="309880" y="635"/>
                        </a:cubicBezTo>
                        <a:cubicBezTo>
                          <a:pt x="309245" y="635"/>
                          <a:pt x="309245" y="635"/>
                          <a:pt x="308610" y="635"/>
                        </a:cubicBezTo>
                        <a:cubicBezTo>
                          <a:pt x="307975" y="635"/>
                          <a:pt x="307975" y="635"/>
                          <a:pt x="307340" y="635"/>
                        </a:cubicBezTo>
                        <a:cubicBezTo>
                          <a:pt x="301625" y="635"/>
                          <a:pt x="295275" y="1270"/>
                          <a:pt x="288925" y="1905"/>
                        </a:cubicBezTo>
                        <a:cubicBezTo>
                          <a:pt x="233680" y="5715"/>
                          <a:pt x="160020" y="15240"/>
                          <a:pt x="83185" y="38100"/>
                        </a:cubicBezTo>
                        <a:lnTo>
                          <a:pt x="83185" y="38100"/>
                        </a:lnTo>
                        <a:lnTo>
                          <a:pt x="83185" y="38100"/>
                        </a:lnTo>
                        <a:cubicBezTo>
                          <a:pt x="69215" y="42545"/>
                          <a:pt x="55245" y="46990"/>
                          <a:pt x="40640" y="52070"/>
                        </a:cubicBezTo>
                        <a:cubicBezTo>
                          <a:pt x="34925" y="53975"/>
                          <a:pt x="29845" y="56515"/>
                          <a:pt x="24130" y="58420"/>
                        </a:cubicBezTo>
                        <a:cubicBezTo>
                          <a:pt x="22860" y="59055"/>
                          <a:pt x="21590" y="59690"/>
                          <a:pt x="20320" y="59690"/>
                        </a:cubicBezTo>
                        <a:cubicBezTo>
                          <a:pt x="13335" y="62230"/>
                          <a:pt x="6985" y="65405"/>
                          <a:pt x="0" y="68580"/>
                        </a:cubicBezTo>
                        <a:cubicBezTo>
                          <a:pt x="0" y="68580"/>
                          <a:pt x="0" y="68580"/>
                          <a:pt x="0" y="68580"/>
                        </a:cubicBezTo>
                        <a:cubicBezTo>
                          <a:pt x="635" y="67945"/>
                          <a:pt x="3175" y="116205"/>
                          <a:pt x="10160" y="185420"/>
                        </a:cubicBezTo>
                        <a:close/>
                        <a:moveTo>
                          <a:pt x="93980" y="146050"/>
                        </a:moveTo>
                        <a:cubicBezTo>
                          <a:pt x="199390" y="99695"/>
                          <a:pt x="316865" y="106045"/>
                          <a:pt x="316865" y="106045"/>
                        </a:cubicBezTo>
                        <a:cubicBezTo>
                          <a:pt x="353695" y="219710"/>
                          <a:pt x="365125" y="368935"/>
                          <a:pt x="365125" y="368935"/>
                        </a:cubicBezTo>
                        <a:cubicBezTo>
                          <a:pt x="266700" y="408940"/>
                          <a:pt x="131445" y="405130"/>
                          <a:pt x="131445" y="405130"/>
                        </a:cubicBezTo>
                        <a:cubicBezTo>
                          <a:pt x="102870" y="302260"/>
                          <a:pt x="93980" y="146050"/>
                          <a:pt x="93980" y="14605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2" name="任意形状 681"/>
                  <p:cNvSpPr/>
                  <p:nvPr/>
                </p:nvSpPr>
                <p:spPr>
                  <a:xfrm>
                    <a:off x="448944" y="4795520"/>
                    <a:ext cx="259715" cy="269875"/>
                  </a:xfrm>
                  <a:custGeom>
                    <a:avLst/>
                    <a:gdLst>
                      <a:gd name="connsiteX0" fmla="*/ 259715 w 259715"/>
                      <a:gd name="connsiteY0" fmla="*/ 233680 h 269875"/>
                      <a:gd name="connsiteX1" fmla="*/ 250825 w 259715"/>
                      <a:gd name="connsiteY1" fmla="*/ 188595 h 269875"/>
                      <a:gd name="connsiteX2" fmla="*/ 247015 w 259715"/>
                      <a:gd name="connsiteY2" fmla="*/ 172085 h 269875"/>
                      <a:gd name="connsiteX3" fmla="*/ 240030 w 259715"/>
                      <a:gd name="connsiteY3" fmla="*/ 141605 h 269875"/>
                      <a:gd name="connsiteX4" fmla="*/ 220980 w 259715"/>
                      <a:gd name="connsiteY4" fmla="*/ 64135 h 269875"/>
                      <a:gd name="connsiteX5" fmla="*/ 215265 w 259715"/>
                      <a:gd name="connsiteY5" fmla="*/ 43180 h 269875"/>
                      <a:gd name="connsiteX6" fmla="*/ 202565 w 259715"/>
                      <a:gd name="connsiteY6" fmla="*/ 0 h 269875"/>
                      <a:gd name="connsiteX7" fmla="*/ 135255 w 259715"/>
                      <a:gd name="connsiteY7" fmla="*/ 15240 h 269875"/>
                      <a:gd name="connsiteX8" fmla="*/ 0 w 259715"/>
                      <a:gd name="connsiteY8" fmla="*/ 46355 h 269875"/>
                      <a:gd name="connsiteX9" fmla="*/ 53340 w 259715"/>
                      <a:gd name="connsiteY9" fmla="*/ 269875 h 269875"/>
                      <a:gd name="connsiteX10" fmla="*/ 259715 w 259715"/>
                      <a:gd name="connsiteY10" fmla="*/ 233680 h 269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9715" h="269875">
                        <a:moveTo>
                          <a:pt x="259715" y="233680"/>
                        </a:moveTo>
                        <a:cubicBezTo>
                          <a:pt x="257175" y="219710"/>
                          <a:pt x="254000" y="204470"/>
                          <a:pt x="250825" y="188595"/>
                        </a:cubicBezTo>
                        <a:cubicBezTo>
                          <a:pt x="249555" y="182880"/>
                          <a:pt x="248285" y="177800"/>
                          <a:pt x="247015" y="172085"/>
                        </a:cubicBezTo>
                        <a:cubicBezTo>
                          <a:pt x="245110" y="161925"/>
                          <a:pt x="242570" y="151765"/>
                          <a:pt x="240030" y="141605"/>
                        </a:cubicBezTo>
                        <a:cubicBezTo>
                          <a:pt x="233680" y="114935"/>
                          <a:pt x="227330" y="88900"/>
                          <a:pt x="220980" y="64135"/>
                        </a:cubicBezTo>
                        <a:cubicBezTo>
                          <a:pt x="219075" y="57150"/>
                          <a:pt x="217170" y="49530"/>
                          <a:pt x="215265" y="43180"/>
                        </a:cubicBezTo>
                        <a:cubicBezTo>
                          <a:pt x="210820" y="27305"/>
                          <a:pt x="207010" y="12700"/>
                          <a:pt x="202565" y="0"/>
                        </a:cubicBezTo>
                        <a:lnTo>
                          <a:pt x="135255" y="15240"/>
                        </a:lnTo>
                        <a:lnTo>
                          <a:pt x="0" y="46355"/>
                        </a:lnTo>
                        <a:cubicBezTo>
                          <a:pt x="33020" y="159385"/>
                          <a:pt x="53340" y="269875"/>
                          <a:pt x="53340" y="269875"/>
                        </a:cubicBezTo>
                        <a:cubicBezTo>
                          <a:pt x="130175" y="247015"/>
                          <a:pt x="204470" y="237490"/>
                          <a:pt x="259715" y="23368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3" name="任意形状 682"/>
                  <p:cNvSpPr/>
                  <p:nvPr/>
                </p:nvSpPr>
                <p:spPr>
                  <a:xfrm>
                    <a:off x="512444" y="5133608"/>
                    <a:ext cx="271145" cy="300086"/>
                  </a:xfrm>
                  <a:custGeom>
                    <a:avLst/>
                    <a:gdLst>
                      <a:gd name="connsiteX0" fmla="*/ 271145 w 271145"/>
                      <a:gd name="connsiteY0" fmla="*/ 263257 h 300086"/>
                      <a:gd name="connsiteX1" fmla="*/ 222885 w 271145"/>
                      <a:gd name="connsiteY1" fmla="*/ 367 h 300086"/>
                      <a:gd name="connsiteX2" fmla="*/ 0 w 271145"/>
                      <a:gd name="connsiteY2" fmla="*/ 40372 h 300086"/>
                      <a:gd name="connsiteX3" fmla="*/ 36830 w 271145"/>
                      <a:gd name="connsiteY3" fmla="*/ 300087 h 300086"/>
                      <a:gd name="connsiteX4" fmla="*/ 271145 w 271145"/>
                      <a:gd name="connsiteY4" fmla="*/ 263257 h 30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145" h="300086">
                        <a:moveTo>
                          <a:pt x="271145" y="263257"/>
                        </a:moveTo>
                        <a:cubicBezTo>
                          <a:pt x="271145" y="263257"/>
                          <a:pt x="260350" y="114032"/>
                          <a:pt x="222885" y="367"/>
                        </a:cubicBezTo>
                        <a:cubicBezTo>
                          <a:pt x="222885" y="367"/>
                          <a:pt x="105410" y="-6618"/>
                          <a:pt x="0" y="40372"/>
                        </a:cubicBezTo>
                        <a:cubicBezTo>
                          <a:pt x="0" y="40372"/>
                          <a:pt x="8890" y="196582"/>
                          <a:pt x="36830" y="300087"/>
                        </a:cubicBezTo>
                        <a:cubicBezTo>
                          <a:pt x="37465" y="299452"/>
                          <a:pt x="173355" y="302627"/>
                          <a:pt x="271145" y="263257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4" name="任意形状 683"/>
                  <p:cNvSpPr/>
                  <p:nvPr/>
                </p:nvSpPr>
                <p:spPr>
                  <a:xfrm>
                    <a:off x="589915" y="5504815"/>
                    <a:ext cx="227965" cy="372744"/>
                  </a:xfrm>
                  <a:custGeom>
                    <a:avLst/>
                    <a:gdLst>
                      <a:gd name="connsiteX0" fmla="*/ 0 w 227965"/>
                      <a:gd name="connsiteY0" fmla="*/ 29845 h 372744"/>
                      <a:gd name="connsiteX1" fmla="*/ 11430 w 227965"/>
                      <a:gd name="connsiteY1" fmla="*/ 115570 h 372744"/>
                      <a:gd name="connsiteX2" fmla="*/ 16510 w 227965"/>
                      <a:gd name="connsiteY2" fmla="*/ 176530 h 372744"/>
                      <a:gd name="connsiteX3" fmla="*/ 20320 w 227965"/>
                      <a:gd name="connsiteY3" fmla="*/ 372745 h 372744"/>
                      <a:gd name="connsiteX4" fmla="*/ 83185 w 227965"/>
                      <a:gd name="connsiteY4" fmla="*/ 364490 h 372744"/>
                      <a:gd name="connsiteX5" fmla="*/ 227965 w 227965"/>
                      <a:gd name="connsiteY5" fmla="*/ 345440 h 372744"/>
                      <a:gd name="connsiteX6" fmla="*/ 199390 w 227965"/>
                      <a:gd name="connsiteY6" fmla="*/ 0 h 372744"/>
                      <a:gd name="connsiteX7" fmla="*/ 199390 w 227965"/>
                      <a:gd name="connsiteY7" fmla="*/ 0 h 372744"/>
                      <a:gd name="connsiteX8" fmla="*/ 199390 w 227965"/>
                      <a:gd name="connsiteY8" fmla="*/ 0 h 372744"/>
                      <a:gd name="connsiteX9" fmla="*/ 199390 w 227965"/>
                      <a:gd name="connsiteY9" fmla="*/ 0 h 372744"/>
                      <a:gd name="connsiteX10" fmla="*/ 0 w 227965"/>
                      <a:gd name="connsiteY10" fmla="*/ 29845 h 372744"/>
                      <a:gd name="connsiteX11" fmla="*/ 123825 w 227965"/>
                      <a:gd name="connsiteY11" fmla="*/ 168275 h 372744"/>
                      <a:gd name="connsiteX12" fmla="*/ 85090 w 227965"/>
                      <a:gd name="connsiteY12" fmla="*/ 147320 h 372744"/>
                      <a:gd name="connsiteX13" fmla="*/ 106045 w 227965"/>
                      <a:gd name="connsiteY13" fmla="*/ 108585 h 372744"/>
                      <a:gd name="connsiteX14" fmla="*/ 144780 w 227965"/>
                      <a:gd name="connsiteY14" fmla="*/ 129540 h 372744"/>
                      <a:gd name="connsiteX15" fmla="*/ 123825 w 227965"/>
                      <a:gd name="connsiteY15" fmla="*/ 168275 h 37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7965" h="372744">
                        <a:moveTo>
                          <a:pt x="0" y="29845"/>
                        </a:moveTo>
                        <a:cubicBezTo>
                          <a:pt x="0" y="29845"/>
                          <a:pt x="5715" y="61595"/>
                          <a:pt x="11430" y="115570"/>
                        </a:cubicBezTo>
                        <a:cubicBezTo>
                          <a:pt x="13335" y="133350"/>
                          <a:pt x="15240" y="154305"/>
                          <a:pt x="16510" y="176530"/>
                        </a:cubicBezTo>
                        <a:cubicBezTo>
                          <a:pt x="20320" y="231140"/>
                          <a:pt x="22225" y="297815"/>
                          <a:pt x="20320" y="372745"/>
                        </a:cubicBezTo>
                        <a:lnTo>
                          <a:pt x="83185" y="364490"/>
                        </a:lnTo>
                        <a:lnTo>
                          <a:pt x="227965" y="345440"/>
                        </a:lnTo>
                        <a:cubicBezTo>
                          <a:pt x="227965" y="345440"/>
                          <a:pt x="227965" y="161925"/>
                          <a:pt x="199390" y="0"/>
                        </a:cubicBezTo>
                        <a:lnTo>
                          <a:pt x="199390" y="0"/>
                        </a:lnTo>
                        <a:lnTo>
                          <a:pt x="199390" y="0"/>
                        </a:lnTo>
                        <a:lnTo>
                          <a:pt x="199390" y="0"/>
                        </a:lnTo>
                        <a:cubicBezTo>
                          <a:pt x="128905" y="17145"/>
                          <a:pt x="56515" y="25400"/>
                          <a:pt x="0" y="29845"/>
                        </a:cubicBezTo>
                        <a:close/>
                        <a:moveTo>
                          <a:pt x="123825" y="168275"/>
                        </a:moveTo>
                        <a:cubicBezTo>
                          <a:pt x="107315" y="173355"/>
                          <a:pt x="90170" y="163830"/>
                          <a:pt x="85090" y="147320"/>
                        </a:cubicBezTo>
                        <a:cubicBezTo>
                          <a:pt x="80010" y="130810"/>
                          <a:pt x="89535" y="113030"/>
                          <a:pt x="106045" y="108585"/>
                        </a:cubicBezTo>
                        <a:cubicBezTo>
                          <a:pt x="122555" y="103505"/>
                          <a:pt x="140335" y="113030"/>
                          <a:pt x="144780" y="129540"/>
                        </a:cubicBezTo>
                        <a:cubicBezTo>
                          <a:pt x="149860" y="146050"/>
                          <a:pt x="140335" y="163830"/>
                          <a:pt x="123825" y="16827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5" name="任意形状 684"/>
                  <p:cNvSpPr/>
                  <p:nvPr/>
                </p:nvSpPr>
                <p:spPr>
                  <a:xfrm>
                    <a:off x="673636" y="5612031"/>
                    <a:ext cx="62426" cy="62426"/>
                  </a:xfrm>
                  <a:custGeom>
                    <a:avLst/>
                    <a:gdLst>
                      <a:gd name="connsiteX0" fmla="*/ 22323 w 62426"/>
                      <a:gd name="connsiteY0" fmla="*/ 1368 h 62426"/>
                      <a:gd name="connsiteX1" fmla="*/ 1368 w 62426"/>
                      <a:gd name="connsiteY1" fmla="*/ 40103 h 62426"/>
                      <a:gd name="connsiteX2" fmla="*/ 40103 w 62426"/>
                      <a:gd name="connsiteY2" fmla="*/ 61058 h 62426"/>
                      <a:gd name="connsiteX3" fmla="*/ 61058 w 62426"/>
                      <a:gd name="connsiteY3" fmla="*/ 22323 h 62426"/>
                      <a:gd name="connsiteX4" fmla="*/ 22323 w 62426"/>
                      <a:gd name="connsiteY4" fmla="*/ 1368 h 62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26" h="62426">
                        <a:moveTo>
                          <a:pt x="22323" y="1368"/>
                        </a:moveTo>
                        <a:cubicBezTo>
                          <a:pt x="5813" y="6448"/>
                          <a:pt x="-3712" y="23593"/>
                          <a:pt x="1368" y="40103"/>
                        </a:cubicBezTo>
                        <a:cubicBezTo>
                          <a:pt x="6448" y="56613"/>
                          <a:pt x="23593" y="66138"/>
                          <a:pt x="40103" y="61058"/>
                        </a:cubicBezTo>
                        <a:cubicBezTo>
                          <a:pt x="56613" y="55978"/>
                          <a:pt x="66138" y="38833"/>
                          <a:pt x="61058" y="22323"/>
                        </a:cubicBezTo>
                        <a:cubicBezTo>
                          <a:pt x="55978" y="5813"/>
                          <a:pt x="38833" y="-3712"/>
                          <a:pt x="22323" y="1368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6" name="任意形状 685"/>
                  <p:cNvSpPr/>
                  <p:nvPr/>
                </p:nvSpPr>
                <p:spPr>
                  <a:xfrm>
                    <a:off x="166370" y="3625850"/>
                    <a:ext cx="1884282" cy="1652270"/>
                  </a:xfrm>
                  <a:custGeom>
                    <a:avLst/>
                    <a:gdLst>
                      <a:gd name="connsiteX0" fmla="*/ 293370 w 1884282"/>
                      <a:gd name="connsiteY0" fmla="*/ 1453515 h 1652270"/>
                      <a:gd name="connsiteX1" fmla="*/ 294005 w 1884282"/>
                      <a:gd name="connsiteY1" fmla="*/ 1453515 h 1652270"/>
                      <a:gd name="connsiteX2" fmla="*/ 336550 w 1884282"/>
                      <a:gd name="connsiteY2" fmla="*/ 1439545 h 1652270"/>
                      <a:gd name="connsiteX3" fmla="*/ 283210 w 1884282"/>
                      <a:gd name="connsiteY3" fmla="*/ 1216025 h 1652270"/>
                      <a:gd name="connsiteX4" fmla="*/ 283210 w 1884282"/>
                      <a:gd name="connsiteY4" fmla="*/ 1216025 h 1652270"/>
                      <a:gd name="connsiteX5" fmla="*/ 283210 w 1884282"/>
                      <a:gd name="connsiteY5" fmla="*/ 1216025 h 1652270"/>
                      <a:gd name="connsiteX6" fmla="*/ 418465 w 1884282"/>
                      <a:gd name="connsiteY6" fmla="*/ 1184910 h 1652270"/>
                      <a:gd name="connsiteX7" fmla="*/ 485775 w 1884282"/>
                      <a:gd name="connsiteY7" fmla="*/ 1169670 h 1652270"/>
                      <a:gd name="connsiteX8" fmla="*/ 498475 w 1884282"/>
                      <a:gd name="connsiteY8" fmla="*/ 1212850 h 1652270"/>
                      <a:gd name="connsiteX9" fmla="*/ 504190 w 1884282"/>
                      <a:gd name="connsiteY9" fmla="*/ 1233805 h 1652270"/>
                      <a:gd name="connsiteX10" fmla="*/ 523240 w 1884282"/>
                      <a:gd name="connsiteY10" fmla="*/ 1311275 h 1652270"/>
                      <a:gd name="connsiteX11" fmla="*/ 530225 w 1884282"/>
                      <a:gd name="connsiteY11" fmla="*/ 1341755 h 1652270"/>
                      <a:gd name="connsiteX12" fmla="*/ 534035 w 1884282"/>
                      <a:gd name="connsiteY12" fmla="*/ 1358265 h 1652270"/>
                      <a:gd name="connsiteX13" fmla="*/ 542925 w 1884282"/>
                      <a:gd name="connsiteY13" fmla="*/ 1403350 h 1652270"/>
                      <a:gd name="connsiteX14" fmla="*/ 561340 w 1884282"/>
                      <a:gd name="connsiteY14" fmla="*/ 1402080 h 1652270"/>
                      <a:gd name="connsiteX15" fmla="*/ 562610 w 1884282"/>
                      <a:gd name="connsiteY15" fmla="*/ 1402080 h 1652270"/>
                      <a:gd name="connsiteX16" fmla="*/ 563880 w 1884282"/>
                      <a:gd name="connsiteY16" fmla="*/ 1402080 h 1652270"/>
                      <a:gd name="connsiteX17" fmla="*/ 583565 w 1884282"/>
                      <a:gd name="connsiteY17" fmla="*/ 1401445 h 1652270"/>
                      <a:gd name="connsiteX18" fmla="*/ 619760 w 1884282"/>
                      <a:gd name="connsiteY18" fmla="*/ 1401445 h 1652270"/>
                      <a:gd name="connsiteX19" fmla="*/ 627380 w 1884282"/>
                      <a:gd name="connsiteY19" fmla="*/ 1401445 h 1652270"/>
                      <a:gd name="connsiteX20" fmla="*/ 633730 w 1884282"/>
                      <a:gd name="connsiteY20" fmla="*/ 1401445 h 1652270"/>
                      <a:gd name="connsiteX21" fmla="*/ 633730 w 1884282"/>
                      <a:gd name="connsiteY21" fmla="*/ 1401445 h 1652270"/>
                      <a:gd name="connsiteX22" fmla="*/ 633730 w 1884282"/>
                      <a:gd name="connsiteY22" fmla="*/ 1401445 h 1652270"/>
                      <a:gd name="connsiteX23" fmla="*/ 680720 w 1884282"/>
                      <a:gd name="connsiteY23" fmla="*/ 1591310 h 1652270"/>
                      <a:gd name="connsiteX24" fmla="*/ 691515 w 1884282"/>
                      <a:gd name="connsiteY24" fmla="*/ 1652270 h 1652270"/>
                      <a:gd name="connsiteX25" fmla="*/ 691515 w 1884282"/>
                      <a:gd name="connsiteY25" fmla="*/ 1652270 h 1652270"/>
                      <a:gd name="connsiteX26" fmla="*/ 691515 w 1884282"/>
                      <a:gd name="connsiteY26" fmla="*/ 1652270 h 1652270"/>
                      <a:gd name="connsiteX27" fmla="*/ 1073150 w 1884282"/>
                      <a:gd name="connsiteY27" fmla="*/ 1581785 h 1652270"/>
                      <a:gd name="connsiteX28" fmla="*/ 1073150 w 1884282"/>
                      <a:gd name="connsiteY28" fmla="*/ 1581785 h 1652270"/>
                      <a:gd name="connsiteX29" fmla="*/ 1431925 w 1884282"/>
                      <a:gd name="connsiteY29" fmla="*/ 1434465 h 1652270"/>
                      <a:gd name="connsiteX30" fmla="*/ 1431925 w 1884282"/>
                      <a:gd name="connsiteY30" fmla="*/ 1434465 h 1652270"/>
                      <a:gd name="connsiteX31" fmla="*/ 1407795 w 1884282"/>
                      <a:gd name="connsiteY31" fmla="*/ 1377315 h 1652270"/>
                      <a:gd name="connsiteX32" fmla="*/ 1344295 w 1884282"/>
                      <a:gd name="connsiteY32" fmla="*/ 1192530 h 1652270"/>
                      <a:gd name="connsiteX33" fmla="*/ 1376045 w 1884282"/>
                      <a:gd name="connsiteY33" fmla="*/ 1171575 h 1652270"/>
                      <a:gd name="connsiteX34" fmla="*/ 1421765 w 1884282"/>
                      <a:gd name="connsiteY34" fmla="*/ 1144905 h 1652270"/>
                      <a:gd name="connsiteX35" fmla="*/ 1410970 w 1884282"/>
                      <a:gd name="connsiteY35" fmla="*/ 1118235 h 1652270"/>
                      <a:gd name="connsiteX36" fmla="*/ 1410335 w 1884282"/>
                      <a:gd name="connsiteY36" fmla="*/ 1115695 h 1652270"/>
                      <a:gd name="connsiteX37" fmla="*/ 1399540 w 1884282"/>
                      <a:gd name="connsiteY37" fmla="*/ 1088390 h 1652270"/>
                      <a:gd name="connsiteX38" fmla="*/ 1393190 w 1884282"/>
                      <a:gd name="connsiteY38" fmla="*/ 1071880 h 1652270"/>
                      <a:gd name="connsiteX39" fmla="*/ 1387475 w 1884282"/>
                      <a:gd name="connsiteY39" fmla="*/ 1056640 h 1652270"/>
                      <a:gd name="connsiteX40" fmla="*/ 1376680 w 1884282"/>
                      <a:gd name="connsiteY40" fmla="*/ 1026160 h 1652270"/>
                      <a:gd name="connsiteX41" fmla="*/ 1361440 w 1884282"/>
                      <a:gd name="connsiteY41" fmla="*/ 981710 h 1652270"/>
                      <a:gd name="connsiteX42" fmla="*/ 1356995 w 1884282"/>
                      <a:gd name="connsiteY42" fmla="*/ 967740 h 1652270"/>
                      <a:gd name="connsiteX43" fmla="*/ 1341755 w 1884282"/>
                      <a:gd name="connsiteY43" fmla="*/ 917575 h 1652270"/>
                      <a:gd name="connsiteX44" fmla="*/ 1537335 w 1884282"/>
                      <a:gd name="connsiteY44" fmla="*/ 847090 h 1652270"/>
                      <a:gd name="connsiteX45" fmla="*/ 1537335 w 1884282"/>
                      <a:gd name="connsiteY45" fmla="*/ 847090 h 1652270"/>
                      <a:gd name="connsiteX46" fmla="*/ 1537335 w 1884282"/>
                      <a:gd name="connsiteY46" fmla="*/ 847090 h 1652270"/>
                      <a:gd name="connsiteX47" fmla="*/ 1582420 w 1884282"/>
                      <a:gd name="connsiteY47" fmla="*/ 981710 h 1652270"/>
                      <a:gd name="connsiteX48" fmla="*/ 1593215 w 1884282"/>
                      <a:gd name="connsiteY48" fmla="*/ 1011555 h 1652270"/>
                      <a:gd name="connsiteX49" fmla="*/ 1613535 w 1884282"/>
                      <a:gd name="connsiteY49" fmla="*/ 1062990 h 1652270"/>
                      <a:gd name="connsiteX50" fmla="*/ 1656080 w 1884282"/>
                      <a:gd name="connsiteY50" fmla="*/ 1052195 h 1652270"/>
                      <a:gd name="connsiteX51" fmla="*/ 1699895 w 1884282"/>
                      <a:gd name="connsiteY51" fmla="*/ 1043940 h 1652270"/>
                      <a:gd name="connsiteX52" fmla="*/ 1755775 w 1884282"/>
                      <a:gd name="connsiteY52" fmla="*/ 1148080 h 1652270"/>
                      <a:gd name="connsiteX53" fmla="*/ 1703705 w 1884282"/>
                      <a:gd name="connsiteY53" fmla="*/ 78105 h 1652270"/>
                      <a:gd name="connsiteX54" fmla="*/ 1657350 w 1884282"/>
                      <a:gd name="connsiteY54" fmla="*/ 0 h 1652270"/>
                      <a:gd name="connsiteX55" fmla="*/ 1118870 w 1884282"/>
                      <a:gd name="connsiteY55" fmla="*/ 108585 h 1652270"/>
                      <a:gd name="connsiteX56" fmla="*/ 1118870 w 1884282"/>
                      <a:gd name="connsiteY56" fmla="*/ 108585 h 1652270"/>
                      <a:gd name="connsiteX57" fmla="*/ 1118870 w 1884282"/>
                      <a:gd name="connsiteY57" fmla="*/ 108585 h 1652270"/>
                      <a:gd name="connsiteX58" fmla="*/ 1078230 w 1884282"/>
                      <a:gd name="connsiteY58" fmla="*/ 118745 h 1652270"/>
                      <a:gd name="connsiteX59" fmla="*/ 1036320 w 1884282"/>
                      <a:gd name="connsiteY59" fmla="*/ 129540 h 1652270"/>
                      <a:gd name="connsiteX60" fmla="*/ 948055 w 1884282"/>
                      <a:gd name="connsiteY60" fmla="*/ 152400 h 1652270"/>
                      <a:gd name="connsiteX61" fmla="*/ 948055 w 1884282"/>
                      <a:gd name="connsiteY61" fmla="*/ 152400 h 1652270"/>
                      <a:gd name="connsiteX62" fmla="*/ 675640 w 1884282"/>
                      <a:gd name="connsiteY62" fmla="*/ 228600 h 1652270"/>
                      <a:gd name="connsiteX63" fmla="*/ 675640 w 1884282"/>
                      <a:gd name="connsiteY63" fmla="*/ 228600 h 1652270"/>
                      <a:gd name="connsiteX64" fmla="*/ 405130 w 1884282"/>
                      <a:gd name="connsiteY64" fmla="*/ 312420 h 1652270"/>
                      <a:gd name="connsiteX65" fmla="*/ 405130 w 1884282"/>
                      <a:gd name="connsiteY65" fmla="*/ 312420 h 1652270"/>
                      <a:gd name="connsiteX66" fmla="*/ 318135 w 1884282"/>
                      <a:gd name="connsiteY66" fmla="*/ 340995 h 1652270"/>
                      <a:gd name="connsiteX67" fmla="*/ 237490 w 1884282"/>
                      <a:gd name="connsiteY67" fmla="*/ 368300 h 1652270"/>
                      <a:gd name="connsiteX68" fmla="*/ 237490 w 1884282"/>
                      <a:gd name="connsiteY68" fmla="*/ 368300 h 1652270"/>
                      <a:gd name="connsiteX69" fmla="*/ 237490 w 1884282"/>
                      <a:gd name="connsiteY69" fmla="*/ 368300 h 1652270"/>
                      <a:gd name="connsiteX70" fmla="*/ 0 w 1884282"/>
                      <a:gd name="connsiteY70" fmla="*/ 454660 h 1652270"/>
                      <a:gd name="connsiteX71" fmla="*/ 293370 w 1884282"/>
                      <a:gd name="connsiteY71" fmla="*/ 1453515 h 1652270"/>
                      <a:gd name="connsiteX72" fmla="*/ 1534160 w 1884282"/>
                      <a:gd name="connsiteY72" fmla="*/ 99060 h 1652270"/>
                      <a:gd name="connsiteX73" fmla="*/ 1704975 w 1884282"/>
                      <a:gd name="connsiteY73" fmla="*/ 897255 h 1652270"/>
                      <a:gd name="connsiteX74" fmla="*/ 1193165 w 1884282"/>
                      <a:gd name="connsiteY74" fmla="*/ 161290 h 1652270"/>
                      <a:gd name="connsiteX75" fmla="*/ 1534160 w 1884282"/>
                      <a:gd name="connsiteY75" fmla="*/ 99060 h 165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1884282" h="1652270">
                        <a:moveTo>
                          <a:pt x="293370" y="1453515"/>
                        </a:moveTo>
                        <a:cubicBezTo>
                          <a:pt x="293370" y="1453515"/>
                          <a:pt x="294005" y="1453515"/>
                          <a:pt x="294005" y="1453515"/>
                        </a:cubicBezTo>
                        <a:cubicBezTo>
                          <a:pt x="307975" y="1448435"/>
                          <a:pt x="321945" y="1443990"/>
                          <a:pt x="336550" y="1439545"/>
                        </a:cubicBezTo>
                        <a:cubicBezTo>
                          <a:pt x="336550" y="1439545"/>
                          <a:pt x="316230" y="1329055"/>
                          <a:pt x="283210" y="1216025"/>
                        </a:cubicBezTo>
                        <a:lnTo>
                          <a:pt x="283210" y="1216025"/>
                        </a:lnTo>
                        <a:lnTo>
                          <a:pt x="283210" y="1216025"/>
                        </a:lnTo>
                        <a:lnTo>
                          <a:pt x="418465" y="1184910"/>
                        </a:lnTo>
                        <a:lnTo>
                          <a:pt x="485775" y="1169670"/>
                        </a:lnTo>
                        <a:cubicBezTo>
                          <a:pt x="489585" y="1182370"/>
                          <a:pt x="494030" y="1196975"/>
                          <a:pt x="498475" y="1212850"/>
                        </a:cubicBezTo>
                        <a:cubicBezTo>
                          <a:pt x="500380" y="1219835"/>
                          <a:pt x="502285" y="1226820"/>
                          <a:pt x="504190" y="1233805"/>
                        </a:cubicBezTo>
                        <a:cubicBezTo>
                          <a:pt x="510540" y="1257935"/>
                          <a:pt x="516890" y="1284605"/>
                          <a:pt x="523240" y="1311275"/>
                        </a:cubicBezTo>
                        <a:cubicBezTo>
                          <a:pt x="525780" y="1321435"/>
                          <a:pt x="527685" y="1331595"/>
                          <a:pt x="530225" y="1341755"/>
                        </a:cubicBezTo>
                        <a:cubicBezTo>
                          <a:pt x="531495" y="1347470"/>
                          <a:pt x="532765" y="1353185"/>
                          <a:pt x="534035" y="1358265"/>
                        </a:cubicBezTo>
                        <a:cubicBezTo>
                          <a:pt x="537210" y="1373505"/>
                          <a:pt x="540385" y="1388745"/>
                          <a:pt x="542925" y="1403350"/>
                        </a:cubicBezTo>
                        <a:cubicBezTo>
                          <a:pt x="549275" y="1402715"/>
                          <a:pt x="555625" y="1402715"/>
                          <a:pt x="561340" y="1402080"/>
                        </a:cubicBezTo>
                        <a:cubicBezTo>
                          <a:pt x="561975" y="1402080"/>
                          <a:pt x="561975" y="1402080"/>
                          <a:pt x="562610" y="1402080"/>
                        </a:cubicBezTo>
                        <a:cubicBezTo>
                          <a:pt x="563245" y="1402080"/>
                          <a:pt x="563245" y="1402080"/>
                          <a:pt x="563880" y="1402080"/>
                        </a:cubicBezTo>
                        <a:cubicBezTo>
                          <a:pt x="570865" y="1401445"/>
                          <a:pt x="577215" y="1401445"/>
                          <a:pt x="583565" y="1401445"/>
                        </a:cubicBezTo>
                        <a:cubicBezTo>
                          <a:pt x="598805" y="1400810"/>
                          <a:pt x="611505" y="1400810"/>
                          <a:pt x="619760" y="1401445"/>
                        </a:cubicBezTo>
                        <a:cubicBezTo>
                          <a:pt x="622935" y="1401445"/>
                          <a:pt x="625475" y="1401445"/>
                          <a:pt x="627380" y="1401445"/>
                        </a:cubicBezTo>
                        <a:cubicBezTo>
                          <a:pt x="631825" y="1401445"/>
                          <a:pt x="633730" y="1401445"/>
                          <a:pt x="633730" y="1401445"/>
                        </a:cubicBezTo>
                        <a:lnTo>
                          <a:pt x="633730" y="1401445"/>
                        </a:lnTo>
                        <a:lnTo>
                          <a:pt x="633730" y="1401445"/>
                        </a:lnTo>
                        <a:cubicBezTo>
                          <a:pt x="653415" y="1461770"/>
                          <a:pt x="668655" y="1528445"/>
                          <a:pt x="680720" y="1591310"/>
                        </a:cubicBezTo>
                        <a:cubicBezTo>
                          <a:pt x="684530" y="1612265"/>
                          <a:pt x="688340" y="1632585"/>
                          <a:pt x="691515" y="1652270"/>
                        </a:cubicBezTo>
                        <a:lnTo>
                          <a:pt x="691515" y="1652270"/>
                        </a:lnTo>
                        <a:lnTo>
                          <a:pt x="691515" y="1652270"/>
                        </a:lnTo>
                        <a:cubicBezTo>
                          <a:pt x="805180" y="1645920"/>
                          <a:pt x="931545" y="1623060"/>
                          <a:pt x="1073150" y="1581785"/>
                        </a:cubicBezTo>
                        <a:lnTo>
                          <a:pt x="1073150" y="1581785"/>
                        </a:lnTo>
                        <a:cubicBezTo>
                          <a:pt x="1214755" y="1539875"/>
                          <a:pt x="1332865" y="1490345"/>
                          <a:pt x="1431925" y="1434465"/>
                        </a:cubicBezTo>
                        <a:lnTo>
                          <a:pt x="1431925" y="1434465"/>
                        </a:lnTo>
                        <a:cubicBezTo>
                          <a:pt x="1423670" y="1416050"/>
                          <a:pt x="1416050" y="1397000"/>
                          <a:pt x="1407795" y="1377315"/>
                        </a:cubicBezTo>
                        <a:cubicBezTo>
                          <a:pt x="1383665" y="1318260"/>
                          <a:pt x="1360805" y="1254125"/>
                          <a:pt x="1344295" y="1192530"/>
                        </a:cubicBezTo>
                        <a:cubicBezTo>
                          <a:pt x="1344295" y="1192530"/>
                          <a:pt x="1355725" y="1184275"/>
                          <a:pt x="1376045" y="1171575"/>
                        </a:cubicBezTo>
                        <a:cubicBezTo>
                          <a:pt x="1388110" y="1163955"/>
                          <a:pt x="1403350" y="1154430"/>
                          <a:pt x="1421765" y="1144905"/>
                        </a:cubicBezTo>
                        <a:cubicBezTo>
                          <a:pt x="1417955" y="1136650"/>
                          <a:pt x="1414780" y="1127125"/>
                          <a:pt x="1410970" y="1118235"/>
                        </a:cubicBezTo>
                        <a:cubicBezTo>
                          <a:pt x="1410970" y="1117600"/>
                          <a:pt x="1410335" y="1116965"/>
                          <a:pt x="1410335" y="1115695"/>
                        </a:cubicBezTo>
                        <a:cubicBezTo>
                          <a:pt x="1407160" y="1106805"/>
                          <a:pt x="1403350" y="1097915"/>
                          <a:pt x="1399540" y="1088390"/>
                        </a:cubicBezTo>
                        <a:cubicBezTo>
                          <a:pt x="1397635" y="1083310"/>
                          <a:pt x="1395730" y="1077595"/>
                          <a:pt x="1393190" y="1071880"/>
                        </a:cubicBezTo>
                        <a:cubicBezTo>
                          <a:pt x="1391285" y="1066800"/>
                          <a:pt x="1389380" y="1061720"/>
                          <a:pt x="1387475" y="1056640"/>
                        </a:cubicBezTo>
                        <a:cubicBezTo>
                          <a:pt x="1383665" y="1046480"/>
                          <a:pt x="1379855" y="1036320"/>
                          <a:pt x="1376680" y="1026160"/>
                        </a:cubicBezTo>
                        <a:cubicBezTo>
                          <a:pt x="1371600" y="1010920"/>
                          <a:pt x="1366520" y="995680"/>
                          <a:pt x="1361440" y="981710"/>
                        </a:cubicBezTo>
                        <a:cubicBezTo>
                          <a:pt x="1360170" y="976630"/>
                          <a:pt x="1358265" y="972185"/>
                          <a:pt x="1356995" y="967740"/>
                        </a:cubicBezTo>
                        <a:cubicBezTo>
                          <a:pt x="1351280" y="949325"/>
                          <a:pt x="1345565" y="932180"/>
                          <a:pt x="1341755" y="917575"/>
                        </a:cubicBezTo>
                        <a:lnTo>
                          <a:pt x="1537335" y="847090"/>
                        </a:lnTo>
                        <a:lnTo>
                          <a:pt x="1537335" y="847090"/>
                        </a:lnTo>
                        <a:lnTo>
                          <a:pt x="1537335" y="847090"/>
                        </a:lnTo>
                        <a:cubicBezTo>
                          <a:pt x="1551940" y="896620"/>
                          <a:pt x="1568450" y="944245"/>
                          <a:pt x="1582420" y="981710"/>
                        </a:cubicBezTo>
                        <a:cubicBezTo>
                          <a:pt x="1586230" y="992505"/>
                          <a:pt x="1590040" y="1002665"/>
                          <a:pt x="1593215" y="1011555"/>
                        </a:cubicBezTo>
                        <a:cubicBezTo>
                          <a:pt x="1605280" y="1043305"/>
                          <a:pt x="1613535" y="1062990"/>
                          <a:pt x="1613535" y="1062990"/>
                        </a:cubicBezTo>
                        <a:cubicBezTo>
                          <a:pt x="1627505" y="1059180"/>
                          <a:pt x="1641475" y="1055370"/>
                          <a:pt x="1656080" y="1052195"/>
                        </a:cubicBezTo>
                        <a:cubicBezTo>
                          <a:pt x="1670685" y="1049020"/>
                          <a:pt x="1685290" y="1045845"/>
                          <a:pt x="1699895" y="1043940"/>
                        </a:cubicBezTo>
                        <a:cubicBezTo>
                          <a:pt x="1699895" y="1043940"/>
                          <a:pt x="1724025" y="1085850"/>
                          <a:pt x="1755775" y="1148080"/>
                        </a:cubicBezTo>
                        <a:cubicBezTo>
                          <a:pt x="2023110" y="753110"/>
                          <a:pt x="1806575" y="265430"/>
                          <a:pt x="1703705" y="78105"/>
                        </a:cubicBezTo>
                        <a:cubicBezTo>
                          <a:pt x="1676400" y="28575"/>
                          <a:pt x="1657350" y="0"/>
                          <a:pt x="1657350" y="0"/>
                        </a:cubicBezTo>
                        <a:cubicBezTo>
                          <a:pt x="1657350" y="0"/>
                          <a:pt x="1466850" y="23495"/>
                          <a:pt x="1118870" y="108585"/>
                        </a:cubicBezTo>
                        <a:lnTo>
                          <a:pt x="1118870" y="108585"/>
                        </a:lnTo>
                        <a:lnTo>
                          <a:pt x="1118870" y="108585"/>
                        </a:lnTo>
                        <a:cubicBezTo>
                          <a:pt x="1105535" y="111760"/>
                          <a:pt x="1091565" y="114935"/>
                          <a:pt x="1078230" y="118745"/>
                        </a:cubicBezTo>
                        <a:cubicBezTo>
                          <a:pt x="1064260" y="121920"/>
                          <a:pt x="1050290" y="125730"/>
                          <a:pt x="1036320" y="129540"/>
                        </a:cubicBezTo>
                        <a:cubicBezTo>
                          <a:pt x="1007745" y="137160"/>
                          <a:pt x="978535" y="144780"/>
                          <a:pt x="948055" y="152400"/>
                        </a:cubicBezTo>
                        <a:lnTo>
                          <a:pt x="948055" y="152400"/>
                        </a:lnTo>
                        <a:cubicBezTo>
                          <a:pt x="864235" y="174625"/>
                          <a:pt x="772795" y="200025"/>
                          <a:pt x="675640" y="228600"/>
                        </a:cubicBezTo>
                        <a:lnTo>
                          <a:pt x="675640" y="228600"/>
                        </a:lnTo>
                        <a:cubicBezTo>
                          <a:pt x="577850" y="257175"/>
                          <a:pt x="487680" y="285115"/>
                          <a:pt x="405130" y="312420"/>
                        </a:cubicBezTo>
                        <a:lnTo>
                          <a:pt x="405130" y="312420"/>
                        </a:lnTo>
                        <a:cubicBezTo>
                          <a:pt x="375285" y="321945"/>
                          <a:pt x="346075" y="331470"/>
                          <a:pt x="318135" y="340995"/>
                        </a:cubicBezTo>
                        <a:cubicBezTo>
                          <a:pt x="290195" y="350520"/>
                          <a:pt x="262890" y="359410"/>
                          <a:pt x="237490" y="368300"/>
                        </a:cubicBezTo>
                        <a:lnTo>
                          <a:pt x="237490" y="368300"/>
                        </a:lnTo>
                        <a:lnTo>
                          <a:pt x="237490" y="368300"/>
                        </a:lnTo>
                        <a:cubicBezTo>
                          <a:pt x="146050" y="400050"/>
                          <a:pt x="67310" y="429260"/>
                          <a:pt x="0" y="454660"/>
                        </a:cubicBezTo>
                        <a:cubicBezTo>
                          <a:pt x="5080" y="694690"/>
                          <a:pt x="52705" y="1153795"/>
                          <a:pt x="293370" y="1453515"/>
                        </a:cubicBezTo>
                        <a:close/>
                        <a:moveTo>
                          <a:pt x="1534160" y="99060"/>
                        </a:moveTo>
                        <a:cubicBezTo>
                          <a:pt x="1534160" y="99060"/>
                          <a:pt x="1800860" y="551815"/>
                          <a:pt x="1704975" y="897255"/>
                        </a:cubicBezTo>
                        <a:cubicBezTo>
                          <a:pt x="1704975" y="897255"/>
                          <a:pt x="1637665" y="134620"/>
                          <a:pt x="1193165" y="161290"/>
                        </a:cubicBezTo>
                        <a:cubicBezTo>
                          <a:pt x="1193165" y="161290"/>
                          <a:pt x="1415415" y="111125"/>
                          <a:pt x="1534160" y="99060"/>
                        </a:cubicBez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7" name="任意形状 686"/>
                  <p:cNvSpPr/>
                  <p:nvPr/>
                </p:nvSpPr>
                <p:spPr>
                  <a:xfrm>
                    <a:off x="2850514" y="5702300"/>
                    <a:ext cx="698704" cy="1201419"/>
                  </a:xfrm>
                  <a:custGeom>
                    <a:avLst/>
                    <a:gdLst>
                      <a:gd name="connsiteX0" fmla="*/ 466090 w 698704"/>
                      <a:gd name="connsiteY0" fmla="*/ 752475 h 1201419"/>
                      <a:gd name="connsiteX1" fmla="*/ 458470 w 698704"/>
                      <a:gd name="connsiteY1" fmla="*/ 760730 h 1201419"/>
                      <a:gd name="connsiteX2" fmla="*/ 332105 w 698704"/>
                      <a:gd name="connsiteY2" fmla="*/ 873760 h 1201419"/>
                      <a:gd name="connsiteX3" fmla="*/ 332105 w 698704"/>
                      <a:gd name="connsiteY3" fmla="*/ 873760 h 1201419"/>
                      <a:gd name="connsiteX4" fmla="*/ 182880 w 698704"/>
                      <a:gd name="connsiteY4" fmla="*/ 969010 h 1201419"/>
                      <a:gd name="connsiteX5" fmla="*/ 182880 w 698704"/>
                      <a:gd name="connsiteY5" fmla="*/ 969010 h 1201419"/>
                      <a:gd name="connsiteX6" fmla="*/ 92710 w 698704"/>
                      <a:gd name="connsiteY6" fmla="*/ 1104900 h 1201419"/>
                      <a:gd name="connsiteX7" fmla="*/ 0 w 698704"/>
                      <a:gd name="connsiteY7" fmla="*/ 1201420 h 1201419"/>
                      <a:gd name="connsiteX8" fmla="*/ 553085 w 698704"/>
                      <a:gd name="connsiteY8" fmla="*/ 0 h 1201419"/>
                      <a:gd name="connsiteX9" fmla="*/ 466090 w 698704"/>
                      <a:gd name="connsiteY9" fmla="*/ 752475 h 120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8704" h="1201419">
                        <a:moveTo>
                          <a:pt x="466090" y="752475"/>
                        </a:moveTo>
                        <a:cubicBezTo>
                          <a:pt x="462915" y="756285"/>
                          <a:pt x="460375" y="758825"/>
                          <a:pt x="458470" y="760730"/>
                        </a:cubicBezTo>
                        <a:cubicBezTo>
                          <a:pt x="422910" y="798830"/>
                          <a:pt x="381635" y="836930"/>
                          <a:pt x="332105" y="873760"/>
                        </a:cubicBezTo>
                        <a:cubicBezTo>
                          <a:pt x="332105" y="873760"/>
                          <a:pt x="332105" y="873760"/>
                          <a:pt x="332105" y="873760"/>
                        </a:cubicBezTo>
                        <a:cubicBezTo>
                          <a:pt x="288290" y="906145"/>
                          <a:pt x="239395" y="938530"/>
                          <a:pt x="182880" y="969010"/>
                        </a:cubicBezTo>
                        <a:lnTo>
                          <a:pt x="182880" y="969010"/>
                        </a:lnTo>
                        <a:cubicBezTo>
                          <a:pt x="158750" y="1016000"/>
                          <a:pt x="128270" y="1061085"/>
                          <a:pt x="92710" y="1104900"/>
                        </a:cubicBezTo>
                        <a:cubicBezTo>
                          <a:pt x="65405" y="1137920"/>
                          <a:pt x="34925" y="1170305"/>
                          <a:pt x="0" y="1201420"/>
                        </a:cubicBezTo>
                        <a:cubicBezTo>
                          <a:pt x="665480" y="1005840"/>
                          <a:pt x="868680" y="526415"/>
                          <a:pt x="553085" y="0"/>
                        </a:cubicBezTo>
                        <a:cubicBezTo>
                          <a:pt x="576580" y="42545"/>
                          <a:pt x="767080" y="415925"/>
                          <a:pt x="466090" y="752475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8" name="任意形状 687"/>
                  <p:cNvSpPr/>
                  <p:nvPr/>
                </p:nvSpPr>
                <p:spPr>
                  <a:xfrm>
                    <a:off x="2339339" y="4273550"/>
                    <a:ext cx="1146154" cy="2181859"/>
                  </a:xfrm>
                  <a:custGeom>
                    <a:avLst/>
                    <a:gdLst>
                      <a:gd name="connsiteX0" fmla="*/ 116840 w 1146154"/>
                      <a:gd name="connsiteY0" fmla="*/ 229235 h 2181859"/>
                      <a:gd name="connsiteX1" fmla="*/ 253365 w 1146154"/>
                      <a:gd name="connsiteY1" fmla="*/ 500380 h 2181859"/>
                      <a:gd name="connsiteX2" fmla="*/ 353060 w 1146154"/>
                      <a:gd name="connsiteY2" fmla="*/ 704215 h 2181859"/>
                      <a:gd name="connsiteX3" fmla="*/ 421640 w 1146154"/>
                      <a:gd name="connsiteY3" fmla="*/ 849630 h 2181859"/>
                      <a:gd name="connsiteX4" fmla="*/ 421640 w 1146154"/>
                      <a:gd name="connsiteY4" fmla="*/ 849630 h 2181859"/>
                      <a:gd name="connsiteX5" fmla="*/ 421640 w 1146154"/>
                      <a:gd name="connsiteY5" fmla="*/ 849630 h 2181859"/>
                      <a:gd name="connsiteX6" fmla="*/ 762000 w 1146154"/>
                      <a:gd name="connsiteY6" fmla="*/ 1286510 h 2181859"/>
                      <a:gd name="connsiteX7" fmla="*/ 843915 w 1146154"/>
                      <a:gd name="connsiteY7" fmla="*/ 1396365 h 2181859"/>
                      <a:gd name="connsiteX8" fmla="*/ 977900 w 1146154"/>
                      <a:gd name="connsiteY8" fmla="*/ 2181860 h 2181859"/>
                      <a:gd name="connsiteX9" fmla="*/ 1065530 w 1146154"/>
                      <a:gd name="connsiteY9" fmla="*/ 1429385 h 2181859"/>
                      <a:gd name="connsiteX10" fmla="*/ 1063625 w 1146154"/>
                      <a:gd name="connsiteY10" fmla="*/ 1426210 h 2181859"/>
                      <a:gd name="connsiteX11" fmla="*/ 941705 w 1146154"/>
                      <a:gd name="connsiteY11" fmla="*/ 1252855 h 2181859"/>
                      <a:gd name="connsiteX12" fmla="*/ 0 w 1146154"/>
                      <a:gd name="connsiteY12" fmla="*/ 0 h 2181859"/>
                      <a:gd name="connsiteX13" fmla="*/ 59690 w 1146154"/>
                      <a:gd name="connsiteY13" fmla="*/ 116840 h 2181859"/>
                      <a:gd name="connsiteX14" fmla="*/ 116840 w 1146154"/>
                      <a:gd name="connsiteY14" fmla="*/ 229235 h 2181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46154" h="2181859">
                        <a:moveTo>
                          <a:pt x="116840" y="229235"/>
                        </a:moveTo>
                        <a:cubicBezTo>
                          <a:pt x="164465" y="322580"/>
                          <a:pt x="210185" y="412750"/>
                          <a:pt x="253365" y="500380"/>
                        </a:cubicBezTo>
                        <a:cubicBezTo>
                          <a:pt x="288290" y="570230"/>
                          <a:pt x="321310" y="638175"/>
                          <a:pt x="353060" y="704215"/>
                        </a:cubicBezTo>
                        <a:cubicBezTo>
                          <a:pt x="376555" y="753745"/>
                          <a:pt x="400050" y="802005"/>
                          <a:pt x="421640" y="849630"/>
                        </a:cubicBezTo>
                        <a:lnTo>
                          <a:pt x="421640" y="849630"/>
                        </a:lnTo>
                        <a:cubicBezTo>
                          <a:pt x="421640" y="849630"/>
                          <a:pt x="421640" y="849630"/>
                          <a:pt x="421640" y="849630"/>
                        </a:cubicBezTo>
                        <a:cubicBezTo>
                          <a:pt x="530225" y="1000125"/>
                          <a:pt x="690245" y="1198880"/>
                          <a:pt x="762000" y="1286510"/>
                        </a:cubicBezTo>
                        <a:cubicBezTo>
                          <a:pt x="791210" y="1322070"/>
                          <a:pt x="818515" y="1358265"/>
                          <a:pt x="843915" y="1396365"/>
                        </a:cubicBezTo>
                        <a:cubicBezTo>
                          <a:pt x="1176020" y="1894840"/>
                          <a:pt x="1019175" y="2132965"/>
                          <a:pt x="977900" y="2181860"/>
                        </a:cubicBezTo>
                        <a:cubicBezTo>
                          <a:pt x="1278890" y="1844675"/>
                          <a:pt x="1089025" y="1471930"/>
                          <a:pt x="1065530" y="1429385"/>
                        </a:cubicBezTo>
                        <a:cubicBezTo>
                          <a:pt x="1064260" y="1427480"/>
                          <a:pt x="1063625" y="1426845"/>
                          <a:pt x="1063625" y="1426210"/>
                        </a:cubicBezTo>
                        <a:cubicBezTo>
                          <a:pt x="1029335" y="1369060"/>
                          <a:pt x="988695" y="1310640"/>
                          <a:pt x="941705" y="1252855"/>
                        </a:cubicBezTo>
                        <a:cubicBezTo>
                          <a:pt x="737235" y="999490"/>
                          <a:pt x="340995" y="647065"/>
                          <a:pt x="0" y="0"/>
                        </a:cubicBezTo>
                        <a:cubicBezTo>
                          <a:pt x="20320" y="39370"/>
                          <a:pt x="40005" y="78105"/>
                          <a:pt x="59690" y="116840"/>
                        </a:cubicBezTo>
                        <a:cubicBezTo>
                          <a:pt x="78105" y="153670"/>
                          <a:pt x="97790" y="191770"/>
                          <a:pt x="116840" y="22923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9" name="任意形状 688"/>
                  <p:cNvSpPr/>
                  <p:nvPr/>
                </p:nvSpPr>
                <p:spPr>
                  <a:xfrm>
                    <a:off x="2760345" y="5122545"/>
                    <a:ext cx="629414" cy="1453514"/>
                  </a:xfrm>
                  <a:custGeom>
                    <a:avLst/>
                    <a:gdLst>
                      <a:gd name="connsiteX0" fmla="*/ 422275 w 629414"/>
                      <a:gd name="connsiteY0" fmla="*/ 1453515 h 1453514"/>
                      <a:gd name="connsiteX1" fmla="*/ 548640 w 629414"/>
                      <a:gd name="connsiteY1" fmla="*/ 1340485 h 1453514"/>
                      <a:gd name="connsiteX2" fmla="*/ 556260 w 629414"/>
                      <a:gd name="connsiteY2" fmla="*/ 1332230 h 1453514"/>
                      <a:gd name="connsiteX3" fmla="*/ 422275 w 629414"/>
                      <a:gd name="connsiteY3" fmla="*/ 546735 h 1453514"/>
                      <a:gd name="connsiteX4" fmla="*/ 340360 w 629414"/>
                      <a:gd name="connsiteY4" fmla="*/ 436880 h 1453514"/>
                      <a:gd name="connsiteX5" fmla="*/ 0 w 629414"/>
                      <a:gd name="connsiteY5" fmla="*/ 0 h 1453514"/>
                      <a:gd name="connsiteX6" fmla="*/ 123825 w 629414"/>
                      <a:gd name="connsiteY6" fmla="*/ 279400 h 1453514"/>
                      <a:gd name="connsiteX7" fmla="*/ 123825 w 629414"/>
                      <a:gd name="connsiteY7" fmla="*/ 279400 h 1453514"/>
                      <a:gd name="connsiteX8" fmla="*/ 123825 w 629414"/>
                      <a:gd name="connsiteY8" fmla="*/ 279400 h 1453514"/>
                      <a:gd name="connsiteX9" fmla="*/ 422275 w 629414"/>
                      <a:gd name="connsiteY9" fmla="*/ 1453515 h 1453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9414" h="1453514">
                        <a:moveTo>
                          <a:pt x="422275" y="1453515"/>
                        </a:moveTo>
                        <a:cubicBezTo>
                          <a:pt x="471805" y="1416685"/>
                          <a:pt x="513080" y="1378585"/>
                          <a:pt x="548640" y="1340485"/>
                        </a:cubicBezTo>
                        <a:cubicBezTo>
                          <a:pt x="549910" y="1338580"/>
                          <a:pt x="552450" y="1336040"/>
                          <a:pt x="556260" y="1332230"/>
                        </a:cubicBezTo>
                        <a:cubicBezTo>
                          <a:pt x="597535" y="1283335"/>
                          <a:pt x="754380" y="1045210"/>
                          <a:pt x="422275" y="546735"/>
                        </a:cubicBezTo>
                        <a:cubicBezTo>
                          <a:pt x="396875" y="508635"/>
                          <a:pt x="369570" y="472440"/>
                          <a:pt x="340360" y="436880"/>
                        </a:cubicBezTo>
                        <a:cubicBezTo>
                          <a:pt x="268605" y="348615"/>
                          <a:pt x="108585" y="150495"/>
                          <a:pt x="0" y="0"/>
                        </a:cubicBezTo>
                        <a:cubicBezTo>
                          <a:pt x="45085" y="97155"/>
                          <a:pt x="86360" y="190500"/>
                          <a:pt x="123825" y="279400"/>
                        </a:cubicBezTo>
                        <a:lnTo>
                          <a:pt x="123825" y="279400"/>
                        </a:lnTo>
                        <a:cubicBezTo>
                          <a:pt x="123825" y="279400"/>
                          <a:pt x="123825" y="279400"/>
                          <a:pt x="123825" y="279400"/>
                        </a:cubicBezTo>
                        <a:cubicBezTo>
                          <a:pt x="641350" y="1081405"/>
                          <a:pt x="427355" y="1445895"/>
                          <a:pt x="422275" y="145351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0" name="任意形状 689"/>
                  <p:cNvSpPr/>
                  <p:nvPr/>
                </p:nvSpPr>
                <p:spPr>
                  <a:xfrm>
                    <a:off x="2278379" y="6122034"/>
                    <a:ext cx="187325" cy="201295"/>
                  </a:xfrm>
                  <a:custGeom>
                    <a:avLst/>
                    <a:gdLst>
                      <a:gd name="connsiteX0" fmla="*/ 108585 w 187325"/>
                      <a:gd name="connsiteY0" fmla="*/ 201295 h 201295"/>
                      <a:gd name="connsiteX1" fmla="*/ 187325 w 187325"/>
                      <a:gd name="connsiteY1" fmla="*/ 126365 h 201295"/>
                      <a:gd name="connsiteX2" fmla="*/ 33020 w 187325"/>
                      <a:gd name="connsiteY2" fmla="*/ 0 h 201295"/>
                      <a:gd name="connsiteX3" fmla="*/ 0 w 187325"/>
                      <a:gd name="connsiteY3" fmla="*/ 12700 h 201295"/>
                      <a:gd name="connsiteX4" fmla="*/ 108585 w 187325"/>
                      <a:gd name="connsiteY4" fmla="*/ 201295 h 201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325" h="201295">
                        <a:moveTo>
                          <a:pt x="108585" y="201295"/>
                        </a:moveTo>
                        <a:cubicBezTo>
                          <a:pt x="108585" y="201295"/>
                          <a:pt x="167005" y="181610"/>
                          <a:pt x="187325" y="126365"/>
                        </a:cubicBezTo>
                        <a:cubicBezTo>
                          <a:pt x="187325" y="126365"/>
                          <a:pt x="122555" y="45085"/>
                          <a:pt x="33020" y="0"/>
                        </a:cubicBezTo>
                        <a:cubicBezTo>
                          <a:pt x="22225" y="4445"/>
                          <a:pt x="11430" y="8890"/>
                          <a:pt x="0" y="12700"/>
                        </a:cubicBezTo>
                        <a:cubicBezTo>
                          <a:pt x="12700" y="49530"/>
                          <a:pt x="41910" y="117475"/>
                          <a:pt x="108585" y="20129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1" name="任意形状 690"/>
                  <p:cNvSpPr/>
                  <p:nvPr/>
                </p:nvSpPr>
                <p:spPr>
                  <a:xfrm>
                    <a:off x="458469" y="5737225"/>
                    <a:ext cx="2103755" cy="790575"/>
                  </a:xfrm>
                  <a:custGeom>
                    <a:avLst/>
                    <a:gdLst>
                      <a:gd name="connsiteX0" fmla="*/ 55880 w 2103755"/>
                      <a:gd name="connsiteY0" fmla="*/ 790575 h 790575"/>
                      <a:gd name="connsiteX1" fmla="*/ 1090930 w 2103755"/>
                      <a:gd name="connsiteY1" fmla="*/ 526415 h 790575"/>
                      <a:gd name="connsiteX2" fmla="*/ 2103755 w 2103755"/>
                      <a:gd name="connsiteY2" fmla="*/ 187960 h 790575"/>
                      <a:gd name="connsiteX3" fmla="*/ 2048510 w 2103755"/>
                      <a:gd name="connsiteY3" fmla="*/ 0 h 790575"/>
                      <a:gd name="connsiteX4" fmla="*/ 2000885 w 2103755"/>
                      <a:gd name="connsiteY4" fmla="*/ 10160 h 790575"/>
                      <a:gd name="connsiteX5" fmla="*/ 1966595 w 2103755"/>
                      <a:gd name="connsiteY5" fmla="*/ 17780 h 790575"/>
                      <a:gd name="connsiteX6" fmla="*/ 1930400 w 2103755"/>
                      <a:gd name="connsiteY6" fmla="*/ 26035 h 790575"/>
                      <a:gd name="connsiteX7" fmla="*/ 1873250 w 2103755"/>
                      <a:gd name="connsiteY7" fmla="*/ 39370 h 790575"/>
                      <a:gd name="connsiteX8" fmla="*/ 1833880 w 2103755"/>
                      <a:gd name="connsiteY8" fmla="*/ 48895 h 790575"/>
                      <a:gd name="connsiteX9" fmla="*/ 1813560 w 2103755"/>
                      <a:gd name="connsiteY9" fmla="*/ 53975 h 790575"/>
                      <a:gd name="connsiteX10" fmla="*/ 1751330 w 2103755"/>
                      <a:gd name="connsiteY10" fmla="*/ 69850 h 790575"/>
                      <a:gd name="connsiteX11" fmla="*/ 1709420 w 2103755"/>
                      <a:gd name="connsiteY11" fmla="*/ 80645 h 790575"/>
                      <a:gd name="connsiteX12" fmla="*/ 1558925 w 2103755"/>
                      <a:gd name="connsiteY12" fmla="*/ 120650 h 790575"/>
                      <a:gd name="connsiteX13" fmla="*/ 1516380 w 2103755"/>
                      <a:gd name="connsiteY13" fmla="*/ 132080 h 790575"/>
                      <a:gd name="connsiteX14" fmla="*/ 1020445 w 2103755"/>
                      <a:gd name="connsiteY14" fmla="*/ 272415 h 790575"/>
                      <a:gd name="connsiteX15" fmla="*/ 1016000 w 2103755"/>
                      <a:gd name="connsiteY15" fmla="*/ 273685 h 790575"/>
                      <a:gd name="connsiteX16" fmla="*/ 1016000 w 2103755"/>
                      <a:gd name="connsiteY16" fmla="*/ 273685 h 790575"/>
                      <a:gd name="connsiteX17" fmla="*/ 1011555 w 2103755"/>
                      <a:gd name="connsiteY17" fmla="*/ 274955 h 790575"/>
                      <a:gd name="connsiteX18" fmla="*/ 0 w 2103755"/>
                      <a:gd name="connsiteY18" fmla="*/ 602615 h 790575"/>
                      <a:gd name="connsiteX19" fmla="*/ 55880 w 2103755"/>
                      <a:gd name="connsiteY19" fmla="*/ 790575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103755" h="790575">
                        <a:moveTo>
                          <a:pt x="55880" y="790575"/>
                        </a:moveTo>
                        <a:cubicBezTo>
                          <a:pt x="55880" y="790575"/>
                          <a:pt x="550545" y="685165"/>
                          <a:pt x="1090930" y="526415"/>
                        </a:cubicBezTo>
                        <a:cubicBezTo>
                          <a:pt x="1631315" y="367665"/>
                          <a:pt x="2103755" y="187960"/>
                          <a:pt x="2103755" y="187960"/>
                        </a:cubicBezTo>
                        <a:lnTo>
                          <a:pt x="2048510" y="0"/>
                        </a:lnTo>
                        <a:cubicBezTo>
                          <a:pt x="2033270" y="3175"/>
                          <a:pt x="2017395" y="6350"/>
                          <a:pt x="2000885" y="10160"/>
                        </a:cubicBezTo>
                        <a:cubicBezTo>
                          <a:pt x="1990090" y="12700"/>
                          <a:pt x="1978660" y="15240"/>
                          <a:pt x="1966595" y="17780"/>
                        </a:cubicBezTo>
                        <a:cubicBezTo>
                          <a:pt x="1955165" y="20320"/>
                          <a:pt x="1943100" y="23495"/>
                          <a:pt x="1930400" y="26035"/>
                        </a:cubicBezTo>
                        <a:cubicBezTo>
                          <a:pt x="1911985" y="30480"/>
                          <a:pt x="1892935" y="34925"/>
                          <a:pt x="1873250" y="39370"/>
                        </a:cubicBezTo>
                        <a:cubicBezTo>
                          <a:pt x="1860550" y="42545"/>
                          <a:pt x="1847215" y="45720"/>
                          <a:pt x="1833880" y="48895"/>
                        </a:cubicBezTo>
                        <a:cubicBezTo>
                          <a:pt x="1826895" y="50800"/>
                          <a:pt x="1820545" y="52070"/>
                          <a:pt x="1813560" y="53975"/>
                        </a:cubicBezTo>
                        <a:cubicBezTo>
                          <a:pt x="1793240" y="59055"/>
                          <a:pt x="1772285" y="64135"/>
                          <a:pt x="1751330" y="69850"/>
                        </a:cubicBezTo>
                        <a:cubicBezTo>
                          <a:pt x="1737360" y="73660"/>
                          <a:pt x="1723390" y="76835"/>
                          <a:pt x="1709420" y="80645"/>
                        </a:cubicBezTo>
                        <a:cubicBezTo>
                          <a:pt x="1659890" y="93345"/>
                          <a:pt x="1609090" y="107315"/>
                          <a:pt x="1558925" y="120650"/>
                        </a:cubicBezTo>
                        <a:cubicBezTo>
                          <a:pt x="1544320" y="124460"/>
                          <a:pt x="1530350" y="128270"/>
                          <a:pt x="1516380" y="132080"/>
                        </a:cubicBezTo>
                        <a:cubicBezTo>
                          <a:pt x="1275080" y="198120"/>
                          <a:pt x="1054735" y="262255"/>
                          <a:pt x="1020445" y="272415"/>
                        </a:cubicBezTo>
                        <a:cubicBezTo>
                          <a:pt x="1017270" y="273050"/>
                          <a:pt x="1016000" y="273685"/>
                          <a:pt x="1016000" y="273685"/>
                        </a:cubicBezTo>
                        <a:lnTo>
                          <a:pt x="1016000" y="273685"/>
                        </a:lnTo>
                        <a:cubicBezTo>
                          <a:pt x="1016000" y="273685"/>
                          <a:pt x="1014730" y="274320"/>
                          <a:pt x="1011555" y="274955"/>
                        </a:cubicBezTo>
                        <a:cubicBezTo>
                          <a:pt x="949960" y="292735"/>
                          <a:pt x="289560" y="488315"/>
                          <a:pt x="0" y="602615"/>
                        </a:cubicBezTo>
                        <a:lnTo>
                          <a:pt x="55880" y="79057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2" name="任意形状 691"/>
                  <p:cNvSpPr/>
                  <p:nvPr/>
                </p:nvSpPr>
                <p:spPr>
                  <a:xfrm>
                    <a:off x="589280" y="6026150"/>
                    <a:ext cx="1998362" cy="1215537"/>
                  </a:xfrm>
                  <a:custGeom>
                    <a:avLst/>
                    <a:gdLst>
                      <a:gd name="connsiteX0" fmla="*/ 1948815 w 1998362"/>
                      <a:gd name="connsiteY0" fmla="*/ 0 h 1215537"/>
                      <a:gd name="connsiteX1" fmla="*/ 1722120 w 1998362"/>
                      <a:gd name="connsiteY1" fmla="*/ 95885 h 1215537"/>
                      <a:gd name="connsiteX2" fmla="*/ 1876425 w 1998362"/>
                      <a:gd name="connsiteY2" fmla="*/ 222250 h 1215537"/>
                      <a:gd name="connsiteX3" fmla="*/ 1797685 w 1998362"/>
                      <a:gd name="connsiteY3" fmla="*/ 297180 h 1215537"/>
                      <a:gd name="connsiteX4" fmla="*/ 1689100 w 1998362"/>
                      <a:gd name="connsiteY4" fmla="*/ 109220 h 1215537"/>
                      <a:gd name="connsiteX5" fmla="*/ 991235 w 1998362"/>
                      <a:gd name="connsiteY5" fmla="*/ 344170 h 1215537"/>
                      <a:gd name="connsiteX6" fmla="*/ 340995 w 1998362"/>
                      <a:gd name="connsiteY6" fmla="*/ 511175 h 1215537"/>
                      <a:gd name="connsiteX7" fmla="*/ 0 w 1998362"/>
                      <a:gd name="connsiteY7" fmla="*/ 573405 h 1215537"/>
                      <a:gd name="connsiteX8" fmla="*/ 10160 w 1998362"/>
                      <a:gd name="connsiteY8" fmla="*/ 612140 h 1215537"/>
                      <a:gd name="connsiteX9" fmla="*/ 1059180 w 1998362"/>
                      <a:gd name="connsiteY9" fmla="*/ 1191260 h 1215537"/>
                      <a:gd name="connsiteX10" fmla="*/ 1120775 w 1998362"/>
                      <a:gd name="connsiteY10" fmla="*/ 1178560 h 1215537"/>
                      <a:gd name="connsiteX11" fmla="*/ 1229360 w 1998362"/>
                      <a:gd name="connsiteY11" fmla="*/ 1149985 h 1215537"/>
                      <a:gd name="connsiteX12" fmla="*/ 1290955 w 1998362"/>
                      <a:gd name="connsiteY12" fmla="*/ 1130935 h 1215537"/>
                      <a:gd name="connsiteX13" fmla="*/ 1948815 w 1998362"/>
                      <a:gd name="connsiteY13" fmla="*/ 0 h 1215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98362" h="1215537">
                        <a:moveTo>
                          <a:pt x="1948815" y="0"/>
                        </a:moveTo>
                        <a:cubicBezTo>
                          <a:pt x="1904365" y="20320"/>
                          <a:pt x="1829435" y="53975"/>
                          <a:pt x="1722120" y="95885"/>
                        </a:cubicBezTo>
                        <a:cubicBezTo>
                          <a:pt x="1811655" y="140970"/>
                          <a:pt x="1876425" y="222250"/>
                          <a:pt x="1876425" y="222250"/>
                        </a:cubicBezTo>
                        <a:cubicBezTo>
                          <a:pt x="1856105" y="277495"/>
                          <a:pt x="1797685" y="297180"/>
                          <a:pt x="1797685" y="297180"/>
                        </a:cubicBezTo>
                        <a:cubicBezTo>
                          <a:pt x="1731010" y="213360"/>
                          <a:pt x="1701800" y="146050"/>
                          <a:pt x="1689100" y="109220"/>
                        </a:cubicBezTo>
                        <a:cubicBezTo>
                          <a:pt x="1524000" y="173355"/>
                          <a:pt x="1292225" y="255905"/>
                          <a:pt x="991235" y="344170"/>
                        </a:cubicBezTo>
                        <a:cubicBezTo>
                          <a:pt x="725170" y="422275"/>
                          <a:pt x="507365" y="475615"/>
                          <a:pt x="340995" y="511175"/>
                        </a:cubicBezTo>
                        <a:cubicBezTo>
                          <a:pt x="175895" y="546735"/>
                          <a:pt x="61595" y="564515"/>
                          <a:pt x="0" y="573405"/>
                        </a:cubicBezTo>
                        <a:cubicBezTo>
                          <a:pt x="0" y="573405"/>
                          <a:pt x="3175" y="588010"/>
                          <a:pt x="10160" y="612140"/>
                        </a:cubicBezTo>
                        <a:cubicBezTo>
                          <a:pt x="56515" y="768985"/>
                          <a:pt x="279400" y="1339215"/>
                          <a:pt x="1059180" y="1191260"/>
                        </a:cubicBezTo>
                        <a:cubicBezTo>
                          <a:pt x="1079500" y="1187450"/>
                          <a:pt x="1099820" y="1183005"/>
                          <a:pt x="1120775" y="1178560"/>
                        </a:cubicBezTo>
                        <a:cubicBezTo>
                          <a:pt x="1155700" y="1170305"/>
                          <a:pt x="1191895" y="1161415"/>
                          <a:pt x="1229360" y="1149985"/>
                        </a:cubicBezTo>
                        <a:cubicBezTo>
                          <a:pt x="1250315" y="1143635"/>
                          <a:pt x="1270635" y="1137285"/>
                          <a:pt x="1290955" y="1130935"/>
                        </a:cubicBezTo>
                        <a:cubicBezTo>
                          <a:pt x="2266950" y="807720"/>
                          <a:pt x="1948815" y="0"/>
                          <a:pt x="1948815" y="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3" name="任意形状 692"/>
                  <p:cNvSpPr/>
                  <p:nvPr/>
                </p:nvSpPr>
                <p:spPr>
                  <a:xfrm>
                    <a:off x="514984" y="5926454"/>
                    <a:ext cx="2070735" cy="680720"/>
                  </a:xfrm>
                  <a:custGeom>
                    <a:avLst/>
                    <a:gdLst>
                      <a:gd name="connsiteX0" fmla="*/ 1065530 w 2070735"/>
                      <a:gd name="connsiteY0" fmla="*/ 443865 h 680720"/>
                      <a:gd name="connsiteX1" fmla="*/ 1763395 w 2070735"/>
                      <a:gd name="connsiteY1" fmla="*/ 208915 h 680720"/>
                      <a:gd name="connsiteX2" fmla="*/ 1796415 w 2070735"/>
                      <a:gd name="connsiteY2" fmla="*/ 196215 h 680720"/>
                      <a:gd name="connsiteX3" fmla="*/ 2023110 w 2070735"/>
                      <a:gd name="connsiteY3" fmla="*/ 100330 h 680720"/>
                      <a:gd name="connsiteX4" fmla="*/ 2044065 w 2070735"/>
                      <a:gd name="connsiteY4" fmla="*/ 90805 h 680720"/>
                      <a:gd name="connsiteX5" fmla="*/ 2070735 w 2070735"/>
                      <a:gd name="connsiteY5" fmla="*/ 78105 h 680720"/>
                      <a:gd name="connsiteX6" fmla="*/ 2047875 w 2070735"/>
                      <a:gd name="connsiteY6" fmla="*/ 0 h 680720"/>
                      <a:gd name="connsiteX7" fmla="*/ 1035050 w 2070735"/>
                      <a:gd name="connsiteY7" fmla="*/ 338455 h 680720"/>
                      <a:gd name="connsiteX8" fmla="*/ 0 w 2070735"/>
                      <a:gd name="connsiteY8" fmla="*/ 602615 h 680720"/>
                      <a:gd name="connsiteX9" fmla="*/ 22860 w 2070735"/>
                      <a:gd name="connsiteY9" fmla="*/ 680720 h 680720"/>
                      <a:gd name="connsiteX10" fmla="*/ 55245 w 2070735"/>
                      <a:gd name="connsiteY10" fmla="*/ 676910 h 680720"/>
                      <a:gd name="connsiteX11" fmla="*/ 74930 w 2070735"/>
                      <a:gd name="connsiteY11" fmla="*/ 674370 h 680720"/>
                      <a:gd name="connsiteX12" fmla="*/ 1065530 w 2070735"/>
                      <a:gd name="connsiteY12" fmla="*/ 443865 h 680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70735" h="680720">
                        <a:moveTo>
                          <a:pt x="1065530" y="443865"/>
                        </a:moveTo>
                        <a:cubicBezTo>
                          <a:pt x="1366520" y="354965"/>
                          <a:pt x="1598295" y="273050"/>
                          <a:pt x="1763395" y="208915"/>
                        </a:cubicBezTo>
                        <a:cubicBezTo>
                          <a:pt x="1774825" y="204470"/>
                          <a:pt x="1785620" y="200025"/>
                          <a:pt x="1796415" y="196215"/>
                        </a:cubicBezTo>
                        <a:cubicBezTo>
                          <a:pt x="1903730" y="153670"/>
                          <a:pt x="1978660" y="120650"/>
                          <a:pt x="2023110" y="100330"/>
                        </a:cubicBezTo>
                        <a:cubicBezTo>
                          <a:pt x="2030730" y="96520"/>
                          <a:pt x="2037715" y="93345"/>
                          <a:pt x="2044065" y="90805"/>
                        </a:cubicBezTo>
                        <a:cubicBezTo>
                          <a:pt x="2061845" y="82550"/>
                          <a:pt x="2070735" y="78105"/>
                          <a:pt x="2070735" y="78105"/>
                        </a:cubicBezTo>
                        <a:lnTo>
                          <a:pt x="2047875" y="0"/>
                        </a:lnTo>
                        <a:cubicBezTo>
                          <a:pt x="2047875" y="0"/>
                          <a:pt x="1575435" y="179705"/>
                          <a:pt x="1035050" y="338455"/>
                        </a:cubicBezTo>
                        <a:cubicBezTo>
                          <a:pt x="494665" y="497840"/>
                          <a:pt x="0" y="602615"/>
                          <a:pt x="0" y="602615"/>
                        </a:cubicBezTo>
                        <a:lnTo>
                          <a:pt x="22860" y="680720"/>
                        </a:lnTo>
                        <a:cubicBezTo>
                          <a:pt x="22860" y="680720"/>
                          <a:pt x="33655" y="679450"/>
                          <a:pt x="55245" y="676910"/>
                        </a:cubicBezTo>
                        <a:cubicBezTo>
                          <a:pt x="60960" y="676275"/>
                          <a:pt x="67310" y="675005"/>
                          <a:pt x="74930" y="674370"/>
                        </a:cubicBezTo>
                        <a:cubicBezTo>
                          <a:pt x="197485" y="655955"/>
                          <a:pt x="536575" y="599440"/>
                          <a:pt x="1065530" y="44386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4" name="任意形状 693"/>
                  <p:cNvSpPr/>
                  <p:nvPr/>
                </p:nvSpPr>
                <p:spPr>
                  <a:xfrm>
                    <a:off x="124410" y="3683000"/>
                    <a:ext cx="2994069" cy="3821430"/>
                  </a:xfrm>
                  <a:custGeom>
                    <a:avLst/>
                    <a:gdLst>
                      <a:gd name="connsiteX0" fmla="*/ 1797734 w 2994069"/>
                      <a:gd name="connsiteY0" fmla="*/ 1090930 h 3821430"/>
                      <a:gd name="connsiteX1" fmla="*/ 1876474 w 2994069"/>
                      <a:gd name="connsiteY1" fmla="*/ 1255395 h 3821430"/>
                      <a:gd name="connsiteX2" fmla="*/ 1892984 w 2994069"/>
                      <a:gd name="connsiteY2" fmla="*/ 1295400 h 3821430"/>
                      <a:gd name="connsiteX3" fmla="*/ 1928544 w 2994069"/>
                      <a:gd name="connsiteY3" fmla="*/ 1392555 h 3821430"/>
                      <a:gd name="connsiteX4" fmla="*/ 1894889 w 2994069"/>
                      <a:gd name="connsiteY4" fmla="*/ 1414145 h 3821430"/>
                      <a:gd name="connsiteX5" fmla="*/ 1836469 w 2994069"/>
                      <a:gd name="connsiteY5" fmla="*/ 1448435 h 3821430"/>
                      <a:gd name="connsiteX6" fmla="*/ 2005379 w 2994069"/>
                      <a:gd name="connsiteY6" fmla="*/ 1747520 h 3821430"/>
                      <a:gd name="connsiteX7" fmla="*/ 1971724 w 2994069"/>
                      <a:gd name="connsiteY7" fmla="*/ 1763395 h 3821430"/>
                      <a:gd name="connsiteX8" fmla="*/ 1816149 w 2994069"/>
                      <a:gd name="connsiteY8" fmla="*/ 1837055 h 3821430"/>
                      <a:gd name="connsiteX9" fmla="*/ 1816149 w 2994069"/>
                      <a:gd name="connsiteY9" fmla="*/ 1837055 h 3821430"/>
                      <a:gd name="connsiteX10" fmla="*/ 1816149 w 2994069"/>
                      <a:gd name="connsiteY10" fmla="*/ 1837055 h 3821430"/>
                      <a:gd name="connsiteX11" fmla="*/ 1652954 w 2994069"/>
                      <a:gd name="connsiteY11" fmla="*/ 1530985 h 3821430"/>
                      <a:gd name="connsiteX12" fmla="*/ 1652954 w 2994069"/>
                      <a:gd name="connsiteY12" fmla="*/ 1530985 h 3821430"/>
                      <a:gd name="connsiteX13" fmla="*/ 1629459 w 2994069"/>
                      <a:gd name="connsiteY13" fmla="*/ 1538605 h 3821430"/>
                      <a:gd name="connsiteX14" fmla="*/ 1605964 w 2994069"/>
                      <a:gd name="connsiteY14" fmla="*/ 1545590 h 3821430"/>
                      <a:gd name="connsiteX15" fmla="*/ 1558974 w 2994069"/>
                      <a:gd name="connsiteY15" fmla="*/ 1556385 h 3821430"/>
                      <a:gd name="connsiteX16" fmla="*/ 1489124 w 2994069"/>
                      <a:gd name="connsiteY16" fmla="*/ 1414780 h 3821430"/>
                      <a:gd name="connsiteX17" fmla="*/ 1472614 w 2994069"/>
                      <a:gd name="connsiteY17" fmla="*/ 1377950 h 3821430"/>
                      <a:gd name="connsiteX18" fmla="*/ 1472614 w 2994069"/>
                      <a:gd name="connsiteY18" fmla="*/ 1377950 h 3821430"/>
                      <a:gd name="connsiteX19" fmla="*/ 1113839 w 2994069"/>
                      <a:gd name="connsiteY19" fmla="*/ 1525270 h 3821430"/>
                      <a:gd name="connsiteX20" fmla="*/ 1113839 w 2994069"/>
                      <a:gd name="connsiteY20" fmla="*/ 1525270 h 3821430"/>
                      <a:gd name="connsiteX21" fmla="*/ 732204 w 2994069"/>
                      <a:gd name="connsiteY21" fmla="*/ 1595755 h 3821430"/>
                      <a:gd name="connsiteX22" fmla="*/ 732204 w 2994069"/>
                      <a:gd name="connsiteY22" fmla="*/ 1595755 h 3821430"/>
                      <a:gd name="connsiteX23" fmla="*/ 751254 w 2994069"/>
                      <a:gd name="connsiteY23" fmla="*/ 1736090 h 3821430"/>
                      <a:gd name="connsiteX24" fmla="*/ 756969 w 2994069"/>
                      <a:gd name="connsiteY24" fmla="*/ 1793240 h 3821430"/>
                      <a:gd name="connsiteX25" fmla="*/ 723314 w 2994069"/>
                      <a:gd name="connsiteY25" fmla="*/ 1805305 h 3821430"/>
                      <a:gd name="connsiteX26" fmla="*/ 688389 w 2994069"/>
                      <a:gd name="connsiteY26" fmla="*/ 1816100 h 3821430"/>
                      <a:gd name="connsiteX27" fmla="*/ 664894 w 2994069"/>
                      <a:gd name="connsiteY27" fmla="*/ 1822450 h 3821430"/>
                      <a:gd name="connsiteX28" fmla="*/ 664894 w 2994069"/>
                      <a:gd name="connsiteY28" fmla="*/ 1822450 h 3821430"/>
                      <a:gd name="connsiteX29" fmla="*/ 693469 w 2994069"/>
                      <a:gd name="connsiteY29" fmla="*/ 2167890 h 3821430"/>
                      <a:gd name="connsiteX30" fmla="*/ 548689 w 2994069"/>
                      <a:gd name="connsiteY30" fmla="*/ 2186940 h 3821430"/>
                      <a:gd name="connsiteX31" fmla="*/ 485824 w 2994069"/>
                      <a:gd name="connsiteY31" fmla="*/ 2195195 h 3821430"/>
                      <a:gd name="connsiteX32" fmla="*/ 482014 w 2994069"/>
                      <a:gd name="connsiteY32" fmla="*/ 1998980 h 3821430"/>
                      <a:gd name="connsiteX33" fmla="*/ 476934 w 2994069"/>
                      <a:gd name="connsiteY33" fmla="*/ 1938020 h 3821430"/>
                      <a:gd name="connsiteX34" fmla="*/ 465504 w 2994069"/>
                      <a:gd name="connsiteY34" fmla="*/ 1852295 h 3821430"/>
                      <a:gd name="connsiteX35" fmla="*/ 443279 w 2994069"/>
                      <a:gd name="connsiteY35" fmla="*/ 1853565 h 3821430"/>
                      <a:gd name="connsiteX36" fmla="*/ 429309 w 2994069"/>
                      <a:gd name="connsiteY36" fmla="*/ 1854200 h 3821430"/>
                      <a:gd name="connsiteX37" fmla="*/ 414704 w 2994069"/>
                      <a:gd name="connsiteY37" fmla="*/ 1854835 h 3821430"/>
                      <a:gd name="connsiteX38" fmla="*/ 402004 w 2994069"/>
                      <a:gd name="connsiteY38" fmla="*/ 1855470 h 3821430"/>
                      <a:gd name="connsiteX39" fmla="*/ 358189 w 2994069"/>
                      <a:gd name="connsiteY39" fmla="*/ 1855470 h 3821430"/>
                      <a:gd name="connsiteX40" fmla="*/ 353109 w 2994069"/>
                      <a:gd name="connsiteY40" fmla="*/ 1836420 h 3821430"/>
                      <a:gd name="connsiteX41" fmla="*/ 348029 w 2994069"/>
                      <a:gd name="connsiteY41" fmla="*/ 1816735 h 3821430"/>
                      <a:gd name="connsiteX42" fmla="*/ 339139 w 2994069"/>
                      <a:gd name="connsiteY42" fmla="*/ 1775460 h 3821430"/>
                      <a:gd name="connsiteX43" fmla="*/ 331519 w 2994069"/>
                      <a:gd name="connsiteY43" fmla="*/ 1732915 h 3821430"/>
                      <a:gd name="connsiteX44" fmla="*/ 321359 w 2994069"/>
                      <a:gd name="connsiteY44" fmla="*/ 1668780 h 3821430"/>
                      <a:gd name="connsiteX45" fmla="*/ 304849 w 2994069"/>
                      <a:gd name="connsiteY45" fmla="*/ 1530985 h 3821430"/>
                      <a:gd name="connsiteX46" fmla="*/ 304849 w 2994069"/>
                      <a:gd name="connsiteY46" fmla="*/ 1530985 h 3821430"/>
                      <a:gd name="connsiteX47" fmla="*/ 269289 w 2994069"/>
                      <a:gd name="connsiteY47" fmla="*/ 1514475 h 3821430"/>
                      <a:gd name="connsiteX48" fmla="*/ 262304 w 2994069"/>
                      <a:gd name="connsiteY48" fmla="*/ 1510665 h 3821430"/>
                      <a:gd name="connsiteX49" fmla="*/ 230554 w 2994069"/>
                      <a:gd name="connsiteY49" fmla="*/ 1493520 h 3821430"/>
                      <a:gd name="connsiteX50" fmla="*/ 222934 w 2994069"/>
                      <a:gd name="connsiteY50" fmla="*/ 1489075 h 3821430"/>
                      <a:gd name="connsiteX51" fmla="*/ 191819 w 2994069"/>
                      <a:gd name="connsiteY51" fmla="*/ 1470025 h 3821430"/>
                      <a:gd name="connsiteX52" fmla="*/ 188009 w 2994069"/>
                      <a:gd name="connsiteY52" fmla="*/ 1467485 h 3821430"/>
                      <a:gd name="connsiteX53" fmla="*/ 160704 w 2994069"/>
                      <a:gd name="connsiteY53" fmla="*/ 1448435 h 3821430"/>
                      <a:gd name="connsiteX54" fmla="*/ 154354 w 2994069"/>
                      <a:gd name="connsiteY54" fmla="*/ 1443355 h 3821430"/>
                      <a:gd name="connsiteX55" fmla="*/ 127684 w 2994069"/>
                      <a:gd name="connsiteY55" fmla="*/ 1422400 h 3821430"/>
                      <a:gd name="connsiteX56" fmla="*/ 120699 w 2994069"/>
                      <a:gd name="connsiteY56" fmla="*/ 1416685 h 3821430"/>
                      <a:gd name="connsiteX57" fmla="*/ 94664 w 2994069"/>
                      <a:gd name="connsiteY57" fmla="*/ 1393825 h 3821430"/>
                      <a:gd name="connsiteX58" fmla="*/ 90854 w 2994069"/>
                      <a:gd name="connsiteY58" fmla="*/ 1390650 h 3821430"/>
                      <a:gd name="connsiteX59" fmla="*/ 67994 w 2994069"/>
                      <a:gd name="connsiteY59" fmla="*/ 1368425 h 3821430"/>
                      <a:gd name="connsiteX60" fmla="*/ 62914 w 2994069"/>
                      <a:gd name="connsiteY60" fmla="*/ 1363345 h 3821430"/>
                      <a:gd name="connsiteX61" fmla="*/ 40689 w 2994069"/>
                      <a:gd name="connsiteY61" fmla="*/ 1339215 h 3821430"/>
                      <a:gd name="connsiteX62" fmla="*/ 34974 w 2994069"/>
                      <a:gd name="connsiteY62" fmla="*/ 1332865 h 3821430"/>
                      <a:gd name="connsiteX63" fmla="*/ 14019 w 2994069"/>
                      <a:gd name="connsiteY63" fmla="*/ 1308100 h 3821430"/>
                      <a:gd name="connsiteX64" fmla="*/ 8939 w 2994069"/>
                      <a:gd name="connsiteY64" fmla="*/ 1301750 h 3821430"/>
                      <a:gd name="connsiteX65" fmla="*/ 49 w 2994069"/>
                      <a:gd name="connsiteY65" fmla="*/ 1290320 h 3821430"/>
                      <a:gd name="connsiteX66" fmla="*/ 1142414 w 2994069"/>
                      <a:gd name="connsiteY66" fmla="*/ 3821430 h 3821430"/>
                      <a:gd name="connsiteX67" fmla="*/ 1749474 w 2994069"/>
                      <a:gd name="connsiteY67" fmla="*/ 3684905 h 3821430"/>
                      <a:gd name="connsiteX68" fmla="*/ 2725469 w 2994069"/>
                      <a:gd name="connsiteY68" fmla="*/ 3220720 h 3821430"/>
                      <a:gd name="connsiteX69" fmla="*/ 2725469 w 2994069"/>
                      <a:gd name="connsiteY69" fmla="*/ 3220720 h 3821430"/>
                      <a:gd name="connsiteX70" fmla="*/ 2818179 w 2994069"/>
                      <a:gd name="connsiteY70" fmla="*/ 3124200 h 3821430"/>
                      <a:gd name="connsiteX71" fmla="*/ 2908349 w 2994069"/>
                      <a:gd name="connsiteY71" fmla="*/ 2988310 h 3821430"/>
                      <a:gd name="connsiteX72" fmla="*/ 2759124 w 2994069"/>
                      <a:gd name="connsiteY72" fmla="*/ 1718945 h 3821430"/>
                      <a:gd name="connsiteX73" fmla="*/ 2759124 w 2994069"/>
                      <a:gd name="connsiteY73" fmla="*/ 1718945 h 3821430"/>
                      <a:gd name="connsiteX74" fmla="*/ 2759124 w 2994069"/>
                      <a:gd name="connsiteY74" fmla="*/ 1718945 h 3821430"/>
                      <a:gd name="connsiteX75" fmla="*/ 2635299 w 2994069"/>
                      <a:gd name="connsiteY75" fmla="*/ 1439545 h 3821430"/>
                      <a:gd name="connsiteX76" fmla="*/ 2635299 w 2994069"/>
                      <a:gd name="connsiteY76" fmla="*/ 1439545 h 3821430"/>
                      <a:gd name="connsiteX77" fmla="*/ 2566719 w 2994069"/>
                      <a:gd name="connsiteY77" fmla="*/ 1294130 h 3821430"/>
                      <a:gd name="connsiteX78" fmla="*/ 2467024 w 2994069"/>
                      <a:gd name="connsiteY78" fmla="*/ 1090295 h 3821430"/>
                      <a:gd name="connsiteX79" fmla="*/ 2330499 w 2994069"/>
                      <a:gd name="connsiteY79" fmla="*/ 819150 h 3821430"/>
                      <a:gd name="connsiteX80" fmla="*/ 2272714 w 2994069"/>
                      <a:gd name="connsiteY80" fmla="*/ 705485 h 3821430"/>
                      <a:gd name="connsiteX81" fmla="*/ 2213024 w 2994069"/>
                      <a:gd name="connsiteY81" fmla="*/ 588645 h 3821430"/>
                      <a:gd name="connsiteX82" fmla="*/ 2209849 w 2994069"/>
                      <a:gd name="connsiteY82" fmla="*/ 582295 h 3821430"/>
                      <a:gd name="connsiteX83" fmla="*/ 2189529 w 2994069"/>
                      <a:gd name="connsiteY83" fmla="*/ 542925 h 3821430"/>
                      <a:gd name="connsiteX84" fmla="*/ 2180004 w 2994069"/>
                      <a:gd name="connsiteY84" fmla="*/ 524510 h 3821430"/>
                      <a:gd name="connsiteX85" fmla="*/ 1909494 w 2994069"/>
                      <a:gd name="connsiteY85" fmla="*/ 0 h 3821430"/>
                      <a:gd name="connsiteX86" fmla="*/ 1744394 w 2994069"/>
                      <a:gd name="connsiteY86" fmla="*/ 19685 h 3821430"/>
                      <a:gd name="connsiteX87" fmla="*/ 1744394 w 2994069"/>
                      <a:gd name="connsiteY87" fmla="*/ 19685 h 3821430"/>
                      <a:gd name="connsiteX88" fmla="*/ 1797734 w 2994069"/>
                      <a:gd name="connsiteY88" fmla="*/ 1090930 h 3821430"/>
                      <a:gd name="connsiteX89" fmla="*/ 1693594 w 2994069"/>
                      <a:gd name="connsiteY89" fmla="*/ 3493770 h 3821430"/>
                      <a:gd name="connsiteX90" fmla="*/ 1693594 w 2994069"/>
                      <a:gd name="connsiteY90" fmla="*/ 3493770 h 3821430"/>
                      <a:gd name="connsiteX91" fmla="*/ 1585009 w 2994069"/>
                      <a:gd name="connsiteY91" fmla="*/ 3522345 h 3821430"/>
                      <a:gd name="connsiteX92" fmla="*/ 1523414 w 2994069"/>
                      <a:gd name="connsiteY92" fmla="*/ 3535045 h 3821430"/>
                      <a:gd name="connsiteX93" fmla="*/ 464234 w 2994069"/>
                      <a:gd name="connsiteY93" fmla="*/ 2917190 h 3821430"/>
                      <a:gd name="connsiteX94" fmla="*/ 444549 w 2994069"/>
                      <a:gd name="connsiteY94" fmla="*/ 2919730 h 3821430"/>
                      <a:gd name="connsiteX95" fmla="*/ 412164 w 2994069"/>
                      <a:gd name="connsiteY95" fmla="*/ 2923540 h 3821430"/>
                      <a:gd name="connsiteX96" fmla="*/ 389939 w 2994069"/>
                      <a:gd name="connsiteY96" fmla="*/ 2844800 h 3821430"/>
                      <a:gd name="connsiteX97" fmla="*/ 334694 w 2994069"/>
                      <a:gd name="connsiteY97" fmla="*/ 2656840 h 3821430"/>
                      <a:gd name="connsiteX98" fmla="*/ 1346249 w 2994069"/>
                      <a:gd name="connsiteY98" fmla="*/ 2329180 h 3821430"/>
                      <a:gd name="connsiteX99" fmla="*/ 1350694 w 2994069"/>
                      <a:gd name="connsiteY99" fmla="*/ 2327910 h 3821430"/>
                      <a:gd name="connsiteX100" fmla="*/ 1350694 w 2994069"/>
                      <a:gd name="connsiteY100" fmla="*/ 2327910 h 3821430"/>
                      <a:gd name="connsiteX101" fmla="*/ 1355139 w 2994069"/>
                      <a:gd name="connsiteY101" fmla="*/ 2326640 h 3821430"/>
                      <a:gd name="connsiteX102" fmla="*/ 1851074 w 2994069"/>
                      <a:gd name="connsiteY102" fmla="*/ 2186305 h 3821430"/>
                      <a:gd name="connsiteX103" fmla="*/ 1893619 w 2994069"/>
                      <a:gd name="connsiteY103" fmla="*/ 2174875 h 3821430"/>
                      <a:gd name="connsiteX104" fmla="*/ 2044114 w 2994069"/>
                      <a:gd name="connsiteY104" fmla="*/ 2134870 h 3821430"/>
                      <a:gd name="connsiteX105" fmla="*/ 2086024 w 2994069"/>
                      <a:gd name="connsiteY105" fmla="*/ 2124075 h 3821430"/>
                      <a:gd name="connsiteX106" fmla="*/ 2148254 w 2994069"/>
                      <a:gd name="connsiteY106" fmla="*/ 2108200 h 3821430"/>
                      <a:gd name="connsiteX107" fmla="*/ 2168574 w 2994069"/>
                      <a:gd name="connsiteY107" fmla="*/ 2103120 h 3821430"/>
                      <a:gd name="connsiteX108" fmla="*/ 2207944 w 2994069"/>
                      <a:gd name="connsiteY108" fmla="*/ 2093595 h 3821430"/>
                      <a:gd name="connsiteX109" fmla="*/ 2265094 w 2994069"/>
                      <a:gd name="connsiteY109" fmla="*/ 2080260 h 3821430"/>
                      <a:gd name="connsiteX110" fmla="*/ 2301289 w 2994069"/>
                      <a:gd name="connsiteY110" fmla="*/ 2072005 h 3821430"/>
                      <a:gd name="connsiteX111" fmla="*/ 2335579 w 2994069"/>
                      <a:gd name="connsiteY111" fmla="*/ 2064385 h 3821430"/>
                      <a:gd name="connsiteX112" fmla="*/ 2383204 w 2994069"/>
                      <a:gd name="connsiteY112" fmla="*/ 2054225 h 3821430"/>
                      <a:gd name="connsiteX113" fmla="*/ 2438449 w 2994069"/>
                      <a:gd name="connsiteY113" fmla="*/ 2242185 h 3821430"/>
                      <a:gd name="connsiteX114" fmla="*/ 2461309 w 2994069"/>
                      <a:gd name="connsiteY114" fmla="*/ 2320290 h 3821430"/>
                      <a:gd name="connsiteX115" fmla="*/ 2461309 w 2994069"/>
                      <a:gd name="connsiteY115" fmla="*/ 2320290 h 3821430"/>
                      <a:gd name="connsiteX116" fmla="*/ 2434639 w 2994069"/>
                      <a:gd name="connsiteY116" fmla="*/ 2332990 h 3821430"/>
                      <a:gd name="connsiteX117" fmla="*/ 2413684 w 2994069"/>
                      <a:gd name="connsiteY117" fmla="*/ 2342515 h 3821430"/>
                      <a:gd name="connsiteX118" fmla="*/ 1693594 w 2994069"/>
                      <a:gd name="connsiteY118" fmla="*/ 3493770 h 3821430"/>
                      <a:gd name="connsiteX119" fmla="*/ 1693594 w 2994069"/>
                      <a:gd name="connsiteY119" fmla="*/ 3493770 h 3821430"/>
                      <a:gd name="connsiteX120" fmla="*/ 2519729 w 2994069"/>
                      <a:gd name="connsiteY120" fmla="*/ 1630045 h 3821430"/>
                      <a:gd name="connsiteX121" fmla="*/ 2372409 w 2994069"/>
                      <a:gd name="connsiteY121" fmla="*/ 3235325 h 3821430"/>
                      <a:gd name="connsiteX122" fmla="*/ 2519729 w 2994069"/>
                      <a:gd name="connsiteY122" fmla="*/ 1630045 h 382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</a:cxnLst>
                    <a:rect l="l" t="t" r="r" b="b"/>
                    <a:pathLst>
                      <a:path w="2994069" h="3821430">
                        <a:moveTo>
                          <a:pt x="1797734" y="1090930"/>
                        </a:moveTo>
                        <a:cubicBezTo>
                          <a:pt x="1821864" y="1137920"/>
                          <a:pt x="1850439" y="1195705"/>
                          <a:pt x="1876474" y="1255395"/>
                        </a:cubicBezTo>
                        <a:cubicBezTo>
                          <a:pt x="1882189" y="1268730"/>
                          <a:pt x="1887904" y="1282065"/>
                          <a:pt x="1892984" y="1295400"/>
                        </a:cubicBezTo>
                        <a:cubicBezTo>
                          <a:pt x="1906319" y="1328420"/>
                          <a:pt x="1919019" y="1361440"/>
                          <a:pt x="1928544" y="1392555"/>
                        </a:cubicBezTo>
                        <a:cubicBezTo>
                          <a:pt x="1928544" y="1392555"/>
                          <a:pt x="1916479" y="1400810"/>
                          <a:pt x="1894889" y="1414145"/>
                        </a:cubicBezTo>
                        <a:cubicBezTo>
                          <a:pt x="1879649" y="1423670"/>
                          <a:pt x="1859329" y="1435100"/>
                          <a:pt x="1836469" y="1448435"/>
                        </a:cubicBezTo>
                        <a:cubicBezTo>
                          <a:pt x="1836469" y="1448435"/>
                          <a:pt x="1892349" y="1583055"/>
                          <a:pt x="2005379" y="1747520"/>
                        </a:cubicBezTo>
                        <a:lnTo>
                          <a:pt x="1971724" y="1763395"/>
                        </a:lnTo>
                        <a:lnTo>
                          <a:pt x="1816149" y="1837055"/>
                        </a:lnTo>
                        <a:lnTo>
                          <a:pt x="1816149" y="1837055"/>
                        </a:lnTo>
                        <a:lnTo>
                          <a:pt x="1816149" y="1837055"/>
                        </a:lnTo>
                        <a:cubicBezTo>
                          <a:pt x="1816149" y="1837055"/>
                          <a:pt x="1717089" y="1682750"/>
                          <a:pt x="1652954" y="1530985"/>
                        </a:cubicBezTo>
                        <a:lnTo>
                          <a:pt x="1652954" y="1530985"/>
                        </a:lnTo>
                        <a:cubicBezTo>
                          <a:pt x="1645334" y="1533525"/>
                          <a:pt x="1637714" y="1536065"/>
                          <a:pt x="1629459" y="1538605"/>
                        </a:cubicBezTo>
                        <a:cubicBezTo>
                          <a:pt x="1621839" y="1541145"/>
                          <a:pt x="1614219" y="1543050"/>
                          <a:pt x="1605964" y="1545590"/>
                        </a:cubicBezTo>
                        <a:cubicBezTo>
                          <a:pt x="1590089" y="1550035"/>
                          <a:pt x="1574849" y="1553845"/>
                          <a:pt x="1558974" y="1556385"/>
                        </a:cubicBezTo>
                        <a:cubicBezTo>
                          <a:pt x="1558974" y="1556385"/>
                          <a:pt x="1527224" y="1497965"/>
                          <a:pt x="1489124" y="1414780"/>
                        </a:cubicBezTo>
                        <a:cubicBezTo>
                          <a:pt x="1483409" y="1402715"/>
                          <a:pt x="1478329" y="1390650"/>
                          <a:pt x="1472614" y="1377950"/>
                        </a:cubicBezTo>
                        <a:lnTo>
                          <a:pt x="1472614" y="1377950"/>
                        </a:lnTo>
                        <a:cubicBezTo>
                          <a:pt x="1373554" y="1433830"/>
                          <a:pt x="1255444" y="1483360"/>
                          <a:pt x="1113839" y="1525270"/>
                        </a:cubicBezTo>
                        <a:lnTo>
                          <a:pt x="1113839" y="1525270"/>
                        </a:lnTo>
                        <a:cubicBezTo>
                          <a:pt x="972234" y="1567180"/>
                          <a:pt x="845869" y="1589405"/>
                          <a:pt x="732204" y="1595755"/>
                        </a:cubicBezTo>
                        <a:lnTo>
                          <a:pt x="732204" y="1595755"/>
                        </a:lnTo>
                        <a:cubicBezTo>
                          <a:pt x="741094" y="1651000"/>
                          <a:pt x="746809" y="1700530"/>
                          <a:pt x="751254" y="1736090"/>
                        </a:cubicBezTo>
                        <a:cubicBezTo>
                          <a:pt x="755064" y="1771650"/>
                          <a:pt x="756969" y="1793240"/>
                          <a:pt x="756969" y="1793240"/>
                        </a:cubicBezTo>
                        <a:cubicBezTo>
                          <a:pt x="746174" y="1797685"/>
                          <a:pt x="734744" y="1801495"/>
                          <a:pt x="723314" y="1805305"/>
                        </a:cubicBezTo>
                        <a:cubicBezTo>
                          <a:pt x="711884" y="1809115"/>
                          <a:pt x="700454" y="1812925"/>
                          <a:pt x="688389" y="1816100"/>
                        </a:cubicBezTo>
                        <a:cubicBezTo>
                          <a:pt x="680769" y="1818005"/>
                          <a:pt x="672514" y="1820545"/>
                          <a:pt x="664894" y="1822450"/>
                        </a:cubicBezTo>
                        <a:lnTo>
                          <a:pt x="664894" y="1822450"/>
                        </a:lnTo>
                        <a:cubicBezTo>
                          <a:pt x="693469" y="1985010"/>
                          <a:pt x="693469" y="2167890"/>
                          <a:pt x="693469" y="2167890"/>
                        </a:cubicBezTo>
                        <a:lnTo>
                          <a:pt x="548689" y="2186940"/>
                        </a:lnTo>
                        <a:lnTo>
                          <a:pt x="485824" y="2195195"/>
                        </a:lnTo>
                        <a:cubicBezTo>
                          <a:pt x="488364" y="2120265"/>
                          <a:pt x="485824" y="2053590"/>
                          <a:pt x="482014" y="1998980"/>
                        </a:cubicBezTo>
                        <a:cubicBezTo>
                          <a:pt x="480744" y="1976120"/>
                          <a:pt x="478839" y="1955800"/>
                          <a:pt x="476934" y="1938020"/>
                        </a:cubicBezTo>
                        <a:cubicBezTo>
                          <a:pt x="471219" y="1884045"/>
                          <a:pt x="465504" y="1852295"/>
                          <a:pt x="465504" y="1852295"/>
                        </a:cubicBezTo>
                        <a:cubicBezTo>
                          <a:pt x="457884" y="1852930"/>
                          <a:pt x="450264" y="1853565"/>
                          <a:pt x="443279" y="1853565"/>
                        </a:cubicBezTo>
                        <a:cubicBezTo>
                          <a:pt x="438199" y="1853565"/>
                          <a:pt x="433754" y="1854200"/>
                          <a:pt x="429309" y="1854200"/>
                        </a:cubicBezTo>
                        <a:cubicBezTo>
                          <a:pt x="424229" y="1854200"/>
                          <a:pt x="419149" y="1854835"/>
                          <a:pt x="414704" y="1854835"/>
                        </a:cubicBezTo>
                        <a:cubicBezTo>
                          <a:pt x="410259" y="1854835"/>
                          <a:pt x="405814" y="1854835"/>
                          <a:pt x="402004" y="1855470"/>
                        </a:cubicBezTo>
                        <a:cubicBezTo>
                          <a:pt x="374699" y="1856105"/>
                          <a:pt x="358189" y="1855470"/>
                          <a:pt x="358189" y="1855470"/>
                        </a:cubicBezTo>
                        <a:cubicBezTo>
                          <a:pt x="356284" y="1849120"/>
                          <a:pt x="355014" y="1842770"/>
                          <a:pt x="353109" y="1836420"/>
                        </a:cubicBezTo>
                        <a:cubicBezTo>
                          <a:pt x="351204" y="1830070"/>
                          <a:pt x="349934" y="1823085"/>
                          <a:pt x="348029" y="1816735"/>
                        </a:cubicBezTo>
                        <a:cubicBezTo>
                          <a:pt x="344854" y="1803400"/>
                          <a:pt x="341679" y="1789430"/>
                          <a:pt x="339139" y="1775460"/>
                        </a:cubicBezTo>
                        <a:cubicBezTo>
                          <a:pt x="336599" y="1761490"/>
                          <a:pt x="333424" y="1747520"/>
                          <a:pt x="331519" y="1732915"/>
                        </a:cubicBezTo>
                        <a:cubicBezTo>
                          <a:pt x="327709" y="1711325"/>
                          <a:pt x="324534" y="1690370"/>
                          <a:pt x="321359" y="1668780"/>
                        </a:cubicBezTo>
                        <a:cubicBezTo>
                          <a:pt x="314374" y="1619250"/>
                          <a:pt x="308659" y="1571625"/>
                          <a:pt x="304849" y="1530985"/>
                        </a:cubicBezTo>
                        <a:cubicBezTo>
                          <a:pt x="304849" y="1530985"/>
                          <a:pt x="304849" y="1530985"/>
                          <a:pt x="304849" y="1530985"/>
                        </a:cubicBezTo>
                        <a:cubicBezTo>
                          <a:pt x="292784" y="1525905"/>
                          <a:pt x="280719" y="1520190"/>
                          <a:pt x="269289" y="1514475"/>
                        </a:cubicBezTo>
                        <a:cubicBezTo>
                          <a:pt x="266749" y="1513205"/>
                          <a:pt x="264209" y="1511935"/>
                          <a:pt x="262304" y="1510665"/>
                        </a:cubicBezTo>
                        <a:cubicBezTo>
                          <a:pt x="251509" y="1504950"/>
                          <a:pt x="240714" y="1499235"/>
                          <a:pt x="230554" y="1493520"/>
                        </a:cubicBezTo>
                        <a:cubicBezTo>
                          <a:pt x="228014" y="1492250"/>
                          <a:pt x="225474" y="1490345"/>
                          <a:pt x="222934" y="1489075"/>
                        </a:cubicBezTo>
                        <a:cubicBezTo>
                          <a:pt x="212139" y="1482725"/>
                          <a:pt x="201979" y="1476375"/>
                          <a:pt x="191819" y="1470025"/>
                        </a:cubicBezTo>
                        <a:cubicBezTo>
                          <a:pt x="190549" y="1469390"/>
                          <a:pt x="189279" y="1468120"/>
                          <a:pt x="188009" y="1467485"/>
                        </a:cubicBezTo>
                        <a:cubicBezTo>
                          <a:pt x="178484" y="1461135"/>
                          <a:pt x="169594" y="1454785"/>
                          <a:pt x="160704" y="1448435"/>
                        </a:cubicBezTo>
                        <a:cubicBezTo>
                          <a:pt x="158799" y="1446530"/>
                          <a:pt x="156259" y="1445260"/>
                          <a:pt x="154354" y="1443355"/>
                        </a:cubicBezTo>
                        <a:cubicBezTo>
                          <a:pt x="145464" y="1436370"/>
                          <a:pt x="135939" y="1429385"/>
                          <a:pt x="127684" y="1422400"/>
                        </a:cubicBezTo>
                        <a:cubicBezTo>
                          <a:pt x="125144" y="1420495"/>
                          <a:pt x="123239" y="1418590"/>
                          <a:pt x="120699" y="1416685"/>
                        </a:cubicBezTo>
                        <a:cubicBezTo>
                          <a:pt x="111809" y="1409065"/>
                          <a:pt x="102919" y="1401445"/>
                          <a:pt x="94664" y="1393825"/>
                        </a:cubicBezTo>
                        <a:cubicBezTo>
                          <a:pt x="93394" y="1392555"/>
                          <a:pt x="92124" y="1391285"/>
                          <a:pt x="90854" y="1390650"/>
                        </a:cubicBezTo>
                        <a:cubicBezTo>
                          <a:pt x="83234" y="1383665"/>
                          <a:pt x="75614" y="1376045"/>
                          <a:pt x="67994" y="1368425"/>
                        </a:cubicBezTo>
                        <a:cubicBezTo>
                          <a:pt x="66089" y="1366520"/>
                          <a:pt x="64819" y="1365250"/>
                          <a:pt x="62914" y="1363345"/>
                        </a:cubicBezTo>
                        <a:cubicBezTo>
                          <a:pt x="55294" y="1355090"/>
                          <a:pt x="47674" y="1347470"/>
                          <a:pt x="40689" y="1339215"/>
                        </a:cubicBezTo>
                        <a:cubicBezTo>
                          <a:pt x="38784" y="1337310"/>
                          <a:pt x="36879" y="1334770"/>
                          <a:pt x="34974" y="1332865"/>
                        </a:cubicBezTo>
                        <a:cubicBezTo>
                          <a:pt x="27989" y="1324610"/>
                          <a:pt x="21004" y="1316355"/>
                          <a:pt x="14019" y="1308100"/>
                        </a:cubicBezTo>
                        <a:cubicBezTo>
                          <a:pt x="12114" y="1306195"/>
                          <a:pt x="10844" y="1303655"/>
                          <a:pt x="8939" y="1301750"/>
                        </a:cubicBezTo>
                        <a:cubicBezTo>
                          <a:pt x="5764" y="1297940"/>
                          <a:pt x="3224" y="1294130"/>
                          <a:pt x="49" y="1290320"/>
                        </a:cubicBezTo>
                        <a:cubicBezTo>
                          <a:pt x="-3126" y="2125980"/>
                          <a:pt x="144829" y="3526790"/>
                          <a:pt x="1142414" y="3821430"/>
                        </a:cubicBezTo>
                        <a:cubicBezTo>
                          <a:pt x="1319579" y="3797935"/>
                          <a:pt x="1520239" y="3752215"/>
                          <a:pt x="1749474" y="3684905"/>
                        </a:cubicBezTo>
                        <a:cubicBezTo>
                          <a:pt x="2209214" y="3549650"/>
                          <a:pt x="2526714" y="3401695"/>
                          <a:pt x="2725469" y="3220720"/>
                        </a:cubicBezTo>
                        <a:lnTo>
                          <a:pt x="2725469" y="3220720"/>
                        </a:lnTo>
                        <a:cubicBezTo>
                          <a:pt x="2759759" y="3189605"/>
                          <a:pt x="2790239" y="3157220"/>
                          <a:pt x="2818179" y="3124200"/>
                        </a:cubicBezTo>
                        <a:cubicBezTo>
                          <a:pt x="2853739" y="3081020"/>
                          <a:pt x="2884219" y="3035935"/>
                          <a:pt x="2908349" y="2988310"/>
                        </a:cubicBezTo>
                        <a:cubicBezTo>
                          <a:pt x="3069639" y="2677795"/>
                          <a:pt x="2994074" y="2276475"/>
                          <a:pt x="2759124" y="1718945"/>
                        </a:cubicBezTo>
                        <a:cubicBezTo>
                          <a:pt x="2759124" y="1718945"/>
                          <a:pt x="2759124" y="1718945"/>
                          <a:pt x="2759124" y="1718945"/>
                        </a:cubicBezTo>
                        <a:lnTo>
                          <a:pt x="2759124" y="1718945"/>
                        </a:lnTo>
                        <a:cubicBezTo>
                          <a:pt x="2721659" y="1630045"/>
                          <a:pt x="2680384" y="1536700"/>
                          <a:pt x="2635299" y="1439545"/>
                        </a:cubicBezTo>
                        <a:lnTo>
                          <a:pt x="2635299" y="1439545"/>
                        </a:lnTo>
                        <a:cubicBezTo>
                          <a:pt x="2613074" y="1391920"/>
                          <a:pt x="2590214" y="1343660"/>
                          <a:pt x="2566719" y="1294130"/>
                        </a:cubicBezTo>
                        <a:cubicBezTo>
                          <a:pt x="2534969" y="1228090"/>
                          <a:pt x="2501949" y="1160145"/>
                          <a:pt x="2467024" y="1090295"/>
                        </a:cubicBezTo>
                        <a:cubicBezTo>
                          <a:pt x="2423844" y="1003300"/>
                          <a:pt x="2378124" y="912495"/>
                          <a:pt x="2330499" y="819150"/>
                        </a:cubicBezTo>
                        <a:cubicBezTo>
                          <a:pt x="2311449" y="781685"/>
                          <a:pt x="2292399" y="743585"/>
                          <a:pt x="2272714" y="705485"/>
                        </a:cubicBezTo>
                        <a:cubicBezTo>
                          <a:pt x="2253029" y="667385"/>
                          <a:pt x="2233344" y="628015"/>
                          <a:pt x="2213024" y="588645"/>
                        </a:cubicBezTo>
                        <a:cubicBezTo>
                          <a:pt x="2211754" y="586740"/>
                          <a:pt x="2211119" y="584200"/>
                          <a:pt x="2209849" y="582295"/>
                        </a:cubicBezTo>
                        <a:cubicBezTo>
                          <a:pt x="2202864" y="569595"/>
                          <a:pt x="2196514" y="556260"/>
                          <a:pt x="2189529" y="542925"/>
                        </a:cubicBezTo>
                        <a:cubicBezTo>
                          <a:pt x="2186354" y="537210"/>
                          <a:pt x="2183179" y="530860"/>
                          <a:pt x="2180004" y="524510"/>
                        </a:cubicBezTo>
                        <a:cubicBezTo>
                          <a:pt x="2094914" y="358775"/>
                          <a:pt x="2004109" y="184150"/>
                          <a:pt x="1909494" y="0"/>
                        </a:cubicBezTo>
                        <a:cubicBezTo>
                          <a:pt x="1909494" y="0"/>
                          <a:pt x="1841549" y="5715"/>
                          <a:pt x="1744394" y="19685"/>
                        </a:cubicBezTo>
                        <a:lnTo>
                          <a:pt x="1744394" y="19685"/>
                        </a:lnTo>
                        <a:cubicBezTo>
                          <a:pt x="1847899" y="208280"/>
                          <a:pt x="2065069" y="695960"/>
                          <a:pt x="1797734" y="1090930"/>
                        </a:cubicBezTo>
                        <a:close/>
                        <a:moveTo>
                          <a:pt x="1693594" y="3493770"/>
                        </a:moveTo>
                        <a:lnTo>
                          <a:pt x="1693594" y="3493770"/>
                        </a:lnTo>
                        <a:cubicBezTo>
                          <a:pt x="1656129" y="3504565"/>
                          <a:pt x="1620569" y="3514090"/>
                          <a:pt x="1585009" y="3522345"/>
                        </a:cubicBezTo>
                        <a:cubicBezTo>
                          <a:pt x="1564054" y="3527425"/>
                          <a:pt x="1543734" y="3531235"/>
                          <a:pt x="1523414" y="3535045"/>
                        </a:cubicBezTo>
                        <a:cubicBezTo>
                          <a:pt x="622349" y="3705860"/>
                          <a:pt x="464234" y="2917190"/>
                          <a:pt x="464234" y="2917190"/>
                        </a:cubicBezTo>
                        <a:cubicBezTo>
                          <a:pt x="457249" y="2918460"/>
                          <a:pt x="450899" y="2919095"/>
                          <a:pt x="444549" y="2919730"/>
                        </a:cubicBezTo>
                        <a:cubicBezTo>
                          <a:pt x="422959" y="2922270"/>
                          <a:pt x="412164" y="2923540"/>
                          <a:pt x="412164" y="2923540"/>
                        </a:cubicBezTo>
                        <a:lnTo>
                          <a:pt x="389939" y="2844800"/>
                        </a:lnTo>
                        <a:lnTo>
                          <a:pt x="334694" y="2656840"/>
                        </a:lnTo>
                        <a:cubicBezTo>
                          <a:pt x="624254" y="2543175"/>
                          <a:pt x="1285289" y="2347595"/>
                          <a:pt x="1346249" y="2329180"/>
                        </a:cubicBezTo>
                        <a:cubicBezTo>
                          <a:pt x="1349424" y="2328545"/>
                          <a:pt x="1350694" y="2327910"/>
                          <a:pt x="1350694" y="2327910"/>
                        </a:cubicBezTo>
                        <a:lnTo>
                          <a:pt x="1350694" y="2327910"/>
                        </a:lnTo>
                        <a:cubicBezTo>
                          <a:pt x="1350694" y="2327910"/>
                          <a:pt x="1351964" y="2327275"/>
                          <a:pt x="1355139" y="2326640"/>
                        </a:cubicBezTo>
                        <a:cubicBezTo>
                          <a:pt x="1389429" y="2316480"/>
                          <a:pt x="1609774" y="2251710"/>
                          <a:pt x="1851074" y="2186305"/>
                        </a:cubicBezTo>
                        <a:cubicBezTo>
                          <a:pt x="1865044" y="2182495"/>
                          <a:pt x="1879649" y="2178685"/>
                          <a:pt x="1893619" y="2174875"/>
                        </a:cubicBezTo>
                        <a:cubicBezTo>
                          <a:pt x="1943784" y="2161540"/>
                          <a:pt x="1993949" y="2147570"/>
                          <a:pt x="2044114" y="2134870"/>
                        </a:cubicBezTo>
                        <a:cubicBezTo>
                          <a:pt x="2058084" y="2131060"/>
                          <a:pt x="2072054" y="2127250"/>
                          <a:pt x="2086024" y="2124075"/>
                        </a:cubicBezTo>
                        <a:cubicBezTo>
                          <a:pt x="2106979" y="2118995"/>
                          <a:pt x="2127934" y="2113280"/>
                          <a:pt x="2148254" y="2108200"/>
                        </a:cubicBezTo>
                        <a:cubicBezTo>
                          <a:pt x="2155239" y="2106295"/>
                          <a:pt x="2161589" y="2105025"/>
                          <a:pt x="2168574" y="2103120"/>
                        </a:cubicBezTo>
                        <a:cubicBezTo>
                          <a:pt x="2181909" y="2099945"/>
                          <a:pt x="2195244" y="2096770"/>
                          <a:pt x="2207944" y="2093595"/>
                        </a:cubicBezTo>
                        <a:cubicBezTo>
                          <a:pt x="2227629" y="2089150"/>
                          <a:pt x="2246679" y="2084070"/>
                          <a:pt x="2265094" y="2080260"/>
                        </a:cubicBezTo>
                        <a:cubicBezTo>
                          <a:pt x="2277159" y="2077085"/>
                          <a:pt x="2289224" y="2074545"/>
                          <a:pt x="2301289" y="2072005"/>
                        </a:cubicBezTo>
                        <a:cubicBezTo>
                          <a:pt x="2312719" y="2069465"/>
                          <a:pt x="2324149" y="2066925"/>
                          <a:pt x="2335579" y="2064385"/>
                        </a:cubicBezTo>
                        <a:cubicBezTo>
                          <a:pt x="2352089" y="2060575"/>
                          <a:pt x="2367964" y="2057400"/>
                          <a:pt x="2383204" y="2054225"/>
                        </a:cubicBezTo>
                        <a:lnTo>
                          <a:pt x="2438449" y="2242185"/>
                        </a:lnTo>
                        <a:lnTo>
                          <a:pt x="2461309" y="2320290"/>
                        </a:lnTo>
                        <a:lnTo>
                          <a:pt x="2461309" y="2320290"/>
                        </a:lnTo>
                        <a:cubicBezTo>
                          <a:pt x="2461309" y="2320290"/>
                          <a:pt x="2452419" y="2324735"/>
                          <a:pt x="2434639" y="2332990"/>
                        </a:cubicBezTo>
                        <a:cubicBezTo>
                          <a:pt x="2428924" y="2335530"/>
                          <a:pt x="2421939" y="2339340"/>
                          <a:pt x="2413684" y="2342515"/>
                        </a:cubicBezTo>
                        <a:cubicBezTo>
                          <a:pt x="2413684" y="2343150"/>
                          <a:pt x="2745154" y="3183890"/>
                          <a:pt x="1693594" y="3493770"/>
                        </a:cubicBezTo>
                        <a:lnTo>
                          <a:pt x="1693594" y="3493770"/>
                        </a:lnTo>
                        <a:close/>
                        <a:moveTo>
                          <a:pt x="2519729" y="1630045"/>
                        </a:moveTo>
                        <a:cubicBezTo>
                          <a:pt x="3134409" y="2912745"/>
                          <a:pt x="2372409" y="3235325"/>
                          <a:pt x="2372409" y="3235325"/>
                        </a:cubicBezTo>
                        <a:cubicBezTo>
                          <a:pt x="2941369" y="2543175"/>
                          <a:pt x="2519729" y="1630045"/>
                          <a:pt x="2519729" y="1630045"/>
                        </a:cubicBez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5" name="任意形状 694"/>
                  <p:cNvSpPr/>
                  <p:nvPr/>
                </p:nvSpPr>
                <p:spPr>
                  <a:xfrm>
                    <a:off x="-145637" y="5962015"/>
                    <a:ext cx="491712" cy="1449704"/>
                  </a:xfrm>
                  <a:custGeom>
                    <a:avLst/>
                    <a:gdLst>
                      <a:gd name="connsiteX0" fmla="*/ 222 w 491712"/>
                      <a:gd name="connsiteY0" fmla="*/ 687070 h 1449704"/>
                      <a:gd name="connsiteX1" fmla="*/ 313277 w 491712"/>
                      <a:gd name="connsiteY1" fmla="*/ 1419860 h 1449704"/>
                      <a:gd name="connsiteX2" fmla="*/ 324072 w 491712"/>
                      <a:gd name="connsiteY2" fmla="*/ 1423035 h 1449704"/>
                      <a:gd name="connsiteX3" fmla="*/ 491712 w 491712"/>
                      <a:gd name="connsiteY3" fmla="*/ 1449705 h 1449704"/>
                      <a:gd name="connsiteX4" fmla="*/ 106267 w 491712"/>
                      <a:gd name="connsiteY4" fmla="*/ 301625 h 1449704"/>
                      <a:gd name="connsiteX5" fmla="*/ 106267 w 491712"/>
                      <a:gd name="connsiteY5" fmla="*/ 301625 h 1449704"/>
                      <a:gd name="connsiteX6" fmla="*/ 82137 w 491712"/>
                      <a:gd name="connsiteY6" fmla="*/ 154940 h 1449704"/>
                      <a:gd name="connsiteX7" fmla="*/ 59277 w 491712"/>
                      <a:gd name="connsiteY7" fmla="*/ 0 h 1449704"/>
                      <a:gd name="connsiteX8" fmla="*/ 10382 w 491712"/>
                      <a:gd name="connsiteY8" fmla="*/ 551815 h 1449704"/>
                      <a:gd name="connsiteX9" fmla="*/ 222 w 491712"/>
                      <a:gd name="connsiteY9" fmla="*/ 687070 h 1449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1712" h="1449704">
                        <a:moveTo>
                          <a:pt x="222" y="687070"/>
                        </a:moveTo>
                        <a:cubicBezTo>
                          <a:pt x="-8668" y="1285875"/>
                          <a:pt x="251682" y="1400810"/>
                          <a:pt x="313277" y="1419860"/>
                        </a:cubicBezTo>
                        <a:cubicBezTo>
                          <a:pt x="318357" y="1421130"/>
                          <a:pt x="321532" y="1422400"/>
                          <a:pt x="324072" y="1423035"/>
                        </a:cubicBezTo>
                        <a:cubicBezTo>
                          <a:pt x="374872" y="1436370"/>
                          <a:pt x="430117" y="1445260"/>
                          <a:pt x="491712" y="1449705"/>
                        </a:cubicBezTo>
                        <a:cubicBezTo>
                          <a:pt x="483457" y="1445895"/>
                          <a:pt x="106267" y="1255395"/>
                          <a:pt x="106267" y="301625"/>
                        </a:cubicBezTo>
                        <a:lnTo>
                          <a:pt x="106267" y="301625"/>
                        </a:lnTo>
                        <a:cubicBezTo>
                          <a:pt x="98012" y="254000"/>
                          <a:pt x="89757" y="205105"/>
                          <a:pt x="82137" y="154940"/>
                        </a:cubicBezTo>
                        <a:cubicBezTo>
                          <a:pt x="74517" y="104775"/>
                          <a:pt x="66897" y="52705"/>
                          <a:pt x="59277" y="0"/>
                        </a:cubicBezTo>
                        <a:cubicBezTo>
                          <a:pt x="49752" y="185420"/>
                          <a:pt x="23082" y="438785"/>
                          <a:pt x="10382" y="551815"/>
                        </a:cubicBezTo>
                        <a:cubicBezTo>
                          <a:pt x="4667" y="596265"/>
                          <a:pt x="857" y="641350"/>
                          <a:pt x="222" y="68707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6" name="任意形状 695"/>
                  <p:cNvSpPr/>
                  <p:nvPr/>
                </p:nvSpPr>
                <p:spPr>
                  <a:xfrm>
                    <a:off x="-313690" y="6791325"/>
                    <a:ext cx="1115695" cy="775888"/>
                  </a:xfrm>
                  <a:custGeom>
                    <a:avLst/>
                    <a:gdLst>
                      <a:gd name="connsiteX0" fmla="*/ 1115695 w 1115695"/>
                      <a:gd name="connsiteY0" fmla="*/ 715645 h 775888"/>
                      <a:gd name="connsiteX1" fmla="*/ 944245 w 1115695"/>
                      <a:gd name="connsiteY1" fmla="*/ 669925 h 775888"/>
                      <a:gd name="connsiteX2" fmla="*/ 836295 w 1115695"/>
                      <a:gd name="connsiteY2" fmla="*/ 619125 h 775888"/>
                      <a:gd name="connsiteX3" fmla="*/ 836295 w 1115695"/>
                      <a:gd name="connsiteY3" fmla="*/ 619125 h 775888"/>
                      <a:gd name="connsiteX4" fmla="*/ 659765 w 1115695"/>
                      <a:gd name="connsiteY4" fmla="*/ 619760 h 775888"/>
                      <a:gd name="connsiteX5" fmla="*/ 659765 w 1115695"/>
                      <a:gd name="connsiteY5" fmla="*/ 619760 h 775888"/>
                      <a:gd name="connsiteX6" fmla="*/ 492125 w 1115695"/>
                      <a:gd name="connsiteY6" fmla="*/ 593090 h 775888"/>
                      <a:gd name="connsiteX7" fmla="*/ 481330 w 1115695"/>
                      <a:gd name="connsiteY7" fmla="*/ 589915 h 775888"/>
                      <a:gd name="connsiteX8" fmla="*/ 0 w 1115695"/>
                      <a:gd name="connsiteY8" fmla="*/ 0 h 775888"/>
                      <a:gd name="connsiteX9" fmla="*/ 1115695 w 1115695"/>
                      <a:gd name="connsiteY9" fmla="*/ 715645 h 775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5695" h="775888">
                        <a:moveTo>
                          <a:pt x="1115695" y="715645"/>
                        </a:moveTo>
                        <a:cubicBezTo>
                          <a:pt x="1054100" y="705485"/>
                          <a:pt x="997585" y="690245"/>
                          <a:pt x="944245" y="669925"/>
                        </a:cubicBezTo>
                        <a:cubicBezTo>
                          <a:pt x="906145" y="655320"/>
                          <a:pt x="869950" y="638810"/>
                          <a:pt x="836295" y="619125"/>
                        </a:cubicBezTo>
                        <a:lnTo>
                          <a:pt x="836295" y="619125"/>
                        </a:lnTo>
                        <a:cubicBezTo>
                          <a:pt x="772795" y="623570"/>
                          <a:pt x="713740" y="623570"/>
                          <a:pt x="659765" y="619760"/>
                        </a:cubicBezTo>
                        <a:cubicBezTo>
                          <a:pt x="659765" y="619760"/>
                          <a:pt x="659765" y="619760"/>
                          <a:pt x="659765" y="619760"/>
                        </a:cubicBezTo>
                        <a:cubicBezTo>
                          <a:pt x="598805" y="615315"/>
                          <a:pt x="542925" y="606425"/>
                          <a:pt x="492125" y="593090"/>
                        </a:cubicBezTo>
                        <a:cubicBezTo>
                          <a:pt x="490220" y="592455"/>
                          <a:pt x="486410" y="591820"/>
                          <a:pt x="481330" y="589915"/>
                        </a:cubicBezTo>
                        <a:cubicBezTo>
                          <a:pt x="18415" y="462280"/>
                          <a:pt x="0" y="0"/>
                          <a:pt x="0" y="0"/>
                        </a:cubicBezTo>
                        <a:cubicBezTo>
                          <a:pt x="18415" y="617220"/>
                          <a:pt x="448945" y="911860"/>
                          <a:pt x="1115695" y="715645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7" name="任意形状 696"/>
                  <p:cNvSpPr/>
                  <p:nvPr/>
                </p:nvSpPr>
                <p:spPr>
                  <a:xfrm>
                    <a:off x="-314230" y="4993640"/>
                    <a:ext cx="482505" cy="2388234"/>
                  </a:xfrm>
                  <a:custGeom>
                    <a:avLst/>
                    <a:gdLst>
                      <a:gd name="connsiteX0" fmla="*/ 482505 w 482505"/>
                      <a:gd name="connsiteY0" fmla="*/ 2388235 h 2388234"/>
                      <a:gd name="connsiteX1" fmla="*/ 169450 w 482505"/>
                      <a:gd name="connsiteY1" fmla="*/ 1655445 h 2388234"/>
                      <a:gd name="connsiteX2" fmla="*/ 178975 w 482505"/>
                      <a:gd name="connsiteY2" fmla="*/ 1518920 h 2388234"/>
                      <a:gd name="connsiteX3" fmla="*/ 227870 w 482505"/>
                      <a:gd name="connsiteY3" fmla="*/ 967105 h 2388234"/>
                      <a:gd name="connsiteX4" fmla="*/ 119920 w 482505"/>
                      <a:gd name="connsiteY4" fmla="*/ 0 h 2388234"/>
                      <a:gd name="connsiteX5" fmla="*/ 9430 w 482505"/>
                      <a:gd name="connsiteY5" fmla="*/ 1586865 h 2388234"/>
                      <a:gd name="connsiteX6" fmla="*/ 540 w 482505"/>
                      <a:gd name="connsiteY6" fmla="*/ 1798320 h 2388234"/>
                      <a:gd name="connsiteX7" fmla="*/ 482505 w 482505"/>
                      <a:gd name="connsiteY7" fmla="*/ 2388235 h 2388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2505" h="2388234">
                        <a:moveTo>
                          <a:pt x="482505" y="2388235"/>
                        </a:moveTo>
                        <a:cubicBezTo>
                          <a:pt x="420910" y="2369185"/>
                          <a:pt x="160560" y="2254250"/>
                          <a:pt x="169450" y="1655445"/>
                        </a:cubicBezTo>
                        <a:cubicBezTo>
                          <a:pt x="170085" y="1609725"/>
                          <a:pt x="173260" y="1564640"/>
                          <a:pt x="178975" y="1518920"/>
                        </a:cubicBezTo>
                        <a:cubicBezTo>
                          <a:pt x="191675" y="1405890"/>
                          <a:pt x="218980" y="1152525"/>
                          <a:pt x="227870" y="967105"/>
                        </a:cubicBezTo>
                        <a:cubicBezTo>
                          <a:pt x="188500" y="684530"/>
                          <a:pt x="155480" y="362585"/>
                          <a:pt x="119920" y="0"/>
                        </a:cubicBezTo>
                        <a:cubicBezTo>
                          <a:pt x="189770" y="741045"/>
                          <a:pt x="44355" y="1259205"/>
                          <a:pt x="9430" y="1586865"/>
                        </a:cubicBezTo>
                        <a:cubicBezTo>
                          <a:pt x="1810" y="1661160"/>
                          <a:pt x="-1365" y="1731645"/>
                          <a:pt x="540" y="1798320"/>
                        </a:cubicBezTo>
                        <a:cubicBezTo>
                          <a:pt x="540" y="1798320"/>
                          <a:pt x="19590" y="2260600"/>
                          <a:pt x="482505" y="238823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8" name="任意形状 697"/>
                  <p:cNvSpPr/>
                  <p:nvPr/>
                </p:nvSpPr>
                <p:spPr>
                  <a:xfrm>
                    <a:off x="-109894" y="4080509"/>
                    <a:ext cx="570269" cy="1132205"/>
                  </a:xfrm>
                  <a:custGeom>
                    <a:avLst/>
                    <a:gdLst>
                      <a:gd name="connsiteX0" fmla="*/ 5120 w 570269"/>
                      <a:gd name="connsiteY0" fmla="*/ 229870 h 1132205"/>
                      <a:gd name="connsiteX1" fmla="*/ 6390 w 570269"/>
                      <a:gd name="connsiteY1" fmla="*/ 243205 h 1132205"/>
                      <a:gd name="connsiteX2" fmla="*/ 7025 w 570269"/>
                      <a:gd name="connsiteY2" fmla="*/ 250190 h 1132205"/>
                      <a:gd name="connsiteX3" fmla="*/ 8930 w 570269"/>
                      <a:gd name="connsiteY3" fmla="*/ 269240 h 1132205"/>
                      <a:gd name="connsiteX4" fmla="*/ 10200 w 570269"/>
                      <a:gd name="connsiteY4" fmla="*/ 278765 h 1132205"/>
                      <a:gd name="connsiteX5" fmla="*/ 11470 w 570269"/>
                      <a:gd name="connsiteY5" fmla="*/ 291465 h 1132205"/>
                      <a:gd name="connsiteX6" fmla="*/ 12740 w 570269"/>
                      <a:gd name="connsiteY6" fmla="*/ 301625 h 1132205"/>
                      <a:gd name="connsiteX7" fmla="*/ 15280 w 570269"/>
                      <a:gd name="connsiteY7" fmla="*/ 320675 h 1132205"/>
                      <a:gd name="connsiteX8" fmla="*/ 17185 w 570269"/>
                      <a:gd name="connsiteY8" fmla="*/ 332740 h 1132205"/>
                      <a:gd name="connsiteX9" fmla="*/ 19090 w 570269"/>
                      <a:gd name="connsiteY9" fmla="*/ 346710 h 1132205"/>
                      <a:gd name="connsiteX10" fmla="*/ 20995 w 570269"/>
                      <a:gd name="connsiteY10" fmla="*/ 358775 h 1132205"/>
                      <a:gd name="connsiteX11" fmla="*/ 23535 w 570269"/>
                      <a:gd name="connsiteY11" fmla="*/ 373380 h 1132205"/>
                      <a:gd name="connsiteX12" fmla="*/ 26710 w 570269"/>
                      <a:gd name="connsiteY12" fmla="*/ 390525 h 1132205"/>
                      <a:gd name="connsiteX13" fmla="*/ 29885 w 570269"/>
                      <a:gd name="connsiteY13" fmla="*/ 407035 h 1132205"/>
                      <a:gd name="connsiteX14" fmla="*/ 32425 w 570269"/>
                      <a:gd name="connsiteY14" fmla="*/ 420370 h 1132205"/>
                      <a:gd name="connsiteX15" fmla="*/ 35600 w 570269"/>
                      <a:gd name="connsiteY15" fmla="*/ 434975 h 1132205"/>
                      <a:gd name="connsiteX16" fmla="*/ 38140 w 570269"/>
                      <a:gd name="connsiteY16" fmla="*/ 447675 h 1132205"/>
                      <a:gd name="connsiteX17" fmla="*/ 43855 w 570269"/>
                      <a:gd name="connsiteY17" fmla="*/ 471805 h 1132205"/>
                      <a:gd name="connsiteX18" fmla="*/ 47030 w 570269"/>
                      <a:gd name="connsiteY18" fmla="*/ 485140 h 1132205"/>
                      <a:gd name="connsiteX19" fmla="*/ 50840 w 570269"/>
                      <a:gd name="connsiteY19" fmla="*/ 500380 h 1132205"/>
                      <a:gd name="connsiteX20" fmla="*/ 54650 w 570269"/>
                      <a:gd name="connsiteY20" fmla="*/ 514350 h 1132205"/>
                      <a:gd name="connsiteX21" fmla="*/ 60365 w 570269"/>
                      <a:gd name="connsiteY21" fmla="*/ 534035 h 1132205"/>
                      <a:gd name="connsiteX22" fmla="*/ 66080 w 570269"/>
                      <a:gd name="connsiteY22" fmla="*/ 552450 h 1132205"/>
                      <a:gd name="connsiteX23" fmla="*/ 71160 w 570269"/>
                      <a:gd name="connsiteY23" fmla="*/ 568960 h 1132205"/>
                      <a:gd name="connsiteX24" fmla="*/ 75605 w 570269"/>
                      <a:gd name="connsiteY24" fmla="*/ 582930 h 1132205"/>
                      <a:gd name="connsiteX25" fmla="*/ 81320 w 570269"/>
                      <a:gd name="connsiteY25" fmla="*/ 599440 h 1132205"/>
                      <a:gd name="connsiteX26" fmla="*/ 87670 w 570269"/>
                      <a:gd name="connsiteY26" fmla="*/ 617855 h 1132205"/>
                      <a:gd name="connsiteX27" fmla="*/ 95290 w 570269"/>
                      <a:gd name="connsiteY27" fmla="*/ 638175 h 1132205"/>
                      <a:gd name="connsiteX28" fmla="*/ 101005 w 570269"/>
                      <a:gd name="connsiteY28" fmla="*/ 652145 h 1132205"/>
                      <a:gd name="connsiteX29" fmla="*/ 107355 w 570269"/>
                      <a:gd name="connsiteY29" fmla="*/ 668020 h 1132205"/>
                      <a:gd name="connsiteX30" fmla="*/ 113070 w 570269"/>
                      <a:gd name="connsiteY30" fmla="*/ 681990 h 1132205"/>
                      <a:gd name="connsiteX31" fmla="*/ 124500 w 570269"/>
                      <a:gd name="connsiteY31" fmla="*/ 708025 h 1132205"/>
                      <a:gd name="connsiteX32" fmla="*/ 130850 w 570269"/>
                      <a:gd name="connsiteY32" fmla="*/ 721360 h 1132205"/>
                      <a:gd name="connsiteX33" fmla="*/ 139105 w 570269"/>
                      <a:gd name="connsiteY33" fmla="*/ 737870 h 1132205"/>
                      <a:gd name="connsiteX34" fmla="*/ 146090 w 570269"/>
                      <a:gd name="connsiteY34" fmla="*/ 751205 h 1132205"/>
                      <a:gd name="connsiteX35" fmla="*/ 156885 w 570269"/>
                      <a:gd name="connsiteY35" fmla="*/ 771525 h 1132205"/>
                      <a:gd name="connsiteX36" fmla="*/ 165775 w 570269"/>
                      <a:gd name="connsiteY36" fmla="*/ 787400 h 1132205"/>
                      <a:gd name="connsiteX37" fmla="*/ 176570 w 570269"/>
                      <a:gd name="connsiteY37" fmla="*/ 805815 h 1132205"/>
                      <a:gd name="connsiteX38" fmla="*/ 184190 w 570269"/>
                      <a:gd name="connsiteY38" fmla="*/ 818515 h 1132205"/>
                      <a:gd name="connsiteX39" fmla="*/ 195620 w 570269"/>
                      <a:gd name="connsiteY39" fmla="*/ 836295 h 1132205"/>
                      <a:gd name="connsiteX40" fmla="*/ 202605 w 570269"/>
                      <a:gd name="connsiteY40" fmla="*/ 847090 h 1132205"/>
                      <a:gd name="connsiteX41" fmla="*/ 220385 w 570269"/>
                      <a:gd name="connsiteY41" fmla="*/ 872490 h 1132205"/>
                      <a:gd name="connsiteX42" fmla="*/ 228640 w 570269"/>
                      <a:gd name="connsiteY42" fmla="*/ 883285 h 1132205"/>
                      <a:gd name="connsiteX43" fmla="*/ 243880 w 570269"/>
                      <a:gd name="connsiteY43" fmla="*/ 902970 h 1132205"/>
                      <a:gd name="connsiteX44" fmla="*/ 248960 w 570269"/>
                      <a:gd name="connsiteY44" fmla="*/ 909320 h 1132205"/>
                      <a:gd name="connsiteX45" fmla="*/ 269915 w 570269"/>
                      <a:gd name="connsiteY45" fmla="*/ 934085 h 1132205"/>
                      <a:gd name="connsiteX46" fmla="*/ 275630 w 570269"/>
                      <a:gd name="connsiteY46" fmla="*/ 940435 h 1132205"/>
                      <a:gd name="connsiteX47" fmla="*/ 297855 w 570269"/>
                      <a:gd name="connsiteY47" fmla="*/ 964565 h 1132205"/>
                      <a:gd name="connsiteX48" fmla="*/ 302935 w 570269"/>
                      <a:gd name="connsiteY48" fmla="*/ 969645 h 1132205"/>
                      <a:gd name="connsiteX49" fmla="*/ 325795 w 570269"/>
                      <a:gd name="connsiteY49" fmla="*/ 991870 h 1132205"/>
                      <a:gd name="connsiteX50" fmla="*/ 329605 w 570269"/>
                      <a:gd name="connsiteY50" fmla="*/ 995045 h 1132205"/>
                      <a:gd name="connsiteX51" fmla="*/ 355640 w 570269"/>
                      <a:gd name="connsiteY51" fmla="*/ 1017905 h 1132205"/>
                      <a:gd name="connsiteX52" fmla="*/ 362625 w 570269"/>
                      <a:gd name="connsiteY52" fmla="*/ 1023620 h 1132205"/>
                      <a:gd name="connsiteX53" fmla="*/ 389295 w 570269"/>
                      <a:gd name="connsiteY53" fmla="*/ 1044575 h 1132205"/>
                      <a:gd name="connsiteX54" fmla="*/ 395645 w 570269"/>
                      <a:gd name="connsiteY54" fmla="*/ 1049655 h 1132205"/>
                      <a:gd name="connsiteX55" fmla="*/ 422950 w 570269"/>
                      <a:gd name="connsiteY55" fmla="*/ 1068705 h 1132205"/>
                      <a:gd name="connsiteX56" fmla="*/ 426760 w 570269"/>
                      <a:gd name="connsiteY56" fmla="*/ 1071245 h 1132205"/>
                      <a:gd name="connsiteX57" fmla="*/ 457875 w 570269"/>
                      <a:gd name="connsiteY57" fmla="*/ 1090295 h 1132205"/>
                      <a:gd name="connsiteX58" fmla="*/ 465495 w 570269"/>
                      <a:gd name="connsiteY58" fmla="*/ 1094740 h 1132205"/>
                      <a:gd name="connsiteX59" fmla="*/ 497245 w 570269"/>
                      <a:gd name="connsiteY59" fmla="*/ 1111885 h 1132205"/>
                      <a:gd name="connsiteX60" fmla="*/ 504230 w 570269"/>
                      <a:gd name="connsiteY60" fmla="*/ 1115695 h 1132205"/>
                      <a:gd name="connsiteX61" fmla="*/ 539790 w 570269"/>
                      <a:gd name="connsiteY61" fmla="*/ 1132205 h 1132205"/>
                      <a:gd name="connsiteX62" fmla="*/ 530265 w 570269"/>
                      <a:gd name="connsiteY62" fmla="*/ 1014730 h 1132205"/>
                      <a:gd name="connsiteX63" fmla="*/ 530265 w 570269"/>
                      <a:gd name="connsiteY63" fmla="*/ 1014730 h 1132205"/>
                      <a:gd name="connsiteX64" fmla="*/ 550585 w 570269"/>
                      <a:gd name="connsiteY64" fmla="*/ 1005840 h 1132205"/>
                      <a:gd name="connsiteX65" fmla="*/ 554395 w 570269"/>
                      <a:gd name="connsiteY65" fmla="*/ 1004570 h 1132205"/>
                      <a:gd name="connsiteX66" fmla="*/ 570270 w 570269"/>
                      <a:gd name="connsiteY66" fmla="*/ 998220 h 1132205"/>
                      <a:gd name="connsiteX67" fmla="*/ 274360 w 570269"/>
                      <a:gd name="connsiteY67" fmla="*/ 0 h 1132205"/>
                      <a:gd name="connsiteX68" fmla="*/ 40 w 570269"/>
                      <a:gd name="connsiteY68" fmla="*/ 114300 h 1132205"/>
                      <a:gd name="connsiteX69" fmla="*/ 3215 w 570269"/>
                      <a:gd name="connsiteY69" fmla="*/ 205105 h 1132205"/>
                      <a:gd name="connsiteX70" fmla="*/ 4485 w 570269"/>
                      <a:gd name="connsiteY70" fmla="*/ 222885 h 1132205"/>
                      <a:gd name="connsiteX71" fmla="*/ 5120 w 570269"/>
                      <a:gd name="connsiteY71" fmla="*/ 229870 h 1132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570269" h="1132205">
                        <a:moveTo>
                          <a:pt x="5120" y="229870"/>
                        </a:moveTo>
                        <a:cubicBezTo>
                          <a:pt x="5755" y="234315"/>
                          <a:pt x="5755" y="238760"/>
                          <a:pt x="6390" y="243205"/>
                        </a:cubicBezTo>
                        <a:cubicBezTo>
                          <a:pt x="6390" y="245745"/>
                          <a:pt x="7025" y="248285"/>
                          <a:pt x="7025" y="250190"/>
                        </a:cubicBezTo>
                        <a:cubicBezTo>
                          <a:pt x="7660" y="256540"/>
                          <a:pt x="8295" y="262890"/>
                          <a:pt x="8930" y="269240"/>
                        </a:cubicBezTo>
                        <a:cubicBezTo>
                          <a:pt x="9565" y="272415"/>
                          <a:pt x="9565" y="275590"/>
                          <a:pt x="10200" y="278765"/>
                        </a:cubicBezTo>
                        <a:cubicBezTo>
                          <a:pt x="10835" y="283210"/>
                          <a:pt x="11470" y="287020"/>
                          <a:pt x="11470" y="291465"/>
                        </a:cubicBezTo>
                        <a:cubicBezTo>
                          <a:pt x="12105" y="294640"/>
                          <a:pt x="12105" y="298450"/>
                          <a:pt x="12740" y="301625"/>
                        </a:cubicBezTo>
                        <a:cubicBezTo>
                          <a:pt x="13375" y="307975"/>
                          <a:pt x="14645" y="314325"/>
                          <a:pt x="15280" y="320675"/>
                        </a:cubicBezTo>
                        <a:cubicBezTo>
                          <a:pt x="15915" y="324485"/>
                          <a:pt x="16550" y="328930"/>
                          <a:pt x="17185" y="332740"/>
                        </a:cubicBezTo>
                        <a:cubicBezTo>
                          <a:pt x="17820" y="337185"/>
                          <a:pt x="18455" y="341630"/>
                          <a:pt x="19090" y="346710"/>
                        </a:cubicBezTo>
                        <a:cubicBezTo>
                          <a:pt x="19725" y="350520"/>
                          <a:pt x="20360" y="354965"/>
                          <a:pt x="20995" y="358775"/>
                        </a:cubicBezTo>
                        <a:cubicBezTo>
                          <a:pt x="21630" y="363855"/>
                          <a:pt x="22900" y="368300"/>
                          <a:pt x="23535" y="373380"/>
                        </a:cubicBezTo>
                        <a:cubicBezTo>
                          <a:pt x="24805" y="379095"/>
                          <a:pt x="25440" y="384810"/>
                          <a:pt x="26710" y="390525"/>
                        </a:cubicBezTo>
                        <a:cubicBezTo>
                          <a:pt x="27980" y="396240"/>
                          <a:pt x="28615" y="401320"/>
                          <a:pt x="29885" y="407035"/>
                        </a:cubicBezTo>
                        <a:cubicBezTo>
                          <a:pt x="30520" y="411480"/>
                          <a:pt x="31790" y="415925"/>
                          <a:pt x="32425" y="420370"/>
                        </a:cubicBezTo>
                        <a:cubicBezTo>
                          <a:pt x="33695" y="425450"/>
                          <a:pt x="34330" y="429895"/>
                          <a:pt x="35600" y="434975"/>
                        </a:cubicBezTo>
                        <a:cubicBezTo>
                          <a:pt x="36235" y="439420"/>
                          <a:pt x="37505" y="443865"/>
                          <a:pt x="38140" y="447675"/>
                        </a:cubicBezTo>
                        <a:cubicBezTo>
                          <a:pt x="40045" y="455930"/>
                          <a:pt x="41950" y="463550"/>
                          <a:pt x="43855" y="471805"/>
                        </a:cubicBezTo>
                        <a:cubicBezTo>
                          <a:pt x="45125" y="476250"/>
                          <a:pt x="45760" y="480695"/>
                          <a:pt x="47030" y="485140"/>
                        </a:cubicBezTo>
                        <a:cubicBezTo>
                          <a:pt x="48300" y="490220"/>
                          <a:pt x="49570" y="495300"/>
                          <a:pt x="50840" y="500380"/>
                        </a:cubicBezTo>
                        <a:cubicBezTo>
                          <a:pt x="52110" y="504825"/>
                          <a:pt x="53380" y="509905"/>
                          <a:pt x="54650" y="514350"/>
                        </a:cubicBezTo>
                        <a:cubicBezTo>
                          <a:pt x="56555" y="520700"/>
                          <a:pt x="58460" y="527050"/>
                          <a:pt x="60365" y="534035"/>
                        </a:cubicBezTo>
                        <a:cubicBezTo>
                          <a:pt x="62270" y="540385"/>
                          <a:pt x="64175" y="546100"/>
                          <a:pt x="66080" y="552450"/>
                        </a:cubicBezTo>
                        <a:cubicBezTo>
                          <a:pt x="67985" y="558165"/>
                          <a:pt x="69255" y="563245"/>
                          <a:pt x="71160" y="568960"/>
                        </a:cubicBezTo>
                        <a:cubicBezTo>
                          <a:pt x="72430" y="573405"/>
                          <a:pt x="74335" y="578485"/>
                          <a:pt x="75605" y="582930"/>
                        </a:cubicBezTo>
                        <a:cubicBezTo>
                          <a:pt x="77510" y="588645"/>
                          <a:pt x="79415" y="593725"/>
                          <a:pt x="81320" y="599440"/>
                        </a:cubicBezTo>
                        <a:cubicBezTo>
                          <a:pt x="83225" y="605790"/>
                          <a:pt x="85765" y="611505"/>
                          <a:pt x="87670" y="617855"/>
                        </a:cubicBezTo>
                        <a:cubicBezTo>
                          <a:pt x="90210" y="624840"/>
                          <a:pt x="92750" y="631190"/>
                          <a:pt x="95290" y="638175"/>
                        </a:cubicBezTo>
                        <a:cubicBezTo>
                          <a:pt x="97195" y="642620"/>
                          <a:pt x="99100" y="647700"/>
                          <a:pt x="101005" y="652145"/>
                        </a:cubicBezTo>
                        <a:cubicBezTo>
                          <a:pt x="102910" y="657225"/>
                          <a:pt x="105450" y="662940"/>
                          <a:pt x="107355" y="668020"/>
                        </a:cubicBezTo>
                        <a:cubicBezTo>
                          <a:pt x="109260" y="672465"/>
                          <a:pt x="111165" y="676910"/>
                          <a:pt x="113070" y="681990"/>
                        </a:cubicBezTo>
                        <a:cubicBezTo>
                          <a:pt x="116880" y="690880"/>
                          <a:pt x="120690" y="699135"/>
                          <a:pt x="124500" y="708025"/>
                        </a:cubicBezTo>
                        <a:cubicBezTo>
                          <a:pt x="126405" y="712470"/>
                          <a:pt x="128310" y="716915"/>
                          <a:pt x="130850" y="721360"/>
                        </a:cubicBezTo>
                        <a:cubicBezTo>
                          <a:pt x="133390" y="727075"/>
                          <a:pt x="135930" y="732790"/>
                          <a:pt x="139105" y="737870"/>
                        </a:cubicBezTo>
                        <a:cubicBezTo>
                          <a:pt x="141010" y="742315"/>
                          <a:pt x="143550" y="746760"/>
                          <a:pt x="146090" y="751205"/>
                        </a:cubicBezTo>
                        <a:cubicBezTo>
                          <a:pt x="149900" y="758190"/>
                          <a:pt x="153075" y="765175"/>
                          <a:pt x="156885" y="771525"/>
                        </a:cubicBezTo>
                        <a:cubicBezTo>
                          <a:pt x="160060" y="776605"/>
                          <a:pt x="162600" y="782320"/>
                          <a:pt x="165775" y="787400"/>
                        </a:cubicBezTo>
                        <a:cubicBezTo>
                          <a:pt x="169585" y="793750"/>
                          <a:pt x="172760" y="799465"/>
                          <a:pt x="176570" y="805815"/>
                        </a:cubicBezTo>
                        <a:cubicBezTo>
                          <a:pt x="179110" y="810260"/>
                          <a:pt x="181650" y="814070"/>
                          <a:pt x="184190" y="818515"/>
                        </a:cubicBezTo>
                        <a:cubicBezTo>
                          <a:pt x="188000" y="824230"/>
                          <a:pt x="191810" y="830580"/>
                          <a:pt x="195620" y="836295"/>
                        </a:cubicBezTo>
                        <a:cubicBezTo>
                          <a:pt x="198160" y="840105"/>
                          <a:pt x="200065" y="843280"/>
                          <a:pt x="202605" y="847090"/>
                        </a:cubicBezTo>
                        <a:cubicBezTo>
                          <a:pt x="208320" y="855345"/>
                          <a:pt x="214035" y="864235"/>
                          <a:pt x="220385" y="872490"/>
                        </a:cubicBezTo>
                        <a:cubicBezTo>
                          <a:pt x="222925" y="876300"/>
                          <a:pt x="225465" y="879475"/>
                          <a:pt x="228640" y="883285"/>
                        </a:cubicBezTo>
                        <a:cubicBezTo>
                          <a:pt x="233720" y="889635"/>
                          <a:pt x="238800" y="896620"/>
                          <a:pt x="243880" y="902970"/>
                        </a:cubicBezTo>
                        <a:cubicBezTo>
                          <a:pt x="245785" y="904875"/>
                          <a:pt x="247055" y="907415"/>
                          <a:pt x="248960" y="909320"/>
                        </a:cubicBezTo>
                        <a:cubicBezTo>
                          <a:pt x="255945" y="917575"/>
                          <a:pt x="262930" y="925830"/>
                          <a:pt x="269915" y="934085"/>
                        </a:cubicBezTo>
                        <a:cubicBezTo>
                          <a:pt x="271820" y="935990"/>
                          <a:pt x="273725" y="938530"/>
                          <a:pt x="275630" y="940435"/>
                        </a:cubicBezTo>
                        <a:cubicBezTo>
                          <a:pt x="283250" y="948690"/>
                          <a:pt x="290235" y="956945"/>
                          <a:pt x="297855" y="964565"/>
                        </a:cubicBezTo>
                        <a:cubicBezTo>
                          <a:pt x="299760" y="966470"/>
                          <a:pt x="301030" y="967740"/>
                          <a:pt x="302935" y="969645"/>
                        </a:cubicBezTo>
                        <a:cubicBezTo>
                          <a:pt x="310555" y="977265"/>
                          <a:pt x="318175" y="984250"/>
                          <a:pt x="325795" y="991870"/>
                        </a:cubicBezTo>
                        <a:cubicBezTo>
                          <a:pt x="327065" y="993140"/>
                          <a:pt x="328335" y="994410"/>
                          <a:pt x="329605" y="995045"/>
                        </a:cubicBezTo>
                        <a:cubicBezTo>
                          <a:pt x="337860" y="1002665"/>
                          <a:pt x="346750" y="1010285"/>
                          <a:pt x="355640" y="1017905"/>
                        </a:cubicBezTo>
                        <a:cubicBezTo>
                          <a:pt x="357545" y="1019810"/>
                          <a:pt x="360085" y="1021715"/>
                          <a:pt x="362625" y="1023620"/>
                        </a:cubicBezTo>
                        <a:cubicBezTo>
                          <a:pt x="371515" y="1030605"/>
                          <a:pt x="380405" y="1037590"/>
                          <a:pt x="389295" y="1044575"/>
                        </a:cubicBezTo>
                        <a:cubicBezTo>
                          <a:pt x="391200" y="1046480"/>
                          <a:pt x="393740" y="1047750"/>
                          <a:pt x="395645" y="1049655"/>
                        </a:cubicBezTo>
                        <a:cubicBezTo>
                          <a:pt x="404535" y="1056005"/>
                          <a:pt x="413425" y="1062355"/>
                          <a:pt x="422950" y="1068705"/>
                        </a:cubicBezTo>
                        <a:cubicBezTo>
                          <a:pt x="424220" y="1069340"/>
                          <a:pt x="425490" y="1070610"/>
                          <a:pt x="426760" y="1071245"/>
                        </a:cubicBezTo>
                        <a:cubicBezTo>
                          <a:pt x="436920" y="1077595"/>
                          <a:pt x="447080" y="1083945"/>
                          <a:pt x="457875" y="1090295"/>
                        </a:cubicBezTo>
                        <a:cubicBezTo>
                          <a:pt x="460415" y="1091565"/>
                          <a:pt x="462955" y="1093470"/>
                          <a:pt x="465495" y="1094740"/>
                        </a:cubicBezTo>
                        <a:cubicBezTo>
                          <a:pt x="475655" y="1100455"/>
                          <a:pt x="486450" y="1106170"/>
                          <a:pt x="497245" y="1111885"/>
                        </a:cubicBezTo>
                        <a:cubicBezTo>
                          <a:pt x="499785" y="1113155"/>
                          <a:pt x="502325" y="1114425"/>
                          <a:pt x="504230" y="1115695"/>
                        </a:cubicBezTo>
                        <a:cubicBezTo>
                          <a:pt x="515660" y="1121410"/>
                          <a:pt x="527725" y="1127125"/>
                          <a:pt x="539790" y="1132205"/>
                        </a:cubicBezTo>
                        <a:cubicBezTo>
                          <a:pt x="532805" y="1062990"/>
                          <a:pt x="530265" y="1014730"/>
                          <a:pt x="530265" y="1014730"/>
                        </a:cubicBezTo>
                        <a:cubicBezTo>
                          <a:pt x="530265" y="1014730"/>
                          <a:pt x="530265" y="1014730"/>
                          <a:pt x="530265" y="1014730"/>
                        </a:cubicBezTo>
                        <a:cubicBezTo>
                          <a:pt x="537250" y="1011555"/>
                          <a:pt x="543600" y="1009015"/>
                          <a:pt x="550585" y="1005840"/>
                        </a:cubicBezTo>
                        <a:cubicBezTo>
                          <a:pt x="551855" y="1005205"/>
                          <a:pt x="553125" y="1004570"/>
                          <a:pt x="554395" y="1004570"/>
                        </a:cubicBezTo>
                        <a:cubicBezTo>
                          <a:pt x="559475" y="1002665"/>
                          <a:pt x="565190" y="1000760"/>
                          <a:pt x="570270" y="998220"/>
                        </a:cubicBezTo>
                        <a:cubicBezTo>
                          <a:pt x="328970" y="699135"/>
                          <a:pt x="281345" y="240030"/>
                          <a:pt x="274360" y="0"/>
                        </a:cubicBezTo>
                        <a:cubicBezTo>
                          <a:pt x="92115" y="69850"/>
                          <a:pt x="40" y="114300"/>
                          <a:pt x="40" y="114300"/>
                        </a:cubicBezTo>
                        <a:cubicBezTo>
                          <a:pt x="40" y="114300"/>
                          <a:pt x="-595" y="148590"/>
                          <a:pt x="3215" y="205105"/>
                        </a:cubicBezTo>
                        <a:cubicBezTo>
                          <a:pt x="3850" y="210820"/>
                          <a:pt x="3850" y="216535"/>
                          <a:pt x="4485" y="222885"/>
                        </a:cubicBezTo>
                        <a:cubicBezTo>
                          <a:pt x="4485" y="225425"/>
                          <a:pt x="5120" y="227330"/>
                          <a:pt x="5120" y="229870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9" name="任意形状 698"/>
                  <p:cNvSpPr/>
                  <p:nvPr/>
                </p:nvSpPr>
                <p:spPr>
                  <a:xfrm>
                    <a:off x="-255904" y="4286884"/>
                    <a:ext cx="1523365" cy="3235989"/>
                  </a:xfrm>
                  <a:custGeom>
                    <a:avLst/>
                    <a:gdLst>
                      <a:gd name="connsiteX0" fmla="*/ 216535 w 1523365"/>
                      <a:gd name="connsiteY0" fmla="*/ 1976120 h 3235989"/>
                      <a:gd name="connsiteX1" fmla="*/ 779145 w 1523365"/>
                      <a:gd name="connsiteY1" fmla="*/ 3123565 h 3235989"/>
                      <a:gd name="connsiteX2" fmla="*/ 779145 w 1523365"/>
                      <a:gd name="connsiteY2" fmla="*/ 3123565 h 3235989"/>
                      <a:gd name="connsiteX3" fmla="*/ 779145 w 1523365"/>
                      <a:gd name="connsiteY3" fmla="*/ 3123565 h 3235989"/>
                      <a:gd name="connsiteX4" fmla="*/ 887095 w 1523365"/>
                      <a:gd name="connsiteY4" fmla="*/ 3174365 h 3235989"/>
                      <a:gd name="connsiteX5" fmla="*/ 1058545 w 1523365"/>
                      <a:gd name="connsiteY5" fmla="*/ 3220085 h 3235989"/>
                      <a:gd name="connsiteX6" fmla="*/ 1058545 w 1523365"/>
                      <a:gd name="connsiteY6" fmla="*/ 3220085 h 3235989"/>
                      <a:gd name="connsiteX7" fmla="*/ 1523365 w 1523365"/>
                      <a:gd name="connsiteY7" fmla="*/ 3217546 h 3235989"/>
                      <a:gd name="connsiteX8" fmla="*/ 381000 w 1523365"/>
                      <a:gd name="connsiteY8" fmla="*/ 686435 h 3235989"/>
                      <a:gd name="connsiteX9" fmla="*/ 374650 w 1523365"/>
                      <a:gd name="connsiteY9" fmla="*/ 678180 h 3235989"/>
                      <a:gd name="connsiteX10" fmla="*/ 366395 w 1523365"/>
                      <a:gd name="connsiteY10" fmla="*/ 667385 h 3235989"/>
                      <a:gd name="connsiteX11" fmla="*/ 348615 w 1523365"/>
                      <a:gd name="connsiteY11" fmla="*/ 641985 h 3235989"/>
                      <a:gd name="connsiteX12" fmla="*/ 341630 w 1523365"/>
                      <a:gd name="connsiteY12" fmla="*/ 631190 h 3235989"/>
                      <a:gd name="connsiteX13" fmla="*/ 330200 w 1523365"/>
                      <a:gd name="connsiteY13" fmla="*/ 613410 h 3235989"/>
                      <a:gd name="connsiteX14" fmla="*/ 322580 w 1523365"/>
                      <a:gd name="connsiteY14" fmla="*/ 600710 h 3235989"/>
                      <a:gd name="connsiteX15" fmla="*/ 311785 w 1523365"/>
                      <a:gd name="connsiteY15" fmla="*/ 582295 h 3235989"/>
                      <a:gd name="connsiteX16" fmla="*/ 302895 w 1523365"/>
                      <a:gd name="connsiteY16" fmla="*/ 566420 h 3235989"/>
                      <a:gd name="connsiteX17" fmla="*/ 292100 w 1523365"/>
                      <a:gd name="connsiteY17" fmla="*/ 546100 h 3235989"/>
                      <a:gd name="connsiteX18" fmla="*/ 285115 w 1523365"/>
                      <a:gd name="connsiteY18" fmla="*/ 532765 h 3235989"/>
                      <a:gd name="connsiteX19" fmla="*/ 276860 w 1523365"/>
                      <a:gd name="connsiteY19" fmla="*/ 516255 h 3235989"/>
                      <a:gd name="connsiteX20" fmla="*/ 270510 w 1523365"/>
                      <a:gd name="connsiteY20" fmla="*/ 502920 h 3235989"/>
                      <a:gd name="connsiteX21" fmla="*/ 259080 w 1523365"/>
                      <a:gd name="connsiteY21" fmla="*/ 476885 h 3235989"/>
                      <a:gd name="connsiteX22" fmla="*/ 253365 w 1523365"/>
                      <a:gd name="connsiteY22" fmla="*/ 462915 h 3235989"/>
                      <a:gd name="connsiteX23" fmla="*/ 247015 w 1523365"/>
                      <a:gd name="connsiteY23" fmla="*/ 447040 h 3235989"/>
                      <a:gd name="connsiteX24" fmla="*/ 241300 w 1523365"/>
                      <a:gd name="connsiteY24" fmla="*/ 433070 h 3235989"/>
                      <a:gd name="connsiteX25" fmla="*/ 233680 w 1523365"/>
                      <a:gd name="connsiteY25" fmla="*/ 412750 h 3235989"/>
                      <a:gd name="connsiteX26" fmla="*/ 227330 w 1523365"/>
                      <a:gd name="connsiteY26" fmla="*/ 394335 h 3235989"/>
                      <a:gd name="connsiteX27" fmla="*/ 221615 w 1523365"/>
                      <a:gd name="connsiteY27" fmla="*/ 377825 h 3235989"/>
                      <a:gd name="connsiteX28" fmla="*/ 217170 w 1523365"/>
                      <a:gd name="connsiteY28" fmla="*/ 363855 h 3235989"/>
                      <a:gd name="connsiteX29" fmla="*/ 212090 w 1523365"/>
                      <a:gd name="connsiteY29" fmla="*/ 347345 h 3235989"/>
                      <a:gd name="connsiteX30" fmla="*/ 206375 w 1523365"/>
                      <a:gd name="connsiteY30" fmla="*/ 328930 h 3235989"/>
                      <a:gd name="connsiteX31" fmla="*/ 200660 w 1523365"/>
                      <a:gd name="connsiteY31" fmla="*/ 309245 h 3235989"/>
                      <a:gd name="connsiteX32" fmla="*/ 196850 w 1523365"/>
                      <a:gd name="connsiteY32" fmla="*/ 295275 h 3235989"/>
                      <a:gd name="connsiteX33" fmla="*/ 193040 w 1523365"/>
                      <a:gd name="connsiteY33" fmla="*/ 280035 h 3235989"/>
                      <a:gd name="connsiteX34" fmla="*/ 189865 w 1523365"/>
                      <a:gd name="connsiteY34" fmla="*/ 266700 h 3235989"/>
                      <a:gd name="connsiteX35" fmla="*/ 184150 w 1523365"/>
                      <a:gd name="connsiteY35" fmla="*/ 242570 h 3235989"/>
                      <a:gd name="connsiteX36" fmla="*/ 181610 w 1523365"/>
                      <a:gd name="connsiteY36" fmla="*/ 229870 h 3235989"/>
                      <a:gd name="connsiteX37" fmla="*/ 178435 w 1523365"/>
                      <a:gd name="connsiteY37" fmla="*/ 215265 h 3235989"/>
                      <a:gd name="connsiteX38" fmla="*/ 175895 w 1523365"/>
                      <a:gd name="connsiteY38" fmla="*/ 201930 h 3235989"/>
                      <a:gd name="connsiteX39" fmla="*/ 172720 w 1523365"/>
                      <a:gd name="connsiteY39" fmla="*/ 185420 h 3235989"/>
                      <a:gd name="connsiteX40" fmla="*/ 169545 w 1523365"/>
                      <a:gd name="connsiteY40" fmla="*/ 168275 h 3235989"/>
                      <a:gd name="connsiteX41" fmla="*/ 167005 w 1523365"/>
                      <a:gd name="connsiteY41" fmla="*/ 153670 h 3235989"/>
                      <a:gd name="connsiteX42" fmla="*/ 165100 w 1523365"/>
                      <a:gd name="connsiteY42" fmla="*/ 141605 h 3235989"/>
                      <a:gd name="connsiteX43" fmla="*/ 163195 w 1523365"/>
                      <a:gd name="connsiteY43" fmla="*/ 127635 h 3235989"/>
                      <a:gd name="connsiteX44" fmla="*/ 161290 w 1523365"/>
                      <a:gd name="connsiteY44" fmla="*/ 115570 h 3235989"/>
                      <a:gd name="connsiteX45" fmla="*/ 158750 w 1523365"/>
                      <a:gd name="connsiteY45" fmla="*/ 96520 h 3235989"/>
                      <a:gd name="connsiteX46" fmla="*/ 157480 w 1523365"/>
                      <a:gd name="connsiteY46" fmla="*/ 86360 h 3235989"/>
                      <a:gd name="connsiteX47" fmla="*/ 156210 w 1523365"/>
                      <a:gd name="connsiteY47" fmla="*/ 73660 h 3235989"/>
                      <a:gd name="connsiteX48" fmla="*/ 154940 w 1523365"/>
                      <a:gd name="connsiteY48" fmla="*/ 64135 h 3235989"/>
                      <a:gd name="connsiteX49" fmla="*/ 153035 w 1523365"/>
                      <a:gd name="connsiteY49" fmla="*/ 45085 h 3235989"/>
                      <a:gd name="connsiteX50" fmla="*/ 152400 w 1523365"/>
                      <a:gd name="connsiteY50" fmla="*/ 38100 h 3235989"/>
                      <a:gd name="connsiteX51" fmla="*/ 151130 w 1523365"/>
                      <a:gd name="connsiteY51" fmla="*/ 24765 h 3235989"/>
                      <a:gd name="connsiteX52" fmla="*/ 150495 w 1523365"/>
                      <a:gd name="connsiteY52" fmla="*/ 17780 h 3235989"/>
                      <a:gd name="connsiteX53" fmla="*/ 149225 w 1523365"/>
                      <a:gd name="connsiteY53" fmla="*/ 0 h 3235989"/>
                      <a:gd name="connsiteX54" fmla="*/ 0 w 1523365"/>
                      <a:gd name="connsiteY54" fmla="*/ 72390 h 3235989"/>
                      <a:gd name="connsiteX55" fmla="*/ 56515 w 1523365"/>
                      <a:gd name="connsiteY55" fmla="*/ 659765 h 3235989"/>
                      <a:gd name="connsiteX56" fmla="*/ 61595 w 1523365"/>
                      <a:gd name="connsiteY56" fmla="*/ 707390 h 3235989"/>
                      <a:gd name="connsiteX57" fmla="*/ 169545 w 1523365"/>
                      <a:gd name="connsiteY57" fmla="*/ 1674495 h 3235989"/>
                      <a:gd name="connsiteX58" fmla="*/ 192405 w 1523365"/>
                      <a:gd name="connsiteY58" fmla="*/ 1829435 h 3235989"/>
                      <a:gd name="connsiteX59" fmla="*/ 216535 w 1523365"/>
                      <a:gd name="connsiteY59" fmla="*/ 1976120 h 3235989"/>
                      <a:gd name="connsiteX60" fmla="*/ 216535 w 1523365"/>
                      <a:gd name="connsiteY60" fmla="*/ 1976120 h 3235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1523365" h="3235989">
                        <a:moveTo>
                          <a:pt x="216535" y="1976120"/>
                        </a:moveTo>
                        <a:cubicBezTo>
                          <a:pt x="321310" y="2571750"/>
                          <a:pt x="474980" y="2949575"/>
                          <a:pt x="779145" y="3123565"/>
                        </a:cubicBezTo>
                        <a:lnTo>
                          <a:pt x="779145" y="3123565"/>
                        </a:lnTo>
                        <a:lnTo>
                          <a:pt x="779145" y="3123565"/>
                        </a:lnTo>
                        <a:cubicBezTo>
                          <a:pt x="812800" y="3143250"/>
                          <a:pt x="848995" y="3159760"/>
                          <a:pt x="887095" y="3174365"/>
                        </a:cubicBezTo>
                        <a:cubicBezTo>
                          <a:pt x="940435" y="3194685"/>
                          <a:pt x="996950" y="3209925"/>
                          <a:pt x="1058545" y="3220085"/>
                        </a:cubicBezTo>
                        <a:cubicBezTo>
                          <a:pt x="1058545" y="3220085"/>
                          <a:pt x="1058545" y="3220085"/>
                          <a:pt x="1058545" y="3220085"/>
                        </a:cubicBezTo>
                        <a:cubicBezTo>
                          <a:pt x="1191895" y="3242310"/>
                          <a:pt x="1344930" y="3241040"/>
                          <a:pt x="1523365" y="3217546"/>
                        </a:cubicBezTo>
                        <a:cubicBezTo>
                          <a:pt x="525780" y="2922905"/>
                          <a:pt x="377825" y="1522095"/>
                          <a:pt x="381000" y="686435"/>
                        </a:cubicBezTo>
                        <a:cubicBezTo>
                          <a:pt x="379095" y="683895"/>
                          <a:pt x="377190" y="680720"/>
                          <a:pt x="374650" y="678180"/>
                        </a:cubicBezTo>
                        <a:cubicBezTo>
                          <a:pt x="372110" y="674370"/>
                          <a:pt x="369570" y="671195"/>
                          <a:pt x="366395" y="667385"/>
                        </a:cubicBezTo>
                        <a:cubicBezTo>
                          <a:pt x="360680" y="659130"/>
                          <a:pt x="354330" y="650240"/>
                          <a:pt x="348615" y="641985"/>
                        </a:cubicBezTo>
                        <a:cubicBezTo>
                          <a:pt x="346075" y="638175"/>
                          <a:pt x="344170" y="635000"/>
                          <a:pt x="341630" y="631190"/>
                        </a:cubicBezTo>
                        <a:cubicBezTo>
                          <a:pt x="337820" y="625475"/>
                          <a:pt x="334010" y="619125"/>
                          <a:pt x="330200" y="613410"/>
                        </a:cubicBezTo>
                        <a:cubicBezTo>
                          <a:pt x="327660" y="608965"/>
                          <a:pt x="325120" y="605155"/>
                          <a:pt x="322580" y="600710"/>
                        </a:cubicBezTo>
                        <a:cubicBezTo>
                          <a:pt x="318770" y="594360"/>
                          <a:pt x="315595" y="588645"/>
                          <a:pt x="311785" y="582295"/>
                        </a:cubicBezTo>
                        <a:cubicBezTo>
                          <a:pt x="308610" y="577215"/>
                          <a:pt x="306070" y="571500"/>
                          <a:pt x="302895" y="566420"/>
                        </a:cubicBezTo>
                        <a:cubicBezTo>
                          <a:pt x="299085" y="559435"/>
                          <a:pt x="295275" y="552450"/>
                          <a:pt x="292100" y="546100"/>
                        </a:cubicBezTo>
                        <a:cubicBezTo>
                          <a:pt x="289560" y="541655"/>
                          <a:pt x="287655" y="537210"/>
                          <a:pt x="285115" y="532765"/>
                        </a:cubicBezTo>
                        <a:cubicBezTo>
                          <a:pt x="282575" y="527050"/>
                          <a:pt x="279400" y="521970"/>
                          <a:pt x="276860" y="516255"/>
                        </a:cubicBezTo>
                        <a:cubicBezTo>
                          <a:pt x="274955" y="511810"/>
                          <a:pt x="272415" y="507365"/>
                          <a:pt x="270510" y="502920"/>
                        </a:cubicBezTo>
                        <a:cubicBezTo>
                          <a:pt x="266700" y="494030"/>
                          <a:pt x="262890" y="485775"/>
                          <a:pt x="259080" y="476885"/>
                        </a:cubicBezTo>
                        <a:cubicBezTo>
                          <a:pt x="257175" y="472440"/>
                          <a:pt x="255270" y="467995"/>
                          <a:pt x="253365" y="462915"/>
                        </a:cubicBezTo>
                        <a:cubicBezTo>
                          <a:pt x="250825" y="457835"/>
                          <a:pt x="248920" y="452120"/>
                          <a:pt x="247015" y="447040"/>
                        </a:cubicBezTo>
                        <a:cubicBezTo>
                          <a:pt x="245110" y="442595"/>
                          <a:pt x="243205" y="437515"/>
                          <a:pt x="241300" y="433070"/>
                        </a:cubicBezTo>
                        <a:cubicBezTo>
                          <a:pt x="238760" y="426085"/>
                          <a:pt x="236220" y="419735"/>
                          <a:pt x="233680" y="412750"/>
                        </a:cubicBezTo>
                        <a:cubicBezTo>
                          <a:pt x="231140" y="406400"/>
                          <a:pt x="229235" y="400685"/>
                          <a:pt x="227330" y="394335"/>
                        </a:cubicBezTo>
                        <a:cubicBezTo>
                          <a:pt x="225425" y="388620"/>
                          <a:pt x="223520" y="383540"/>
                          <a:pt x="221615" y="377825"/>
                        </a:cubicBezTo>
                        <a:cubicBezTo>
                          <a:pt x="220345" y="373380"/>
                          <a:pt x="218440" y="368300"/>
                          <a:pt x="217170" y="363855"/>
                        </a:cubicBezTo>
                        <a:cubicBezTo>
                          <a:pt x="215265" y="358140"/>
                          <a:pt x="213995" y="353060"/>
                          <a:pt x="212090" y="347345"/>
                        </a:cubicBezTo>
                        <a:cubicBezTo>
                          <a:pt x="210185" y="340995"/>
                          <a:pt x="208280" y="335280"/>
                          <a:pt x="206375" y="328930"/>
                        </a:cubicBezTo>
                        <a:cubicBezTo>
                          <a:pt x="204470" y="322580"/>
                          <a:pt x="202565" y="316230"/>
                          <a:pt x="200660" y="309245"/>
                        </a:cubicBezTo>
                        <a:cubicBezTo>
                          <a:pt x="199390" y="304800"/>
                          <a:pt x="198120" y="299720"/>
                          <a:pt x="196850" y="295275"/>
                        </a:cubicBezTo>
                        <a:cubicBezTo>
                          <a:pt x="195580" y="290195"/>
                          <a:pt x="194310" y="285115"/>
                          <a:pt x="193040" y="280035"/>
                        </a:cubicBezTo>
                        <a:cubicBezTo>
                          <a:pt x="191770" y="275590"/>
                          <a:pt x="190500" y="271145"/>
                          <a:pt x="189865" y="266700"/>
                        </a:cubicBezTo>
                        <a:cubicBezTo>
                          <a:pt x="187960" y="258445"/>
                          <a:pt x="186055" y="250190"/>
                          <a:pt x="184150" y="242570"/>
                        </a:cubicBezTo>
                        <a:cubicBezTo>
                          <a:pt x="182880" y="238125"/>
                          <a:pt x="182245" y="233680"/>
                          <a:pt x="181610" y="229870"/>
                        </a:cubicBezTo>
                        <a:cubicBezTo>
                          <a:pt x="180340" y="224790"/>
                          <a:pt x="179705" y="220345"/>
                          <a:pt x="178435" y="215265"/>
                        </a:cubicBezTo>
                        <a:cubicBezTo>
                          <a:pt x="177800" y="210820"/>
                          <a:pt x="176530" y="206375"/>
                          <a:pt x="175895" y="201930"/>
                        </a:cubicBezTo>
                        <a:cubicBezTo>
                          <a:pt x="174625" y="196215"/>
                          <a:pt x="173990" y="191135"/>
                          <a:pt x="172720" y="185420"/>
                        </a:cubicBezTo>
                        <a:cubicBezTo>
                          <a:pt x="171450" y="179705"/>
                          <a:pt x="170815" y="173990"/>
                          <a:pt x="169545" y="168275"/>
                        </a:cubicBezTo>
                        <a:cubicBezTo>
                          <a:pt x="168910" y="163195"/>
                          <a:pt x="167640" y="158750"/>
                          <a:pt x="167005" y="153670"/>
                        </a:cubicBezTo>
                        <a:cubicBezTo>
                          <a:pt x="166370" y="149860"/>
                          <a:pt x="165735" y="145415"/>
                          <a:pt x="165100" y="141605"/>
                        </a:cubicBezTo>
                        <a:cubicBezTo>
                          <a:pt x="164465" y="137160"/>
                          <a:pt x="163830" y="132080"/>
                          <a:pt x="163195" y="127635"/>
                        </a:cubicBezTo>
                        <a:cubicBezTo>
                          <a:pt x="162560" y="123190"/>
                          <a:pt x="161925" y="119380"/>
                          <a:pt x="161290" y="115570"/>
                        </a:cubicBezTo>
                        <a:cubicBezTo>
                          <a:pt x="160655" y="109220"/>
                          <a:pt x="159385" y="102870"/>
                          <a:pt x="158750" y="96520"/>
                        </a:cubicBezTo>
                        <a:cubicBezTo>
                          <a:pt x="158115" y="92710"/>
                          <a:pt x="158115" y="89535"/>
                          <a:pt x="157480" y="86360"/>
                        </a:cubicBezTo>
                        <a:cubicBezTo>
                          <a:pt x="156845" y="81915"/>
                          <a:pt x="156210" y="77470"/>
                          <a:pt x="156210" y="73660"/>
                        </a:cubicBezTo>
                        <a:cubicBezTo>
                          <a:pt x="155575" y="70485"/>
                          <a:pt x="155575" y="67310"/>
                          <a:pt x="154940" y="64135"/>
                        </a:cubicBezTo>
                        <a:cubicBezTo>
                          <a:pt x="154305" y="57785"/>
                          <a:pt x="153670" y="51435"/>
                          <a:pt x="153035" y="45085"/>
                        </a:cubicBezTo>
                        <a:cubicBezTo>
                          <a:pt x="153035" y="42545"/>
                          <a:pt x="152400" y="40005"/>
                          <a:pt x="152400" y="38100"/>
                        </a:cubicBezTo>
                        <a:cubicBezTo>
                          <a:pt x="151765" y="33655"/>
                          <a:pt x="151765" y="29210"/>
                          <a:pt x="151130" y="24765"/>
                        </a:cubicBezTo>
                        <a:cubicBezTo>
                          <a:pt x="151130" y="22225"/>
                          <a:pt x="150495" y="20320"/>
                          <a:pt x="150495" y="17780"/>
                        </a:cubicBezTo>
                        <a:cubicBezTo>
                          <a:pt x="149860" y="11430"/>
                          <a:pt x="149225" y="5715"/>
                          <a:pt x="149225" y="0"/>
                        </a:cubicBezTo>
                        <a:cubicBezTo>
                          <a:pt x="59690" y="40640"/>
                          <a:pt x="0" y="72390"/>
                          <a:pt x="0" y="72390"/>
                        </a:cubicBezTo>
                        <a:cubicBezTo>
                          <a:pt x="20320" y="278765"/>
                          <a:pt x="38735" y="474345"/>
                          <a:pt x="56515" y="659765"/>
                        </a:cubicBezTo>
                        <a:cubicBezTo>
                          <a:pt x="58420" y="675640"/>
                          <a:pt x="59690" y="692150"/>
                          <a:pt x="61595" y="707390"/>
                        </a:cubicBezTo>
                        <a:cubicBezTo>
                          <a:pt x="97155" y="1069975"/>
                          <a:pt x="130175" y="1391920"/>
                          <a:pt x="169545" y="1674495"/>
                        </a:cubicBezTo>
                        <a:cubicBezTo>
                          <a:pt x="177165" y="1727835"/>
                          <a:pt x="184785" y="1779270"/>
                          <a:pt x="192405" y="1829435"/>
                        </a:cubicBezTo>
                        <a:cubicBezTo>
                          <a:pt x="200025" y="1879600"/>
                          <a:pt x="207645" y="1928495"/>
                          <a:pt x="216535" y="1976120"/>
                        </a:cubicBezTo>
                        <a:lnTo>
                          <a:pt x="216535" y="1976120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0" name="任意形状 699"/>
                  <p:cNvSpPr/>
                  <p:nvPr/>
                </p:nvSpPr>
                <p:spPr>
                  <a:xfrm>
                    <a:off x="2497454" y="5313045"/>
                    <a:ext cx="386930" cy="1605279"/>
                  </a:xfrm>
                  <a:custGeom>
                    <a:avLst/>
                    <a:gdLst>
                      <a:gd name="connsiteX0" fmla="*/ 0 w 386930"/>
                      <a:gd name="connsiteY0" fmla="*/ 1605280 h 1605279"/>
                      <a:gd name="connsiteX1" fmla="*/ 147320 w 386930"/>
                      <a:gd name="connsiteY1" fmla="*/ 0 h 1605279"/>
                      <a:gd name="connsiteX2" fmla="*/ 0 w 386930"/>
                      <a:gd name="connsiteY2" fmla="*/ 1605280 h 1605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6930" h="1605279">
                        <a:moveTo>
                          <a:pt x="0" y="1605280"/>
                        </a:moveTo>
                        <a:cubicBezTo>
                          <a:pt x="0" y="1605280"/>
                          <a:pt x="762000" y="1282700"/>
                          <a:pt x="147320" y="0"/>
                        </a:cubicBezTo>
                        <a:cubicBezTo>
                          <a:pt x="146685" y="0"/>
                          <a:pt x="568325" y="913130"/>
                          <a:pt x="0" y="1605280"/>
                        </a:cubicBezTo>
                        <a:close/>
                      </a:path>
                    </a:pathLst>
                  </a:custGeom>
                  <a:solidFill>
                    <a:srgbClr val="ACCCD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1" name="任意形状 700"/>
                  <p:cNvSpPr/>
                  <p:nvPr/>
                </p:nvSpPr>
                <p:spPr>
                  <a:xfrm>
                    <a:off x="1359535" y="3724275"/>
                    <a:ext cx="532403" cy="798195"/>
                  </a:xfrm>
                  <a:custGeom>
                    <a:avLst/>
                    <a:gdLst>
                      <a:gd name="connsiteX0" fmla="*/ 511810 w 532403"/>
                      <a:gd name="connsiteY0" fmla="*/ 798195 h 798195"/>
                      <a:gd name="connsiteX1" fmla="*/ 340995 w 532403"/>
                      <a:gd name="connsiteY1" fmla="*/ 0 h 798195"/>
                      <a:gd name="connsiteX2" fmla="*/ 0 w 532403"/>
                      <a:gd name="connsiteY2" fmla="*/ 62230 h 798195"/>
                      <a:gd name="connsiteX3" fmla="*/ 511810 w 532403"/>
                      <a:gd name="connsiteY3" fmla="*/ 798195 h 79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403" h="798195">
                        <a:moveTo>
                          <a:pt x="511810" y="798195"/>
                        </a:moveTo>
                        <a:cubicBezTo>
                          <a:pt x="607060" y="453390"/>
                          <a:pt x="340995" y="0"/>
                          <a:pt x="340995" y="0"/>
                        </a:cubicBezTo>
                        <a:cubicBezTo>
                          <a:pt x="222250" y="12065"/>
                          <a:pt x="0" y="62230"/>
                          <a:pt x="0" y="62230"/>
                        </a:cubicBezTo>
                        <a:cubicBezTo>
                          <a:pt x="444500" y="35560"/>
                          <a:pt x="511810" y="798195"/>
                          <a:pt x="511810" y="798195"/>
                        </a:cubicBezTo>
                        <a:close/>
                      </a:path>
                    </a:pathLst>
                  </a:custGeom>
                  <a:solidFill>
                    <a:srgbClr val="ACCCD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2" name="任意形状 701"/>
                  <p:cNvSpPr/>
                  <p:nvPr/>
                </p:nvSpPr>
                <p:spPr>
                  <a:xfrm>
                    <a:off x="588644" y="6537325"/>
                    <a:ext cx="1290955" cy="704172"/>
                  </a:xfrm>
                  <a:custGeom>
                    <a:avLst/>
                    <a:gdLst>
                      <a:gd name="connsiteX0" fmla="*/ 1290955 w 1290955"/>
                      <a:gd name="connsiteY0" fmla="*/ 619760 h 704172"/>
                      <a:gd name="connsiteX1" fmla="*/ 1229360 w 1290955"/>
                      <a:gd name="connsiteY1" fmla="*/ 638810 h 704172"/>
                      <a:gd name="connsiteX2" fmla="*/ 1120775 w 1290955"/>
                      <a:gd name="connsiteY2" fmla="*/ 667385 h 704172"/>
                      <a:gd name="connsiteX3" fmla="*/ 1059180 w 1290955"/>
                      <a:gd name="connsiteY3" fmla="*/ 680085 h 704172"/>
                      <a:gd name="connsiteX4" fmla="*/ 10160 w 1290955"/>
                      <a:gd name="connsiteY4" fmla="*/ 100965 h 704172"/>
                      <a:gd name="connsiteX5" fmla="*/ 0 w 1290955"/>
                      <a:gd name="connsiteY5" fmla="*/ 62230 h 704172"/>
                      <a:gd name="connsiteX6" fmla="*/ 340995 w 1290955"/>
                      <a:gd name="connsiteY6" fmla="*/ 0 h 704172"/>
                      <a:gd name="connsiteX7" fmla="*/ 1290955 w 1290955"/>
                      <a:gd name="connsiteY7" fmla="*/ 619760 h 704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90955" h="704172">
                        <a:moveTo>
                          <a:pt x="1290955" y="619760"/>
                        </a:moveTo>
                        <a:cubicBezTo>
                          <a:pt x="1271270" y="626110"/>
                          <a:pt x="1250315" y="633095"/>
                          <a:pt x="1229360" y="638810"/>
                        </a:cubicBezTo>
                        <a:cubicBezTo>
                          <a:pt x="1191895" y="649605"/>
                          <a:pt x="1156335" y="659130"/>
                          <a:pt x="1120775" y="667385"/>
                        </a:cubicBezTo>
                        <a:cubicBezTo>
                          <a:pt x="1099820" y="672465"/>
                          <a:pt x="1079500" y="676275"/>
                          <a:pt x="1059180" y="680085"/>
                        </a:cubicBezTo>
                        <a:cubicBezTo>
                          <a:pt x="280035" y="827405"/>
                          <a:pt x="56515" y="257175"/>
                          <a:pt x="10160" y="100965"/>
                        </a:cubicBezTo>
                        <a:cubicBezTo>
                          <a:pt x="3175" y="76200"/>
                          <a:pt x="0" y="62230"/>
                          <a:pt x="0" y="62230"/>
                        </a:cubicBezTo>
                        <a:cubicBezTo>
                          <a:pt x="60960" y="53975"/>
                          <a:pt x="175895" y="35560"/>
                          <a:pt x="340995" y="0"/>
                        </a:cubicBezTo>
                        <a:cubicBezTo>
                          <a:pt x="365760" y="260350"/>
                          <a:pt x="553085" y="668655"/>
                          <a:pt x="1290955" y="61976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9" name="图形 6"/>
                <p:cNvGrpSpPr/>
                <p:nvPr/>
              </p:nvGrpSpPr>
              <p:grpSpPr>
                <a:xfrm>
                  <a:off x="-314244" y="3394648"/>
                  <a:ext cx="3863792" cy="4172786"/>
                  <a:chOff x="-314244" y="3394648"/>
                  <a:chExt cx="3863792" cy="4172786"/>
                </a:xfrm>
                <a:noFill/>
              </p:grpSpPr>
              <p:sp>
                <p:nvSpPr>
                  <p:cNvPr id="560" name="任意形状 559"/>
                  <p:cNvSpPr/>
                  <p:nvPr/>
                </p:nvSpPr>
                <p:spPr>
                  <a:xfrm>
                    <a:off x="-109906" y="3854450"/>
                    <a:ext cx="950011" cy="1358900"/>
                  </a:xfrm>
                  <a:custGeom>
                    <a:avLst/>
                    <a:gdLst>
                      <a:gd name="connsiteX0" fmla="*/ 539167 w 950011"/>
                      <a:gd name="connsiteY0" fmla="*/ 1358900 h 1358900"/>
                      <a:gd name="connsiteX1" fmla="*/ 52 w 950011"/>
                      <a:gd name="connsiteY1" fmla="*/ 340360 h 1358900"/>
                      <a:gd name="connsiteX2" fmla="*/ 950012 w 950011"/>
                      <a:gd name="connsiteY2" fmla="*/ 0 h 135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0011" h="1358900">
                        <a:moveTo>
                          <a:pt x="539167" y="1358900"/>
                        </a:moveTo>
                        <a:cubicBezTo>
                          <a:pt x="-16458" y="1122045"/>
                          <a:pt x="52" y="340360"/>
                          <a:pt x="52" y="340360"/>
                        </a:cubicBezTo>
                        <a:cubicBezTo>
                          <a:pt x="52" y="340360"/>
                          <a:pt x="323267" y="184150"/>
                          <a:pt x="950012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1" name="任意形状 560"/>
                  <p:cNvSpPr/>
                  <p:nvPr/>
                </p:nvSpPr>
                <p:spPr>
                  <a:xfrm>
                    <a:off x="857250" y="5208270"/>
                    <a:ext cx="381635" cy="70484"/>
                  </a:xfrm>
                  <a:custGeom>
                    <a:avLst/>
                    <a:gdLst>
                      <a:gd name="connsiteX0" fmla="*/ 0 w 381635"/>
                      <a:gd name="connsiteY0" fmla="*/ 70485 h 70484"/>
                      <a:gd name="connsiteX1" fmla="*/ 381635 w 381635"/>
                      <a:gd name="connsiteY1" fmla="*/ 0 h 70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635" h="70484">
                        <a:moveTo>
                          <a:pt x="0" y="70485"/>
                        </a:moveTo>
                        <a:cubicBezTo>
                          <a:pt x="113665" y="64135"/>
                          <a:pt x="240030" y="41275"/>
                          <a:pt x="38163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62" name="图形 6"/>
                  <p:cNvGrpSpPr/>
                  <p:nvPr/>
                </p:nvGrpSpPr>
                <p:grpSpPr>
                  <a:xfrm>
                    <a:off x="-168910" y="3797934"/>
                    <a:ext cx="3161229" cy="3637205"/>
                    <a:chOff x="-168910" y="3797934"/>
                    <a:chExt cx="3161229" cy="3637205"/>
                  </a:xfrm>
                  <a:noFill/>
                </p:grpSpPr>
                <p:sp>
                  <p:nvSpPr>
                    <p:cNvPr id="600" name="任意形状 599"/>
                    <p:cNvSpPr/>
                    <p:nvPr/>
                  </p:nvSpPr>
                  <p:spPr>
                    <a:xfrm>
                      <a:off x="2004060" y="3797934"/>
                      <a:ext cx="10794" cy="21590"/>
                    </a:xfrm>
                    <a:custGeom>
                      <a:avLst/>
                      <a:gdLst>
                        <a:gd name="connsiteX0" fmla="*/ 0 w 10794"/>
                        <a:gd name="connsiteY0" fmla="*/ 0 h 21590"/>
                        <a:gd name="connsiteX1" fmla="*/ 10795 w 10794"/>
                        <a:gd name="connsiteY1" fmla="*/ 21590 h 215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794" h="21590">
                          <a:moveTo>
                            <a:pt x="0" y="0"/>
                          </a:moveTo>
                          <a:cubicBezTo>
                            <a:pt x="3810" y="7620"/>
                            <a:pt x="6985" y="14605"/>
                            <a:pt x="10795" y="21590"/>
                          </a:cubicBezTo>
                        </a:path>
                      </a:pathLst>
                    </a:custGeom>
                    <a:noFill/>
                    <a:ln w="4079" cap="rnd">
                      <a:solidFill>
                        <a:srgbClr val="051A2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1" name="任意形状 600"/>
                    <p:cNvSpPr/>
                    <p:nvPr/>
                  </p:nvSpPr>
                  <p:spPr>
                    <a:xfrm>
                      <a:off x="-163195" y="3863340"/>
                      <a:ext cx="3155514" cy="3571800"/>
                    </a:xfrm>
                    <a:custGeom>
                      <a:avLst/>
                      <a:gdLst>
                        <a:gd name="connsiteX0" fmla="*/ 2200275 w 3155514"/>
                        <a:gd name="connsiteY0" fmla="*/ 0 h 3571800"/>
                        <a:gd name="connsiteX1" fmla="*/ 2017395 w 3155514"/>
                        <a:gd name="connsiteY1" fmla="*/ 3434715 h 3571800"/>
                        <a:gd name="connsiteX2" fmla="*/ 0 w 3155514"/>
                        <a:gd name="connsiteY2" fmla="*/ 622935 h 3571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155514" h="3571800">
                          <a:moveTo>
                            <a:pt x="2200275" y="0"/>
                          </a:moveTo>
                          <a:cubicBezTo>
                            <a:pt x="3303270" y="2207895"/>
                            <a:pt x="3701415" y="2938780"/>
                            <a:pt x="2017395" y="3434715"/>
                          </a:cubicBezTo>
                          <a:cubicBezTo>
                            <a:pt x="328295" y="3931920"/>
                            <a:pt x="271780" y="3094990"/>
                            <a:pt x="0" y="622935"/>
                          </a:cubicBezTo>
                        </a:path>
                      </a:pathLst>
                    </a:custGeom>
                    <a:noFill/>
                    <a:ln w="4079" cap="rnd">
                      <a:solidFill>
                        <a:srgbClr val="051A28"/>
                      </a:solidFill>
                      <a:custDash>
                        <a:ds d="576308" sp="576308"/>
                      </a:custDash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2" name="任意形状 601"/>
                    <p:cNvSpPr/>
                    <p:nvPr/>
                  </p:nvSpPr>
                  <p:spPr>
                    <a:xfrm>
                      <a:off x="-168910" y="4437379"/>
                      <a:ext cx="2539" cy="24129"/>
                    </a:xfrm>
                    <a:custGeom>
                      <a:avLst/>
                      <a:gdLst>
                        <a:gd name="connsiteX0" fmla="*/ 2540 w 2539"/>
                        <a:gd name="connsiteY0" fmla="*/ 24130 h 24129"/>
                        <a:gd name="connsiteX1" fmla="*/ 0 w 2539"/>
                        <a:gd name="connsiteY1" fmla="*/ 0 h 241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9" h="24129">
                          <a:moveTo>
                            <a:pt x="2540" y="24130"/>
                          </a:moveTo>
                          <a:cubicBezTo>
                            <a:pt x="1905" y="15875"/>
                            <a:pt x="635" y="7620"/>
                            <a:pt x="0" y="0"/>
                          </a:cubicBezTo>
                        </a:path>
                      </a:pathLst>
                    </a:custGeom>
                    <a:noFill/>
                    <a:ln w="4079" cap="rnd">
                      <a:solidFill>
                        <a:srgbClr val="051A2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63" name="任意形状 562"/>
                  <p:cNvSpPr/>
                  <p:nvPr/>
                </p:nvSpPr>
                <p:spPr>
                  <a:xfrm>
                    <a:off x="419734" y="5026730"/>
                    <a:ext cx="461645" cy="511222"/>
                  </a:xfrm>
                  <a:custGeom>
                    <a:avLst/>
                    <a:gdLst>
                      <a:gd name="connsiteX0" fmla="*/ 0 w 461645"/>
                      <a:gd name="connsiteY0" fmla="*/ 69144 h 511222"/>
                      <a:gd name="connsiteX1" fmla="*/ 62865 w 461645"/>
                      <a:gd name="connsiteY1" fmla="*/ 511104 h 511222"/>
                      <a:gd name="connsiteX2" fmla="*/ 461645 w 461645"/>
                      <a:gd name="connsiteY2" fmla="*/ 448874 h 511222"/>
                      <a:gd name="connsiteX3" fmla="*/ 379730 w 461645"/>
                      <a:gd name="connsiteY3" fmla="*/ 564 h 511222"/>
                      <a:gd name="connsiteX4" fmla="*/ 0 w 461645"/>
                      <a:gd name="connsiteY4" fmla="*/ 69144 h 511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645" h="511222">
                        <a:moveTo>
                          <a:pt x="0" y="69144"/>
                        </a:moveTo>
                        <a:cubicBezTo>
                          <a:pt x="0" y="69144"/>
                          <a:pt x="14605" y="335844"/>
                          <a:pt x="62865" y="511104"/>
                        </a:cubicBezTo>
                        <a:cubicBezTo>
                          <a:pt x="62865" y="511104"/>
                          <a:pt x="294640" y="516819"/>
                          <a:pt x="461645" y="448874"/>
                        </a:cubicBezTo>
                        <a:cubicBezTo>
                          <a:pt x="461645" y="448874"/>
                          <a:pt x="443230" y="194874"/>
                          <a:pt x="379730" y="564"/>
                        </a:cubicBezTo>
                        <a:cubicBezTo>
                          <a:pt x="379730" y="564"/>
                          <a:pt x="179070" y="-10865"/>
                          <a:pt x="0" y="69144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" name="任意形状 563"/>
                  <p:cNvSpPr/>
                  <p:nvPr/>
                </p:nvSpPr>
                <p:spPr>
                  <a:xfrm>
                    <a:off x="513080" y="5133608"/>
                    <a:ext cx="270509" cy="299512"/>
                  </a:xfrm>
                  <a:custGeom>
                    <a:avLst/>
                    <a:gdLst>
                      <a:gd name="connsiteX0" fmla="*/ 0 w 270509"/>
                      <a:gd name="connsiteY0" fmla="*/ 40372 h 299512"/>
                      <a:gd name="connsiteX1" fmla="*/ 36830 w 270509"/>
                      <a:gd name="connsiteY1" fmla="*/ 299452 h 299512"/>
                      <a:gd name="connsiteX2" fmla="*/ 270510 w 270509"/>
                      <a:gd name="connsiteY2" fmla="*/ 263257 h 299512"/>
                      <a:gd name="connsiteX3" fmla="*/ 222250 w 270509"/>
                      <a:gd name="connsiteY3" fmla="*/ 367 h 299512"/>
                      <a:gd name="connsiteX4" fmla="*/ 0 w 270509"/>
                      <a:gd name="connsiteY4" fmla="*/ 40372 h 2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0509" h="299512">
                        <a:moveTo>
                          <a:pt x="0" y="40372"/>
                        </a:moveTo>
                        <a:cubicBezTo>
                          <a:pt x="0" y="40372"/>
                          <a:pt x="8890" y="196582"/>
                          <a:pt x="36830" y="299452"/>
                        </a:cubicBezTo>
                        <a:cubicBezTo>
                          <a:pt x="36830" y="299452"/>
                          <a:pt x="172720" y="302627"/>
                          <a:pt x="270510" y="263257"/>
                        </a:cubicBezTo>
                        <a:cubicBezTo>
                          <a:pt x="270510" y="263257"/>
                          <a:pt x="259715" y="114032"/>
                          <a:pt x="222250" y="367"/>
                        </a:cubicBezTo>
                        <a:cubicBezTo>
                          <a:pt x="222885" y="367"/>
                          <a:pt x="105410" y="-6618"/>
                          <a:pt x="0" y="40372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" name="任意形状 564"/>
                  <p:cNvSpPr/>
                  <p:nvPr/>
                </p:nvSpPr>
                <p:spPr>
                  <a:xfrm>
                    <a:off x="589915" y="5506084"/>
                    <a:ext cx="227965" cy="372110"/>
                  </a:xfrm>
                  <a:custGeom>
                    <a:avLst/>
                    <a:gdLst>
                      <a:gd name="connsiteX0" fmla="*/ 0 w 227965"/>
                      <a:gd name="connsiteY0" fmla="*/ 28575 h 372110"/>
                      <a:gd name="connsiteX1" fmla="*/ 20320 w 227965"/>
                      <a:gd name="connsiteY1" fmla="*/ 372110 h 372110"/>
                      <a:gd name="connsiteX2" fmla="*/ 227965 w 227965"/>
                      <a:gd name="connsiteY2" fmla="*/ 345440 h 372110"/>
                      <a:gd name="connsiteX3" fmla="*/ 199390 w 227965"/>
                      <a:gd name="connsiteY3" fmla="*/ 0 h 372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7965" h="372110">
                        <a:moveTo>
                          <a:pt x="0" y="28575"/>
                        </a:moveTo>
                        <a:cubicBezTo>
                          <a:pt x="0" y="28575"/>
                          <a:pt x="26035" y="172085"/>
                          <a:pt x="20320" y="372110"/>
                        </a:cubicBezTo>
                        <a:lnTo>
                          <a:pt x="227965" y="345440"/>
                        </a:lnTo>
                        <a:cubicBezTo>
                          <a:pt x="227965" y="345440"/>
                          <a:pt x="227965" y="161925"/>
                          <a:pt x="19939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" name="任意形状 565"/>
                  <p:cNvSpPr/>
                  <p:nvPr/>
                </p:nvSpPr>
                <p:spPr>
                  <a:xfrm>
                    <a:off x="449580" y="4794250"/>
                    <a:ext cx="259079" cy="270509"/>
                  </a:xfrm>
                  <a:custGeom>
                    <a:avLst/>
                    <a:gdLst>
                      <a:gd name="connsiteX0" fmla="*/ 53340 w 259079"/>
                      <a:gd name="connsiteY0" fmla="*/ 270510 h 270509"/>
                      <a:gd name="connsiteX1" fmla="*/ 0 w 259079"/>
                      <a:gd name="connsiteY1" fmla="*/ 46990 h 270509"/>
                      <a:gd name="connsiteX2" fmla="*/ 202565 w 259079"/>
                      <a:gd name="connsiteY2" fmla="*/ 0 h 270509"/>
                      <a:gd name="connsiteX3" fmla="*/ 259080 w 259079"/>
                      <a:gd name="connsiteY3" fmla="*/ 234315 h 270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9079" h="270509">
                        <a:moveTo>
                          <a:pt x="53340" y="270510"/>
                        </a:moveTo>
                        <a:cubicBezTo>
                          <a:pt x="53340" y="270510"/>
                          <a:pt x="33020" y="160020"/>
                          <a:pt x="0" y="46990"/>
                        </a:cubicBezTo>
                        <a:lnTo>
                          <a:pt x="202565" y="0"/>
                        </a:lnTo>
                        <a:cubicBezTo>
                          <a:pt x="220345" y="57785"/>
                          <a:pt x="244475" y="158115"/>
                          <a:pt x="259080" y="23431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7" name="任意形状 566"/>
                  <p:cNvSpPr/>
                  <p:nvPr/>
                </p:nvSpPr>
                <p:spPr>
                  <a:xfrm>
                    <a:off x="382629" y="3418840"/>
                    <a:ext cx="329205" cy="575309"/>
                  </a:xfrm>
                  <a:custGeom>
                    <a:avLst/>
                    <a:gdLst>
                      <a:gd name="connsiteX0" fmla="*/ 19325 w 329205"/>
                      <a:gd name="connsiteY0" fmla="*/ 575310 h 575309"/>
                      <a:gd name="connsiteX1" fmla="*/ 329205 w 329205"/>
                      <a:gd name="connsiteY1" fmla="*/ 0 h 575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9205" h="575309">
                        <a:moveTo>
                          <a:pt x="19325" y="575310"/>
                        </a:moveTo>
                        <a:cubicBezTo>
                          <a:pt x="19325" y="575310"/>
                          <a:pt x="-115930" y="130810"/>
                          <a:pt x="32920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8" name="任意形状 567"/>
                  <p:cNvSpPr/>
                  <p:nvPr/>
                </p:nvSpPr>
                <p:spPr>
                  <a:xfrm>
                    <a:off x="529267" y="3458845"/>
                    <a:ext cx="79697" cy="478789"/>
                  </a:xfrm>
                  <a:custGeom>
                    <a:avLst/>
                    <a:gdLst>
                      <a:gd name="connsiteX0" fmla="*/ 40327 w 79697"/>
                      <a:gd name="connsiteY0" fmla="*/ 478790 h 478789"/>
                      <a:gd name="connsiteX1" fmla="*/ 79698 w 79697"/>
                      <a:gd name="connsiteY1" fmla="*/ 0 h 478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9697" h="478789">
                        <a:moveTo>
                          <a:pt x="40327" y="478790"/>
                        </a:moveTo>
                        <a:cubicBezTo>
                          <a:pt x="40327" y="478790"/>
                          <a:pt x="-72703" y="165735"/>
                          <a:pt x="79698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9" name="任意形状 568"/>
                  <p:cNvSpPr/>
                  <p:nvPr/>
                </p:nvSpPr>
                <p:spPr>
                  <a:xfrm>
                    <a:off x="529590" y="3515359"/>
                    <a:ext cx="210819" cy="198755"/>
                  </a:xfrm>
                  <a:custGeom>
                    <a:avLst/>
                    <a:gdLst>
                      <a:gd name="connsiteX0" fmla="*/ 0 w 210819"/>
                      <a:gd name="connsiteY0" fmla="*/ 198755 h 198755"/>
                      <a:gd name="connsiteX1" fmla="*/ 210820 w 210819"/>
                      <a:gd name="connsiteY1" fmla="*/ 0 h 198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0819" h="198755">
                        <a:moveTo>
                          <a:pt x="0" y="198755"/>
                        </a:moveTo>
                        <a:cubicBezTo>
                          <a:pt x="0" y="198755"/>
                          <a:pt x="29845" y="53340"/>
                          <a:pt x="21082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0" name="任意形状 569"/>
                  <p:cNvSpPr/>
                  <p:nvPr/>
                </p:nvSpPr>
                <p:spPr>
                  <a:xfrm>
                    <a:off x="-34290" y="4235450"/>
                    <a:ext cx="351790" cy="815975"/>
                  </a:xfrm>
                  <a:custGeom>
                    <a:avLst/>
                    <a:gdLst>
                      <a:gd name="connsiteX0" fmla="*/ 0 w 351790"/>
                      <a:gd name="connsiteY0" fmla="*/ 0 h 815975"/>
                      <a:gd name="connsiteX1" fmla="*/ 351790 w 351790"/>
                      <a:gd name="connsiteY1" fmla="*/ 815975 h 815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1790" h="815975">
                        <a:moveTo>
                          <a:pt x="0" y="0"/>
                        </a:moveTo>
                        <a:cubicBezTo>
                          <a:pt x="0" y="0"/>
                          <a:pt x="24765" y="587375"/>
                          <a:pt x="351790" y="815975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custDash>
                      <a:ds d="578108" sp="57810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1" name="任意形状 570"/>
                  <p:cNvSpPr/>
                  <p:nvPr/>
                </p:nvSpPr>
                <p:spPr>
                  <a:xfrm>
                    <a:off x="459105" y="6010909"/>
                    <a:ext cx="1121409" cy="594995"/>
                  </a:xfrm>
                  <a:custGeom>
                    <a:avLst/>
                    <a:gdLst>
                      <a:gd name="connsiteX0" fmla="*/ 1016000 w 1121409"/>
                      <a:gd name="connsiteY0" fmla="*/ 0 h 594995"/>
                      <a:gd name="connsiteX1" fmla="*/ 0 w 1121409"/>
                      <a:gd name="connsiteY1" fmla="*/ 328930 h 594995"/>
                      <a:gd name="connsiteX2" fmla="*/ 78105 w 1121409"/>
                      <a:gd name="connsiteY2" fmla="*/ 594995 h 594995"/>
                      <a:gd name="connsiteX3" fmla="*/ 1121410 w 1121409"/>
                      <a:gd name="connsiteY3" fmla="*/ 358775 h 594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21409" h="594995">
                        <a:moveTo>
                          <a:pt x="1016000" y="0"/>
                        </a:moveTo>
                        <a:cubicBezTo>
                          <a:pt x="1016000" y="0"/>
                          <a:pt x="303530" y="208915"/>
                          <a:pt x="0" y="328930"/>
                        </a:cubicBezTo>
                        <a:lnTo>
                          <a:pt x="78105" y="594995"/>
                        </a:lnTo>
                        <a:cubicBezTo>
                          <a:pt x="78105" y="594995"/>
                          <a:pt x="443865" y="558165"/>
                          <a:pt x="1121410" y="35877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2" name="任意形状 571"/>
                  <p:cNvSpPr/>
                  <p:nvPr/>
                </p:nvSpPr>
                <p:spPr>
                  <a:xfrm>
                    <a:off x="514350" y="6263640"/>
                    <a:ext cx="1035050" cy="264159"/>
                  </a:xfrm>
                  <a:custGeom>
                    <a:avLst/>
                    <a:gdLst>
                      <a:gd name="connsiteX0" fmla="*/ 0 w 1035050"/>
                      <a:gd name="connsiteY0" fmla="*/ 264160 h 264159"/>
                      <a:gd name="connsiteX1" fmla="*/ 1035050 w 1035050"/>
                      <a:gd name="connsiteY1" fmla="*/ 0 h 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35050" h="264159">
                        <a:moveTo>
                          <a:pt x="0" y="264160"/>
                        </a:moveTo>
                        <a:cubicBezTo>
                          <a:pt x="0" y="264160"/>
                          <a:pt x="494665" y="158750"/>
                          <a:pt x="1035050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" name="任意形状 572"/>
                  <p:cNvSpPr/>
                  <p:nvPr/>
                </p:nvSpPr>
                <p:spPr>
                  <a:xfrm>
                    <a:off x="-314244" y="4946015"/>
                    <a:ext cx="1116884" cy="2621419"/>
                  </a:xfrm>
                  <a:custGeom>
                    <a:avLst/>
                    <a:gdLst>
                      <a:gd name="connsiteX0" fmla="*/ 114855 w 1116884"/>
                      <a:gd name="connsiteY0" fmla="*/ 0 h 2621419"/>
                      <a:gd name="connsiteX1" fmla="*/ 9445 w 1116884"/>
                      <a:gd name="connsiteY1" fmla="*/ 1635125 h 2621419"/>
                      <a:gd name="connsiteX2" fmla="*/ 1116885 w 1116884"/>
                      <a:gd name="connsiteY2" fmla="*/ 2560955 h 262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16884" h="2621419">
                        <a:moveTo>
                          <a:pt x="114855" y="0"/>
                        </a:moveTo>
                        <a:cubicBezTo>
                          <a:pt x="195500" y="767080"/>
                          <a:pt x="45005" y="1300480"/>
                          <a:pt x="9445" y="1635125"/>
                        </a:cubicBezTo>
                        <a:cubicBezTo>
                          <a:pt x="-71835" y="2393950"/>
                          <a:pt x="377745" y="2778760"/>
                          <a:pt x="1116885" y="256095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" name="任意形状 573"/>
                  <p:cNvSpPr/>
                  <p:nvPr/>
                </p:nvSpPr>
                <p:spPr>
                  <a:xfrm>
                    <a:off x="-313690" y="6791959"/>
                    <a:ext cx="836295" cy="622065"/>
                  </a:xfrm>
                  <a:custGeom>
                    <a:avLst/>
                    <a:gdLst>
                      <a:gd name="connsiteX0" fmla="*/ 0 w 836295"/>
                      <a:gd name="connsiteY0" fmla="*/ 0 h 622065"/>
                      <a:gd name="connsiteX1" fmla="*/ 836295 w 836295"/>
                      <a:gd name="connsiteY1" fmla="*/ 618490 h 622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6295" h="622065">
                        <a:moveTo>
                          <a:pt x="0" y="0"/>
                        </a:moveTo>
                        <a:cubicBezTo>
                          <a:pt x="0" y="0"/>
                          <a:pt x="27305" y="676910"/>
                          <a:pt x="836295" y="61849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" name="任意形状 574"/>
                  <p:cNvSpPr/>
                  <p:nvPr/>
                </p:nvSpPr>
                <p:spPr>
                  <a:xfrm>
                    <a:off x="-40005" y="6262370"/>
                    <a:ext cx="386080" cy="1148714"/>
                  </a:xfrm>
                  <a:custGeom>
                    <a:avLst/>
                    <a:gdLst>
                      <a:gd name="connsiteX0" fmla="*/ 386080 w 386080"/>
                      <a:gd name="connsiteY0" fmla="*/ 1148715 h 1148714"/>
                      <a:gd name="connsiteX1" fmla="*/ 0 w 386080"/>
                      <a:gd name="connsiteY1" fmla="*/ 0 h 1148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6080" h="1148714">
                        <a:moveTo>
                          <a:pt x="386080" y="1148715"/>
                        </a:moveTo>
                        <a:cubicBezTo>
                          <a:pt x="386080" y="1148715"/>
                          <a:pt x="0" y="964565"/>
                          <a:pt x="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6" name="任意形状 575"/>
                  <p:cNvSpPr/>
                  <p:nvPr/>
                </p:nvSpPr>
                <p:spPr>
                  <a:xfrm>
                    <a:off x="-145005" y="5960745"/>
                    <a:ext cx="325980" cy="1424304"/>
                  </a:xfrm>
                  <a:custGeom>
                    <a:avLst/>
                    <a:gdLst>
                      <a:gd name="connsiteX0" fmla="*/ 325981 w 325980"/>
                      <a:gd name="connsiteY0" fmla="*/ 1424305 h 1424304"/>
                      <a:gd name="connsiteX1" fmla="*/ 226 w 325980"/>
                      <a:gd name="connsiteY1" fmla="*/ 688340 h 1424304"/>
                      <a:gd name="connsiteX2" fmla="*/ 9751 w 325980"/>
                      <a:gd name="connsiteY2" fmla="*/ 551815 h 1424304"/>
                      <a:gd name="connsiteX3" fmla="*/ 58646 w 325980"/>
                      <a:gd name="connsiteY3" fmla="*/ 0 h 1424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5980" h="1424304">
                        <a:moveTo>
                          <a:pt x="325981" y="1424305"/>
                        </a:moveTo>
                        <a:cubicBezTo>
                          <a:pt x="325981" y="1424305"/>
                          <a:pt x="-9934" y="1367155"/>
                          <a:pt x="226" y="688340"/>
                        </a:cubicBezTo>
                        <a:cubicBezTo>
                          <a:pt x="861" y="642620"/>
                          <a:pt x="4671" y="597535"/>
                          <a:pt x="9751" y="551815"/>
                        </a:cubicBezTo>
                        <a:cubicBezTo>
                          <a:pt x="22451" y="438785"/>
                          <a:pt x="49121" y="185420"/>
                          <a:pt x="58646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7" name="任意形状 576"/>
                  <p:cNvSpPr/>
                  <p:nvPr/>
                </p:nvSpPr>
                <p:spPr>
                  <a:xfrm>
                    <a:off x="840105" y="3625850"/>
                    <a:ext cx="1210474" cy="1148079"/>
                  </a:xfrm>
                  <a:custGeom>
                    <a:avLst/>
                    <a:gdLst>
                      <a:gd name="connsiteX0" fmla="*/ 0 w 1210474"/>
                      <a:gd name="connsiteY0" fmla="*/ 228600 h 1148079"/>
                      <a:gd name="connsiteX1" fmla="*/ 982980 w 1210474"/>
                      <a:gd name="connsiteY1" fmla="*/ 0 h 1148079"/>
                      <a:gd name="connsiteX2" fmla="*/ 1082040 w 1210474"/>
                      <a:gd name="connsiteY2" fmla="*/ 1148080 h 1148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0474" h="1148079">
                        <a:moveTo>
                          <a:pt x="0" y="228600"/>
                        </a:moveTo>
                        <a:cubicBezTo>
                          <a:pt x="626745" y="43815"/>
                          <a:pt x="982980" y="0"/>
                          <a:pt x="982980" y="0"/>
                        </a:cubicBezTo>
                        <a:cubicBezTo>
                          <a:pt x="982980" y="0"/>
                          <a:pt x="1420495" y="648335"/>
                          <a:pt x="1082040" y="114808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8" name="任意形状 577"/>
                  <p:cNvSpPr/>
                  <p:nvPr/>
                </p:nvSpPr>
                <p:spPr>
                  <a:xfrm>
                    <a:off x="1238885" y="5060315"/>
                    <a:ext cx="358775" cy="147319"/>
                  </a:xfrm>
                  <a:custGeom>
                    <a:avLst/>
                    <a:gdLst>
                      <a:gd name="connsiteX0" fmla="*/ 0 w 358775"/>
                      <a:gd name="connsiteY0" fmla="*/ 147320 h 147319"/>
                      <a:gd name="connsiteX1" fmla="*/ 358775 w 358775"/>
                      <a:gd name="connsiteY1" fmla="*/ 0 h 147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8775" h="147319">
                        <a:moveTo>
                          <a:pt x="0" y="147320"/>
                        </a:moveTo>
                        <a:cubicBezTo>
                          <a:pt x="141605" y="105410"/>
                          <a:pt x="259715" y="55880"/>
                          <a:pt x="35877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9" name="任意形状 578"/>
                  <p:cNvSpPr/>
                  <p:nvPr/>
                </p:nvSpPr>
                <p:spPr>
                  <a:xfrm>
                    <a:off x="-255904" y="3684270"/>
                    <a:ext cx="3375179" cy="3838592"/>
                  </a:xfrm>
                  <a:custGeom>
                    <a:avLst/>
                    <a:gdLst>
                      <a:gd name="connsiteX0" fmla="*/ 2125345 w 3375179"/>
                      <a:gd name="connsiteY0" fmla="*/ 19685 h 3838592"/>
                      <a:gd name="connsiteX1" fmla="*/ 2290445 w 3375179"/>
                      <a:gd name="connsiteY1" fmla="*/ 0 h 3838592"/>
                      <a:gd name="connsiteX2" fmla="*/ 2130425 w 3375179"/>
                      <a:gd name="connsiteY2" fmla="*/ 3683635 h 3838592"/>
                      <a:gd name="connsiteX3" fmla="*/ 0 w 3375179"/>
                      <a:gd name="connsiteY3" fmla="*/ 674370 h 3838592"/>
                      <a:gd name="connsiteX4" fmla="*/ 149225 w 3375179"/>
                      <a:gd name="connsiteY4" fmla="*/ 601980 h 3838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75179" h="3838592">
                        <a:moveTo>
                          <a:pt x="2125345" y="19685"/>
                        </a:moveTo>
                        <a:cubicBezTo>
                          <a:pt x="2222500" y="5715"/>
                          <a:pt x="2290445" y="0"/>
                          <a:pt x="2290445" y="0"/>
                        </a:cubicBezTo>
                        <a:cubicBezTo>
                          <a:pt x="3510280" y="2372360"/>
                          <a:pt x="4007485" y="3131185"/>
                          <a:pt x="2130425" y="3683635"/>
                        </a:cubicBezTo>
                        <a:cubicBezTo>
                          <a:pt x="253365" y="4236085"/>
                          <a:pt x="259715" y="3329305"/>
                          <a:pt x="0" y="674370"/>
                        </a:cubicBezTo>
                        <a:cubicBezTo>
                          <a:pt x="0" y="674370"/>
                          <a:pt x="59690" y="642620"/>
                          <a:pt x="149225" y="60198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0" name="任意形状 579"/>
                  <p:cNvSpPr/>
                  <p:nvPr/>
                </p:nvSpPr>
                <p:spPr>
                  <a:xfrm>
                    <a:off x="1510030" y="4669790"/>
                    <a:ext cx="542924" cy="569594"/>
                  </a:xfrm>
                  <a:custGeom>
                    <a:avLst/>
                    <a:gdLst>
                      <a:gd name="connsiteX0" fmla="*/ 356235 w 542924"/>
                      <a:gd name="connsiteY0" fmla="*/ 0 h 569594"/>
                      <a:gd name="connsiteX1" fmla="*/ 542925 w 542924"/>
                      <a:gd name="connsiteY1" fmla="*/ 405765 h 569594"/>
                      <a:gd name="connsiteX2" fmla="*/ 173990 w 542924"/>
                      <a:gd name="connsiteY2" fmla="*/ 569595 h 569594"/>
                      <a:gd name="connsiteX3" fmla="*/ 0 w 542924"/>
                      <a:gd name="connsiteY3" fmla="*/ 148590 h 569594"/>
                      <a:gd name="connsiteX4" fmla="*/ 356235 w 542924"/>
                      <a:gd name="connsiteY4" fmla="*/ 0 h 569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2924" h="569594">
                        <a:moveTo>
                          <a:pt x="356235" y="0"/>
                        </a:moveTo>
                        <a:cubicBezTo>
                          <a:pt x="356235" y="0"/>
                          <a:pt x="488315" y="231775"/>
                          <a:pt x="542925" y="405765"/>
                        </a:cubicBezTo>
                        <a:cubicBezTo>
                          <a:pt x="542925" y="405765"/>
                          <a:pt x="351790" y="535940"/>
                          <a:pt x="173990" y="569595"/>
                        </a:cubicBezTo>
                        <a:cubicBezTo>
                          <a:pt x="173990" y="569595"/>
                          <a:pt x="52070" y="346075"/>
                          <a:pt x="0" y="148590"/>
                        </a:cubicBezTo>
                        <a:cubicBezTo>
                          <a:pt x="0" y="148590"/>
                          <a:pt x="162560" y="30480"/>
                          <a:pt x="356235" y="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1" name="任意形状 580"/>
                  <p:cNvSpPr/>
                  <p:nvPr/>
                </p:nvSpPr>
                <p:spPr>
                  <a:xfrm>
                    <a:off x="1621155" y="4785995"/>
                    <a:ext cx="318769" cy="334009"/>
                  </a:xfrm>
                  <a:custGeom>
                    <a:avLst/>
                    <a:gdLst>
                      <a:gd name="connsiteX0" fmla="*/ 208915 w 318769"/>
                      <a:gd name="connsiteY0" fmla="*/ 0 h 334009"/>
                      <a:gd name="connsiteX1" fmla="*/ 318770 w 318769"/>
                      <a:gd name="connsiteY1" fmla="*/ 238125 h 334009"/>
                      <a:gd name="connsiteX2" fmla="*/ 102235 w 318769"/>
                      <a:gd name="connsiteY2" fmla="*/ 334010 h 334009"/>
                      <a:gd name="connsiteX3" fmla="*/ 0 w 318769"/>
                      <a:gd name="connsiteY3" fmla="*/ 86995 h 334009"/>
                      <a:gd name="connsiteX4" fmla="*/ 208915 w 318769"/>
                      <a:gd name="connsiteY4" fmla="*/ 0 h 33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769" h="334009">
                        <a:moveTo>
                          <a:pt x="208915" y="0"/>
                        </a:moveTo>
                        <a:cubicBezTo>
                          <a:pt x="208915" y="0"/>
                          <a:pt x="286385" y="135890"/>
                          <a:pt x="318770" y="238125"/>
                        </a:cubicBezTo>
                        <a:cubicBezTo>
                          <a:pt x="318770" y="238125"/>
                          <a:pt x="206375" y="314325"/>
                          <a:pt x="102235" y="334010"/>
                        </a:cubicBezTo>
                        <a:cubicBezTo>
                          <a:pt x="102235" y="334010"/>
                          <a:pt x="30480" y="202565"/>
                          <a:pt x="0" y="86995"/>
                        </a:cubicBezTo>
                        <a:cubicBezTo>
                          <a:pt x="0" y="86995"/>
                          <a:pt x="95250" y="17780"/>
                          <a:pt x="208915" y="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2" name="任意形状 581"/>
                  <p:cNvSpPr/>
                  <p:nvPr/>
                </p:nvSpPr>
                <p:spPr>
                  <a:xfrm>
                    <a:off x="1777364" y="5130800"/>
                    <a:ext cx="352425" cy="389254"/>
                  </a:xfrm>
                  <a:custGeom>
                    <a:avLst/>
                    <a:gdLst>
                      <a:gd name="connsiteX0" fmla="*/ 183515 w 352425"/>
                      <a:gd name="connsiteY0" fmla="*/ 0 h 389254"/>
                      <a:gd name="connsiteX1" fmla="*/ 352425 w 352425"/>
                      <a:gd name="connsiteY1" fmla="*/ 299720 h 389254"/>
                      <a:gd name="connsiteX2" fmla="*/ 163195 w 352425"/>
                      <a:gd name="connsiteY2" fmla="*/ 389255 h 389254"/>
                      <a:gd name="connsiteX3" fmla="*/ 0 w 352425"/>
                      <a:gd name="connsiteY3" fmla="*/ 83185 h 38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2425" h="389254">
                        <a:moveTo>
                          <a:pt x="183515" y="0"/>
                        </a:moveTo>
                        <a:cubicBezTo>
                          <a:pt x="183515" y="0"/>
                          <a:pt x="239395" y="134620"/>
                          <a:pt x="352425" y="299720"/>
                        </a:cubicBezTo>
                        <a:lnTo>
                          <a:pt x="163195" y="389255"/>
                        </a:lnTo>
                        <a:cubicBezTo>
                          <a:pt x="163195" y="389255"/>
                          <a:pt x="64135" y="234950"/>
                          <a:pt x="0" y="8318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3" name="任意形状 582"/>
                  <p:cNvSpPr/>
                  <p:nvPr/>
                </p:nvSpPr>
                <p:spPr>
                  <a:xfrm>
                    <a:off x="1507489" y="4472940"/>
                    <a:ext cx="271780" cy="297814"/>
                  </a:xfrm>
                  <a:custGeom>
                    <a:avLst/>
                    <a:gdLst>
                      <a:gd name="connsiteX0" fmla="*/ 271780 w 271780"/>
                      <a:gd name="connsiteY0" fmla="*/ 216535 h 297814"/>
                      <a:gd name="connsiteX1" fmla="*/ 195580 w 271780"/>
                      <a:gd name="connsiteY1" fmla="*/ 0 h 297814"/>
                      <a:gd name="connsiteX2" fmla="*/ 0 w 271780"/>
                      <a:gd name="connsiteY2" fmla="*/ 70485 h 297814"/>
                      <a:gd name="connsiteX3" fmla="*/ 79375 w 271780"/>
                      <a:gd name="connsiteY3" fmla="*/ 297815 h 297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780" h="297814">
                        <a:moveTo>
                          <a:pt x="271780" y="216535"/>
                        </a:moveTo>
                        <a:cubicBezTo>
                          <a:pt x="271780" y="216535"/>
                          <a:pt x="229235" y="112395"/>
                          <a:pt x="195580" y="0"/>
                        </a:cubicBezTo>
                        <a:lnTo>
                          <a:pt x="0" y="70485"/>
                        </a:lnTo>
                        <a:cubicBezTo>
                          <a:pt x="16510" y="128905"/>
                          <a:pt x="50165" y="226695"/>
                          <a:pt x="79375" y="29781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" name="任意形状 583"/>
                  <p:cNvSpPr/>
                  <p:nvPr/>
                </p:nvSpPr>
                <p:spPr>
                  <a:xfrm>
                    <a:off x="712469" y="3394648"/>
                    <a:ext cx="572135" cy="339786"/>
                  </a:xfrm>
                  <a:custGeom>
                    <a:avLst/>
                    <a:gdLst>
                      <a:gd name="connsiteX0" fmla="*/ 572135 w 572135"/>
                      <a:gd name="connsiteY0" fmla="*/ 339787 h 339786"/>
                      <a:gd name="connsiteX1" fmla="*/ 0 w 572135"/>
                      <a:gd name="connsiteY1" fmla="*/ 24192 h 33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2135" h="339786">
                        <a:moveTo>
                          <a:pt x="572135" y="339787"/>
                        </a:moveTo>
                        <a:cubicBezTo>
                          <a:pt x="572135" y="339787"/>
                          <a:pt x="444500" y="-107253"/>
                          <a:pt x="0" y="24192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" name="任意形状 584"/>
                  <p:cNvSpPr/>
                  <p:nvPr/>
                </p:nvSpPr>
                <p:spPr>
                  <a:xfrm>
                    <a:off x="819785" y="3396615"/>
                    <a:ext cx="292734" cy="381000"/>
                  </a:xfrm>
                  <a:custGeom>
                    <a:avLst/>
                    <a:gdLst>
                      <a:gd name="connsiteX0" fmla="*/ 292735 w 292734"/>
                      <a:gd name="connsiteY0" fmla="*/ 381000 h 381000"/>
                      <a:gd name="connsiteX1" fmla="*/ 0 w 292734"/>
                      <a:gd name="connsiteY1" fmla="*/ 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2734" h="381000">
                        <a:moveTo>
                          <a:pt x="292735" y="381000"/>
                        </a:moveTo>
                        <a:cubicBezTo>
                          <a:pt x="292735" y="381000"/>
                          <a:pt x="217805" y="56515"/>
                          <a:pt x="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" name="任意形状 585"/>
                  <p:cNvSpPr/>
                  <p:nvPr/>
                </p:nvSpPr>
                <p:spPr>
                  <a:xfrm>
                    <a:off x="740409" y="3500358"/>
                    <a:ext cx="285115" cy="67706"/>
                  </a:xfrm>
                  <a:custGeom>
                    <a:avLst/>
                    <a:gdLst>
                      <a:gd name="connsiteX0" fmla="*/ 285115 w 285115"/>
                      <a:gd name="connsiteY0" fmla="*/ 67707 h 67706"/>
                      <a:gd name="connsiteX1" fmla="*/ 0 w 285115"/>
                      <a:gd name="connsiteY1" fmla="*/ 15001 h 6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115" h="67706">
                        <a:moveTo>
                          <a:pt x="285115" y="67707"/>
                        </a:moveTo>
                        <a:cubicBezTo>
                          <a:pt x="285115" y="67707"/>
                          <a:pt x="181610" y="-38338"/>
                          <a:pt x="0" y="15001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" name="任意形状 586"/>
                  <p:cNvSpPr/>
                  <p:nvPr/>
                </p:nvSpPr>
                <p:spPr>
                  <a:xfrm>
                    <a:off x="1781810" y="3700779"/>
                    <a:ext cx="189223" cy="876300"/>
                  </a:xfrm>
                  <a:custGeom>
                    <a:avLst/>
                    <a:gdLst>
                      <a:gd name="connsiteX0" fmla="*/ 0 w 189223"/>
                      <a:gd name="connsiteY0" fmla="*/ 0 h 876300"/>
                      <a:gd name="connsiteX1" fmla="*/ 146685 w 189223"/>
                      <a:gd name="connsiteY1" fmla="*/ 87630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9223" h="876300">
                        <a:moveTo>
                          <a:pt x="0" y="0"/>
                        </a:moveTo>
                        <a:cubicBezTo>
                          <a:pt x="0" y="0"/>
                          <a:pt x="297180" y="507365"/>
                          <a:pt x="146685" y="87630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custDash>
                      <a:ds d="578108" sp="57810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8" name="任意形状 587"/>
                  <p:cNvSpPr/>
                  <p:nvPr/>
                </p:nvSpPr>
                <p:spPr>
                  <a:xfrm>
                    <a:off x="910589" y="5006340"/>
                    <a:ext cx="588010" cy="173354"/>
                  </a:xfrm>
                  <a:custGeom>
                    <a:avLst/>
                    <a:gdLst>
                      <a:gd name="connsiteX0" fmla="*/ 588010 w 588010"/>
                      <a:gd name="connsiteY0" fmla="*/ 0 h 173354"/>
                      <a:gd name="connsiteX1" fmla="*/ 300990 w 588010"/>
                      <a:gd name="connsiteY1" fmla="*/ 110490 h 173354"/>
                      <a:gd name="connsiteX2" fmla="*/ 0 w 588010"/>
                      <a:gd name="connsiteY2" fmla="*/ 173355 h 173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88010" h="173354">
                        <a:moveTo>
                          <a:pt x="588010" y="0"/>
                        </a:moveTo>
                        <a:cubicBezTo>
                          <a:pt x="588010" y="0"/>
                          <a:pt x="467995" y="60960"/>
                          <a:pt x="300990" y="110490"/>
                        </a:cubicBezTo>
                        <a:cubicBezTo>
                          <a:pt x="133985" y="160020"/>
                          <a:pt x="0" y="173355"/>
                          <a:pt x="0" y="173355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custDash>
                      <a:ds d="578108" sp="57810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9" name="任意形状 588"/>
                  <p:cNvSpPr/>
                  <p:nvPr/>
                </p:nvSpPr>
                <p:spPr>
                  <a:xfrm>
                    <a:off x="1475105" y="5736590"/>
                    <a:ext cx="1109980" cy="633094"/>
                  </a:xfrm>
                  <a:custGeom>
                    <a:avLst/>
                    <a:gdLst>
                      <a:gd name="connsiteX0" fmla="*/ 0 w 1109980"/>
                      <a:gd name="connsiteY0" fmla="*/ 274320 h 633094"/>
                      <a:gd name="connsiteX1" fmla="*/ 1031875 w 1109980"/>
                      <a:gd name="connsiteY1" fmla="*/ 0 h 633094"/>
                      <a:gd name="connsiteX2" fmla="*/ 1109980 w 1109980"/>
                      <a:gd name="connsiteY2" fmla="*/ 266065 h 633094"/>
                      <a:gd name="connsiteX3" fmla="*/ 104775 w 1109980"/>
                      <a:gd name="connsiteY3" fmla="*/ 633095 h 633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9980" h="633094">
                        <a:moveTo>
                          <a:pt x="0" y="274320"/>
                        </a:moveTo>
                        <a:cubicBezTo>
                          <a:pt x="0" y="274320"/>
                          <a:pt x="712470" y="64135"/>
                          <a:pt x="1031875" y="0"/>
                        </a:cubicBezTo>
                        <a:lnTo>
                          <a:pt x="1109980" y="266065"/>
                        </a:lnTo>
                        <a:cubicBezTo>
                          <a:pt x="1109980" y="266065"/>
                          <a:pt x="782320" y="433705"/>
                          <a:pt x="104775" y="63309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0" name="任意形状 589"/>
                  <p:cNvSpPr/>
                  <p:nvPr/>
                </p:nvSpPr>
                <p:spPr>
                  <a:xfrm>
                    <a:off x="589280" y="6026150"/>
                    <a:ext cx="1998198" cy="1216141"/>
                  </a:xfrm>
                  <a:custGeom>
                    <a:avLst/>
                    <a:gdLst>
                      <a:gd name="connsiteX0" fmla="*/ 1948815 w 1998198"/>
                      <a:gd name="connsiteY0" fmla="*/ 0 h 1216141"/>
                      <a:gd name="connsiteX1" fmla="*/ 1228725 w 1998198"/>
                      <a:gd name="connsiteY1" fmla="*/ 1150620 h 1216141"/>
                      <a:gd name="connsiteX2" fmla="*/ 0 w 1998198"/>
                      <a:gd name="connsiteY2" fmla="*/ 574040 h 121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98198" h="1216141">
                        <a:moveTo>
                          <a:pt x="1948815" y="0"/>
                        </a:moveTo>
                        <a:cubicBezTo>
                          <a:pt x="1948815" y="0"/>
                          <a:pt x="2279650" y="840740"/>
                          <a:pt x="1228725" y="1150620"/>
                        </a:cubicBezTo>
                        <a:cubicBezTo>
                          <a:pt x="177165" y="1459865"/>
                          <a:pt x="0" y="574040"/>
                          <a:pt x="0" y="57404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1" name="任意形状 590"/>
                  <p:cNvSpPr/>
                  <p:nvPr/>
                </p:nvSpPr>
                <p:spPr>
                  <a:xfrm>
                    <a:off x="666115" y="6101079"/>
                    <a:ext cx="1857984" cy="1083274"/>
                  </a:xfrm>
                  <a:custGeom>
                    <a:avLst/>
                    <a:gdLst>
                      <a:gd name="connsiteX0" fmla="*/ 1829435 w 1857984"/>
                      <a:gd name="connsiteY0" fmla="*/ 0 h 1083274"/>
                      <a:gd name="connsiteX1" fmla="*/ 1136015 w 1857984"/>
                      <a:gd name="connsiteY1" fmla="*/ 1021715 h 1083274"/>
                      <a:gd name="connsiteX2" fmla="*/ 0 w 1857984"/>
                      <a:gd name="connsiteY2" fmla="*/ 538480 h 1083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57984" h="1083274">
                        <a:moveTo>
                          <a:pt x="1829435" y="0"/>
                        </a:moveTo>
                        <a:cubicBezTo>
                          <a:pt x="1878330" y="186055"/>
                          <a:pt x="1961515" y="778510"/>
                          <a:pt x="1136015" y="1021715"/>
                        </a:cubicBezTo>
                        <a:cubicBezTo>
                          <a:pt x="310515" y="1264920"/>
                          <a:pt x="59690" y="721360"/>
                          <a:pt x="0" y="53848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custDash>
                      <a:ds d="578108" sp="578108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" name="任意形状 591"/>
                  <p:cNvSpPr/>
                  <p:nvPr/>
                </p:nvSpPr>
                <p:spPr>
                  <a:xfrm>
                    <a:off x="1549400" y="5925184"/>
                    <a:ext cx="1013460" cy="338455"/>
                  </a:xfrm>
                  <a:custGeom>
                    <a:avLst/>
                    <a:gdLst>
                      <a:gd name="connsiteX0" fmla="*/ 1013460 w 1013460"/>
                      <a:gd name="connsiteY0" fmla="*/ 0 h 338455"/>
                      <a:gd name="connsiteX1" fmla="*/ 0 w 1013460"/>
                      <a:gd name="connsiteY1" fmla="*/ 338455 h 338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13460" h="338455">
                        <a:moveTo>
                          <a:pt x="1013460" y="0"/>
                        </a:moveTo>
                        <a:cubicBezTo>
                          <a:pt x="1013460" y="0"/>
                          <a:pt x="540385" y="179705"/>
                          <a:pt x="0" y="338455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" name="任意形状 592"/>
                  <p:cNvSpPr/>
                  <p:nvPr/>
                </p:nvSpPr>
                <p:spPr>
                  <a:xfrm>
                    <a:off x="2305050" y="4208779"/>
                    <a:ext cx="1244497" cy="2695575"/>
                  </a:xfrm>
                  <a:custGeom>
                    <a:avLst/>
                    <a:gdLst>
                      <a:gd name="connsiteX0" fmla="*/ 0 w 1244497"/>
                      <a:gd name="connsiteY0" fmla="*/ 0 h 2695575"/>
                      <a:gd name="connsiteX1" fmla="*/ 974725 w 1244497"/>
                      <a:gd name="connsiteY1" fmla="*/ 1316990 h 2695575"/>
                      <a:gd name="connsiteX2" fmla="*/ 545465 w 1244497"/>
                      <a:gd name="connsiteY2" fmla="*/ 2695576 h 2695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44497" h="2695575">
                        <a:moveTo>
                          <a:pt x="0" y="0"/>
                        </a:moveTo>
                        <a:cubicBezTo>
                          <a:pt x="347980" y="688340"/>
                          <a:pt x="763270" y="1054735"/>
                          <a:pt x="974725" y="1316990"/>
                        </a:cubicBezTo>
                        <a:cubicBezTo>
                          <a:pt x="1454150" y="1910715"/>
                          <a:pt x="1284605" y="2477770"/>
                          <a:pt x="545465" y="2695576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" name="任意形状 593"/>
                  <p:cNvSpPr/>
                  <p:nvPr/>
                </p:nvSpPr>
                <p:spPr>
                  <a:xfrm>
                    <a:off x="3034029" y="5698490"/>
                    <a:ext cx="450610" cy="973454"/>
                  </a:xfrm>
                  <a:custGeom>
                    <a:avLst/>
                    <a:gdLst>
                      <a:gd name="connsiteX0" fmla="*/ 367665 w 450610"/>
                      <a:gd name="connsiteY0" fmla="*/ 0 h 973454"/>
                      <a:gd name="connsiteX1" fmla="*/ 0 w 450610"/>
                      <a:gd name="connsiteY1" fmla="*/ 973455 h 97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50610" h="973454">
                        <a:moveTo>
                          <a:pt x="367665" y="0"/>
                        </a:moveTo>
                        <a:cubicBezTo>
                          <a:pt x="367665" y="0"/>
                          <a:pt x="711200" y="584200"/>
                          <a:pt x="0" y="97345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" name="任意形状 594"/>
                  <p:cNvSpPr/>
                  <p:nvPr/>
                </p:nvSpPr>
                <p:spPr>
                  <a:xfrm>
                    <a:off x="2884804" y="5401945"/>
                    <a:ext cx="345887" cy="1174114"/>
                  </a:xfrm>
                  <a:custGeom>
                    <a:avLst/>
                    <a:gdLst>
                      <a:gd name="connsiteX0" fmla="*/ 297815 w 345887"/>
                      <a:gd name="connsiteY0" fmla="*/ 1174115 h 1174114"/>
                      <a:gd name="connsiteX1" fmla="*/ 0 w 345887"/>
                      <a:gd name="connsiteY1" fmla="*/ 0 h 1174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45887" h="1174114">
                        <a:moveTo>
                          <a:pt x="297815" y="1174115"/>
                        </a:moveTo>
                        <a:cubicBezTo>
                          <a:pt x="297815" y="1174115"/>
                          <a:pt x="522605" y="810260"/>
                          <a:pt x="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6" name="任意形状 595"/>
                  <p:cNvSpPr/>
                  <p:nvPr/>
                </p:nvSpPr>
                <p:spPr>
                  <a:xfrm>
                    <a:off x="2760345" y="5122545"/>
                    <a:ext cx="629597" cy="1342389"/>
                  </a:xfrm>
                  <a:custGeom>
                    <a:avLst/>
                    <a:gdLst>
                      <a:gd name="connsiteX0" fmla="*/ 547370 w 629597"/>
                      <a:gd name="connsiteY0" fmla="*/ 1342390 h 1342389"/>
                      <a:gd name="connsiteX1" fmla="*/ 422275 w 629597"/>
                      <a:gd name="connsiteY1" fmla="*/ 547370 h 1342389"/>
                      <a:gd name="connsiteX2" fmla="*/ 340360 w 629597"/>
                      <a:gd name="connsiteY2" fmla="*/ 437515 h 1342389"/>
                      <a:gd name="connsiteX3" fmla="*/ 0 w 629597"/>
                      <a:gd name="connsiteY3" fmla="*/ 0 h 134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597" h="1342389">
                        <a:moveTo>
                          <a:pt x="547370" y="1342390"/>
                        </a:moveTo>
                        <a:cubicBezTo>
                          <a:pt x="547370" y="1342390"/>
                          <a:pt x="798830" y="1111885"/>
                          <a:pt x="422275" y="547370"/>
                        </a:cubicBezTo>
                        <a:cubicBezTo>
                          <a:pt x="396875" y="509270"/>
                          <a:pt x="369570" y="473075"/>
                          <a:pt x="340360" y="437515"/>
                        </a:cubicBezTo>
                        <a:cubicBezTo>
                          <a:pt x="268605" y="349250"/>
                          <a:pt x="108585" y="151130"/>
                          <a:pt x="0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" name="任意形状 596"/>
                  <p:cNvSpPr/>
                  <p:nvPr/>
                </p:nvSpPr>
                <p:spPr>
                  <a:xfrm>
                    <a:off x="673636" y="5612031"/>
                    <a:ext cx="62426" cy="62426"/>
                  </a:xfrm>
                  <a:custGeom>
                    <a:avLst/>
                    <a:gdLst>
                      <a:gd name="connsiteX0" fmla="*/ 61058 w 62426"/>
                      <a:gd name="connsiteY0" fmla="*/ 22323 h 62426"/>
                      <a:gd name="connsiteX1" fmla="*/ 40103 w 62426"/>
                      <a:gd name="connsiteY1" fmla="*/ 61058 h 62426"/>
                      <a:gd name="connsiteX2" fmla="*/ 1368 w 62426"/>
                      <a:gd name="connsiteY2" fmla="*/ 40103 h 62426"/>
                      <a:gd name="connsiteX3" fmla="*/ 22323 w 62426"/>
                      <a:gd name="connsiteY3" fmla="*/ 1368 h 62426"/>
                      <a:gd name="connsiteX4" fmla="*/ 61058 w 62426"/>
                      <a:gd name="connsiteY4" fmla="*/ 22323 h 62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26" h="62426">
                        <a:moveTo>
                          <a:pt x="61058" y="22323"/>
                        </a:moveTo>
                        <a:cubicBezTo>
                          <a:pt x="66138" y="38833"/>
                          <a:pt x="56613" y="55978"/>
                          <a:pt x="40103" y="61058"/>
                        </a:cubicBezTo>
                        <a:cubicBezTo>
                          <a:pt x="23593" y="66138"/>
                          <a:pt x="6448" y="56613"/>
                          <a:pt x="1368" y="40103"/>
                        </a:cubicBezTo>
                        <a:cubicBezTo>
                          <a:pt x="-3712" y="23593"/>
                          <a:pt x="5813" y="6448"/>
                          <a:pt x="22323" y="1368"/>
                        </a:cubicBezTo>
                        <a:cubicBezTo>
                          <a:pt x="38833" y="-3712"/>
                          <a:pt x="55978" y="5813"/>
                          <a:pt x="61058" y="22323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8" name="任意形状 597"/>
                  <p:cNvSpPr/>
                  <p:nvPr/>
                </p:nvSpPr>
                <p:spPr>
                  <a:xfrm>
                    <a:off x="1901726" y="5250716"/>
                    <a:ext cx="62426" cy="62426"/>
                  </a:xfrm>
                  <a:custGeom>
                    <a:avLst/>
                    <a:gdLst>
                      <a:gd name="connsiteX0" fmla="*/ 61058 w 62426"/>
                      <a:gd name="connsiteY0" fmla="*/ 22324 h 62426"/>
                      <a:gd name="connsiteX1" fmla="*/ 40103 w 62426"/>
                      <a:gd name="connsiteY1" fmla="*/ 61058 h 62426"/>
                      <a:gd name="connsiteX2" fmla="*/ 1368 w 62426"/>
                      <a:gd name="connsiteY2" fmla="*/ 40104 h 62426"/>
                      <a:gd name="connsiteX3" fmla="*/ 22323 w 62426"/>
                      <a:gd name="connsiteY3" fmla="*/ 1368 h 62426"/>
                      <a:gd name="connsiteX4" fmla="*/ 61058 w 62426"/>
                      <a:gd name="connsiteY4" fmla="*/ 22324 h 62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26" h="62426">
                        <a:moveTo>
                          <a:pt x="61058" y="22324"/>
                        </a:moveTo>
                        <a:cubicBezTo>
                          <a:pt x="66138" y="38833"/>
                          <a:pt x="56613" y="55979"/>
                          <a:pt x="40103" y="61058"/>
                        </a:cubicBezTo>
                        <a:cubicBezTo>
                          <a:pt x="23593" y="66138"/>
                          <a:pt x="6448" y="56613"/>
                          <a:pt x="1368" y="40104"/>
                        </a:cubicBezTo>
                        <a:cubicBezTo>
                          <a:pt x="-3712" y="23593"/>
                          <a:pt x="5813" y="6449"/>
                          <a:pt x="22323" y="1368"/>
                        </a:cubicBezTo>
                        <a:cubicBezTo>
                          <a:pt x="38833" y="-3712"/>
                          <a:pt x="55978" y="5813"/>
                          <a:pt x="61058" y="22324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9" name="任意形状 598"/>
                  <p:cNvSpPr/>
                  <p:nvPr/>
                </p:nvSpPr>
                <p:spPr>
                  <a:xfrm>
                    <a:off x="2278379" y="6122034"/>
                    <a:ext cx="187325" cy="201295"/>
                  </a:xfrm>
                  <a:custGeom>
                    <a:avLst/>
                    <a:gdLst>
                      <a:gd name="connsiteX0" fmla="*/ 33020 w 187325"/>
                      <a:gd name="connsiteY0" fmla="*/ 0 h 201295"/>
                      <a:gd name="connsiteX1" fmla="*/ 187325 w 187325"/>
                      <a:gd name="connsiteY1" fmla="*/ 126365 h 201295"/>
                      <a:gd name="connsiteX2" fmla="*/ 108585 w 187325"/>
                      <a:gd name="connsiteY2" fmla="*/ 201295 h 201295"/>
                      <a:gd name="connsiteX3" fmla="*/ 0 w 187325"/>
                      <a:gd name="connsiteY3" fmla="*/ 13335 h 201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7325" h="201295">
                        <a:moveTo>
                          <a:pt x="33020" y="0"/>
                        </a:moveTo>
                        <a:cubicBezTo>
                          <a:pt x="122555" y="45085"/>
                          <a:pt x="187325" y="126365"/>
                          <a:pt x="187325" y="126365"/>
                        </a:cubicBezTo>
                        <a:cubicBezTo>
                          <a:pt x="167005" y="181610"/>
                          <a:pt x="108585" y="201295"/>
                          <a:pt x="108585" y="201295"/>
                        </a:cubicBezTo>
                        <a:cubicBezTo>
                          <a:pt x="41910" y="117475"/>
                          <a:pt x="12700" y="50165"/>
                          <a:pt x="0" y="1333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9" name="图形 6"/>
              <p:cNvGrpSpPr/>
              <p:nvPr/>
            </p:nvGrpSpPr>
            <p:grpSpPr>
              <a:xfrm>
                <a:off x="9642185" y="-793058"/>
                <a:ext cx="3053257" cy="3053257"/>
                <a:chOff x="9642185" y="-793058"/>
                <a:chExt cx="3053257" cy="3053257"/>
              </a:xfrm>
            </p:grpSpPr>
            <p:grpSp>
              <p:nvGrpSpPr>
                <p:cNvPr id="500" name="图形 6"/>
                <p:cNvGrpSpPr/>
                <p:nvPr/>
              </p:nvGrpSpPr>
              <p:grpSpPr>
                <a:xfrm>
                  <a:off x="10088904" y="-346170"/>
                  <a:ext cx="2160008" cy="2159107"/>
                  <a:chOff x="10088904" y="-346170"/>
                  <a:chExt cx="2160008" cy="2159107"/>
                </a:xfrm>
              </p:grpSpPr>
              <p:sp>
                <p:nvSpPr>
                  <p:cNvPr id="519" name="任意形状 518"/>
                  <p:cNvSpPr/>
                  <p:nvPr/>
                </p:nvSpPr>
                <p:spPr>
                  <a:xfrm>
                    <a:off x="12098655" y="335915"/>
                    <a:ext cx="74294" cy="104775"/>
                  </a:xfrm>
                  <a:custGeom>
                    <a:avLst/>
                    <a:gdLst>
                      <a:gd name="connsiteX0" fmla="*/ 0 w 74294"/>
                      <a:gd name="connsiteY0" fmla="*/ 104775 h 104775"/>
                      <a:gd name="connsiteX1" fmla="*/ 74295 w 74294"/>
                      <a:gd name="connsiteY1" fmla="*/ 0 h 104775"/>
                      <a:gd name="connsiteX2" fmla="*/ 0 w 74294"/>
                      <a:gd name="connsiteY2" fmla="*/ 104775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4294" h="104775">
                        <a:moveTo>
                          <a:pt x="0" y="104775"/>
                        </a:moveTo>
                        <a:lnTo>
                          <a:pt x="74295" y="0"/>
                        </a:lnTo>
                        <a:lnTo>
                          <a:pt x="0" y="10477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0" name="任意形状 519"/>
                  <p:cNvSpPr/>
                  <p:nvPr/>
                </p:nvSpPr>
                <p:spPr>
                  <a:xfrm>
                    <a:off x="11892915" y="551815"/>
                    <a:ext cx="173990" cy="532765"/>
                  </a:xfrm>
                  <a:custGeom>
                    <a:avLst/>
                    <a:gdLst>
                      <a:gd name="connsiteX0" fmla="*/ 173990 w 173990"/>
                      <a:gd name="connsiteY0" fmla="*/ 424180 h 532765"/>
                      <a:gd name="connsiteX1" fmla="*/ 0 w 173990"/>
                      <a:gd name="connsiteY1" fmla="*/ 532765 h 532765"/>
                      <a:gd name="connsiteX2" fmla="*/ 173990 w 173990"/>
                      <a:gd name="connsiteY2" fmla="*/ 424180 h 532765"/>
                      <a:gd name="connsiteX3" fmla="*/ 168275 w 173990"/>
                      <a:gd name="connsiteY3" fmla="*/ 0 h 532765"/>
                      <a:gd name="connsiteX4" fmla="*/ 168275 w 173990"/>
                      <a:gd name="connsiteY4" fmla="*/ 0 h 53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990" h="532765">
                        <a:moveTo>
                          <a:pt x="173990" y="424180"/>
                        </a:moveTo>
                        <a:lnTo>
                          <a:pt x="0" y="532765"/>
                        </a:lnTo>
                        <a:lnTo>
                          <a:pt x="173990" y="424180"/>
                        </a:lnTo>
                        <a:lnTo>
                          <a:pt x="168275" y="0"/>
                        </a:lnTo>
                        <a:lnTo>
                          <a:pt x="168275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1" name="任意形状 520"/>
                  <p:cNvSpPr/>
                  <p:nvPr/>
                </p:nvSpPr>
                <p:spPr>
                  <a:xfrm>
                    <a:off x="11096625" y="1520825"/>
                    <a:ext cx="599440" cy="146685"/>
                  </a:xfrm>
                  <a:custGeom>
                    <a:avLst/>
                    <a:gdLst>
                      <a:gd name="connsiteX0" fmla="*/ 0 w 599440"/>
                      <a:gd name="connsiteY0" fmla="*/ 39370 h 146685"/>
                      <a:gd name="connsiteX1" fmla="*/ 104775 w 599440"/>
                      <a:gd name="connsiteY1" fmla="*/ 146685 h 146685"/>
                      <a:gd name="connsiteX2" fmla="*/ 599440 w 599440"/>
                      <a:gd name="connsiteY2" fmla="*/ 0 h 146685"/>
                      <a:gd name="connsiteX3" fmla="*/ 599440 w 599440"/>
                      <a:gd name="connsiteY3" fmla="*/ 0 h 146685"/>
                      <a:gd name="connsiteX4" fmla="*/ 104775 w 599440"/>
                      <a:gd name="connsiteY4" fmla="*/ 146685 h 146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40" h="146685">
                        <a:moveTo>
                          <a:pt x="0" y="39370"/>
                        </a:moveTo>
                        <a:lnTo>
                          <a:pt x="104775" y="146685"/>
                        </a:lnTo>
                        <a:lnTo>
                          <a:pt x="599440" y="0"/>
                        </a:lnTo>
                        <a:lnTo>
                          <a:pt x="599440" y="0"/>
                        </a:lnTo>
                        <a:lnTo>
                          <a:pt x="104775" y="14668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" name="任意形状 521"/>
                  <p:cNvSpPr/>
                  <p:nvPr/>
                </p:nvSpPr>
                <p:spPr>
                  <a:xfrm>
                    <a:off x="10270490" y="603884"/>
                    <a:ext cx="153669" cy="449579"/>
                  </a:xfrm>
                  <a:custGeom>
                    <a:avLst/>
                    <a:gdLst>
                      <a:gd name="connsiteX0" fmla="*/ 103505 w 153669"/>
                      <a:gd name="connsiteY0" fmla="*/ 0 h 449579"/>
                      <a:gd name="connsiteX1" fmla="*/ 153670 w 153669"/>
                      <a:gd name="connsiteY1" fmla="*/ 109855 h 449579"/>
                      <a:gd name="connsiteX2" fmla="*/ 0 w 153669"/>
                      <a:gd name="connsiteY2" fmla="*/ 449580 h 449579"/>
                      <a:gd name="connsiteX3" fmla="*/ 153670 w 153669"/>
                      <a:gd name="connsiteY3" fmla="*/ 109855 h 44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669" h="449579">
                        <a:moveTo>
                          <a:pt x="103505" y="0"/>
                        </a:moveTo>
                        <a:lnTo>
                          <a:pt x="153670" y="109855"/>
                        </a:lnTo>
                        <a:lnTo>
                          <a:pt x="0" y="449580"/>
                        </a:lnTo>
                        <a:lnTo>
                          <a:pt x="153670" y="10985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" name="任意形状 522"/>
                  <p:cNvSpPr/>
                  <p:nvPr/>
                </p:nvSpPr>
                <p:spPr>
                  <a:xfrm>
                    <a:off x="11198859" y="-215900"/>
                    <a:ext cx="233045" cy="79375"/>
                  </a:xfrm>
                  <a:custGeom>
                    <a:avLst/>
                    <a:gdLst>
                      <a:gd name="connsiteX0" fmla="*/ 233045 w 233045"/>
                      <a:gd name="connsiteY0" fmla="*/ 79375 h 79375"/>
                      <a:gd name="connsiteX1" fmla="*/ 0 w 233045"/>
                      <a:gd name="connsiteY1" fmla="*/ 0 h 79375"/>
                      <a:gd name="connsiteX2" fmla="*/ 0 w 233045"/>
                      <a:gd name="connsiteY2" fmla="*/ 0 h 7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3045" h="79375">
                        <a:moveTo>
                          <a:pt x="233045" y="79375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4" name="任意形状 523"/>
                  <p:cNvSpPr/>
                  <p:nvPr/>
                </p:nvSpPr>
                <p:spPr>
                  <a:xfrm>
                    <a:off x="10556240" y="1421764"/>
                    <a:ext cx="263525" cy="34925"/>
                  </a:xfrm>
                  <a:custGeom>
                    <a:avLst/>
                    <a:gdLst>
                      <a:gd name="connsiteX0" fmla="*/ 0 w 263525"/>
                      <a:gd name="connsiteY0" fmla="*/ 34925 h 34925"/>
                      <a:gd name="connsiteX1" fmla="*/ 263525 w 263525"/>
                      <a:gd name="connsiteY1" fmla="*/ 0 h 34925"/>
                      <a:gd name="connsiteX2" fmla="*/ 0 w 263525"/>
                      <a:gd name="connsiteY2" fmla="*/ 34925 h 34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3525" h="34925">
                        <a:moveTo>
                          <a:pt x="0" y="34925"/>
                        </a:moveTo>
                        <a:lnTo>
                          <a:pt x="263525" y="0"/>
                        </a:lnTo>
                        <a:lnTo>
                          <a:pt x="0" y="349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5" name="任意形状 524"/>
                  <p:cNvSpPr/>
                  <p:nvPr/>
                </p:nvSpPr>
                <p:spPr>
                  <a:xfrm>
                    <a:off x="11007725" y="1086485"/>
                    <a:ext cx="254000" cy="92075"/>
                  </a:xfrm>
                  <a:custGeom>
                    <a:avLst/>
                    <a:gdLst>
                      <a:gd name="connsiteX0" fmla="*/ 0 w 254000"/>
                      <a:gd name="connsiteY0" fmla="*/ 92075 h 92075"/>
                      <a:gd name="connsiteX1" fmla="*/ 254000 w 254000"/>
                      <a:gd name="connsiteY1" fmla="*/ 0 h 92075"/>
                      <a:gd name="connsiteX2" fmla="*/ 0 w 254000"/>
                      <a:gd name="connsiteY2" fmla="*/ 92075 h 92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4000" h="92075">
                        <a:moveTo>
                          <a:pt x="0" y="92075"/>
                        </a:moveTo>
                        <a:lnTo>
                          <a:pt x="254000" y="0"/>
                        </a:lnTo>
                        <a:lnTo>
                          <a:pt x="0" y="9207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6" name="任意形状 525"/>
                  <p:cNvSpPr/>
                  <p:nvPr/>
                </p:nvSpPr>
                <p:spPr>
                  <a:xfrm>
                    <a:off x="11515090" y="993775"/>
                    <a:ext cx="85090" cy="55880"/>
                  </a:xfrm>
                  <a:custGeom>
                    <a:avLst/>
                    <a:gdLst>
                      <a:gd name="connsiteX0" fmla="*/ 0 w 85090"/>
                      <a:gd name="connsiteY0" fmla="*/ 0 h 55880"/>
                      <a:gd name="connsiteX1" fmla="*/ 85090 w 85090"/>
                      <a:gd name="connsiteY1" fmla="*/ 55880 h 55880"/>
                      <a:gd name="connsiteX2" fmla="*/ 0 w 85090"/>
                      <a:gd name="connsiteY2" fmla="*/ 0 h 55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5090" h="55880">
                        <a:moveTo>
                          <a:pt x="0" y="0"/>
                        </a:moveTo>
                        <a:lnTo>
                          <a:pt x="85090" y="558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7" name="任意形状 526"/>
                  <p:cNvSpPr/>
                  <p:nvPr/>
                </p:nvSpPr>
                <p:spPr>
                  <a:xfrm>
                    <a:off x="11736705" y="-80010"/>
                    <a:ext cx="21589" cy="5080"/>
                  </a:xfrm>
                  <a:custGeom>
                    <a:avLst/>
                    <a:gdLst>
                      <a:gd name="connsiteX0" fmla="*/ 21589 w 21589"/>
                      <a:gd name="connsiteY0" fmla="*/ 0 h 5080"/>
                      <a:gd name="connsiteX1" fmla="*/ 0 w 21589"/>
                      <a:gd name="connsiteY1" fmla="*/ 5080 h 5080"/>
                      <a:gd name="connsiteX2" fmla="*/ 0 w 21589"/>
                      <a:gd name="connsiteY2" fmla="*/ 5080 h 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589" h="5080">
                        <a:moveTo>
                          <a:pt x="21589" y="0"/>
                        </a:moveTo>
                        <a:lnTo>
                          <a:pt x="0" y="5080"/>
                        </a:lnTo>
                        <a:lnTo>
                          <a:pt x="0" y="508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8" name="任意形状 527"/>
                  <p:cNvSpPr/>
                  <p:nvPr/>
                </p:nvSpPr>
                <p:spPr>
                  <a:xfrm>
                    <a:off x="10696575" y="559434"/>
                    <a:ext cx="203200" cy="467995"/>
                  </a:xfrm>
                  <a:custGeom>
                    <a:avLst/>
                    <a:gdLst>
                      <a:gd name="connsiteX0" fmla="*/ 0 w 203200"/>
                      <a:gd name="connsiteY0" fmla="*/ 184785 h 467995"/>
                      <a:gd name="connsiteX1" fmla="*/ 146050 w 203200"/>
                      <a:gd name="connsiteY1" fmla="*/ 0 h 467995"/>
                      <a:gd name="connsiteX2" fmla="*/ 0 w 203200"/>
                      <a:gd name="connsiteY2" fmla="*/ 184785 h 467995"/>
                      <a:gd name="connsiteX3" fmla="*/ 203200 w 203200"/>
                      <a:gd name="connsiteY3" fmla="*/ 467995 h 467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200" h="467995">
                        <a:moveTo>
                          <a:pt x="0" y="184785"/>
                        </a:moveTo>
                        <a:lnTo>
                          <a:pt x="146050" y="0"/>
                        </a:lnTo>
                        <a:lnTo>
                          <a:pt x="0" y="184785"/>
                        </a:lnTo>
                        <a:lnTo>
                          <a:pt x="203200" y="46799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9" name="任意形状 528"/>
                  <p:cNvSpPr/>
                  <p:nvPr/>
                </p:nvSpPr>
                <p:spPr>
                  <a:xfrm>
                    <a:off x="10523855" y="1404619"/>
                    <a:ext cx="677544" cy="405765"/>
                  </a:xfrm>
                  <a:custGeom>
                    <a:avLst/>
                    <a:gdLst>
                      <a:gd name="connsiteX0" fmla="*/ 572770 w 677544"/>
                      <a:gd name="connsiteY0" fmla="*/ 155575 h 405765"/>
                      <a:gd name="connsiteX1" fmla="*/ 421005 w 677544"/>
                      <a:gd name="connsiteY1" fmla="*/ 0 h 405765"/>
                      <a:gd name="connsiteX2" fmla="*/ 295910 w 677544"/>
                      <a:gd name="connsiteY2" fmla="*/ 16510 h 405765"/>
                      <a:gd name="connsiteX3" fmla="*/ 32385 w 677544"/>
                      <a:gd name="connsiteY3" fmla="*/ 51435 h 405765"/>
                      <a:gd name="connsiteX4" fmla="*/ 0 w 677544"/>
                      <a:gd name="connsiteY4" fmla="*/ 194310 h 405765"/>
                      <a:gd name="connsiteX5" fmla="*/ 0 w 677544"/>
                      <a:gd name="connsiteY5" fmla="*/ 194310 h 405765"/>
                      <a:gd name="connsiteX6" fmla="*/ 517525 w 677544"/>
                      <a:gd name="connsiteY6" fmla="*/ 400685 h 405765"/>
                      <a:gd name="connsiteX7" fmla="*/ 572770 w 677544"/>
                      <a:gd name="connsiteY7" fmla="*/ 405765 h 405765"/>
                      <a:gd name="connsiteX8" fmla="*/ 677545 w 677544"/>
                      <a:gd name="connsiteY8" fmla="*/ 262890 h 405765"/>
                      <a:gd name="connsiteX9" fmla="*/ 572770 w 677544"/>
                      <a:gd name="connsiteY9" fmla="*/ 155575 h 405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7544" h="405765">
                        <a:moveTo>
                          <a:pt x="572770" y="155575"/>
                        </a:moveTo>
                        <a:lnTo>
                          <a:pt x="421005" y="0"/>
                        </a:lnTo>
                        <a:lnTo>
                          <a:pt x="295910" y="16510"/>
                        </a:lnTo>
                        <a:lnTo>
                          <a:pt x="32385" y="51435"/>
                        </a:lnTo>
                        <a:lnTo>
                          <a:pt x="0" y="194310"/>
                        </a:lnTo>
                        <a:lnTo>
                          <a:pt x="0" y="194310"/>
                        </a:lnTo>
                        <a:cubicBezTo>
                          <a:pt x="146685" y="303530"/>
                          <a:pt x="322580" y="377190"/>
                          <a:pt x="517525" y="400685"/>
                        </a:cubicBezTo>
                        <a:cubicBezTo>
                          <a:pt x="535939" y="402590"/>
                          <a:pt x="554355" y="404495"/>
                          <a:pt x="572770" y="405765"/>
                        </a:cubicBezTo>
                        <a:lnTo>
                          <a:pt x="677545" y="262890"/>
                        </a:lnTo>
                        <a:lnTo>
                          <a:pt x="572770" y="15557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0" name="任意形状 529"/>
                  <p:cNvSpPr/>
                  <p:nvPr/>
                </p:nvSpPr>
                <p:spPr>
                  <a:xfrm>
                    <a:off x="11177269" y="-304405"/>
                    <a:ext cx="674370" cy="230110"/>
                  </a:xfrm>
                  <a:custGeom>
                    <a:avLst/>
                    <a:gdLst>
                      <a:gd name="connsiteX0" fmla="*/ 21590 w 674370"/>
                      <a:gd name="connsiteY0" fmla="*/ 88505 h 230110"/>
                      <a:gd name="connsiteX1" fmla="*/ 254636 w 674370"/>
                      <a:gd name="connsiteY1" fmla="*/ 167880 h 230110"/>
                      <a:gd name="connsiteX2" fmla="*/ 356236 w 674370"/>
                      <a:gd name="connsiteY2" fmla="*/ 202805 h 230110"/>
                      <a:gd name="connsiteX3" fmla="*/ 559436 w 674370"/>
                      <a:gd name="connsiteY3" fmla="*/ 230110 h 230110"/>
                      <a:gd name="connsiteX4" fmla="*/ 581025 w 674370"/>
                      <a:gd name="connsiteY4" fmla="*/ 225030 h 230110"/>
                      <a:gd name="connsiteX5" fmla="*/ 674370 w 674370"/>
                      <a:gd name="connsiteY5" fmla="*/ 202170 h 230110"/>
                      <a:gd name="connsiteX6" fmla="*/ 674370 w 674370"/>
                      <a:gd name="connsiteY6" fmla="*/ 202170 h 230110"/>
                      <a:gd name="connsiteX7" fmla="*/ 674370 w 674370"/>
                      <a:gd name="connsiteY7" fmla="*/ 202170 h 230110"/>
                      <a:gd name="connsiteX8" fmla="*/ 294005 w 674370"/>
                      <a:gd name="connsiteY8" fmla="*/ 2145 h 230110"/>
                      <a:gd name="connsiteX9" fmla="*/ 0 w 674370"/>
                      <a:gd name="connsiteY9" fmla="*/ 31355 h 230110"/>
                      <a:gd name="connsiteX10" fmla="*/ 21590 w 674370"/>
                      <a:gd name="connsiteY10" fmla="*/ 88505 h 23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4370" h="230110">
                        <a:moveTo>
                          <a:pt x="21590" y="88505"/>
                        </a:moveTo>
                        <a:lnTo>
                          <a:pt x="254636" y="167880"/>
                        </a:lnTo>
                        <a:lnTo>
                          <a:pt x="356236" y="202805"/>
                        </a:lnTo>
                        <a:cubicBezTo>
                          <a:pt x="406400" y="175500"/>
                          <a:pt x="480061" y="187565"/>
                          <a:pt x="559436" y="230110"/>
                        </a:cubicBezTo>
                        <a:lnTo>
                          <a:pt x="581025" y="225030"/>
                        </a:lnTo>
                        <a:lnTo>
                          <a:pt x="674370" y="202170"/>
                        </a:lnTo>
                        <a:lnTo>
                          <a:pt x="674370" y="202170"/>
                        </a:lnTo>
                        <a:lnTo>
                          <a:pt x="674370" y="202170"/>
                        </a:lnTo>
                        <a:cubicBezTo>
                          <a:pt x="564515" y="112000"/>
                          <a:pt x="435611" y="43420"/>
                          <a:pt x="294005" y="2145"/>
                        </a:cubicBezTo>
                        <a:cubicBezTo>
                          <a:pt x="192405" y="-4840"/>
                          <a:pt x="93345" y="5320"/>
                          <a:pt x="0" y="31355"/>
                        </a:cubicBezTo>
                        <a:lnTo>
                          <a:pt x="21590" y="88505"/>
                        </a:ln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1" name="任意形状 530"/>
                  <p:cNvSpPr/>
                  <p:nvPr/>
                </p:nvSpPr>
                <p:spPr>
                  <a:xfrm>
                    <a:off x="10696575" y="327659"/>
                    <a:ext cx="841375" cy="850900"/>
                  </a:xfrm>
                  <a:custGeom>
                    <a:avLst/>
                    <a:gdLst>
                      <a:gd name="connsiteX0" fmla="*/ 841375 w 841375"/>
                      <a:gd name="connsiteY0" fmla="*/ 149225 h 850900"/>
                      <a:gd name="connsiteX1" fmla="*/ 329565 w 841375"/>
                      <a:gd name="connsiteY1" fmla="*/ 0 h 850900"/>
                      <a:gd name="connsiteX2" fmla="*/ 146050 w 841375"/>
                      <a:gd name="connsiteY2" fmla="*/ 231775 h 850900"/>
                      <a:gd name="connsiteX3" fmla="*/ 0 w 841375"/>
                      <a:gd name="connsiteY3" fmla="*/ 416560 h 850900"/>
                      <a:gd name="connsiteX4" fmla="*/ 203200 w 841375"/>
                      <a:gd name="connsiteY4" fmla="*/ 699770 h 850900"/>
                      <a:gd name="connsiteX5" fmla="*/ 311150 w 841375"/>
                      <a:gd name="connsiteY5" fmla="*/ 850900 h 850900"/>
                      <a:gd name="connsiteX6" fmla="*/ 565150 w 841375"/>
                      <a:gd name="connsiteY6" fmla="*/ 758825 h 850900"/>
                      <a:gd name="connsiteX7" fmla="*/ 818515 w 841375"/>
                      <a:gd name="connsiteY7" fmla="*/ 666115 h 850900"/>
                      <a:gd name="connsiteX8" fmla="*/ 818515 w 841375"/>
                      <a:gd name="connsiteY8" fmla="*/ 666115 h 850900"/>
                      <a:gd name="connsiteX9" fmla="*/ 818515 w 841375"/>
                      <a:gd name="connsiteY9" fmla="*/ 666115 h 850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1375" h="850900">
                        <a:moveTo>
                          <a:pt x="841375" y="149225"/>
                        </a:moveTo>
                        <a:lnTo>
                          <a:pt x="329565" y="0"/>
                        </a:lnTo>
                        <a:lnTo>
                          <a:pt x="146050" y="231775"/>
                        </a:lnTo>
                        <a:lnTo>
                          <a:pt x="0" y="416560"/>
                        </a:lnTo>
                        <a:lnTo>
                          <a:pt x="203200" y="699770"/>
                        </a:lnTo>
                        <a:lnTo>
                          <a:pt x="311150" y="850900"/>
                        </a:lnTo>
                        <a:lnTo>
                          <a:pt x="565150" y="758825"/>
                        </a:lnTo>
                        <a:lnTo>
                          <a:pt x="818515" y="666115"/>
                        </a:lnTo>
                        <a:lnTo>
                          <a:pt x="818515" y="666115"/>
                        </a:lnTo>
                        <a:lnTo>
                          <a:pt x="818515" y="666115"/>
                        </a:ln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" name="任意形状 531"/>
                  <p:cNvSpPr/>
                  <p:nvPr/>
                </p:nvSpPr>
                <p:spPr>
                  <a:xfrm>
                    <a:off x="10916919" y="-215900"/>
                    <a:ext cx="809625" cy="692150"/>
                  </a:xfrm>
                  <a:custGeom>
                    <a:avLst/>
                    <a:gdLst>
                      <a:gd name="connsiteX0" fmla="*/ 0 w 809625"/>
                      <a:gd name="connsiteY0" fmla="*/ 265430 h 692150"/>
                      <a:gd name="connsiteX1" fmla="*/ 109220 w 809625"/>
                      <a:gd name="connsiteY1" fmla="*/ 542925 h 692150"/>
                      <a:gd name="connsiteX2" fmla="*/ 109220 w 809625"/>
                      <a:gd name="connsiteY2" fmla="*/ 542925 h 692150"/>
                      <a:gd name="connsiteX3" fmla="*/ 621030 w 809625"/>
                      <a:gd name="connsiteY3" fmla="*/ 692150 h 692150"/>
                      <a:gd name="connsiteX4" fmla="*/ 809625 w 809625"/>
                      <a:gd name="connsiteY4" fmla="*/ 548005 h 692150"/>
                      <a:gd name="connsiteX5" fmla="*/ 793750 w 809625"/>
                      <a:gd name="connsiteY5" fmla="*/ 447675 h 692150"/>
                      <a:gd name="connsiteX6" fmla="*/ 599440 w 809625"/>
                      <a:gd name="connsiteY6" fmla="*/ 125095 h 692150"/>
                      <a:gd name="connsiteX7" fmla="*/ 616586 w 809625"/>
                      <a:gd name="connsiteY7" fmla="*/ 113665 h 692150"/>
                      <a:gd name="connsiteX8" fmla="*/ 514986 w 809625"/>
                      <a:gd name="connsiteY8" fmla="*/ 78740 h 692150"/>
                      <a:gd name="connsiteX9" fmla="*/ 281940 w 809625"/>
                      <a:gd name="connsiteY9" fmla="*/ 0 h 692150"/>
                      <a:gd name="connsiteX10" fmla="*/ 0 w 809625"/>
                      <a:gd name="connsiteY10" fmla="*/ 265430 h 692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09625" h="692150">
                        <a:moveTo>
                          <a:pt x="0" y="265430"/>
                        </a:moveTo>
                        <a:lnTo>
                          <a:pt x="109220" y="542925"/>
                        </a:lnTo>
                        <a:lnTo>
                          <a:pt x="109220" y="542925"/>
                        </a:lnTo>
                        <a:lnTo>
                          <a:pt x="621030" y="692150"/>
                        </a:lnTo>
                        <a:lnTo>
                          <a:pt x="809625" y="548005"/>
                        </a:lnTo>
                        <a:lnTo>
                          <a:pt x="793750" y="447675"/>
                        </a:lnTo>
                        <a:cubicBezTo>
                          <a:pt x="663575" y="297815"/>
                          <a:pt x="523240" y="188595"/>
                          <a:pt x="599440" y="125095"/>
                        </a:cubicBezTo>
                        <a:cubicBezTo>
                          <a:pt x="604520" y="120650"/>
                          <a:pt x="610236" y="116840"/>
                          <a:pt x="616586" y="113665"/>
                        </a:cubicBezTo>
                        <a:lnTo>
                          <a:pt x="514986" y="78740"/>
                        </a:lnTo>
                        <a:lnTo>
                          <a:pt x="281940" y="0"/>
                        </a:lnTo>
                        <a:lnTo>
                          <a:pt x="0" y="26543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" name="任意形状 532"/>
                  <p:cNvSpPr/>
                  <p:nvPr/>
                </p:nvSpPr>
                <p:spPr>
                  <a:xfrm>
                    <a:off x="12061190" y="335279"/>
                    <a:ext cx="187722" cy="728345"/>
                  </a:xfrm>
                  <a:custGeom>
                    <a:avLst/>
                    <a:gdLst>
                      <a:gd name="connsiteX0" fmla="*/ 0 w 187722"/>
                      <a:gd name="connsiteY0" fmla="*/ 216535 h 728345"/>
                      <a:gd name="connsiteX1" fmla="*/ 5715 w 187722"/>
                      <a:gd name="connsiteY1" fmla="*/ 640715 h 728345"/>
                      <a:gd name="connsiteX2" fmla="*/ 68580 w 187722"/>
                      <a:gd name="connsiteY2" fmla="*/ 728345 h 728345"/>
                      <a:gd name="connsiteX3" fmla="*/ 183515 w 187722"/>
                      <a:gd name="connsiteY3" fmla="*/ 490855 h 728345"/>
                      <a:gd name="connsiteX4" fmla="*/ 183515 w 187722"/>
                      <a:gd name="connsiteY4" fmla="*/ 490855 h 728345"/>
                      <a:gd name="connsiteX5" fmla="*/ 111760 w 187722"/>
                      <a:gd name="connsiteY5" fmla="*/ 0 h 728345"/>
                      <a:gd name="connsiteX6" fmla="*/ 37465 w 187722"/>
                      <a:gd name="connsiteY6" fmla="*/ 104775 h 728345"/>
                      <a:gd name="connsiteX7" fmla="*/ 0 w 187722"/>
                      <a:gd name="connsiteY7" fmla="*/ 216535 h 728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722" h="728345">
                        <a:moveTo>
                          <a:pt x="0" y="216535"/>
                        </a:moveTo>
                        <a:lnTo>
                          <a:pt x="5715" y="640715"/>
                        </a:lnTo>
                        <a:lnTo>
                          <a:pt x="68580" y="728345"/>
                        </a:lnTo>
                        <a:cubicBezTo>
                          <a:pt x="118110" y="656590"/>
                          <a:pt x="157480" y="577215"/>
                          <a:pt x="183515" y="490855"/>
                        </a:cubicBezTo>
                        <a:cubicBezTo>
                          <a:pt x="183515" y="490855"/>
                          <a:pt x="183515" y="490855"/>
                          <a:pt x="183515" y="490855"/>
                        </a:cubicBezTo>
                        <a:cubicBezTo>
                          <a:pt x="198755" y="318135"/>
                          <a:pt x="172085" y="151130"/>
                          <a:pt x="111760" y="0"/>
                        </a:cubicBezTo>
                        <a:lnTo>
                          <a:pt x="37465" y="104775"/>
                        </a:lnTo>
                        <a:cubicBezTo>
                          <a:pt x="38735" y="152400"/>
                          <a:pt x="26670" y="191135"/>
                          <a:pt x="0" y="216535"/>
                        </a:cubicBezTo>
                        <a:close/>
                      </a:path>
                    </a:pathLst>
                  </a:custGeom>
                  <a:solidFill>
                    <a:srgbClr val="86B5D2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4" name="任意形状 533"/>
                  <p:cNvSpPr/>
                  <p:nvPr/>
                </p:nvSpPr>
                <p:spPr>
                  <a:xfrm>
                    <a:off x="11724005" y="976630"/>
                    <a:ext cx="405129" cy="407034"/>
                  </a:xfrm>
                  <a:custGeom>
                    <a:avLst/>
                    <a:gdLst>
                      <a:gd name="connsiteX0" fmla="*/ 168910 w 405129"/>
                      <a:gd name="connsiteY0" fmla="*/ 107950 h 407034"/>
                      <a:gd name="connsiteX1" fmla="*/ 45720 w 405129"/>
                      <a:gd name="connsiteY1" fmla="*/ 184785 h 407034"/>
                      <a:gd name="connsiteX2" fmla="*/ 45720 w 405129"/>
                      <a:gd name="connsiteY2" fmla="*/ 184785 h 407034"/>
                      <a:gd name="connsiteX3" fmla="*/ 0 w 405129"/>
                      <a:gd name="connsiteY3" fmla="*/ 407035 h 407034"/>
                      <a:gd name="connsiteX4" fmla="*/ 405130 w 405129"/>
                      <a:gd name="connsiteY4" fmla="*/ 87630 h 407034"/>
                      <a:gd name="connsiteX5" fmla="*/ 342264 w 405129"/>
                      <a:gd name="connsiteY5" fmla="*/ 0 h 407034"/>
                      <a:gd name="connsiteX6" fmla="*/ 168910 w 405129"/>
                      <a:gd name="connsiteY6" fmla="*/ 107950 h 407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5129" h="407034">
                        <a:moveTo>
                          <a:pt x="168910" y="107950"/>
                        </a:moveTo>
                        <a:lnTo>
                          <a:pt x="45720" y="184785"/>
                        </a:lnTo>
                        <a:lnTo>
                          <a:pt x="45720" y="184785"/>
                        </a:lnTo>
                        <a:lnTo>
                          <a:pt x="0" y="407035"/>
                        </a:lnTo>
                        <a:cubicBezTo>
                          <a:pt x="163830" y="343535"/>
                          <a:pt x="305435" y="231775"/>
                          <a:pt x="405130" y="87630"/>
                        </a:cubicBezTo>
                        <a:lnTo>
                          <a:pt x="342264" y="0"/>
                        </a:lnTo>
                        <a:lnTo>
                          <a:pt x="168910" y="10795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5" name="任意形状 534"/>
                  <p:cNvSpPr/>
                  <p:nvPr/>
                </p:nvSpPr>
                <p:spPr>
                  <a:xfrm>
                    <a:off x="11710669" y="232409"/>
                    <a:ext cx="112395" cy="147320"/>
                  </a:xfrm>
                  <a:custGeom>
                    <a:avLst/>
                    <a:gdLst>
                      <a:gd name="connsiteX0" fmla="*/ 56515 w 112395"/>
                      <a:gd name="connsiteY0" fmla="*/ 69215 h 147320"/>
                      <a:gd name="connsiteX1" fmla="*/ 0 w 112395"/>
                      <a:gd name="connsiteY1" fmla="*/ 0 h 147320"/>
                      <a:gd name="connsiteX2" fmla="*/ 15875 w 112395"/>
                      <a:gd name="connsiteY2" fmla="*/ 100330 h 147320"/>
                      <a:gd name="connsiteX3" fmla="*/ 112395 w 112395"/>
                      <a:gd name="connsiteY3" fmla="*/ 147320 h 147320"/>
                      <a:gd name="connsiteX4" fmla="*/ 56515 w 112395"/>
                      <a:gd name="connsiteY4" fmla="*/ 69215 h 14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395" h="147320">
                        <a:moveTo>
                          <a:pt x="56515" y="69215"/>
                        </a:moveTo>
                        <a:cubicBezTo>
                          <a:pt x="38100" y="45085"/>
                          <a:pt x="19050" y="22225"/>
                          <a:pt x="0" y="0"/>
                        </a:cubicBezTo>
                        <a:lnTo>
                          <a:pt x="15875" y="100330"/>
                        </a:lnTo>
                        <a:lnTo>
                          <a:pt x="112395" y="147320"/>
                        </a:lnTo>
                        <a:cubicBezTo>
                          <a:pt x="93980" y="120650"/>
                          <a:pt x="75565" y="93980"/>
                          <a:pt x="56515" y="69215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6" name="任意形状 535"/>
                  <p:cNvSpPr/>
                  <p:nvPr/>
                </p:nvSpPr>
                <p:spPr>
                  <a:xfrm>
                    <a:off x="11736705" y="-103504"/>
                    <a:ext cx="436244" cy="543560"/>
                  </a:xfrm>
                  <a:custGeom>
                    <a:avLst/>
                    <a:gdLst>
                      <a:gd name="connsiteX0" fmla="*/ 0 w 436244"/>
                      <a:gd name="connsiteY0" fmla="*/ 28575 h 543560"/>
                      <a:gd name="connsiteX1" fmla="*/ 208280 w 436244"/>
                      <a:gd name="connsiteY1" fmla="*/ 204470 h 543560"/>
                      <a:gd name="connsiteX2" fmla="*/ 361950 w 436244"/>
                      <a:gd name="connsiteY2" fmla="*/ 543560 h 543560"/>
                      <a:gd name="connsiteX3" fmla="*/ 436245 w 436244"/>
                      <a:gd name="connsiteY3" fmla="*/ 438785 h 543560"/>
                      <a:gd name="connsiteX4" fmla="*/ 114935 w 436244"/>
                      <a:gd name="connsiteY4" fmla="*/ 0 h 543560"/>
                      <a:gd name="connsiteX5" fmla="*/ 21589 w 436244"/>
                      <a:gd name="connsiteY5" fmla="*/ 22860 h 543560"/>
                      <a:gd name="connsiteX6" fmla="*/ 0 w 436244"/>
                      <a:gd name="connsiteY6" fmla="*/ 28575 h 543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6244" h="543560">
                        <a:moveTo>
                          <a:pt x="0" y="28575"/>
                        </a:moveTo>
                        <a:cubicBezTo>
                          <a:pt x="69214" y="65405"/>
                          <a:pt x="142875" y="126365"/>
                          <a:pt x="208280" y="204470"/>
                        </a:cubicBezTo>
                        <a:cubicBezTo>
                          <a:pt x="305435" y="321310"/>
                          <a:pt x="360680" y="448945"/>
                          <a:pt x="361950" y="543560"/>
                        </a:cubicBezTo>
                        <a:lnTo>
                          <a:pt x="436245" y="438785"/>
                        </a:lnTo>
                        <a:cubicBezTo>
                          <a:pt x="368300" y="267335"/>
                          <a:pt x="257175" y="116205"/>
                          <a:pt x="114935" y="0"/>
                        </a:cubicBezTo>
                        <a:lnTo>
                          <a:pt x="21589" y="22860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7" name="任意形状 536"/>
                  <p:cNvSpPr/>
                  <p:nvPr/>
                </p:nvSpPr>
                <p:spPr>
                  <a:xfrm>
                    <a:off x="11096625" y="1520825"/>
                    <a:ext cx="764540" cy="292112"/>
                  </a:xfrm>
                  <a:custGeom>
                    <a:avLst/>
                    <a:gdLst>
                      <a:gd name="connsiteX0" fmla="*/ 104775 w 764540"/>
                      <a:gd name="connsiteY0" fmla="*/ 146685 h 292112"/>
                      <a:gd name="connsiteX1" fmla="*/ 0 w 764540"/>
                      <a:gd name="connsiteY1" fmla="*/ 289560 h 292112"/>
                      <a:gd name="connsiteX2" fmla="*/ 764540 w 764540"/>
                      <a:gd name="connsiteY2" fmla="*/ 41275 h 292112"/>
                      <a:gd name="connsiteX3" fmla="*/ 600075 w 764540"/>
                      <a:gd name="connsiteY3" fmla="*/ 0 h 292112"/>
                      <a:gd name="connsiteX4" fmla="*/ 104775 w 764540"/>
                      <a:gd name="connsiteY4" fmla="*/ 146685 h 292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4540" h="292112">
                        <a:moveTo>
                          <a:pt x="104775" y="146685"/>
                        </a:moveTo>
                        <a:lnTo>
                          <a:pt x="0" y="289560"/>
                        </a:lnTo>
                        <a:cubicBezTo>
                          <a:pt x="287020" y="309245"/>
                          <a:pt x="557530" y="213995"/>
                          <a:pt x="764540" y="41275"/>
                        </a:cubicBezTo>
                        <a:lnTo>
                          <a:pt x="600075" y="0"/>
                        </a:lnTo>
                        <a:lnTo>
                          <a:pt x="104775" y="146685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8" name="任意形状 537"/>
                  <p:cNvSpPr/>
                  <p:nvPr/>
                </p:nvSpPr>
                <p:spPr>
                  <a:xfrm>
                    <a:off x="11515725" y="332104"/>
                    <a:ext cx="551815" cy="829945"/>
                  </a:xfrm>
                  <a:custGeom>
                    <a:avLst/>
                    <a:gdLst>
                      <a:gd name="connsiteX0" fmla="*/ 545465 w 551815"/>
                      <a:gd name="connsiteY0" fmla="*/ 219710 h 829945"/>
                      <a:gd name="connsiteX1" fmla="*/ 539750 w 551815"/>
                      <a:gd name="connsiteY1" fmla="*/ 224790 h 829945"/>
                      <a:gd name="connsiteX2" fmla="*/ 307340 w 551815"/>
                      <a:gd name="connsiteY2" fmla="*/ 46990 h 829945"/>
                      <a:gd name="connsiteX3" fmla="*/ 210820 w 551815"/>
                      <a:gd name="connsiteY3" fmla="*/ 0 h 829945"/>
                      <a:gd name="connsiteX4" fmla="*/ 22225 w 551815"/>
                      <a:gd name="connsiteY4" fmla="*/ 144780 h 829945"/>
                      <a:gd name="connsiteX5" fmla="*/ 0 w 551815"/>
                      <a:gd name="connsiteY5" fmla="*/ 662305 h 829945"/>
                      <a:gd name="connsiteX6" fmla="*/ 85090 w 551815"/>
                      <a:gd name="connsiteY6" fmla="*/ 718185 h 829945"/>
                      <a:gd name="connsiteX7" fmla="*/ 255270 w 551815"/>
                      <a:gd name="connsiteY7" fmla="*/ 829945 h 829945"/>
                      <a:gd name="connsiteX8" fmla="*/ 378460 w 551815"/>
                      <a:gd name="connsiteY8" fmla="*/ 753110 h 829945"/>
                      <a:gd name="connsiteX9" fmla="*/ 551815 w 551815"/>
                      <a:gd name="connsiteY9" fmla="*/ 644525 h 829945"/>
                      <a:gd name="connsiteX10" fmla="*/ 545465 w 551815"/>
                      <a:gd name="connsiteY10" fmla="*/ 219710 h 829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51815" h="829945">
                        <a:moveTo>
                          <a:pt x="545465" y="219710"/>
                        </a:moveTo>
                        <a:cubicBezTo>
                          <a:pt x="543560" y="221615"/>
                          <a:pt x="541655" y="223520"/>
                          <a:pt x="539750" y="224790"/>
                        </a:cubicBezTo>
                        <a:cubicBezTo>
                          <a:pt x="467360" y="285115"/>
                          <a:pt x="391795" y="169545"/>
                          <a:pt x="307340" y="46990"/>
                        </a:cubicBezTo>
                        <a:lnTo>
                          <a:pt x="210820" y="0"/>
                        </a:lnTo>
                        <a:lnTo>
                          <a:pt x="22225" y="144780"/>
                        </a:lnTo>
                        <a:lnTo>
                          <a:pt x="0" y="662305"/>
                        </a:lnTo>
                        <a:lnTo>
                          <a:pt x="85090" y="718185"/>
                        </a:lnTo>
                        <a:lnTo>
                          <a:pt x="255270" y="829945"/>
                        </a:lnTo>
                        <a:lnTo>
                          <a:pt x="378460" y="753110"/>
                        </a:lnTo>
                        <a:lnTo>
                          <a:pt x="551815" y="644525"/>
                        </a:lnTo>
                        <a:lnTo>
                          <a:pt x="545465" y="21971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9" name="任意形状 538"/>
                  <p:cNvSpPr/>
                  <p:nvPr/>
                </p:nvSpPr>
                <p:spPr>
                  <a:xfrm>
                    <a:off x="10967084" y="993775"/>
                    <a:ext cx="802005" cy="447402"/>
                  </a:xfrm>
                  <a:custGeom>
                    <a:avLst/>
                    <a:gdLst>
                      <a:gd name="connsiteX0" fmla="*/ 633095 w 802005"/>
                      <a:gd name="connsiteY0" fmla="*/ 55880 h 447402"/>
                      <a:gd name="connsiteX1" fmla="*/ 548005 w 802005"/>
                      <a:gd name="connsiteY1" fmla="*/ 0 h 447402"/>
                      <a:gd name="connsiteX2" fmla="*/ 294005 w 802005"/>
                      <a:gd name="connsiteY2" fmla="*/ 92075 h 447402"/>
                      <a:gd name="connsiteX3" fmla="*/ 40005 w 802005"/>
                      <a:gd name="connsiteY3" fmla="*/ 184150 h 447402"/>
                      <a:gd name="connsiteX4" fmla="*/ 0 w 802005"/>
                      <a:gd name="connsiteY4" fmla="*/ 327660 h 447402"/>
                      <a:gd name="connsiteX5" fmla="*/ 338455 w 802005"/>
                      <a:gd name="connsiteY5" fmla="*/ 441325 h 447402"/>
                      <a:gd name="connsiteX6" fmla="*/ 756285 w 802005"/>
                      <a:gd name="connsiteY6" fmla="*/ 389255 h 447402"/>
                      <a:gd name="connsiteX7" fmla="*/ 802005 w 802005"/>
                      <a:gd name="connsiteY7" fmla="*/ 167005 h 447402"/>
                      <a:gd name="connsiteX8" fmla="*/ 633095 w 802005"/>
                      <a:gd name="connsiteY8" fmla="*/ 55880 h 447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005" h="447402">
                        <a:moveTo>
                          <a:pt x="633095" y="55880"/>
                        </a:moveTo>
                        <a:lnTo>
                          <a:pt x="548005" y="0"/>
                        </a:lnTo>
                        <a:lnTo>
                          <a:pt x="294005" y="92075"/>
                        </a:lnTo>
                        <a:lnTo>
                          <a:pt x="40005" y="184150"/>
                        </a:lnTo>
                        <a:lnTo>
                          <a:pt x="0" y="327660"/>
                        </a:lnTo>
                        <a:cubicBezTo>
                          <a:pt x="100965" y="386715"/>
                          <a:pt x="215265" y="426720"/>
                          <a:pt x="338455" y="441325"/>
                        </a:cubicBezTo>
                        <a:cubicBezTo>
                          <a:pt x="485140" y="458470"/>
                          <a:pt x="627380" y="438785"/>
                          <a:pt x="756285" y="389255"/>
                        </a:cubicBezTo>
                        <a:lnTo>
                          <a:pt x="802005" y="167005"/>
                        </a:lnTo>
                        <a:lnTo>
                          <a:pt x="633095" y="5588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0" name="任意形状 539"/>
                  <p:cNvSpPr/>
                  <p:nvPr/>
                </p:nvSpPr>
                <p:spPr>
                  <a:xfrm>
                    <a:off x="10141584" y="-137795"/>
                    <a:ext cx="397509" cy="537845"/>
                  </a:xfrm>
                  <a:custGeom>
                    <a:avLst/>
                    <a:gdLst>
                      <a:gd name="connsiteX0" fmla="*/ 120015 w 397509"/>
                      <a:gd name="connsiteY0" fmla="*/ 496570 h 537845"/>
                      <a:gd name="connsiteX1" fmla="*/ 397510 w 397509"/>
                      <a:gd name="connsiteY1" fmla="*/ 142240 h 537845"/>
                      <a:gd name="connsiteX2" fmla="*/ 395605 w 397509"/>
                      <a:gd name="connsiteY2" fmla="*/ 108585 h 537845"/>
                      <a:gd name="connsiteX3" fmla="*/ 389890 w 397509"/>
                      <a:gd name="connsiteY3" fmla="*/ 0 h 537845"/>
                      <a:gd name="connsiteX4" fmla="*/ 0 w 397509"/>
                      <a:gd name="connsiteY4" fmla="*/ 537845 h 537845"/>
                      <a:gd name="connsiteX5" fmla="*/ 120015 w 397509"/>
                      <a:gd name="connsiteY5" fmla="*/ 496570 h 537845"/>
                      <a:gd name="connsiteX6" fmla="*/ 120015 w 397509"/>
                      <a:gd name="connsiteY6" fmla="*/ 496570 h 53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509" h="537845">
                        <a:moveTo>
                          <a:pt x="120015" y="496570"/>
                        </a:moveTo>
                        <a:lnTo>
                          <a:pt x="397510" y="142240"/>
                        </a:lnTo>
                        <a:lnTo>
                          <a:pt x="395605" y="108585"/>
                        </a:lnTo>
                        <a:lnTo>
                          <a:pt x="389890" y="0"/>
                        </a:lnTo>
                        <a:cubicBezTo>
                          <a:pt x="210185" y="131445"/>
                          <a:pt x="71120" y="318135"/>
                          <a:pt x="0" y="537845"/>
                        </a:cubicBezTo>
                        <a:lnTo>
                          <a:pt x="120015" y="496570"/>
                        </a:lnTo>
                        <a:lnTo>
                          <a:pt x="120015" y="496570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1" name="任意形状 540"/>
                  <p:cNvSpPr/>
                  <p:nvPr/>
                </p:nvSpPr>
                <p:spPr>
                  <a:xfrm>
                    <a:off x="10724515" y="-273684"/>
                    <a:ext cx="474344" cy="323214"/>
                  </a:xfrm>
                  <a:custGeom>
                    <a:avLst/>
                    <a:gdLst>
                      <a:gd name="connsiteX0" fmla="*/ 192405 w 474344"/>
                      <a:gd name="connsiteY0" fmla="*/ 323215 h 323214"/>
                      <a:gd name="connsiteX1" fmla="*/ 474345 w 474344"/>
                      <a:gd name="connsiteY1" fmla="*/ 57785 h 323214"/>
                      <a:gd name="connsiteX2" fmla="*/ 474345 w 474344"/>
                      <a:gd name="connsiteY2" fmla="*/ 57785 h 323214"/>
                      <a:gd name="connsiteX3" fmla="*/ 474345 w 474344"/>
                      <a:gd name="connsiteY3" fmla="*/ 57785 h 323214"/>
                      <a:gd name="connsiteX4" fmla="*/ 452755 w 474344"/>
                      <a:gd name="connsiteY4" fmla="*/ 0 h 323214"/>
                      <a:gd name="connsiteX5" fmla="*/ 0 w 474344"/>
                      <a:gd name="connsiteY5" fmla="*/ 300355 h 323214"/>
                      <a:gd name="connsiteX6" fmla="*/ 192405 w 474344"/>
                      <a:gd name="connsiteY6" fmla="*/ 323215 h 323214"/>
                      <a:gd name="connsiteX7" fmla="*/ 192405 w 474344"/>
                      <a:gd name="connsiteY7" fmla="*/ 323215 h 323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4344" h="323214">
                        <a:moveTo>
                          <a:pt x="192405" y="323215"/>
                        </a:moveTo>
                        <a:lnTo>
                          <a:pt x="474345" y="57785"/>
                        </a:lnTo>
                        <a:lnTo>
                          <a:pt x="474345" y="57785"/>
                        </a:lnTo>
                        <a:lnTo>
                          <a:pt x="474345" y="57785"/>
                        </a:lnTo>
                        <a:lnTo>
                          <a:pt x="452755" y="0"/>
                        </a:lnTo>
                        <a:cubicBezTo>
                          <a:pt x="273050" y="49530"/>
                          <a:pt x="114935" y="156210"/>
                          <a:pt x="0" y="300355"/>
                        </a:cubicBezTo>
                        <a:lnTo>
                          <a:pt x="192405" y="323215"/>
                        </a:lnTo>
                        <a:lnTo>
                          <a:pt x="192405" y="323215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2" name="任意形状 541"/>
                  <p:cNvSpPr/>
                  <p:nvPr/>
                </p:nvSpPr>
                <p:spPr>
                  <a:xfrm>
                    <a:off x="10551159" y="727709"/>
                    <a:ext cx="456565" cy="594359"/>
                  </a:xfrm>
                  <a:custGeom>
                    <a:avLst/>
                    <a:gdLst>
                      <a:gd name="connsiteX0" fmla="*/ 456565 w 456565"/>
                      <a:gd name="connsiteY0" fmla="*/ 450850 h 594359"/>
                      <a:gd name="connsiteX1" fmla="*/ 348615 w 456565"/>
                      <a:gd name="connsiteY1" fmla="*/ 299720 h 594359"/>
                      <a:gd name="connsiteX2" fmla="*/ 145415 w 456565"/>
                      <a:gd name="connsiteY2" fmla="*/ 16510 h 594359"/>
                      <a:gd name="connsiteX3" fmla="*/ 0 w 456565"/>
                      <a:gd name="connsiteY3" fmla="*/ 0 h 594359"/>
                      <a:gd name="connsiteX4" fmla="*/ 417195 w 456565"/>
                      <a:gd name="connsiteY4" fmla="*/ 594360 h 594359"/>
                      <a:gd name="connsiteX5" fmla="*/ 456565 w 456565"/>
                      <a:gd name="connsiteY5" fmla="*/ 450850 h 594359"/>
                      <a:gd name="connsiteX6" fmla="*/ 456565 w 456565"/>
                      <a:gd name="connsiteY6" fmla="*/ 450850 h 594359"/>
                      <a:gd name="connsiteX7" fmla="*/ 456565 w 456565"/>
                      <a:gd name="connsiteY7" fmla="*/ 450850 h 594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6565" h="594359">
                        <a:moveTo>
                          <a:pt x="456565" y="450850"/>
                        </a:moveTo>
                        <a:lnTo>
                          <a:pt x="348615" y="299720"/>
                        </a:lnTo>
                        <a:lnTo>
                          <a:pt x="145415" y="16510"/>
                        </a:lnTo>
                        <a:lnTo>
                          <a:pt x="0" y="0"/>
                        </a:lnTo>
                        <a:cubicBezTo>
                          <a:pt x="46355" y="249555"/>
                          <a:pt x="200025" y="466725"/>
                          <a:pt x="417195" y="594360"/>
                        </a:cubicBezTo>
                        <a:lnTo>
                          <a:pt x="456565" y="450850"/>
                        </a:lnTo>
                        <a:lnTo>
                          <a:pt x="456565" y="450850"/>
                        </a:lnTo>
                        <a:lnTo>
                          <a:pt x="456565" y="45085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3" name="任意形状 542"/>
                  <p:cNvSpPr/>
                  <p:nvPr/>
                </p:nvSpPr>
                <p:spPr>
                  <a:xfrm>
                    <a:off x="10536391" y="26669"/>
                    <a:ext cx="489113" cy="717549"/>
                  </a:xfrm>
                  <a:custGeom>
                    <a:avLst/>
                    <a:gdLst>
                      <a:gd name="connsiteX0" fmla="*/ 14133 w 489113"/>
                      <a:gd name="connsiteY0" fmla="*/ 701040 h 717549"/>
                      <a:gd name="connsiteX1" fmla="*/ 159548 w 489113"/>
                      <a:gd name="connsiteY1" fmla="*/ 717550 h 717549"/>
                      <a:gd name="connsiteX2" fmla="*/ 305598 w 489113"/>
                      <a:gd name="connsiteY2" fmla="*/ 532765 h 717549"/>
                      <a:gd name="connsiteX3" fmla="*/ 489113 w 489113"/>
                      <a:gd name="connsiteY3" fmla="*/ 300355 h 717549"/>
                      <a:gd name="connsiteX4" fmla="*/ 379893 w 489113"/>
                      <a:gd name="connsiteY4" fmla="*/ 22860 h 717549"/>
                      <a:gd name="connsiteX5" fmla="*/ 187488 w 489113"/>
                      <a:gd name="connsiteY5" fmla="*/ 0 h 717549"/>
                      <a:gd name="connsiteX6" fmla="*/ 5878 w 489113"/>
                      <a:gd name="connsiteY6" fmla="*/ 438150 h 717549"/>
                      <a:gd name="connsiteX7" fmla="*/ 14133 w 489113"/>
                      <a:gd name="connsiteY7" fmla="*/ 701040 h 717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9113" h="717549">
                        <a:moveTo>
                          <a:pt x="14133" y="701040"/>
                        </a:moveTo>
                        <a:lnTo>
                          <a:pt x="159548" y="717550"/>
                        </a:lnTo>
                        <a:lnTo>
                          <a:pt x="305598" y="532765"/>
                        </a:lnTo>
                        <a:lnTo>
                          <a:pt x="489113" y="300355"/>
                        </a:lnTo>
                        <a:lnTo>
                          <a:pt x="379893" y="22860"/>
                        </a:lnTo>
                        <a:lnTo>
                          <a:pt x="187488" y="0"/>
                        </a:lnTo>
                        <a:cubicBezTo>
                          <a:pt x="90968" y="122555"/>
                          <a:pt x="25563" y="271780"/>
                          <a:pt x="5878" y="438150"/>
                        </a:cubicBezTo>
                        <a:cubicBezTo>
                          <a:pt x="-4282" y="528320"/>
                          <a:pt x="-1107" y="616585"/>
                          <a:pt x="14133" y="70104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4" name="任意形状 543"/>
                  <p:cNvSpPr/>
                  <p:nvPr/>
                </p:nvSpPr>
                <p:spPr>
                  <a:xfrm>
                    <a:off x="10125709" y="1013460"/>
                    <a:ext cx="430530" cy="586104"/>
                  </a:xfrm>
                  <a:custGeom>
                    <a:avLst/>
                    <a:gdLst>
                      <a:gd name="connsiteX0" fmla="*/ 430530 w 430530"/>
                      <a:gd name="connsiteY0" fmla="*/ 443230 h 586104"/>
                      <a:gd name="connsiteX1" fmla="*/ 430530 w 430530"/>
                      <a:gd name="connsiteY1" fmla="*/ 443230 h 586104"/>
                      <a:gd name="connsiteX2" fmla="*/ 144780 w 430530"/>
                      <a:gd name="connsiteY2" fmla="*/ 40005 h 586104"/>
                      <a:gd name="connsiteX3" fmla="*/ 0 w 430530"/>
                      <a:gd name="connsiteY3" fmla="*/ 0 h 586104"/>
                      <a:gd name="connsiteX4" fmla="*/ 398145 w 430530"/>
                      <a:gd name="connsiteY4" fmla="*/ 586105 h 586104"/>
                      <a:gd name="connsiteX5" fmla="*/ 430530 w 430530"/>
                      <a:gd name="connsiteY5" fmla="*/ 443230 h 586104"/>
                      <a:gd name="connsiteX6" fmla="*/ 430530 w 430530"/>
                      <a:gd name="connsiteY6" fmla="*/ 443230 h 586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0530" h="586104">
                        <a:moveTo>
                          <a:pt x="430530" y="443230"/>
                        </a:moveTo>
                        <a:lnTo>
                          <a:pt x="430530" y="443230"/>
                        </a:lnTo>
                        <a:lnTo>
                          <a:pt x="144780" y="40005"/>
                        </a:lnTo>
                        <a:lnTo>
                          <a:pt x="0" y="0"/>
                        </a:lnTo>
                        <a:cubicBezTo>
                          <a:pt x="63500" y="235585"/>
                          <a:pt x="204470" y="441960"/>
                          <a:pt x="398145" y="586105"/>
                        </a:cubicBezTo>
                        <a:lnTo>
                          <a:pt x="430530" y="443230"/>
                        </a:lnTo>
                        <a:lnTo>
                          <a:pt x="430530" y="443230"/>
                        </a:ln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5" name="任意形状 544"/>
                  <p:cNvSpPr/>
                  <p:nvPr/>
                </p:nvSpPr>
                <p:spPr>
                  <a:xfrm>
                    <a:off x="10088904" y="358775"/>
                    <a:ext cx="335255" cy="693419"/>
                  </a:xfrm>
                  <a:custGeom>
                    <a:avLst/>
                    <a:gdLst>
                      <a:gd name="connsiteX0" fmla="*/ 335256 w 335255"/>
                      <a:gd name="connsiteY0" fmla="*/ 354965 h 693419"/>
                      <a:gd name="connsiteX1" fmla="*/ 285091 w 335255"/>
                      <a:gd name="connsiteY1" fmla="*/ 245745 h 693419"/>
                      <a:gd name="connsiteX2" fmla="*/ 172696 w 335255"/>
                      <a:gd name="connsiteY2" fmla="*/ 0 h 693419"/>
                      <a:gd name="connsiteX3" fmla="*/ 52681 w 335255"/>
                      <a:gd name="connsiteY3" fmla="*/ 41275 h 693419"/>
                      <a:gd name="connsiteX4" fmla="*/ 7596 w 335255"/>
                      <a:gd name="connsiteY4" fmla="*/ 246380 h 693419"/>
                      <a:gd name="connsiteX5" fmla="*/ 36171 w 335255"/>
                      <a:gd name="connsiteY5" fmla="*/ 653415 h 693419"/>
                      <a:gd name="connsiteX6" fmla="*/ 180951 w 335255"/>
                      <a:gd name="connsiteY6" fmla="*/ 693420 h 693419"/>
                      <a:gd name="connsiteX7" fmla="*/ 335256 w 335255"/>
                      <a:gd name="connsiteY7" fmla="*/ 354965 h 693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5255" h="693419">
                        <a:moveTo>
                          <a:pt x="335256" y="354965"/>
                        </a:moveTo>
                        <a:lnTo>
                          <a:pt x="285091" y="245745"/>
                        </a:lnTo>
                        <a:lnTo>
                          <a:pt x="172696" y="0"/>
                        </a:lnTo>
                        <a:lnTo>
                          <a:pt x="52681" y="41275"/>
                        </a:lnTo>
                        <a:cubicBezTo>
                          <a:pt x="31726" y="106680"/>
                          <a:pt x="16486" y="175260"/>
                          <a:pt x="7596" y="246380"/>
                        </a:cubicBezTo>
                        <a:cubicBezTo>
                          <a:pt x="-8914" y="387350"/>
                          <a:pt x="1881" y="524510"/>
                          <a:pt x="36171" y="653415"/>
                        </a:cubicBezTo>
                        <a:lnTo>
                          <a:pt x="180951" y="693420"/>
                        </a:lnTo>
                        <a:lnTo>
                          <a:pt x="335256" y="35496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6" name="任意形状 545"/>
                  <p:cNvSpPr/>
                  <p:nvPr/>
                </p:nvSpPr>
                <p:spPr>
                  <a:xfrm>
                    <a:off x="11149965" y="-346170"/>
                    <a:ext cx="321309" cy="72485"/>
                  </a:xfrm>
                  <a:custGeom>
                    <a:avLst/>
                    <a:gdLst>
                      <a:gd name="connsiteX0" fmla="*/ 321310 w 321309"/>
                      <a:gd name="connsiteY0" fmla="*/ 43275 h 72485"/>
                      <a:gd name="connsiteX1" fmla="*/ 146685 w 321309"/>
                      <a:gd name="connsiteY1" fmla="*/ 7715 h 72485"/>
                      <a:gd name="connsiteX2" fmla="*/ 0 w 321309"/>
                      <a:gd name="connsiteY2" fmla="*/ 95 h 72485"/>
                      <a:gd name="connsiteX3" fmla="*/ 26670 w 321309"/>
                      <a:gd name="connsiteY3" fmla="*/ 72485 h 72485"/>
                      <a:gd name="connsiteX4" fmla="*/ 321310 w 321309"/>
                      <a:gd name="connsiteY4" fmla="*/ 43275 h 7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1309" h="72485">
                        <a:moveTo>
                          <a:pt x="321310" y="43275"/>
                        </a:moveTo>
                        <a:cubicBezTo>
                          <a:pt x="264795" y="26765"/>
                          <a:pt x="207010" y="14700"/>
                          <a:pt x="146685" y="7715"/>
                        </a:cubicBezTo>
                        <a:cubicBezTo>
                          <a:pt x="97155" y="2000"/>
                          <a:pt x="48260" y="-540"/>
                          <a:pt x="0" y="95"/>
                        </a:cubicBezTo>
                        <a:lnTo>
                          <a:pt x="26670" y="72485"/>
                        </a:lnTo>
                        <a:cubicBezTo>
                          <a:pt x="120650" y="46450"/>
                          <a:pt x="219710" y="35655"/>
                          <a:pt x="321310" y="43275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7" name="任意形状 546"/>
                  <p:cNvSpPr/>
                  <p:nvPr/>
                </p:nvSpPr>
                <p:spPr>
                  <a:xfrm>
                    <a:off x="12129769" y="826769"/>
                    <a:ext cx="114935" cy="300355"/>
                  </a:xfrm>
                  <a:custGeom>
                    <a:avLst/>
                    <a:gdLst>
                      <a:gd name="connsiteX0" fmla="*/ 114936 w 114935"/>
                      <a:gd name="connsiteY0" fmla="*/ 0 h 300355"/>
                      <a:gd name="connsiteX1" fmla="*/ 0 w 114935"/>
                      <a:gd name="connsiteY1" fmla="*/ 237490 h 300355"/>
                      <a:gd name="connsiteX2" fmla="*/ 45086 w 114935"/>
                      <a:gd name="connsiteY2" fmla="*/ 300355 h 300355"/>
                      <a:gd name="connsiteX3" fmla="*/ 45086 w 114935"/>
                      <a:gd name="connsiteY3" fmla="*/ 300355 h 300355"/>
                      <a:gd name="connsiteX4" fmla="*/ 111761 w 114935"/>
                      <a:gd name="connsiteY4" fmla="*/ 34290 h 300355"/>
                      <a:gd name="connsiteX5" fmla="*/ 114936 w 114935"/>
                      <a:gd name="connsiteY5" fmla="*/ 0 h 300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935" h="300355">
                        <a:moveTo>
                          <a:pt x="114936" y="0"/>
                        </a:moveTo>
                        <a:cubicBezTo>
                          <a:pt x="88265" y="85725"/>
                          <a:pt x="49530" y="165735"/>
                          <a:pt x="0" y="237490"/>
                        </a:cubicBezTo>
                        <a:lnTo>
                          <a:pt x="45086" y="300355"/>
                        </a:lnTo>
                        <a:lnTo>
                          <a:pt x="45086" y="300355"/>
                        </a:lnTo>
                        <a:cubicBezTo>
                          <a:pt x="77470" y="216535"/>
                          <a:pt x="100330" y="127635"/>
                          <a:pt x="111761" y="34290"/>
                        </a:cubicBezTo>
                        <a:cubicBezTo>
                          <a:pt x="113030" y="22860"/>
                          <a:pt x="113665" y="11430"/>
                          <a:pt x="114936" y="0"/>
                        </a:cubicBezTo>
                        <a:close/>
                      </a:path>
                    </a:pathLst>
                  </a:custGeom>
                  <a:solidFill>
                    <a:srgbClr val="6FA4B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8" name="任意形状 547"/>
                  <p:cNvSpPr/>
                  <p:nvPr/>
                </p:nvSpPr>
                <p:spPr>
                  <a:xfrm>
                    <a:off x="11696700" y="1064260"/>
                    <a:ext cx="478155" cy="497839"/>
                  </a:xfrm>
                  <a:custGeom>
                    <a:avLst/>
                    <a:gdLst>
                      <a:gd name="connsiteX0" fmla="*/ 433070 w 478155"/>
                      <a:gd name="connsiteY0" fmla="*/ 0 h 497839"/>
                      <a:gd name="connsiteX1" fmla="*/ 27940 w 478155"/>
                      <a:gd name="connsiteY1" fmla="*/ 319405 h 497839"/>
                      <a:gd name="connsiteX2" fmla="*/ 0 w 478155"/>
                      <a:gd name="connsiteY2" fmla="*/ 456565 h 497839"/>
                      <a:gd name="connsiteX3" fmla="*/ 0 w 478155"/>
                      <a:gd name="connsiteY3" fmla="*/ 456565 h 497839"/>
                      <a:gd name="connsiteX4" fmla="*/ 0 w 478155"/>
                      <a:gd name="connsiteY4" fmla="*/ 456565 h 497839"/>
                      <a:gd name="connsiteX5" fmla="*/ 164465 w 478155"/>
                      <a:gd name="connsiteY5" fmla="*/ 497840 h 497839"/>
                      <a:gd name="connsiteX6" fmla="*/ 164465 w 478155"/>
                      <a:gd name="connsiteY6" fmla="*/ 497840 h 497839"/>
                      <a:gd name="connsiteX7" fmla="*/ 164465 w 478155"/>
                      <a:gd name="connsiteY7" fmla="*/ 497840 h 497839"/>
                      <a:gd name="connsiteX8" fmla="*/ 478155 w 478155"/>
                      <a:gd name="connsiteY8" fmla="*/ 62865 h 497839"/>
                      <a:gd name="connsiteX9" fmla="*/ 478155 w 478155"/>
                      <a:gd name="connsiteY9" fmla="*/ 62865 h 497839"/>
                      <a:gd name="connsiteX10" fmla="*/ 433070 w 478155"/>
                      <a:gd name="connsiteY10" fmla="*/ 0 h 497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8155" h="497839">
                        <a:moveTo>
                          <a:pt x="433070" y="0"/>
                        </a:moveTo>
                        <a:cubicBezTo>
                          <a:pt x="333375" y="144780"/>
                          <a:pt x="191770" y="256540"/>
                          <a:pt x="27940" y="319405"/>
                        </a:cubicBezTo>
                        <a:lnTo>
                          <a:pt x="0" y="456565"/>
                        </a:lnTo>
                        <a:lnTo>
                          <a:pt x="0" y="456565"/>
                        </a:lnTo>
                        <a:lnTo>
                          <a:pt x="0" y="456565"/>
                        </a:lnTo>
                        <a:lnTo>
                          <a:pt x="164465" y="497840"/>
                        </a:lnTo>
                        <a:lnTo>
                          <a:pt x="164465" y="497840"/>
                        </a:lnTo>
                        <a:lnTo>
                          <a:pt x="164465" y="497840"/>
                        </a:lnTo>
                        <a:cubicBezTo>
                          <a:pt x="301625" y="383540"/>
                          <a:pt x="410845" y="234315"/>
                          <a:pt x="478155" y="62865"/>
                        </a:cubicBezTo>
                        <a:lnTo>
                          <a:pt x="478155" y="62865"/>
                        </a:lnTo>
                        <a:lnTo>
                          <a:pt x="43307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9" name="任意形状 548"/>
                  <p:cNvSpPr/>
                  <p:nvPr/>
                </p:nvSpPr>
                <p:spPr>
                  <a:xfrm>
                    <a:off x="10944859" y="1322069"/>
                    <a:ext cx="779145" cy="346075"/>
                  </a:xfrm>
                  <a:custGeom>
                    <a:avLst/>
                    <a:gdLst>
                      <a:gd name="connsiteX0" fmla="*/ 22860 w 779145"/>
                      <a:gd name="connsiteY0" fmla="*/ 0 h 346075"/>
                      <a:gd name="connsiteX1" fmla="*/ 0 w 779145"/>
                      <a:gd name="connsiteY1" fmla="*/ 83185 h 346075"/>
                      <a:gd name="connsiteX2" fmla="*/ 0 w 779145"/>
                      <a:gd name="connsiteY2" fmla="*/ 83185 h 346075"/>
                      <a:gd name="connsiteX3" fmla="*/ 151765 w 779145"/>
                      <a:gd name="connsiteY3" fmla="*/ 238760 h 346075"/>
                      <a:gd name="connsiteX4" fmla="*/ 256540 w 779145"/>
                      <a:gd name="connsiteY4" fmla="*/ 346075 h 346075"/>
                      <a:gd name="connsiteX5" fmla="*/ 751205 w 779145"/>
                      <a:gd name="connsiteY5" fmla="*/ 199390 h 346075"/>
                      <a:gd name="connsiteX6" fmla="*/ 779145 w 779145"/>
                      <a:gd name="connsiteY6" fmla="*/ 62230 h 346075"/>
                      <a:gd name="connsiteX7" fmla="*/ 361315 w 779145"/>
                      <a:gd name="connsiteY7" fmla="*/ 114300 h 346075"/>
                      <a:gd name="connsiteX8" fmla="*/ 22860 w 779145"/>
                      <a:gd name="connsiteY8" fmla="*/ 0 h 346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79145" h="346075">
                        <a:moveTo>
                          <a:pt x="22860" y="0"/>
                        </a:moveTo>
                        <a:lnTo>
                          <a:pt x="0" y="83185"/>
                        </a:lnTo>
                        <a:lnTo>
                          <a:pt x="0" y="83185"/>
                        </a:lnTo>
                        <a:lnTo>
                          <a:pt x="151765" y="238760"/>
                        </a:lnTo>
                        <a:lnTo>
                          <a:pt x="256540" y="346075"/>
                        </a:lnTo>
                        <a:lnTo>
                          <a:pt x="751205" y="199390"/>
                        </a:lnTo>
                        <a:lnTo>
                          <a:pt x="779145" y="62230"/>
                        </a:lnTo>
                        <a:cubicBezTo>
                          <a:pt x="650240" y="111760"/>
                          <a:pt x="508000" y="132080"/>
                          <a:pt x="361315" y="114300"/>
                        </a:cubicBezTo>
                        <a:cubicBezTo>
                          <a:pt x="238125" y="99060"/>
                          <a:pt x="123825" y="59055"/>
                          <a:pt x="22860" y="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0" name="任意形状 549"/>
                  <p:cNvSpPr/>
                  <p:nvPr/>
                </p:nvSpPr>
                <p:spPr>
                  <a:xfrm>
                    <a:off x="10532109" y="-346075"/>
                    <a:ext cx="645159" cy="372744"/>
                  </a:xfrm>
                  <a:custGeom>
                    <a:avLst/>
                    <a:gdLst>
                      <a:gd name="connsiteX0" fmla="*/ 7620 w 645159"/>
                      <a:gd name="connsiteY0" fmla="*/ 350520 h 372744"/>
                      <a:gd name="connsiteX1" fmla="*/ 192405 w 645159"/>
                      <a:gd name="connsiteY1" fmla="*/ 372745 h 372744"/>
                      <a:gd name="connsiteX2" fmla="*/ 645160 w 645159"/>
                      <a:gd name="connsiteY2" fmla="*/ 72390 h 372744"/>
                      <a:gd name="connsiteX3" fmla="*/ 618490 w 645159"/>
                      <a:gd name="connsiteY3" fmla="*/ 0 h 372744"/>
                      <a:gd name="connsiteX4" fmla="*/ 0 w 645159"/>
                      <a:gd name="connsiteY4" fmla="*/ 208280 h 372744"/>
                      <a:gd name="connsiteX5" fmla="*/ 5715 w 645159"/>
                      <a:gd name="connsiteY5" fmla="*/ 316865 h 372744"/>
                      <a:gd name="connsiteX6" fmla="*/ 7620 w 645159"/>
                      <a:gd name="connsiteY6" fmla="*/ 350520 h 372744"/>
                      <a:gd name="connsiteX7" fmla="*/ 7620 w 645159"/>
                      <a:gd name="connsiteY7" fmla="*/ 350520 h 37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45159" h="372744">
                        <a:moveTo>
                          <a:pt x="7620" y="350520"/>
                        </a:moveTo>
                        <a:lnTo>
                          <a:pt x="192405" y="372745"/>
                        </a:lnTo>
                        <a:cubicBezTo>
                          <a:pt x="306705" y="227965"/>
                          <a:pt x="465455" y="121920"/>
                          <a:pt x="645160" y="72390"/>
                        </a:cubicBezTo>
                        <a:lnTo>
                          <a:pt x="618490" y="0"/>
                        </a:lnTo>
                        <a:cubicBezTo>
                          <a:pt x="389890" y="3810"/>
                          <a:pt x="175260" y="80010"/>
                          <a:pt x="0" y="208280"/>
                        </a:cubicBezTo>
                        <a:lnTo>
                          <a:pt x="5715" y="316865"/>
                        </a:lnTo>
                        <a:lnTo>
                          <a:pt x="7620" y="350520"/>
                        </a:lnTo>
                        <a:lnTo>
                          <a:pt x="7620" y="35052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1" name="任意形状 550"/>
                  <p:cNvSpPr/>
                  <p:nvPr/>
                </p:nvSpPr>
                <p:spPr>
                  <a:xfrm>
                    <a:off x="10269855" y="713105"/>
                    <a:ext cx="697864" cy="742950"/>
                  </a:xfrm>
                  <a:custGeom>
                    <a:avLst/>
                    <a:gdLst>
                      <a:gd name="connsiteX0" fmla="*/ 697864 w 697864"/>
                      <a:gd name="connsiteY0" fmla="*/ 608965 h 742950"/>
                      <a:gd name="connsiteX1" fmla="*/ 280670 w 697864"/>
                      <a:gd name="connsiteY1" fmla="*/ 14605 h 742950"/>
                      <a:gd name="connsiteX2" fmla="*/ 153670 w 697864"/>
                      <a:gd name="connsiteY2" fmla="*/ 0 h 742950"/>
                      <a:gd name="connsiteX3" fmla="*/ 0 w 697864"/>
                      <a:gd name="connsiteY3" fmla="*/ 339725 h 742950"/>
                      <a:gd name="connsiteX4" fmla="*/ 285750 w 697864"/>
                      <a:gd name="connsiteY4" fmla="*/ 742950 h 742950"/>
                      <a:gd name="connsiteX5" fmla="*/ 549275 w 697864"/>
                      <a:gd name="connsiteY5" fmla="*/ 708025 h 742950"/>
                      <a:gd name="connsiteX6" fmla="*/ 674370 w 697864"/>
                      <a:gd name="connsiteY6" fmla="*/ 691515 h 742950"/>
                      <a:gd name="connsiteX7" fmla="*/ 697864 w 697864"/>
                      <a:gd name="connsiteY7" fmla="*/ 608965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7864" h="742950">
                        <a:moveTo>
                          <a:pt x="697864" y="608965"/>
                        </a:moveTo>
                        <a:cubicBezTo>
                          <a:pt x="481330" y="481965"/>
                          <a:pt x="327025" y="264795"/>
                          <a:pt x="280670" y="14605"/>
                        </a:cubicBezTo>
                        <a:lnTo>
                          <a:pt x="153670" y="0"/>
                        </a:lnTo>
                        <a:lnTo>
                          <a:pt x="0" y="339725"/>
                        </a:lnTo>
                        <a:lnTo>
                          <a:pt x="285750" y="742950"/>
                        </a:lnTo>
                        <a:lnTo>
                          <a:pt x="549275" y="708025"/>
                        </a:lnTo>
                        <a:lnTo>
                          <a:pt x="674370" y="691515"/>
                        </a:lnTo>
                        <a:lnTo>
                          <a:pt x="697864" y="60896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2" name="任意形状 551"/>
                  <p:cNvSpPr/>
                  <p:nvPr/>
                </p:nvSpPr>
                <p:spPr>
                  <a:xfrm>
                    <a:off x="10261600" y="4444"/>
                    <a:ext cx="462280" cy="723264"/>
                  </a:xfrm>
                  <a:custGeom>
                    <a:avLst/>
                    <a:gdLst>
                      <a:gd name="connsiteX0" fmla="*/ 288925 w 462280"/>
                      <a:gd name="connsiteY0" fmla="*/ 723265 h 723264"/>
                      <a:gd name="connsiteX1" fmla="*/ 280670 w 462280"/>
                      <a:gd name="connsiteY1" fmla="*/ 460375 h 723264"/>
                      <a:gd name="connsiteX2" fmla="*/ 462280 w 462280"/>
                      <a:gd name="connsiteY2" fmla="*/ 22225 h 723264"/>
                      <a:gd name="connsiteX3" fmla="*/ 277495 w 462280"/>
                      <a:gd name="connsiteY3" fmla="*/ 0 h 723264"/>
                      <a:gd name="connsiteX4" fmla="*/ 0 w 462280"/>
                      <a:gd name="connsiteY4" fmla="*/ 354330 h 723264"/>
                      <a:gd name="connsiteX5" fmla="*/ 112395 w 462280"/>
                      <a:gd name="connsiteY5" fmla="*/ 599440 h 723264"/>
                      <a:gd name="connsiteX6" fmla="*/ 162560 w 462280"/>
                      <a:gd name="connsiteY6" fmla="*/ 708660 h 723264"/>
                      <a:gd name="connsiteX7" fmla="*/ 288925 w 462280"/>
                      <a:gd name="connsiteY7" fmla="*/ 723265 h 72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2280" h="723264">
                        <a:moveTo>
                          <a:pt x="288925" y="723265"/>
                        </a:moveTo>
                        <a:cubicBezTo>
                          <a:pt x="273685" y="638810"/>
                          <a:pt x="269875" y="550545"/>
                          <a:pt x="280670" y="460375"/>
                        </a:cubicBezTo>
                        <a:cubicBezTo>
                          <a:pt x="300355" y="294005"/>
                          <a:pt x="365760" y="144145"/>
                          <a:pt x="462280" y="22225"/>
                        </a:cubicBezTo>
                        <a:lnTo>
                          <a:pt x="277495" y="0"/>
                        </a:lnTo>
                        <a:lnTo>
                          <a:pt x="0" y="354330"/>
                        </a:lnTo>
                        <a:lnTo>
                          <a:pt x="112395" y="599440"/>
                        </a:lnTo>
                        <a:lnTo>
                          <a:pt x="162560" y="708660"/>
                        </a:lnTo>
                        <a:lnTo>
                          <a:pt x="288925" y="72326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" name="任意形状 552"/>
                  <p:cNvSpPr/>
                  <p:nvPr/>
                </p:nvSpPr>
                <p:spPr>
                  <a:xfrm>
                    <a:off x="11533505" y="-116551"/>
                    <a:ext cx="203200" cy="58766"/>
                  </a:xfrm>
                  <a:custGeom>
                    <a:avLst/>
                    <a:gdLst>
                      <a:gd name="connsiteX0" fmla="*/ 203200 w 203200"/>
                      <a:gd name="connsiteY0" fmla="*/ 41622 h 58766"/>
                      <a:gd name="connsiteX1" fmla="*/ 0 w 203200"/>
                      <a:gd name="connsiteY1" fmla="*/ 14317 h 58766"/>
                      <a:gd name="connsiteX2" fmla="*/ 131445 w 203200"/>
                      <a:gd name="connsiteY2" fmla="*/ 58767 h 58766"/>
                      <a:gd name="connsiteX3" fmla="*/ 203200 w 203200"/>
                      <a:gd name="connsiteY3" fmla="*/ 41622 h 5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200" h="58766">
                        <a:moveTo>
                          <a:pt x="203200" y="41622"/>
                        </a:moveTo>
                        <a:cubicBezTo>
                          <a:pt x="123825" y="-923"/>
                          <a:pt x="50164" y="-12353"/>
                          <a:pt x="0" y="14317"/>
                        </a:cubicBezTo>
                        <a:lnTo>
                          <a:pt x="131445" y="58767"/>
                        </a:lnTo>
                        <a:lnTo>
                          <a:pt x="203200" y="41622"/>
                        </a:lnTo>
                        <a:close/>
                      </a:path>
                    </a:pathLst>
                  </a:custGeom>
                  <a:solidFill>
                    <a:srgbClr val="ACCCD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" name="任意形状 553"/>
                  <p:cNvSpPr/>
                  <p:nvPr/>
                </p:nvSpPr>
                <p:spPr>
                  <a:xfrm>
                    <a:off x="11494802" y="-101600"/>
                    <a:ext cx="215867" cy="334009"/>
                  </a:xfrm>
                  <a:custGeom>
                    <a:avLst/>
                    <a:gdLst>
                      <a:gd name="connsiteX0" fmla="*/ 170147 w 215867"/>
                      <a:gd name="connsiteY0" fmla="*/ 44450 h 334009"/>
                      <a:gd name="connsiteX1" fmla="*/ 170147 w 215867"/>
                      <a:gd name="connsiteY1" fmla="*/ 44450 h 334009"/>
                      <a:gd name="connsiteX2" fmla="*/ 38703 w 215867"/>
                      <a:gd name="connsiteY2" fmla="*/ 0 h 334009"/>
                      <a:gd name="connsiteX3" fmla="*/ 21557 w 215867"/>
                      <a:gd name="connsiteY3" fmla="*/ 11430 h 334009"/>
                      <a:gd name="connsiteX4" fmla="*/ 215867 w 215867"/>
                      <a:gd name="connsiteY4" fmla="*/ 334010 h 334009"/>
                      <a:gd name="connsiteX5" fmla="*/ 170147 w 215867"/>
                      <a:gd name="connsiteY5" fmla="*/ 44450 h 334009"/>
                      <a:gd name="connsiteX6" fmla="*/ 170147 w 215867"/>
                      <a:gd name="connsiteY6" fmla="*/ 44450 h 33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5867" h="334009">
                        <a:moveTo>
                          <a:pt x="170147" y="44450"/>
                        </a:moveTo>
                        <a:lnTo>
                          <a:pt x="170147" y="44450"/>
                        </a:lnTo>
                        <a:lnTo>
                          <a:pt x="38703" y="0"/>
                        </a:lnTo>
                        <a:cubicBezTo>
                          <a:pt x="32353" y="3175"/>
                          <a:pt x="26638" y="6985"/>
                          <a:pt x="21557" y="11430"/>
                        </a:cubicBezTo>
                        <a:cubicBezTo>
                          <a:pt x="-54643" y="74930"/>
                          <a:pt x="85692" y="184150"/>
                          <a:pt x="215867" y="334010"/>
                        </a:cubicBezTo>
                        <a:lnTo>
                          <a:pt x="170147" y="44450"/>
                        </a:lnTo>
                        <a:lnTo>
                          <a:pt x="170147" y="444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5" name="任意形状 554"/>
                  <p:cNvSpPr/>
                  <p:nvPr/>
                </p:nvSpPr>
                <p:spPr>
                  <a:xfrm>
                    <a:off x="12059919" y="440690"/>
                    <a:ext cx="38826" cy="111125"/>
                  </a:xfrm>
                  <a:custGeom>
                    <a:avLst/>
                    <a:gdLst>
                      <a:gd name="connsiteX0" fmla="*/ 1270 w 38826"/>
                      <a:gd name="connsiteY0" fmla="*/ 111125 h 111125"/>
                      <a:gd name="connsiteX1" fmla="*/ 38736 w 38826"/>
                      <a:gd name="connsiteY1" fmla="*/ 0 h 111125"/>
                      <a:gd name="connsiteX2" fmla="*/ 0 w 38826"/>
                      <a:gd name="connsiteY2" fmla="*/ 54610 h 111125"/>
                      <a:gd name="connsiteX3" fmla="*/ 1270 w 38826"/>
                      <a:gd name="connsiteY3" fmla="*/ 111125 h 11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826" h="111125">
                        <a:moveTo>
                          <a:pt x="1270" y="111125"/>
                        </a:moveTo>
                        <a:cubicBezTo>
                          <a:pt x="27940" y="85725"/>
                          <a:pt x="40005" y="46990"/>
                          <a:pt x="38736" y="0"/>
                        </a:cubicBezTo>
                        <a:lnTo>
                          <a:pt x="0" y="54610"/>
                        </a:lnTo>
                        <a:lnTo>
                          <a:pt x="1270" y="111125"/>
                        </a:lnTo>
                        <a:close/>
                      </a:path>
                    </a:pathLst>
                  </a:custGeom>
                  <a:solidFill>
                    <a:srgbClr val="ACCCD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6" name="任意形状 555"/>
                  <p:cNvSpPr/>
                  <p:nvPr/>
                </p:nvSpPr>
                <p:spPr>
                  <a:xfrm>
                    <a:off x="11664950" y="-74930"/>
                    <a:ext cx="434340" cy="569595"/>
                  </a:xfrm>
                  <a:custGeom>
                    <a:avLst/>
                    <a:gdLst>
                      <a:gd name="connsiteX0" fmla="*/ 45720 w 434340"/>
                      <a:gd name="connsiteY0" fmla="*/ 306705 h 569595"/>
                      <a:gd name="connsiteX1" fmla="*/ 102235 w 434340"/>
                      <a:gd name="connsiteY1" fmla="*/ 375920 h 569595"/>
                      <a:gd name="connsiteX2" fmla="*/ 158115 w 434340"/>
                      <a:gd name="connsiteY2" fmla="*/ 454025 h 569595"/>
                      <a:gd name="connsiteX3" fmla="*/ 395605 w 434340"/>
                      <a:gd name="connsiteY3" fmla="*/ 569595 h 569595"/>
                      <a:gd name="connsiteX4" fmla="*/ 434340 w 434340"/>
                      <a:gd name="connsiteY4" fmla="*/ 514985 h 569595"/>
                      <a:gd name="connsiteX5" fmla="*/ 280670 w 434340"/>
                      <a:gd name="connsiteY5" fmla="*/ 175895 h 569595"/>
                      <a:gd name="connsiteX6" fmla="*/ 72390 w 434340"/>
                      <a:gd name="connsiteY6" fmla="*/ 0 h 569595"/>
                      <a:gd name="connsiteX7" fmla="*/ 0 w 434340"/>
                      <a:gd name="connsiteY7" fmla="*/ 17780 h 569595"/>
                      <a:gd name="connsiteX8" fmla="*/ 45720 w 434340"/>
                      <a:gd name="connsiteY8" fmla="*/ 306705 h 569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4340" h="569595">
                        <a:moveTo>
                          <a:pt x="45720" y="306705"/>
                        </a:moveTo>
                        <a:cubicBezTo>
                          <a:pt x="64770" y="328930"/>
                          <a:pt x="83820" y="351790"/>
                          <a:pt x="102235" y="375920"/>
                        </a:cubicBezTo>
                        <a:cubicBezTo>
                          <a:pt x="121285" y="401320"/>
                          <a:pt x="139700" y="427355"/>
                          <a:pt x="158115" y="454025"/>
                        </a:cubicBezTo>
                        <a:lnTo>
                          <a:pt x="395605" y="569595"/>
                        </a:lnTo>
                        <a:lnTo>
                          <a:pt x="434340" y="514985"/>
                        </a:lnTo>
                        <a:cubicBezTo>
                          <a:pt x="432435" y="420370"/>
                          <a:pt x="377825" y="292735"/>
                          <a:pt x="280670" y="175895"/>
                        </a:cubicBezTo>
                        <a:cubicBezTo>
                          <a:pt x="215265" y="97155"/>
                          <a:pt x="141605" y="36830"/>
                          <a:pt x="72390" y="0"/>
                        </a:cubicBezTo>
                        <a:lnTo>
                          <a:pt x="0" y="17780"/>
                        </a:lnTo>
                        <a:lnTo>
                          <a:pt x="45720" y="3067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7" name="任意形状 556"/>
                  <p:cNvSpPr/>
                  <p:nvPr/>
                </p:nvSpPr>
                <p:spPr>
                  <a:xfrm>
                    <a:off x="11823065" y="379095"/>
                    <a:ext cx="238125" cy="194295"/>
                  </a:xfrm>
                  <a:custGeom>
                    <a:avLst/>
                    <a:gdLst>
                      <a:gd name="connsiteX0" fmla="*/ 232410 w 238125"/>
                      <a:gd name="connsiteY0" fmla="*/ 177800 h 194295"/>
                      <a:gd name="connsiteX1" fmla="*/ 238125 w 238125"/>
                      <a:gd name="connsiteY1" fmla="*/ 172720 h 194295"/>
                      <a:gd name="connsiteX2" fmla="*/ 237490 w 238125"/>
                      <a:gd name="connsiteY2" fmla="*/ 115570 h 194295"/>
                      <a:gd name="connsiteX3" fmla="*/ 0 w 238125"/>
                      <a:gd name="connsiteY3" fmla="*/ 0 h 194295"/>
                      <a:gd name="connsiteX4" fmla="*/ 232410 w 238125"/>
                      <a:gd name="connsiteY4" fmla="*/ 177800 h 19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125" h="194295">
                        <a:moveTo>
                          <a:pt x="232410" y="177800"/>
                        </a:moveTo>
                        <a:cubicBezTo>
                          <a:pt x="234315" y="175895"/>
                          <a:pt x="236220" y="174625"/>
                          <a:pt x="238125" y="172720"/>
                        </a:cubicBezTo>
                        <a:lnTo>
                          <a:pt x="237490" y="115570"/>
                        </a:lnTo>
                        <a:lnTo>
                          <a:pt x="0" y="0"/>
                        </a:lnTo>
                        <a:cubicBezTo>
                          <a:pt x="84455" y="122555"/>
                          <a:pt x="160020" y="238125"/>
                          <a:pt x="232410" y="177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1" name="图形 6"/>
                <p:cNvGrpSpPr/>
                <p:nvPr/>
              </p:nvGrpSpPr>
              <p:grpSpPr>
                <a:xfrm>
                  <a:off x="9642185" y="-793058"/>
                  <a:ext cx="3053257" cy="3053257"/>
                  <a:chOff x="9642185" y="-793058"/>
                  <a:chExt cx="3053257" cy="3053257"/>
                </a:xfrm>
                <a:noFill/>
              </p:grpSpPr>
              <p:sp>
                <p:nvSpPr>
                  <p:cNvPr id="502" name="任意形状 501"/>
                  <p:cNvSpPr/>
                  <p:nvPr/>
                </p:nvSpPr>
                <p:spPr>
                  <a:xfrm>
                    <a:off x="10696575" y="327659"/>
                    <a:ext cx="841375" cy="850900"/>
                  </a:xfrm>
                  <a:custGeom>
                    <a:avLst/>
                    <a:gdLst>
                      <a:gd name="connsiteX0" fmla="*/ 329565 w 841375"/>
                      <a:gd name="connsiteY0" fmla="*/ 0 h 850900"/>
                      <a:gd name="connsiteX1" fmla="*/ 0 w 841375"/>
                      <a:gd name="connsiteY1" fmla="*/ 416560 h 850900"/>
                      <a:gd name="connsiteX2" fmla="*/ 311150 w 841375"/>
                      <a:gd name="connsiteY2" fmla="*/ 850900 h 850900"/>
                      <a:gd name="connsiteX3" fmla="*/ 818515 w 841375"/>
                      <a:gd name="connsiteY3" fmla="*/ 666115 h 850900"/>
                      <a:gd name="connsiteX4" fmla="*/ 841375 w 841375"/>
                      <a:gd name="connsiteY4" fmla="*/ 149225 h 850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375" h="850900">
                        <a:moveTo>
                          <a:pt x="329565" y="0"/>
                        </a:moveTo>
                        <a:lnTo>
                          <a:pt x="0" y="416560"/>
                        </a:lnTo>
                        <a:lnTo>
                          <a:pt x="311150" y="850900"/>
                        </a:lnTo>
                        <a:lnTo>
                          <a:pt x="818515" y="666115"/>
                        </a:lnTo>
                        <a:lnTo>
                          <a:pt x="841375" y="149225"/>
                        </a:ln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3" name="任意形状 502"/>
                  <p:cNvSpPr/>
                  <p:nvPr/>
                </p:nvSpPr>
                <p:spPr>
                  <a:xfrm>
                    <a:off x="10916919" y="-215900"/>
                    <a:ext cx="809625" cy="692784"/>
                  </a:xfrm>
                  <a:custGeom>
                    <a:avLst/>
                    <a:gdLst>
                      <a:gd name="connsiteX0" fmla="*/ 109220 w 809625"/>
                      <a:gd name="connsiteY0" fmla="*/ 543560 h 692784"/>
                      <a:gd name="connsiteX1" fmla="*/ 0 w 809625"/>
                      <a:gd name="connsiteY1" fmla="*/ 265430 h 692784"/>
                      <a:gd name="connsiteX2" fmla="*/ 281305 w 809625"/>
                      <a:gd name="connsiteY2" fmla="*/ 0 h 692784"/>
                      <a:gd name="connsiteX3" fmla="*/ 748030 w 809625"/>
                      <a:gd name="connsiteY3" fmla="*/ 158750 h 692784"/>
                      <a:gd name="connsiteX4" fmla="*/ 809625 w 809625"/>
                      <a:gd name="connsiteY4" fmla="*/ 548640 h 692784"/>
                      <a:gd name="connsiteX5" fmla="*/ 621030 w 809625"/>
                      <a:gd name="connsiteY5" fmla="*/ 692785 h 69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9625" h="692784">
                        <a:moveTo>
                          <a:pt x="109220" y="543560"/>
                        </a:moveTo>
                        <a:lnTo>
                          <a:pt x="0" y="265430"/>
                        </a:lnTo>
                        <a:lnTo>
                          <a:pt x="281305" y="0"/>
                        </a:lnTo>
                        <a:lnTo>
                          <a:pt x="748030" y="158750"/>
                        </a:lnTo>
                        <a:lnTo>
                          <a:pt x="809625" y="548640"/>
                        </a:lnTo>
                        <a:lnTo>
                          <a:pt x="621030" y="69278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4" name="任意形状 503"/>
                  <p:cNvSpPr/>
                  <p:nvPr/>
                </p:nvSpPr>
                <p:spPr>
                  <a:xfrm>
                    <a:off x="11515090" y="332740"/>
                    <a:ext cx="551815" cy="828674"/>
                  </a:xfrm>
                  <a:custGeom>
                    <a:avLst/>
                    <a:gdLst>
                      <a:gd name="connsiteX0" fmla="*/ 211455 w 551815"/>
                      <a:gd name="connsiteY0" fmla="*/ 0 h 828674"/>
                      <a:gd name="connsiteX1" fmla="*/ 545465 w 551815"/>
                      <a:gd name="connsiteY1" fmla="*/ 161925 h 828674"/>
                      <a:gd name="connsiteX2" fmla="*/ 551815 w 551815"/>
                      <a:gd name="connsiteY2" fmla="*/ 643255 h 828674"/>
                      <a:gd name="connsiteX3" fmla="*/ 254635 w 551815"/>
                      <a:gd name="connsiteY3" fmla="*/ 828675 h 828674"/>
                      <a:gd name="connsiteX4" fmla="*/ 0 w 551815"/>
                      <a:gd name="connsiteY4" fmla="*/ 661035 h 828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15" h="828674">
                        <a:moveTo>
                          <a:pt x="211455" y="0"/>
                        </a:moveTo>
                        <a:lnTo>
                          <a:pt x="545465" y="161925"/>
                        </a:lnTo>
                        <a:lnTo>
                          <a:pt x="551815" y="643255"/>
                        </a:lnTo>
                        <a:lnTo>
                          <a:pt x="254635" y="828675"/>
                        </a:lnTo>
                        <a:lnTo>
                          <a:pt x="0" y="66103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5" name="任意形状 504"/>
                  <p:cNvSpPr/>
                  <p:nvPr/>
                </p:nvSpPr>
                <p:spPr>
                  <a:xfrm>
                    <a:off x="12060555" y="335915"/>
                    <a:ext cx="112395" cy="158750"/>
                  </a:xfrm>
                  <a:custGeom>
                    <a:avLst/>
                    <a:gdLst>
                      <a:gd name="connsiteX0" fmla="*/ 112395 w 112395"/>
                      <a:gd name="connsiteY0" fmla="*/ 0 h 158750"/>
                      <a:gd name="connsiteX1" fmla="*/ 0 w 112395"/>
                      <a:gd name="connsiteY1" fmla="*/ 158750 h 15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2395" h="158750">
                        <a:moveTo>
                          <a:pt x="112395" y="0"/>
                        </a:moveTo>
                        <a:lnTo>
                          <a:pt x="0" y="1587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6" name="任意形状 505"/>
                  <p:cNvSpPr/>
                  <p:nvPr/>
                </p:nvSpPr>
                <p:spPr>
                  <a:xfrm>
                    <a:off x="11664950" y="-102870"/>
                    <a:ext cx="186690" cy="45719"/>
                  </a:xfrm>
                  <a:custGeom>
                    <a:avLst/>
                    <a:gdLst>
                      <a:gd name="connsiteX0" fmla="*/ 186690 w 186690"/>
                      <a:gd name="connsiteY0" fmla="*/ 0 h 45719"/>
                      <a:gd name="connsiteX1" fmla="*/ 0 w 186690"/>
                      <a:gd name="connsiteY1" fmla="*/ 45720 h 4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6690" h="45719">
                        <a:moveTo>
                          <a:pt x="186690" y="0"/>
                        </a:moveTo>
                        <a:lnTo>
                          <a:pt x="0" y="4572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7" name="任意形状 506"/>
                  <p:cNvSpPr/>
                  <p:nvPr/>
                </p:nvSpPr>
                <p:spPr>
                  <a:xfrm>
                    <a:off x="11149965" y="-346075"/>
                    <a:ext cx="48259" cy="130175"/>
                  </a:xfrm>
                  <a:custGeom>
                    <a:avLst/>
                    <a:gdLst>
                      <a:gd name="connsiteX0" fmla="*/ 48260 w 48259"/>
                      <a:gd name="connsiteY0" fmla="*/ 130175 h 130175"/>
                      <a:gd name="connsiteX1" fmla="*/ 0 w 48259"/>
                      <a:gd name="connsiteY1" fmla="*/ 0 h 130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259" h="130175">
                        <a:moveTo>
                          <a:pt x="48260" y="130175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8" name="任意形状 507"/>
                  <p:cNvSpPr/>
                  <p:nvPr/>
                </p:nvSpPr>
                <p:spPr>
                  <a:xfrm>
                    <a:off x="10531475" y="-137795"/>
                    <a:ext cx="385444" cy="187325"/>
                  </a:xfrm>
                  <a:custGeom>
                    <a:avLst/>
                    <a:gdLst>
                      <a:gd name="connsiteX0" fmla="*/ 0 w 385444"/>
                      <a:gd name="connsiteY0" fmla="*/ 0 h 187325"/>
                      <a:gd name="connsiteX1" fmla="*/ 8255 w 385444"/>
                      <a:gd name="connsiteY1" fmla="*/ 142240 h 187325"/>
                      <a:gd name="connsiteX2" fmla="*/ 385445 w 385444"/>
                      <a:gd name="connsiteY2" fmla="*/ 187325 h 18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5444" h="187325">
                        <a:moveTo>
                          <a:pt x="0" y="0"/>
                        </a:moveTo>
                        <a:lnTo>
                          <a:pt x="8255" y="142240"/>
                        </a:lnTo>
                        <a:lnTo>
                          <a:pt x="385445" y="18732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9" name="任意形状 508"/>
                  <p:cNvSpPr/>
                  <p:nvPr/>
                </p:nvSpPr>
                <p:spPr>
                  <a:xfrm>
                    <a:off x="10261600" y="4444"/>
                    <a:ext cx="434975" cy="739774"/>
                  </a:xfrm>
                  <a:custGeom>
                    <a:avLst/>
                    <a:gdLst>
                      <a:gd name="connsiteX0" fmla="*/ 278130 w 434975"/>
                      <a:gd name="connsiteY0" fmla="*/ 0 h 739774"/>
                      <a:gd name="connsiteX1" fmla="*/ 0 w 434975"/>
                      <a:gd name="connsiteY1" fmla="*/ 354330 h 739774"/>
                      <a:gd name="connsiteX2" fmla="*/ 162560 w 434975"/>
                      <a:gd name="connsiteY2" fmla="*/ 709295 h 739774"/>
                      <a:gd name="connsiteX3" fmla="*/ 434975 w 434975"/>
                      <a:gd name="connsiteY3" fmla="*/ 739775 h 739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975" h="739774">
                        <a:moveTo>
                          <a:pt x="278130" y="0"/>
                        </a:moveTo>
                        <a:lnTo>
                          <a:pt x="0" y="354330"/>
                        </a:lnTo>
                        <a:lnTo>
                          <a:pt x="162560" y="709295"/>
                        </a:lnTo>
                        <a:lnTo>
                          <a:pt x="434975" y="73977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0" name="任意形状 509"/>
                  <p:cNvSpPr/>
                  <p:nvPr/>
                </p:nvSpPr>
                <p:spPr>
                  <a:xfrm>
                    <a:off x="10270490" y="713740"/>
                    <a:ext cx="737234" cy="742949"/>
                  </a:xfrm>
                  <a:custGeom>
                    <a:avLst/>
                    <a:gdLst>
                      <a:gd name="connsiteX0" fmla="*/ 153670 w 737234"/>
                      <a:gd name="connsiteY0" fmla="*/ 0 h 742949"/>
                      <a:gd name="connsiteX1" fmla="*/ 0 w 737234"/>
                      <a:gd name="connsiteY1" fmla="*/ 339725 h 742949"/>
                      <a:gd name="connsiteX2" fmla="*/ 285750 w 737234"/>
                      <a:gd name="connsiteY2" fmla="*/ 742950 h 742949"/>
                      <a:gd name="connsiteX3" fmla="*/ 674370 w 737234"/>
                      <a:gd name="connsiteY3" fmla="*/ 691515 h 742949"/>
                      <a:gd name="connsiteX4" fmla="*/ 737235 w 737234"/>
                      <a:gd name="connsiteY4" fmla="*/ 464820 h 7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7234" h="742949">
                        <a:moveTo>
                          <a:pt x="153670" y="0"/>
                        </a:moveTo>
                        <a:lnTo>
                          <a:pt x="0" y="339725"/>
                        </a:lnTo>
                        <a:lnTo>
                          <a:pt x="285750" y="742950"/>
                        </a:lnTo>
                        <a:lnTo>
                          <a:pt x="674370" y="691515"/>
                        </a:lnTo>
                        <a:lnTo>
                          <a:pt x="737235" y="46482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1" name="任意形状 510"/>
                  <p:cNvSpPr/>
                  <p:nvPr/>
                </p:nvSpPr>
                <p:spPr>
                  <a:xfrm>
                    <a:off x="10125710" y="1012825"/>
                    <a:ext cx="144780" cy="40640"/>
                  </a:xfrm>
                  <a:custGeom>
                    <a:avLst/>
                    <a:gdLst>
                      <a:gd name="connsiteX0" fmla="*/ 144780 w 144780"/>
                      <a:gd name="connsiteY0" fmla="*/ 40640 h 40640"/>
                      <a:gd name="connsiteX1" fmla="*/ 0 w 144780"/>
                      <a:gd name="connsiteY1" fmla="*/ 0 h 40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4780" h="40640">
                        <a:moveTo>
                          <a:pt x="144780" y="4064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" name="任意形状 511"/>
                  <p:cNvSpPr/>
                  <p:nvPr/>
                </p:nvSpPr>
                <p:spPr>
                  <a:xfrm>
                    <a:off x="10142220" y="358775"/>
                    <a:ext cx="119379" cy="41910"/>
                  </a:xfrm>
                  <a:custGeom>
                    <a:avLst/>
                    <a:gdLst>
                      <a:gd name="connsiteX0" fmla="*/ 119380 w 119379"/>
                      <a:gd name="connsiteY0" fmla="*/ 0 h 41910"/>
                      <a:gd name="connsiteX1" fmla="*/ 0 w 119379"/>
                      <a:gd name="connsiteY1" fmla="*/ 41910 h 41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9379" h="41910">
                        <a:moveTo>
                          <a:pt x="119380" y="0"/>
                        </a:moveTo>
                        <a:lnTo>
                          <a:pt x="0" y="4191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" name="任意形状 512"/>
                  <p:cNvSpPr/>
                  <p:nvPr/>
                </p:nvSpPr>
                <p:spPr>
                  <a:xfrm>
                    <a:off x="10523855" y="1456690"/>
                    <a:ext cx="32385" cy="142875"/>
                  </a:xfrm>
                  <a:custGeom>
                    <a:avLst/>
                    <a:gdLst>
                      <a:gd name="connsiteX0" fmla="*/ 32385 w 32385"/>
                      <a:gd name="connsiteY0" fmla="*/ 0 h 142875"/>
                      <a:gd name="connsiteX1" fmla="*/ 0 w 32385"/>
                      <a:gd name="connsiteY1" fmla="*/ 14287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385" h="142875">
                        <a:moveTo>
                          <a:pt x="32385" y="0"/>
                        </a:moveTo>
                        <a:lnTo>
                          <a:pt x="0" y="14287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" name="任意形状 513"/>
                  <p:cNvSpPr/>
                  <p:nvPr/>
                </p:nvSpPr>
                <p:spPr>
                  <a:xfrm>
                    <a:off x="10944859" y="1161414"/>
                    <a:ext cx="824865" cy="506095"/>
                  </a:xfrm>
                  <a:custGeom>
                    <a:avLst/>
                    <a:gdLst>
                      <a:gd name="connsiteX0" fmla="*/ 0 w 824865"/>
                      <a:gd name="connsiteY0" fmla="*/ 243840 h 506095"/>
                      <a:gd name="connsiteX1" fmla="*/ 256540 w 824865"/>
                      <a:gd name="connsiteY1" fmla="*/ 506095 h 506095"/>
                      <a:gd name="connsiteX2" fmla="*/ 751205 w 824865"/>
                      <a:gd name="connsiteY2" fmla="*/ 359410 h 506095"/>
                      <a:gd name="connsiteX3" fmla="*/ 824865 w 824865"/>
                      <a:gd name="connsiteY3" fmla="*/ 0 h 506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4865" h="506095">
                        <a:moveTo>
                          <a:pt x="0" y="243840"/>
                        </a:moveTo>
                        <a:lnTo>
                          <a:pt x="256540" y="506095"/>
                        </a:lnTo>
                        <a:lnTo>
                          <a:pt x="751205" y="359410"/>
                        </a:lnTo>
                        <a:lnTo>
                          <a:pt x="824865" y="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5" name="任意形状 514"/>
                  <p:cNvSpPr/>
                  <p:nvPr/>
                </p:nvSpPr>
                <p:spPr>
                  <a:xfrm>
                    <a:off x="11096625" y="1667510"/>
                    <a:ext cx="104775" cy="143509"/>
                  </a:xfrm>
                  <a:custGeom>
                    <a:avLst/>
                    <a:gdLst>
                      <a:gd name="connsiteX0" fmla="*/ 104775 w 104775"/>
                      <a:gd name="connsiteY0" fmla="*/ 0 h 143509"/>
                      <a:gd name="connsiteX1" fmla="*/ 0 w 104775"/>
                      <a:gd name="connsiteY1" fmla="*/ 143510 h 143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4775" h="143509">
                        <a:moveTo>
                          <a:pt x="104775" y="0"/>
                        </a:moveTo>
                        <a:lnTo>
                          <a:pt x="0" y="14351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6" name="任意形状 515"/>
                  <p:cNvSpPr/>
                  <p:nvPr/>
                </p:nvSpPr>
                <p:spPr>
                  <a:xfrm>
                    <a:off x="11696065" y="1520825"/>
                    <a:ext cx="165100" cy="41275"/>
                  </a:xfrm>
                  <a:custGeom>
                    <a:avLst/>
                    <a:gdLst>
                      <a:gd name="connsiteX0" fmla="*/ 165100 w 165100"/>
                      <a:gd name="connsiteY0" fmla="*/ 41275 h 41275"/>
                      <a:gd name="connsiteX1" fmla="*/ 0 w 165100"/>
                      <a:gd name="connsiteY1" fmla="*/ 0 h 41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100" h="41275">
                        <a:moveTo>
                          <a:pt x="165100" y="41275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7" name="任意形状 516"/>
                  <p:cNvSpPr/>
                  <p:nvPr/>
                </p:nvSpPr>
                <p:spPr>
                  <a:xfrm>
                    <a:off x="12066905" y="975994"/>
                    <a:ext cx="107950" cy="151130"/>
                  </a:xfrm>
                  <a:custGeom>
                    <a:avLst/>
                    <a:gdLst>
                      <a:gd name="connsiteX0" fmla="*/ 107950 w 107950"/>
                      <a:gd name="connsiteY0" fmla="*/ 151130 h 151130"/>
                      <a:gd name="connsiteX1" fmla="*/ 0 w 107950"/>
                      <a:gd name="connsiteY1" fmla="*/ 0 h 151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7950" h="151130">
                        <a:moveTo>
                          <a:pt x="107950" y="15113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8" name="任意形状 517"/>
                  <p:cNvSpPr/>
                  <p:nvPr/>
                </p:nvSpPr>
                <p:spPr>
                  <a:xfrm rot="-2700000">
                    <a:off x="10089324" y="-345919"/>
                    <a:ext cx="2158979" cy="2158979"/>
                  </a:xfrm>
                  <a:custGeom>
                    <a:avLst/>
                    <a:gdLst>
                      <a:gd name="connsiteX0" fmla="*/ 2158980 w 2158979"/>
                      <a:gd name="connsiteY0" fmla="*/ 1079490 h 2158979"/>
                      <a:gd name="connsiteX1" fmla="*/ 1079490 w 2158979"/>
                      <a:gd name="connsiteY1" fmla="*/ 2158979 h 2158979"/>
                      <a:gd name="connsiteX2" fmla="*/ 0 w 2158979"/>
                      <a:gd name="connsiteY2" fmla="*/ 1079490 h 2158979"/>
                      <a:gd name="connsiteX3" fmla="*/ 1079490 w 2158979"/>
                      <a:gd name="connsiteY3" fmla="*/ 0 h 2158979"/>
                      <a:gd name="connsiteX4" fmla="*/ 2158980 w 2158979"/>
                      <a:gd name="connsiteY4" fmla="*/ 1079490 h 215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8979" h="2158979">
                        <a:moveTo>
                          <a:pt x="2158980" y="1079490"/>
                        </a:moveTo>
                        <a:cubicBezTo>
                          <a:pt x="2158980" y="1675675"/>
                          <a:pt x="1675676" y="2158979"/>
                          <a:pt x="1079490" y="2158979"/>
                        </a:cubicBezTo>
                        <a:cubicBezTo>
                          <a:pt x="483304" y="2158979"/>
                          <a:pt x="0" y="1675675"/>
                          <a:pt x="0" y="1079490"/>
                        </a:cubicBezTo>
                        <a:cubicBezTo>
                          <a:pt x="0" y="483304"/>
                          <a:pt x="483304" y="0"/>
                          <a:pt x="1079490" y="0"/>
                        </a:cubicBezTo>
                        <a:cubicBezTo>
                          <a:pt x="1675676" y="0"/>
                          <a:pt x="2158980" y="483304"/>
                          <a:pt x="2158980" y="107949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0" name="图形 6"/>
              <p:cNvGrpSpPr/>
              <p:nvPr/>
            </p:nvGrpSpPr>
            <p:grpSpPr>
              <a:xfrm>
                <a:off x="8051366" y="-111948"/>
                <a:ext cx="1584876" cy="1659567"/>
                <a:chOff x="8051366" y="-111948"/>
                <a:chExt cx="1584876" cy="1659567"/>
              </a:xfrm>
            </p:grpSpPr>
            <p:grpSp>
              <p:nvGrpSpPr>
                <p:cNvPr id="439" name="图形 6"/>
                <p:cNvGrpSpPr/>
                <p:nvPr/>
              </p:nvGrpSpPr>
              <p:grpSpPr>
                <a:xfrm>
                  <a:off x="8190206" y="-111948"/>
                  <a:ext cx="1446036" cy="1611820"/>
                  <a:chOff x="8190206" y="-111948"/>
                  <a:chExt cx="1446036" cy="1611820"/>
                </a:xfrm>
              </p:grpSpPr>
              <p:sp>
                <p:nvSpPr>
                  <p:cNvPr id="469" name="任意形状 468"/>
                  <p:cNvSpPr/>
                  <p:nvPr/>
                </p:nvSpPr>
                <p:spPr>
                  <a:xfrm>
                    <a:off x="8978900" y="433705"/>
                    <a:ext cx="6350" cy="6350"/>
                  </a:xfrm>
                  <a:custGeom>
                    <a:avLst/>
                    <a:gdLst>
                      <a:gd name="connsiteX0" fmla="*/ 0 w 6350"/>
                      <a:gd name="connsiteY0" fmla="*/ 0 h 6350"/>
                      <a:gd name="connsiteX1" fmla="*/ 0 w 6350"/>
                      <a:gd name="connsiteY1" fmla="*/ 0 h 6350"/>
                      <a:gd name="connsiteX2" fmla="*/ 0 w 6350"/>
                      <a:gd name="connsiteY2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0" h="635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0" name="任意形状 469"/>
                  <p:cNvSpPr/>
                  <p:nvPr/>
                </p:nvSpPr>
                <p:spPr>
                  <a:xfrm>
                    <a:off x="8905240" y="758190"/>
                    <a:ext cx="80009" cy="24129"/>
                  </a:xfrm>
                  <a:custGeom>
                    <a:avLst/>
                    <a:gdLst>
                      <a:gd name="connsiteX0" fmla="*/ 0 w 80009"/>
                      <a:gd name="connsiteY0" fmla="*/ 0 h 24129"/>
                      <a:gd name="connsiteX1" fmla="*/ 80010 w 80009"/>
                      <a:gd name="connsiteY1" fmla="*/ 24130 h 24129"/>
                      <a:gd name="connsiteX2" fmla="*/ 0 w 80009"/>
                      <a:gd name="connsiteY2" fmla="*/ 0 h 2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0009" h="24129">
                        <a:moveTo>
                          <a:pt x="0" y="0"/>
                        </a:moveTo>
                        <a:cubicBezTo>
                          <a:pt x="18415" y="3810"/>
                          <a:pt x="47625" y="10795"/>
                          <a:pt x="80010" y="24130"/>
                        </a:cubicBezTo>
                        <a:cubicBezTo>
                          <a:pt x="46990" y="10795"/>
                          <a:pt x="18415" y="381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" name="任意形状 470"/>
                  <p:cNvSpPr/>
                  <p:nvPr/>
                </p:nvSpPr>
                <p:spPr>
                  <a:xfrm>
                    <a:off x="8786958" y="708025"/>
                    <a:ext cx="26841" cy="69215"/>
                  </a:xfrm>
                  <a:custGeom>
                    <a:avLst/>
                    <a:gdLst>
                      <a:gd name="connsiteX0" fmla="*/ 26842 w 26841"/>
                      <a:gd name="connsiteY0" fmla="*/ 0 h 69215"/>
                      <a:gd name="connsiteX1" fmla="*/ 3982 w 26841"/>
                      <a:gd name="connsiteY1" fmla="*/ 26670 h 69215"/>
                      <a:gd name="connsiteX2" fmla="*/ 4617 w 26841"/>
                      <a:gd name="connsiteY2" fmla="*/ 69215 h 69215"/>
                      <a:gd name="connsiteX3" fmla="*/ 3982 w 26841"/>
                      <a:gd name="connsiteY3" fmla="*/ 26670 h 69215"/>
                      <a:gd name="connsiteX4" fmla="*/ 26842 w 26841"/>
                      <a:gd name="connsiteY4" fmla="*/ 0 h 69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841" h="69215">
                        <a:moveTo>
                          <a:pt x="26842" y="0"/>
                        </a:moveTo>
                        <a:cubicBezTo>
                          <a:pt x="16682" y="6350"/>
                          <a:pt x="8427" y="15240"/>
                          <a:pt x="3982" y="26670"/>
                        </a:cubicBezTo>
                        <a:cubicBezTo>
                          <a:pt x="-1733" y="40640"/>
                          <a:pt x="-1098" y="55880"/>
                          <a:pt x="4617" y="69215"/>
                        </a:cubicBezTo>
                        <a:cubicBezTo>
                          <a:pt x="-1098" y="55880"/>
                          <a:pt x="-1733" y="40640"/>
                          <a:pt x="3982" y="26670"/>
                        </a:cubicBezTo>
                        <a:cubicBezTo>
                          <a:pt x="9062" y="15240"/>
                          <a:pt x="17317" y="6350"/>
                          <a:pt x="26842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" name="任意形状 471"/>
                  <p:cNvSpPr/>
                  <p:nvPr/>
                </p:nvSpPr>
                <p:spPr>
                  <a:xfrm>
                    <a:off x="8896350" y="799465"/>
                    <a:ext cx="8255" cy="5079"/>
                  </a:xfrm>
                  <a:custGeom>
                    <a:avLst/>
                    <a:gdLst>
                      <a:gd name="connsiteX0" fmla="*/ 8255 w 8255"/>
                      <a:gd name="connsiteY0" fmla="*/ 5080 h 5079"/>
                      <a:gd name="connsiteX1" fmla="*/ 0 w 8255"/>
                      <a:gd name="connsiteY1" fmla="*/ 0 h 5079"/>
                      <a:gd name="connsiteX2" fmla="*/ 8255 w 8255"/>
                      <a:gd name="connsiteY2" fmla="*/ 5080 h 5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" h="5079">
                        <a:moveTo>
                          <a:pt x="8255" y="5080"/>
                        </a:moveTo>
                        <a:cubicBezTo>
                          <a:pt x="5080" y="3175"/>
                          <a:pt x="2540" y="1905"/>
                          <a:pt x="0" y="0"/>
                        </a:cubicBezTo>
                        <a:cubicBezTo>
                          <a:pt x="2540" y="1905"/>
                          <a:pt x="5715" y="3175"/>
                          <a:pt x="8255" y="50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3" name="任意形状 472"/>
                  <p:cNvSpPr/>
                  <p:nvPr/>
                </p:nvSpPr>
                <p:spPr>
                  <a:xfrm>
                    <a:off x="8882380" y="512444"/>
                    <a:ext cx="19684" cy="40005"/>
                  </a:xfrm>
                  <a:custGeom>
                    <a:avLst/>
                    <a:gdLst>
                      <a:gd name="connsiteX0" fmla="*/ 0 w 19684"/>
                      <a:gd name="connsiteY0" fmla="*/ 40005 h 40005"/>
                      <a:gd name="connsiteX1" fmla="*/ 19685 w 19684"/>
                      <a:gd name="connsiteY1" fmla="*/ 0 h 40005"/>
                      <a:gd name="connsiteX2" fmla="*/ 0 w 19684"/>
                      <a:gd name="connsiteY2" fmla="*/ 40005 h 40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4" h="40005">
                        <a:moveTo>
                          <a:pt x="0" y="40005"/>
                        </a:moveTo>
                        <a:cubicBezTo>
                          <a:pt x="5714" y="26670"/>
                          <a:pt x="12064" y="13335"/>
                          <a:pt x="19685" y="0"/>
                        </a:cubicBezTo>
                        <a:cubicBezTo>
                          <a:pt x="12064" y="13335"/>
                          <a:pt x="5714" y="26670"/>
                          <a:pt x="0" y="4000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4" name="任意形状 473"/>
                  <p:cNvSpPr/>
                  <p:nvPr/>
                </p:nvSpPr>
                <p:spPr>
                  <a:xfrm>
                    <a:off x="8972550" y="428625"/>
                    <a:ext cx="1905" cy="1269"/>
                  </a:xfrm>
                  <a:custGeom>
                    <a:avLst/>
                    <a:gdLst>
                      <a:gd name="connsiteX0" fmla="*/ 0 w 1905"/>
                      <a:gd name="connsiteY0" fmla="*/ 0 h 1269"/>
                      <a:gd name="connsiteX1" fmla="*/ 0 w 1905"/>
                      <a:gd name="connsiteY1" fmla="*/ 0 h 1269"/>
                      <a:gd name="connsiteX2" fmla="*/ 1905 w 1905"/>
                      <a:gd name="connsiteY2" fmla="*/ 1270 h 1269"/>
                      <a:gd name="connsiteX3" fmla="*/ 0 w 1905"/>
                      <a:gd name="connsiteY3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" h="1269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35" y="0"/>
                          <a:pt x="1270" y="635"/>
                          <a:pt x="1905" y="1270"/>
                        </a:cubicBezTo>
                        <a:cubicBezTo>
                          <a:pt x="1270" y="635"/>
                          <a:pt x="635" y="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5" name="任意形状 474"/>
                  <p:cNvSpPr/>
                  <p:nvPr/>
                </p:nvSpPr>
                <p:spPr>
                  <a:xfrm>
                    <a:off x="8841105" y="803275"/>
                    <a:ext cx="30479" cy="7700"/>
                  </a:xfrm>
                  <a:custGeom>
                    <a:avLst/>
                    <a:gdLst>
                      <a:gd name="connsiteX0" fmla="*/ 0 w 30479"/>
                      <a:gd name="connsiteY0" fmla="*/ 7620 h 7700"/>
                      <a:gd name="connsiteX1" fmla="*/ 30480 w 30479"/>
                      <a:gd name="connsiteY1" fmla="*/ 0 h 7700"/>
                      <a:gd name="connsiteX2" fmla="*/ 0 w 30479"/>
                      <a:gd name="connsiteY2" fmla="*/ 7620 h 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479" h="7700">
                        <a:moveTo>
                          <a:pt x="0" y="7620"/>
                        </a:moveTo>
                        <a:cubicBezTo>
                          <a:pt x="10795" y="8255"/>
                          <a:pt x="21589" y="5080"/>
                          <a:pt x="30480" y="0"/>
                        </a:cubicBezTo>
                        <a:cubicBezTo>
                          <a:pt x="20955" y="5080"/>
                          <a:pt x="10795" y="8255"/>
                          <a:pt x="0" y="762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6" name="任意形状 475"/>
                  <p:cNvSpPr/>
                  <p:nvPr/>
                </p:nvSpPr>
                <p:spPr>
                  <a:xfrm>
                    <a:off x="8978265" y="441325"/>
                    <a:ext cx="3175" cy="35559"/>
                  </a:xfrm>
                  <a:custGeom>
                    <a:avLst/>
                    <a:gdLst>
                      <a:gd name="connsiteX0" fmla="*/ 0 w 3175"/>
                      <a:gd name="connsiteY0" fmla="*/ 35560 h 35559"/>
                      <a:gd name="connsiteX1" fmla="*/ 3175 w 3175"/>
                      <a:gd name="connsiteY1" fmla="*/ 1905 h 35559"/>
                      <a:gd name="connsiteX2" fmla="*/ 3175 w 3175"/>
                      <a:gd name="connsiteY2" fmla="*/ 0 h 35559"/>
                      <a:gd name="connsiteX3" fmla="*/ 3175 w 3175"/>
                      <a:gd name="connsiteY3" fmla="*/ 1905 h 35559"/>
                      <a:gd name="connsiteX4" fmla="*/ 0 w 3175"/>
                      <a:gd name="connsiteY4" fmla="*/ 35560 h 35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5" h="35559">
                        <a:moveTo>
                          <a:pt x="0" y="35560"/>
                        </a:moveTo>
                        <a:cubicBezTo>
                          <a:pt x="1270" y="24765"/>
                          <a:pt x="2540" y="13335"/>
                          <a:pt x="3175" y="1905"/>
                        </a:cubicBezTo>
                        <a:cubicBezTo>
                          <a:pt x="3175" y="1270"/>
                          <a:pt x="3175" y="635"/>
                          <a:pt x="3175" y="0"/>
                        </a:cubicBezTo>
                        <a:cubicBezTo>
                          <a:pt x="3175" y="635"/>
                          <a:pt x="3175" y="1270"/>
                          <a:pt x="3175" y="1905"/>
                        </a:cubicBezTo>
                        <a:cubicBezTo>
                          <a:pt x="2540" y="13335"/>
                          <a:pt x="1270" y="24765"/>
                          <a:pt x="0" y="3556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7" name="任意形状 476"/>
                  <p:cNvSpPr/>
                  <p:nvPr/>
                </p:nvSpPr>
                <p:spPr>
                  <a:xfrm>
                    <a:off x="8957944" y="427355"/>
                    <a:ext cx="8890" cy="3175"/>
                  </a:xfrm>
                  <a:custGeom>
                    <a:avLst/>
                    <a:gdLst>
                      <a:gd name="connsiteX0" fmla="*/ 8890 w 8890"/>
                      <a:gd name="connsiteY0" fmla="*/ 0 h 3175"/>
                      <a:gd name="connsiteX1" fmla="*/ 0 w 8890"/>
                      <a:gd name="connsiteY1" fmla="*/ 3175 h 3175"/>
                      <a:gd name="connsiteX2" fmla="*/ 8890 w 8890"/>
                      <a:gd name="connsiteY2" fmla="*/ 0 h 3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" h="3175">
                        <a:moveTo>
                          <a:pt x="8890" y="0"/>
                        </a:moveTo>
                        <a:cubicBezTo>
                          <a:pt x="5715" y="0"/>
                          <a:pt x="2540" y="1270"/>
                          <a:pt x="0" y="3175"/>
                        </a:cubicBezTo>
                        <a:cubicBezTo>
                          <a:pt x="2540" y="1270"/>
                          <a:pt x="5715" y="0"/>
                          <a:pt x="889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8" name="任意形状 477"/>
                  <p:cNvSpPr/>
                  <p:nvPr/>
                </p:nvSpPr>
                <p:spPr>
                  <a:xfrm>
                    <a:off x="8884284" y="792480"/>
                    <a:ext cx="12065" cy="7619"/>
                  </a:xfrm>
                  <a:custGeom>
                    <a:avLst/>
                    <a:gdLst>
                      <a:gd name="connsiteX0" fmla="*/ 0 w 12065"/>
                      <a:gd name="connsiteY0" fmla="*/ 0 h 7619"/>
                      <a:gd name="connsiteX1" fmla="*/ 12065 w 12065"/>
                      <a:gd name="connsiteY1" fmla="*/ 7620 h 7619"/>
                      <a:gd name="connsiteX2" fmla="*/ 0 w 12065"/>
                      <a:gd name="connsiteY2" fmla="*/ 0 h 7619"/>
                      <a:gd name="connsiteX3" fmla="*/ 0 w 12065"/>
                      <a:gd name="connsiteY3" fmla="*/ 0 h 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65" h="7619">
                        <a:moveTo>
                          <a:pt x="0" y="0"/>
                        </a:moveTo>
                        <a:cubicBezTo>
                          <a:pt x="3175" y="1905"/>
                          <a:pt x="7620" y="4445"/>
                          <a:pt x="12065" y="7620"/>
                        </a:cubicBezTo>
                        <a:cubicBezTo>
                          <a:pt x="7620" y="4445"/>
                          <a:pt x="3175" y="1905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9" name="任意形状 478"/>
                  <p:cNvSpPr/>
                  <p:nvPr/>
                </p:nvSpPr>
                <p:spPr>
                  <a:xfrm>
                    <a:off x="8985250" y="782319"/>
                    <a:ext cx="92709" cy="55244"/>
                  </a:xfrm>
                  <a:custGeom>
                    <a:avLst/>
                    <a:gdLst>
                      <a:gd name="connsiteX0" fmla="*/ 92710 w 92709"/>
                      <a:gd name="connsiteY0" fmla="*/ 55245 h 55244"/>
                      <a:gd name="connsiteX1" fmla="*/ 88265 w 92709"/>
                      <a:gd name="connsiteY1" fmla="*/ 48895 h 55244"/>
                      <a:gd name="connsiteX2" fmla="*/ 0 w 92709"/>
                      <a:gd name="connsiteY2" fmla="*/ 0 h 55244"/>
                      <a:gd name="connsiteX3" fmla="*/ 88265 w 92709"/>
                      <a:gd name="connsiteY3" fmla="*/ 48895 h 55244"/>
                      <a:gd name="connsiteX4" fmla="*/ 92710 w 92709"/>
                      <a:gd name="connsiteY4" fmla="*/ 55245 h 55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709" h="55244">
                        <a:moveTo>
                          <a:pt x="92710" y="55245"/>
                        </a:moveTo>
                        <a:cubicBezTo>
                          <a:pt x="92075" y="52705"/>
                          <a:pt x="90170" y="50165"/>
                          <a:pt x="88265" y="48895"/>
                        </a:cubicBezTo>
                        <a:cubicBezTo>
                          <a:pt x="59690" y="27305"/>
                          <a:pt x="28575" y="11430"/>
                          <a:pt x="0" y="0"/>
                        </a:cubicBezTo>
                        <a:cubicBezTo>
                          <a:pt x="28575" y="11430"/>
                          <a:pt x="59690" y="27305"/>
                          <a:pt x="88265" y="48895"/>
                        </a:cubicBezTo>
                        <a:cubicBezTo>
                          <a:pt x="90170" y="50800"/>
                          <a:pt x="91440" y="53340"/>
                          <a:pt x="92710" y="552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0" name="任意形状 479"/>
                  <p:cNvSpPr/>
                  <p:nvPr/>
                </p:nvSpPr>
                <p:spPr>
                  <a:xfrm>
                    <a:off x="9015094" y="842644"/>
                    <a:ext cx="64135" cy="15300"/>
                  </a:xfrm>
                  <a:custGeom>
                    <a:avLst/>
                    <a:gdLst>
                      <a:gd name="connsiteX0" fmla="*/ 47625 w 64135"/>
                      <a:gd name="connsiteY0" fmla="*/ 15240 h 15300"/>
                      <a:gd name="connsiteX1" fmla="*/ 0 w 64135"/>
                      <a:gd name="connsiteY1" fmla="*/ 6985 h 15300"/>
                      <a:gd name="connsiteX2" fmla="*/ 47625 w 64135"/>
                      <a:gd name="connsiteY2" fmla="*/ 15240 h 15300"/>
                      <a:gd name="connsiteX3" fmla="*/ 62865 w 64135"/>
                      <a:gd name="connsiteY3" fmla="*/ 5715 h 15300"/>
                      <a:gd name="connsiteX4" fmla="*/ 64136 w 64135"/>
                      <a:gd name="connsiteY4" fmla="*/ 0 h 15300"/>
                      <a:gd name="connsiteX5" fmla="*/ 62865 w 64135"/>
                      <a:gd name="connsiteY5" fmla="*/ 5715 h 15300"/>
                      <a:gd name="connsiteX6" fmla="*/ 47625 w 64135"/>
                      <a:gd name="connsiteY6" fmla="*/ 15240 h 1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135" h="15300">
                        <a:moveTo>
                          <a:pt x="47625" y="15240"/>
                        </a:moveTo>
                        <a:cubicBezTo>
                          <a:pt x="31115" y="13335"/>
                          <a:pt x="15240" y="10795"/>
                          <a:pt x="0" y="6985"/>
                        </a:cubicBezTo>
                        <a:cubicBezTo>
                          <a:pt x="15240" y="10160"/>
                          <a:pt x="31115" y="13335"/>
                          <a:pt x="47625" y="15240"/>
                        </a:cubicBezTo>
                        <a:cubicBezTo>
                          <a:pt x="55245" y="15875"/>
                          <a:pt x="60325" y="11430"/>
                          <a:pt x="62865" y="5715"/>
                        </a:cubicBezTo>
                        <a:cubicBezTo>
                          <a:pt x="63500" y="3810"/>
                          <a:pt x="64136" y="1905"/>
                          <a:pt x="64136" y="0"/>
                        </a:cubicBezTo>
                        <a:cubicBezTo>
                          <a:pt x="64136" y="1905"/>
                          <a:pt x="64136" y="3810"/>
                          <a:pt x="62865" y="5715"/>
                        </a:cubicBezTo>
                        <a:cubicBezTo>
                          <a:pt x="60325" y="11430"/>
                          <a:pt x="54611" y="15875"/>
                          <a:pt x="47625" y="1524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" name="任意形状 480"/>
                  <p:cNvSpPr/>
                  <p:nvPr/>
                </p:nvSpPr>
                <p:spPr>
                  <a:xfrm>
                    <a:off x="8856980" y="1290319"/>
                    <a:ext cx="286384" cy="209552"/>
                  </a:xfrm>
                  <a:custGeom>
                    <a:avLst/>
                    <a:gdLst>
                      <a:gd name="connsiteX0" fmla="*/ 0 w 286384"/>
                      <a:gd name="connsiteY0" fmla="*/ 78740 h 209552"/>
                      <a:gd name="connsiteX1" fmla="*/ 149225 w 286384"/>
                      <a:gd name="connsiteY1" fmla="*/ 209550 h 209552"/>
                      <a:gd name="connsiteX2" fmla="*/ 286385 w 286384"/>
                      <a:gd name="connsiteY2" fmla="*/ 0 h 209552"/>
                      <a:gd name="connsiteX3" fmla="*/ 0 w 286384"/>
                      <a:gd name="connsiteY3" fmla="*/ 78740 h 20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384" h="209552">
                        <a:moveTo>
                          <a:pt x="0" y="78740"/>
                        </a:moveTo>
                        <a:cubicBezTo>
                          <a:pt x="24764" y="129540"/>
                          <a:pt x="76200" y="208915"/>
                          <a:pt x="149225" y="209550"/>
                        </a:cubicBezTo>
                        <a:cubicBezTo>
                          <a:pt x="231775" y="210185"/>
                          <a:pt x="271780" y="67945"/>
                          <a:pt x="286385" y="0"/>
                        </a:cubicBezTo>
                        <a:cubicBezTo>
                          <a:pt x="200025" y="48260"/>
                          <a:pt x="101600" y="76200"/>
                          <a:pt x="0" y="7874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" name="任意形状 481"/>
                  <p:cNvSpPr/>
                  <p:nvPr/>
                </p:nvSpPr>
                <p:spPr>
                  <a:xfrm>
                    <a:off x="8190206" y="938530"/>
                    <a:ext cx="222273" cy="277262"/>
                  </a:xfrm>
                  <a:custGeom>
                    <a:avLst/>
                    <a:gdLst>
                      <a:gd name="connsiteX0" fmla="*/ 67334 w 222273"/>
                      <a:gd name="connsiteY0" fmla="*/ 0 h 277262"/>
                      <a:gd name="connsiteX1" fmla="*/ 24153 w 222273"/>
                      <a:gd name="connsiteY1" fmla="*/ 247015 h 277262"/>
                      <a:gd name="connsiteX2" fmla="*/ 222274 w 222273"/>
                      <a:gd name="connsiteY2" fmla="*/ 254000 h 277262"/>
                      <a:gd name="connsiteX3" fmla="*/ 171474 w 222273"/>
                      <a:gd name="connsiteY3" fmla="*/ 197485 h 277262"/>
                      <a:gd name="connsiteX4" fmla="*/ 67334 w 222273"/>
                      <a:gd name="connsiteY4" fmla="*/ 0 h 277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273" h="277262">
                        <a:moveTo>
                          <a:pt x="67334" y="0"/>
                        </a:moveTo>
                        <a:cubicBezTo>
                          <a:pt x="31138" y="59690"/>
                          <a:pt x="-36172" y="190500"/>
                          <a:pt x="24153" y="247015"/>
                        </a:cubicBezTo>
                        <a:cubicBezTo>
                          <a:pt x="78128" y="297180"/>
                          <a:pt x="169569" y="274320"/>
                          <a:pt x="222274" y="254000"/>
                        </a:cubicBezTo>
                        <a:cubicBezTo>
                          <a:pt x="204494" y="236220"/>
                          <a:pt x="187349" y="217170"/>
                          <a:pt x="171474" y="197485"/>
                        </a:cubicBezTo>
                        <a:cubicBezTo>
                          <a:pt x="125119" y="139065"/>
                          <a:pt x="89559" y="71755"/>
                          <a:pt x="67334" y="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3" name="任意形状 482"/>
                  <p:cNvSpPr/>
                  <p:nvPr/>
                </p:nvSpPr>
                <p:spPr>
                  <a:xfrm>
                    <a:off x="9046209" y="85089"/>
                    <a:ext cx="80009" cy="108585"/>
                  </a:xfrm>
                  <a:custGeom>
                    <a:avLst/>
                    <a:gdLst>
                      <a:gd name="connsiteX0" fmla="*/ 22225 w 80009"/>
                      <a:gd name="connsiteY0" fmla="*/ 99695 h 108585"/>
                      <a:gd name="connsiteX1" fmla="*/ 43815 w 80009"/>
                      <a:gd name="connsiteY1" fmla="*/ 108585 h 108585"/>
                      <a:gd name="connsiteX2" fmla="*/ 80010 w 80009"/>
                      <a:gd name="connsiteY2" fmla="*/ 17145 h 108585"/>
                      <a:gd name="connsiteX3" fmla="*/ 36195 w 80009"/>
                      <a:gd name="connsiteY3" fmla="*/ 0 h 108585"/>
                      <a:gd name="connsiteX4" fmla="*/ 0 w 80009"/>
                      <a:gd name="connsiteY4" fmla="*/ 91440 h 108585"/>
                      <a:gd name="connsiteX5" fmla="*/ 1270 w 80009"/>
                      <a:gd name="connsiteY5" fmla="*/ 92075 h 108585"/>
                      <a:gd name="connsiteX6" fmla="*/ 22225 w 80009"/>
                      <a:gd name="connsiteY6" fmla="*/ 99695 h 108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09" h="108585">
                        <a:moveTo>
                          <a:pt x="22225" y="99695"/>
                        </a:moveTo>
                        <a:cubicBezTo>
                          <a:pt x="29845" y="102870"/>
                          <a:pt x="36830" y="105410"/>
                          <a:pt x="43815" y="108585"/>
                        </a:cubicBezTo>
                        <a:lnTo>
                          <a:pt x="80010" y="17145"/>
                        </a:lnTo>
                        <a:lnTo>
                          <a:pt x="36195" y="0"/>
                        </a:lnTo>
                        <a:lnTo>
                          <a:pt x="0" y="91440"/>
                        </a:lnTo>
                        <a:cubicBezTo>
                          <a:pt x="635" y="91440"/>
                          <a:pt x="1270" y="92075"/>
                          <a:pt x="1270" y="92075"/>
                        </a:cubicBezTo>
                        <a:cubicBezTo>
                          <a:pt x="8890" y="94615"/>
                          <a:pt x="15875" y="97155"/>
                          <a:pt x="22225" y="9969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4" name="任意形状 483"/>
                  <p:cNvSpPr/>
                  <p:nvPr/>
                </p:nvSpPr>
                <p:spPr>
                  <a:xfrm>
                    <a:off x="9041130" y="16447"/>
                    <a:ext cx="152400" cy="89597"/>
                  </a:xfrm>
                  <a:custGeom>
                    <a:avLst/>
                    <a:gdLst>
                      <a:gd name="connsiteX0" fmla="*/ 139064 w 152400"/>
                      <a:gd name="connsiteY0" fmla="*/ 89598 h 89597"/>
                      <a:gd name="connsiteX1" fmla="*/ 152400 w 152400"/>
                      <a:gd name="connsiteY1" fmla="*/ 56578 h 89597"/>
                      <a:gd name="connsiteX2" fmla="*/ 88264 w 152400"/>
                      <a:gd name="connsiteY2" fmla="*/ 15303 h 89597"/>
                      <a:gd name="connsiteX3" fmla="*/ 13335 w 152400"/>
                      <a:gd name="connsiteY3" fmla="*/ 1968 h 89597"/>
                      <a:gd name="connsiteX4" fmla="*/ 0 w 152400"/>
                      <a:gd name="connsiteY4" fmla="*/ 34988 h 89597"/>
                      <a:gd name="connsiteX5" fmla="*/ 41275 w 152400"/>
                      <a:gd name="connsiteY5" fmla="*/ 69278 h 89597"/>
                      <a:gd name="connsiteX6" fmla="*/ 85089 w 152400"/>
                      <a:gd name="connsiteY6" fmla="*/ 86423 h 89597"/>
                      <a:gd name="connsiteX7" fmla="*/ 139064 w 152400"/>
                      <a:gd name="connsiteY7" fmla="*/ 89598 h 89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2400" h="89597">
                        <a:moveTo>
                          <a:pt x="139064" y="89598"/>
                        </a:moveTo>
                        <a:lnTo>
                          <a:pt x="152400" y="56578"/>
                        </a:lnTo>
                        <a:cubicBezTo>
                          <a:pt x="152400" y="56578"/>
                          <a:pt x="146050" y="38163"/>
                          <a:pt x="88264" y="15303"/>
                        </a:cubicBezTo>
                        <a:cubicBezTo>
                          <a:pt x="30480" y="-7557"/>
                          <a:pt x="13335" y="1968"/>
                          <a:pt x="13335" y="1968"/>
                        </a:cubicBezTo>
                        <a:lnTo>
                          <a:pt x="0" y="34988"/>
                        </a:lnTo>
                        <a:lnTo>
                          <a:pt x="41275" y="69278"/>
                        </a:lnTo>
                        <a:lnTo>
                          <a:pt x="85089" y="86423"/>
                        </a:lnTo>
                        <a:lnTo>
                          <a:pt x="139064" y="89598"/>
                        </a:ln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5" name="任意形状 484"/>
                  <p:cNvSpPr/>
                  <p:nvPr/>
                </p:nvSpPr>
                <p:spPr>
                  <a:xfrm>
                    <a:off x="9338944" y="365125"/>
                    <a:ext cx="93980" cy="102234"/>
                  </a:xfrm>
                  <a:custGeom>
                    <a:avLst/>
                    <a:gdLst>
                      <a:gd name="connsiteX0" fmla="*/ 57150 w 93980"/>
                      <a:gd name="connsiteY0" fmla="*/ 17145 h 102234"/>
                      <a:gd name="connsiteX1" fmla="*/ 45086 w 93980"/>
                      <a:gd name="connsiteY1" fmla="*/ 0 h 102234"/>
                      <a:gd name="connsiteX2" fmla="*/ 45086 w 93980"/>
                      <a:gd name="connsiteY2" fmla="*/ 0 h 102234"/>
                      <a:gd name="connsiteX3" fmla="*/ 0 w 93980"/>
                      <a:gd name="connsiteY3" fmla="*/ 27940 h 102234"/>
                      <a:gd name="connsiteX4" fmla="*/ 0 w 93980"/>
                      <a:gd name="connsiteY4" fmla="*/ 27940 h 102234"/>
                      <a:gd name="connsiteX5" fmla="*/ 46355 w 93980"/>
                      <a:gd name="connsiteY5" fmla="*/ 102235 h 102234"/>
                      <a:gd name="connsiteX6" fmla="*/ 93980 w 93980"/>
                      <a:gd name="connsiteY6" fmla="*/ 65405 h 102234"/>
                      <a:gd name="connsiteX7" fmla="*/ 93980 w 93980"/>
                      <a:gd name="connsiteY7" fmla="*/ 65405 h 102234"/>
                      <a:gd name="connsiteX8" fmla="*/ 57150 w 93980"/>
                      <a:gd name="connsiteY8" fmla="*/ 17145 h 10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980" h="102234">
                        <a:moveTo>
                          <a:pt x="57150" y="17145"/>
                        </a:moveTo>
                        <a:cubicBezTo>
                          <a:pt x="52705" y="11430"/>
                          <a:pt x="48895" y="6350"/>
                          <a:pt x="45086" y="0"/>
                        </a:cubicBezTo>
                        <a:lnTo>
                          <a:pt x="45086" y="0"/>
                        </a:lnTo>
                        <a:lnTo>
                          <a:pt x="0" y="27940"/>
                        </a:lnTo>
                        <a:lnTo>
                          <a:pt x="0" y="27940"/>
                        </a:lnTo>
                        <a:cubicBezTo>
                          <a:pt x="17145" y="51435"/>
                          <a:pt x="32386" y="76200"/>
                          <a:pt x="46355" y="102235"/>
                        </a:cubicBezTo>
                        <a:lnTo>
                          <a:pt x="93980" y="65405"/>
                        </a:lnTo>
                        <a:cubicBezTo>
                          <a:pt x="93980" y="65405"/>
                          <a:pt x="93980" y="65405"/>
                          <a:pt x="93980" y="65405"/>
                        </a:cubicBezTo>
                        <a:cubicBezTo>
                          <a:pt x="81915" y="50800"/>
                          <a:pt x="69215" y="34290"/>
                          <a:pt x="57150" y="1714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6" name="任意形状 485"/>
                  <p:cNvSpPr/>
                  <p:nvPr/>
                </p:nvSpPr>
                <p:spPr>
                  <a:xfrm>
                    <a:off x="9291955" y="213689"/>
                    <a:ext cx="344287" cy="388290"/>
                  </a:xfrm>
                  <a:custGeom>
                    <a:avLst/>
                    <a:gdLst>
                      <a:gd name="connsiteX0" fmla="*/ 280670 w 344287"/>
                      <a:gd name="connsiteY0" fmla="*/ 43486 h 388290"/>
                      <a:gd name="connsiteX1" fmla="*/ 261620 w 344287"/>
                      <a:gd name="connsiteY1" fmla="*/ 21261 h 388290"/>
                      <a:gd name="connsiteX2" fmla="*/ 0 w 344287"/>
                      <a:gd name="connsiteY2" fmla="*/ 18721 h 388290"/>
                      <a:gd name="connsiteX3" fmla="*/ 92075 w 344287"/>
                      <a:gd name="connsiteY3" fmla="*/ 152071 h 388290"/>
                      <a:gd name="connsiteX4" fmla="*/ 104139 w 344287"/>
                      <a:gd name="connsiteY4" fmla="*/ 169216 h 388290"/>
                      <a:gd name="connsiteX5" fmla="*/ 140335 w 344287"/>
                      <a:gd name="connsiteY5" fmla="*/ 217476 h 388290"/>
                      <a:gd name="connsiteX6" fmla="*/ 140335 w 344287"/>
                      <a:gd name="connsiteY6" fmla="*/ 217476 h 388290"/>
                      <a:gd name="connsiteX7" fmla="*/ 280035 w 344287"/>
                      <a:gd name="connsiteY7" fmla="*/ 388291 h 388290"/>
                      <a:gd name="connsiteX8" fmla="*/ 280670 w 344287"/>
                      <a:gd name="connsiteY8" fmla="*/ 43486 h 388290"/>
                      <a:gd name="connsiteX9" fmla="*/ 273685 w 344287"/>
                      <a:gd name="connsiteY9" fmla="*/ 325426 h 388290"/>
                      <a:gd name="connsiteX10" fmla="*/ 238760 w 344287"/>
                      <a:gd name="connsiteY10" fmla="*/ 281611 h 388290"/>
                      <a:gd name="connsiteX11" fmla="*/ 302260 w 344287"/>
                      <a:gd name="connsiteY11" fmla="*/ 134291 h 388290"/>
                      <a:gd name="connsiteX12" fmla="*/ 273685 w 344287"/>
                      <a:gd name="connsiteY12" fmla="*/ 325426 h 388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4287" h="388290">
                        <a:moveTo>
                          <a:pt x="280670" y="43486"/>
                        </a:moveTo>
                        <a:cubicBezTo>
                          <a:pt x="274320" y="35866"/>
                          <a:pt x="267970" y="28246"/>
                          <a:pt x="261620" y="21261"/>
                        </a:cubicBezTo>
                        <a:cubicBezTo>
                          <a:pt x="148589" y="-15569"/>
                          <a:pt x="49530" y="3481"/>
                          <a:pt x="0" y="18721"/>
                        </a:cubicBezTo>
                        <a:cubicBezTo>
                          <a:pt x="31114" y="66346"/>
                          <a:pt x="62230" y="111431"/>
                          <a:pt x="92075" y="152071"/>
                        </a:cubicBezTo>
                        <a:cubicBezTo>
                          <a:pt x="96520" y="157786"/>
                          <a:pt x="100330" y="163501"/>
                          <a:pt x="104139" y="169216"/>
                        </a:cubicBezTo>
                        <a:cubicBezTo>
                          <a:pt x="116205" y="186361"/>
                          <a:pt x="128905" y="202236"/>
                          <a:pt x="140335" y="217476"/>
                        </a:cubicBezTo>
                        <a:lnTo>
                          <a:pt x="140335" y="217476"/>
                        </a:lnTo>
                        <a:cubicBezTo>
                          <a:pt x="220980" y="322886"/>
                          <a:pt x="280035" y="388291"/>
                          <a:pt x="280035" y="388291"/>
                        </a:cubicBezTo>
                        <a:cubicBezTo>
                          <a:pt x="280035" y="388291"/>
                          <a:pt x="424180" y="225731"/>
                          <a:pt x="280670" y="43486"/>
                        </a:cubicBezTo>
                        <a:close/>
                        <a:moveTo>
                          <a:pt x="273685" y="325426"/>
                        </a:moveTo>
                        <a:lnTo>
                          <a:pt x="238760" y="281611"/>
                        </a:lnTo>
                        <a:cubicBezTo>
                          <a:pt x="238760" y="281611"/>
                          <a:pt x="312420" y="221286"/>
                          <a:pt x="302260" y="134291"/>
                        </a:cubicBezTo>
                        <a:cubicBezTo>
                          <a:pt x="302260" y="133656"/>
                          <a:pt x="346075" y="237796"/>
                          <a:pt x="273685" y="325426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7" name="任意形状 486"/>
                  <p:cNvSpPr/>
                  <p:nvPr/>
                </p:nvSpPr>
                <p:spPr>
                  <a:xfrm>
                    <a:off x="8884284" y="758190"/>
                    <a:ext cx="194309" cy="100390"/>
                  </a:xfrm>
                  <a:custGeom>
                    <a:avLst/>
                    <a:gdLst>
                      <a:gd name="connsiteX0" fmla="*/ 0 w 194309"/>
                      <a:gd name="connsiteY0" fmla="*/ 34290 h 100390"/>
                      <a:gd name="connsiteX1" fmla="*/ 12065 w 194309"/>
                      <a:gd name="connsiteY1" fmla="*/ 41910 h 100390"/>
                      <a:gd name="connsiteX2" fmla="*/ 20320 w 194309"/>
                      <a:gd name="connsiteY2" fmla="*/ 46990 h 100390"/>
                      <a:gd name="connsiteX3" fmla="*/ 36830 w 194309"/>
                      <a:gd name="connsiteY3" fmla="*/ 55880 h 100390"/>
                      <a:gd name="connsiteX4" fmla="*/ 57150 w 194309"/>
                      <a:gd name="connsiteY4" fmla="*/ 66040 h 100390"/>
                      <a:gd name="connsiteX5" fmla="*/ 130175 w 194309"/>
                      <a:gd name="connsiteY5" fmla="*/ 92075 h 100390"/>
                      <a:gd name="connsiteX6" fmla="*/ 177800 w 194309"/>
                      <a:gd name="connsiteY6" fmla="*/ 100330 h 100390"/>
                      <a:gd name="connsiteX7" fmla="*/ 193040 w 194309"/>
                      <a:gd name="connsiteY7" fmla="*/ 90805 h 100390"/>
                      <a:gd name="connsiteX8" fmla="*/ 194310 w 194309"/>
                      <a:gd name="connsiteY8" fmla="*/ 85090 h 100390"/>
                      <a:gd name="connsiteX9" fmla="*/ 193675 w 194309"/>
                      <a:gd name="connsiteY9" fmla="*/ 80645 h 100390"/>
                      <a:gd name="connsiteX10" fmla="*/ 189230 w 194309"/>
                      <a:gd name="connsiteY10" fmla="*/ 74295 h 100390"/>
                      <a:gd name="connsiteX11" fmla="*/ 100965 w 194309"/>
                      <a:gd name="connsiteY11" fmla="*/ 25400 h 100390"/>
                      <a:gd name="connsiteX12" fmla="*/ 20955 w 194309"/>
                      <a:gd name="connsiteY12" fmla="*/ 1270 h 100390"/>
                      <a:gd name="connsiteX13" fmla="*/ 14605 w 194309"/>
                      <a:gd name="connsiteY13" fmla="*/ 0 h 100390"/>
                      <a:gd name="connsiteX14" fmla="*/ 14605 w 194309"/>
                      <a:gd name="connsiteY14" fmla="*/ 0 h 100390"/>
                      <a:gd name="connsiteX15" fmla="*/ 10795 w 194309"/>
                      <a:gd name="connsiteY15" fmla="*/ 19050 h 100390"/>
                      <a:gd name="connsiteX16" fmla="*/ 0 w 194309"/>
                      <a:gd name="connsiteY16" fmla="*/ 34290 h 100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4309" h="100390">
                        <a:moveTo>
                          <a:pt x="0" y="34290"/>
                        </a:moveTo>
                        <a:cubicBezTo>
                          <a:pt x="3175" y="36195"/>
                          <a:pt x="7620" y="38735"/>
                          <a:pt x="12065" y="41910"/>
                        </a:cubicBezTo>
                        <a:cubicBezTo>
                          <a:pt x="14605" y="43180"/>
                          <a:pt x="17780" y="45085"/>
                          <a:pt x="20320" y="46990"/>
                        </a:cubicBezTo>
                        <a:cubicBezTo>
                          <a:pt x="25400" y="49530"/>
                          <a:pt x="30480" y="52705"/>
                          <a:pt x="36830" y="55880"/>
                        </a:cubicBezTo>
                        <a:cubicBezTo>
                          <a:pt x="43180" y="59055"/>
                          <a:pt x="50165" y="62230"/>
                          <a:pt x="57150" y="66040"/>
                        </a:cubicBezTo>
                        <a:cubicBezTo>
                          <a:pt x="78105" y="75565"/>
                          <a:pt x="102870" y="85090"/>
                          <a:pt x="130175" y="92075"/>
                        </a:cubicBezTo>
                        <a:cubicBezTo>
                          <a:pt x="145415" y="95885"/>
                          <a:pt x="161290" y="99060"/>
                          <a:pt x="177800" y="100330"/>
                        </a:cubicBezTo>
                        <a:cubicBezTo>
                          <a:pt x="185420" y="100965"/>
                          <a:pt x="190500" y="96520"/>
                          <a:pt x="193040" y="90805"/>
                        </a:cubicBezTo>
                        <a:cubicBezTo>
                          <a:pt x="193675" y="88900"/>
                          <a:pt x="194310" y="86995"/>
                          <a:pt x="194310" y="85090"/>
                        </a:cubicBezTo>
                        <a:cubicBezTo>
                          <a:pt x="194310" y="83820"/>
                          <a:pt x="194310" y="81915"/>
                          <a:pt x="193675" y="80645"/>
                        </a:cubicBezTo>
                        <a:cubicBezTo>
                          <a:pt x="193040" y="78105"/>
                          <a:pt x="191135" y="75565"/>
                          <a:pt x="189230" y="74295"/>
                        </a:cubicBezTo>
                        <a:cubicBezTo>
                          <a:pt x="160655" y="52705"/>
                          <a:pt x="129540" y="36830"/>
                          <a:pt x="100965" y="25400"/>
                        </a:cubicBezTo>
                        <a:cubicBezTo>
                          <a:pt x="68580" y="12700"/>
                          <a:pt x="39370" y="5080"/>
                          <a:pt x="20955" y="1270"/>
                        </a:cubicBezTo>
                        <a:cubicBezTo>
                          <a:pt x="18415" y="635"/>
                          <a:pt x="16510" y="635"/>
                          <a:pt x="14605" y="0"/>
                        </a:cubicBezTo>
                        <a:lnTo>
                          <a:pt x="14605" y="0"/>
                        </a:lnTo>
                        <a:cubicBezTo>
                          <a:pt x="14605" y="6350"/>
                          <a:pt x="13335" y="12700"/>
                          <a:pt x="10795" y="19050"/>
                        </a:cubicBezTo>
                        <a:cubicBezTo>
                          <a:pt x="7620" y="24130"/>
                          <a:pt x="4445" y="29210"/>
                          <a:pt x="0" y="3429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8" name="任意形状 487"/>
                  <p:cNvSpPr/>
                  <p:nvPr/>
                </p:nvSpPr>
                <p:spPr>
                  <a:xfrm>
                    <a:off x="8786958" y="699611"/>
                    <a:ext cx="110661" cy="111364"/>
                  </a:xfrm>
                  <a:custGeom>
                    <a:avLst/>
                    <a:gdLst>
                      <a:gd name="connsiteX0" fmla="*/ 96692 w 110661"/>
                      <a:gd name="connsiteY0" fmla="*/ 17939 h 111364"/>
                      <a:gd name="connsiteX1" fmla="*/ 96692 w 110661"/>
                      <a:gd name="connsiteY1" fmla="*/ 17939 h 111364"/>
                      <a:gd name="connsiteX2" fmla="*/ 76372 w 110661"/>
                      <a:gd name="connsiteY2" fmla="*/ 3969 h 111364"/>
                      <a:gd name="connsiteX3" fmla="*/ 51607 w 110661"/>
                      <a:gd name="connsiteY3" fmla="*/ 159 h 111364"/>
                      <a:gd name="connsiteX4" fmla="*/ 51607 w 110661"/>
                      <a:gd name="connsiteY4" fmla="*/ 159 h 111364"/>
                      <a:gd name="connsiteX5" fmla="*/ 26842 w 110661"/>
                      <a:gd name="connsiteY5" fmla="*/ 8414 h 111364"/>
                      <a:gd name="connsiteX6" fmla="*/ 3982 w 110661"/>
                      <a:gd name="connsiteY6" fmla="*/ 35084 h 111364"/>
                      <a:gd name="connsiteX7" fmla="*/ 4617 w 110661"/>
                      <a:gd name="connsiteY7" fmla="*/ 77629 h 111364"/>
                      <a:gd name="connsiteX8" fmla="*/ 35097 w 110661"/>
                      <a:gd name="connsiteY8" fmla="*/ 107474 h 111364"/>
                      <a:gd name="connsiteX9" fmla="*/ 53512 w 110661"/>
                      <a:gd name="connsiteY9" fmla="*/ 111284 h 111364"/>
                      <a:gd name="connsiteX10" fmla="*/ 83992 w 110661"/>
                      <a:gd name="connsiteY10" fmla="*/ 103664 h 111364"/>
                      <a:gd name="connsiteX11" fmla="*/ 96692 w 110661"/>
                      <a:gd name="connsiteY11" fmla="*/ 92869 h 111364"/>
                      <a:gd name="connsiteX12" fmla="*/ 96692 w 110661"/>
                      <a:gd name="connsiteY12" fmla="*/ 92869 h 111364"/>
                      <a:gd name="connsiteX13" fmla="*/ 96692 w 110661"/>
                      <a:gd name="connsiteY13" fmla="*/ 92869 h 111364"/>
                      <a:gd name="connsiteX14" fmla="*/ 106852 w 110661"/>
                      <a:gd name="connsiteY14" fmla="*/ 76359 h 111364"/>
                      <a:gd name="connsiteX15" fmla="*/ 110662 w 110661"/>
                      <a:gd name="connsiteY15" fmla="*/ 57309 h 111364"/>
                      <a:gd name="connsiteX16" fmla="*/ 110662 w 110661"/>
                      <a:gd name="connsiteY16" fmla="*/ 57309 h 111364"/>
                      <a:gd name="connsiteX17" fmla="*/ 110027 w 110661"/>
                      <a:gd name="connsiteY17" fmla="*/ 46514 h 111364"/>
                      <a:gd name="connsiteX18" fmla="*/ 96692 w 110661"/>
                      <a:gd name="connsiteY18" fmla="*/ 17939 h 111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0661" h="111364">
                        <a:moveTo>
                          <a:pt x="96692" y="17939"/>
                        </a:moveTo>
                        <a:lnTo>
                          <a:pt x="96692" y="17939"/>
                        </a:lnTo>
                        <a:cubicBezTo>
                          <a:pt x="90977" y="12224"/>
                          <a:pt x="84627" y="7144"/>
                          <a:pt x="76372" y="3969"/>
                        </a:cubicBezTo>
                        <a:cubicBezTo>
                          <a:pt x="68117" y="794"/>
                          <a:pt x="59862" y="-476"/>
                          <a:pt x="51607" y="159"/>
                        </a:cubicBezTo>
                        <a:lnTo>
                          <a:pt x="51607" y="159"/>
                        </a:lnTo>
                        <a:cubicBezTo>
                          <a:pt x="42717" y="794"/>
                          <a:pt x="34462" y="3334"/>
                          <a:pt x="26842" y="8414"/>
                        </a:cubicBezTo>
                        <a:cubicBezTo>
                          <a:pt x="16682" y="14764"/>
                          <a:pt x="8427" y="23654"/>
                          <a:pt x="3982" y="35084"/>
                        </a:cubicBezTo>
                        <a:cubicBezTo>
                          <a:pt x="-1733" y="49054"/>
                          <a:pt x="-1098" y="64294"/>
                          <a:pt x="4617" y="77629"/>
                        </a:cubicBezTo>
                        <a:cubicBezTo>
                          <a:pt x="10332" y="90964"/>
                          <a:pt x="21127" y="101759"/>
                          <a:pt x="35097" y="107474"/>
                        </a:cubicBezTo>
                        <a:cubicBezTo>
                          <a:pt x="41447" y="110014"/>
                          <a:pt x="47162" y="111284"/>
                          <a:pt x="53512" y="111284"/>
                        </a:cubicBezTo>
                        <a:cubicBezTo>
                          <a:pt x="64307" y="111919"/>
                          <a:pt x="75102" y="108744"/>
                          <a:pt x="83992" y="103664"/>
                        </a:cubicBezTo>
                        <a:cubicBezTo>
                          <a:pt x="89072" y="100489"/>
                          <a:pt x="92882" y="97314"/>
                          <a:pt x="96692" y="92869"/>
                        </a:cubicBezTo>
                        <a:lnTo>
                          <a:pt x="96692" y="92869"/>
                        </a:lnTo>
                        <a:lnTo>
                          <a:pt x="96692" y="92869"/>
                        </a:lnTo>
                        <a:cubicBezTo>
                          <a:pt x="101137" y="88424"/>
                          <a:pt x="104312" y="82709"/>
                          <a:pt x="106852" y="76359"/>
                        </a:cubicBezTo>
                        <a:cubicBezTo>
                          <a:pt x="109392" y="70009"/>
                          <a:pt x="110662" y="63659"/>
                          <a:pt x="110662" y="57309"/>
                        </a:cubicBezTo>
                        <a:lnTo>
                          <a:pt x="110662" y="57309"/>
                        </a:lnTo>
                        <a:cubicBezTo>
                          <a:pt x="110662" y="53499"/>
                          <a:pt x="110662" y="50324"/>
                          <a:pt x="110027" y="46514"/>
                        </a:cubicBezTo>
                        <a:cubicBezTo>
                          <a:pt x="108757" y="35719"/>
                          <a:pt x="104312" y="26194"/>
                          <a:pt x="96692" y="17939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9" name="任意形状 488"/>
                  <p:cNvSpPr/>
                  <p:nvPr/>
                </p:nvSpPr>
                <p:spPr>
                  <a:xfrm>
                    <a:off x="8839200" y="427990"/>
                    <a:ext cx="142240" cy="289559"/>
                  </a:xfrm>
                  <a:custGeom>
                    <a:avLst/>
                    <a:gdLst>
                      <a:gd name="connsiteX0" fmla="*/ 24130 w 142240"/>
                      <a:gd name="connsiteY0" fmla="*/ 275590 h 289559"/>
                      <a:gd name="connsiteX1" fmla="*/ 44450 w 142240"/>
                      <a:gd name="connsiteY1" fmla="*/ 289560 h 289559"/>
                      <a:gd name="connsiteX2" fmla="*/ 139065 w 142240"/>
                      <a:gd name="connsiteY2" fmla="*/ 48895 h 289559"/>
                      <a:gd name="connsiteX3" fmla="*/ 142240 w 142240"/>
                      <a:gd name="connsiteY3" fmla="*/ 15240 h 289559"/>
                      <a:gd name="connsiteX4" fmla="*/ 142240 w 142240"/>
                      <a:gd name="connsiteY4" fmla="*/ 13335 h 289559"/>
                      <a:gd name="connsiteX5" fmla="*/ 139700 w 142240"/>
                      <a:gd name="connsiteY5" fmla="*/ 5715 h 289559"/>
                      <a:gd name="connsiteX6" fmla="*/ 139700 w 142240"/>
                      <a:gd name="connsiteY6" fmla="*/ 5715 h 289559"/>
                      <a:gd name="connsiteX7" fmla="*/ 135255 w 142240"/>
                      <a:gd name="connsiteY7" fmla="*/ 1905 h 289559"/>
                      <a:gd name="connsiteX8" fmla="*/ 133350 w 142240"/>
                      <a:gd name="connsiteY8" fmla="*/ 635 h 289559"/>
                      <a:gd name="connsiteX9" fmla="*/ 128270 w 142240"/>
                      <a:gd name="connsiteY9" fmla="*/ 0 h 289559"/>
                      <a:gd name="connsiteX10" fmla="*/ 119380 w 142240"/>
                      <a:gd name="connsiteY10" fmla="*/ 3175 h 289559"/>
                      <a:gd name="connsiteX11" fmla="*/ 116840 w 142240"/>
                      <a:gd name="connsiteY11" fmla="*/ 5080 h 289559"/>
                      <a:gd name="connsiteX12" fmla="*/ 74930 w 142240"/>
                      <a:gd name="connsiteY12" fmla="*/ 64135 h 289559"/>
                      <a:gd name="connsiteX13" fmla="*/ 63500 w 142240"/>
                      <a:gd name="connsiteY13" fmla="*/ 84455 h 289559"/>
                      <a:gd name="connsiteX14" fmla="*/ 43815 w 142240"/>
                      <a:gd name="connsiteY14" fmla="*/ 124460 h 289559"/>
                      <a:gd name="connsiteX15" fmla="*/ 28575 w 142240"/>
                      <a:gd name="connsiteY15" fmla="*/ 163195 h 289559"/>
                      <a:gd name="connsiteX16" fmla="*/ 0 w 142240"/>
                      <a:gd name="connsiteY16" fmla="*/ 272415 h 289559"/>
                      <a:gd name="connsiteX17" fmla="*/ 24130 w 142240"/>
                      <a:gd name="connsiteY17" fmla="*/ 275590 h 289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42240" h="289559">
                        <a:moveTo>
                          <a:pt x="24130" y="275590"/>
                        </a:moveTo>
                        <a:cubicBezTo>
                          <a:pt x="32385" y="278765"/>
                          <a:pt x="38735" y="283845"/>
                          <a:pt x="44450" y="289560"/>
                        </a:cubicBezTo>
                        <a:cubicBezTo>
                          <a:pt x="62865" y="262255"/>
                          <a:pt x="123190" y="166370"/>
                          <a:pt x="139065" y="48895"/>
                        </a:cubicBezTo>
                        <a:cubicBezTo>
                          <a:pt x="140335" y="38100"/>
                          <a:pt x="141605" y="26670"/>
                          <a:pt x="142240" y="15240"/>
                        </a:cubicBezTo>
                        <a:cubicBezTo>
                          <a:pt x="142240" y="14605"/>
                          <a:pt x="142240" y="13970"/>
                          <a:pt x="142240" y="13335"/>
                        </a:cubicBezTo>
                        <a:cubicBezTo>
                          <a:pt x="142240" y="10160"/>
                          <a:pt x="141605" y="7620"/>
                          <a:pt x="139700" y="5715"/>
                        </a:cubicBezTo>
                        <a:cubicBezTo>
                          <a:pt x="139700" y="5715"/>
                          <a:pt x="139700" y="5715"/>
                          <a:pt x="139700" y="5715"/>
                        </a:cubicBezTo>
                        <a:cubicBezTo>
                          <a:pt x="138430" y="3810"/>
                          <a:pt x="136525" y="2540"/>
                          <a:pt x="135255" y="1905"/>
                        </a:cubicBezTo>
                        <a:cubicBezTo>
                          <a:pt x="134620" y="1270"/>
                          <a:pt x="133985" y="1270"/>
                          <a:pt x="133350" y="635"/>
                        </a:cubicBezTo>
                        <a:cubicBezTo>
                          <a:pt x="131445" y="0"/>
                          <a:pt x="129540" y="0"/>
                          <a:pt x="128270" y="0"/>
                        </a:cubicBezTo>
                        <a:cubicBezTo>
                          <a:pt x="125095" y="0"/>
                          <a:pt x="121920" y="1270"/>
                          <a:pt x="119380" y="3175"/>
                        </a:cubicBezTo>
                        <a:cubicBezTo>
                          <a:pt x="118745" y="3810"/>
                          <a:pt x="117475" y="4445"/>
                          <a:pt x="116840" y="5080"/>
                        </a:cubicBezTo>
                        <a:cubicBezTo>
                          <a:pt x="100965" y="24130"/>
                          <a:pt x="86995" y="44450"/>
                          <a:pt x="74930" y="64135"/>
                        </a:cubicBezTo>
                        <a:cubicBezTo>
                          <a:pt x="71120" y="71120"/>
                          <a:pt x="67310" y="77470"/>
                          <a:pt x="63500" y="84455"/>
                        </a:cubicBezTo>
                        <a:cubicBezTo>
                          <a:pt x="56515" y="97790"/>
                          <a:pt x="49530" y="111125"/>
                          <a:pt x="43815" y="124460"/>
                        </a:cubicBezTo>
                        <a:cubicBezTo>
                          <a:pt x="38100" y="137795"/>
                          <a:pt x="33020" y="150495"/>
                          <a:pt x="28575" y="163195"/>
                        </a:cubicBezTo>
                        <a:cubicBezTo>
                          <a:pt x="10795" y="212725"/>
                          <a:pt x="3175" y="254000"/>
                          <a:pt x="0" y="272415"/>
                        </a:cubicBezTo>
                        <a:cubicBezTo>
                          <a:pt x="7620" y="271145"/>
                          <a:pt x="15875" y="272415"/>
                          <a:pt x="24130" y="27559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0" name="任意形状 489"/>
                  <p:cNvSpPr/>
                  <p:nvPr/>
                </p:nvSpPr>
                <p:spPr>
                  <a:xfrm>
                    <a:off x="8473423" y="228874"/>
                    <a:ext cx="895491" cy="998463"/>
                  </a:xfrm>
                  <a:custGeom>
                    <a:avLst/>
                    <a:gdLst>
                      <a:gd name="connsiteX0" fmla="*/ 341011 w 895491"/>
                      <a:gd name="connsiteY0" fmla="*/ 960480 h 998463"/>
                      <a:gd name="connsiteX1" fmla="*/ 612157 w 895491"/>
                      <a:gd name="connsiteY1" fmla="*/ 993500 h 998463"/>
                      <a:gd name="connsiteX2" fmla="*/ 858536 w 895491"/>
                      <a:gd name="connsiteY2" fmla="*/ 720450 h 998463"/>
                      <a:gd name="connsiteX3" fmla="*/ 562627 w 895491"/>
                      <a:gd name="connsiteY3" fmla="*/ 37190 h 998463"/>
                      <a:gd name="connsiteX4" fmla="*/ 225442 w 895491"/>
                      <a:gd name="connsiteY4" fmla="*/ 20045 h 998463"/>
                      <a:gd name="connsiteX5" fmla="*/ 37482 w 895491"/>
                      <a:gd name="connsiteY5" fmla="*/ 260075 h 998463"/>
                      <a:gd name="connsiteX6" fmla="*/ 341011 w 895491"/>
                      <a:gd name="connsiteY6" fmla="*/ 960480 h 998463"/>
                      <a:gd name="connsiteX7" fmla="*/ 393717 w 895491"/>
                      <a:gd name="connsiteY7" fmla="*/ 362310 h 998463"/>
                      <a:gd name="connsiteX8" fmla="*/ 408957 w 895491"/>
                      <a:gd name="connsiteY8" fmla="*/ 323575 h 998463"/>
                      <a:gd name="connsiteX9" fmla="*/ 428642 w 895491"/>
                      <a:gd name="connsiteY9" fmla="*/ 283570 h 998463"/>
                      <a:gd name="connsiteX10" fmla="*/ 440071 w 895491"/>
                      <a:gd name="connsiteY10" fmla="*/ 263250 h 998463"/>
                      <a:gd name="connsiteX11" fmla="*/ 481982 w 895491"/>
                      <a:gd name="connsiteY11" fmla="*/ 204195 h 998463"/>
                      <a:gd name="connsiteX12" fmla="*/ 484521 w 895491"/>
                      <a:gd name="connsiteY12" fmla="*/ 202290 h 998463"/>
                      <a:gd name="connsiteX13" fmla="*/ 493411 w 895491"/>
                      <a:gd name="connsiteY13" fmla="*/ 199115 h 998463"/>
                      <a:gd name="connsiteX14" fmla="*/ 498492 w 895491"/>
                      <a:gd name="connsiteY14" fmla="*/ 199750 h 998463"/>
                      <a:gd name="connsiteX15" fmla="*/ 498492 w 895491"/>
                      <a:gd name="connsiteY15" fmla="*/ 199750 h 998463"/>
                      <a:gd name="connsiteX16" fmla="*/ 498492 w 895491"/>
                      <a:gd name="connsiteY16" fmla="*/ 199750 h 998463"/>
                      <a:gd name="connsiteX17" fmla="*/ 500396 w 895491"/>
                      <a:gd name="connsiteY17" fmla="*/ 201020 h 998463"/>
                      <a:gd name="connsiteX18" fmla="*/ 504842 w 895491"/>
                      <a:gd name="connsiteY18" fmla="*/ 204830 h 998463"/>
                      <a:gd name="connsiteX19" fmla="*/ 504842 w 895491"/>
                      <a:gd name="connsiteY19" fmla="*/ 204830 h 998463"/>
                      <a:gd name="connsiteX20" fmla="*/ 507382 w 895491"/>
                      <a:gd name="connsiteY20" fmla="*/ 212450 h 998463"/>
                      <a:gd name="connsiteX21" fmla="*/ 507382 w 895491"/>
                      <a:gd name="connsiteY21" fmla="*/ 214355 h 998463"/>
                      <a:gd name="connsiteX22" fmla="*/ 504207 w 895491"/>
                      <a:gd name="connsiteY22" fmla="*/ 248010 h 998463"/>
                      <a:gd name="connsiteX23" fmla="*/ 409592 w 895491"/>
                      <a:gd name="connsiteY23" fmla="*/ 488675 h 998463"/>
                      <a:gd name="connsiteX24" fmla="*/ 423561 w 895491"/>
                      <a:gd name="connsiteY24" fmla="*/ 517250 h 998463"/>
                      <a:gd name="connsiteX25" fmla="*/ 424196 w 895491"/>
                      <a:gd name="connsiteY25" fmla="*/ 528045 h 998463"/>
                      <a:gd name="connsiteX26" fmla="*/ 424196 w 895491"/>
                      <a:gd name="connsiteY26" fmla="*/ 528045 h 998463"/>
                      <a:gd name="connsiteX27" fmla="*/ 430546 w 895491"/>
                      <a:gd name="connsiteY27" fmla="*/ 529315 h 998463"/>
                      <a:gd name="connsiteX28" fmla="*/ 510557 w 895491"/>
                      <a:gd name="connsiteY28" fmla="*/ 553445 h 998463"/>
                      <a:gd name="connsiteX29" fmla="*/ 598821 w 895491"/>
                      <a:gd name="connsiteY29" fmla="*/ 602340 h 998463"/>
                      <a:gd name="connsiteX30" fmla="*/ 603267 w 895491"/>
                      <a:gd name="connsiteY30" fmla="*/ 608690 h 998463"/>
                      <a:gd name="connsiteX31" fmla="*/ 603902 w 895491"/>
                      <a:gd name="connsiteY31" fmla="*/ 613135 h 998463"/>
                      <a:gd name="connsiteX32" fmla="*/ 602632 w 895491"/>
                      <a:gd name="connsiteY32" fmla="*/ 618850 h 998463"/>
                      <a:gd name="connsiteX33" fmla="*/ 587392 w 895491"/>
                      <a:gd name="connsiteY33" fmla="*/ 628375 h 998463"/>
                      <a:gd name="connsiteX34" fmla="*/ 539767 w 895491"/>
                      <a:gd name="connsiteY34" fmla="*/ 620120 h 998463"/>
                      <a:gd name="connsiteX35" fmla="*/ 466742 w 895491"/>
                      <a:gd name="connsiteY35" fmla="*/ 594085 h 998463"/>
                      <a:gd name="connsiteX36" fmla="*/ 446421 w 895491"/>
                      <a:gd name="connsiteY36" fmla="*/ 583925 h 998463"/>
                      <a:gd name="connsiteX37" fmla="*/ 429911 w 895491"/>
                      <a:gd name="connsiteY37" fmla="*/ 575035 h 998463"/>
                      <a:gd name="connsiteX38" fmla="*/ 421657 w 895491"/>
                      <a:gd name="connsiteY38" fmla="*/ 569955 h 998463"/>
                      <a:gd name="connsiteX39" fmla="*/ 409592 w 895491"/>
                      <a:gd name="connsiteY39" fmla="*/ 562335 h 998463"/>
                      <a:gd name="connsiteX40" fmla="*/ 396892 w 895491"/>
                      <a:gd name="connsiteY40" fmla="*/ 573130 h 998463"/>
                      <a:gd name="connsiteX41" fmla="*/ 366411 w 895491"/>
                      <a:gd name="connsiteY41" fmla="*/ 580750 h 998463"/>
                      <a:gd name="connsiteX42" fmla="*/ 347996 w 895491"/>
                      <a:gd name="connsiteY42" fmla="*/ 576940 h 998463"/>
                      <a:gd name="connsiteX43" fmla="*/ 317517 w 895491"/>
                      <a:gd name="connsiteY43" fmla="*/ 547095 h 998463"/>
                      <a:gd name="connsiteX44" fmla="*/ 316882 w 895491"/>
                      <a:gd name="connsiteY44" fmla="*/ 504550 h 998463"/>
                      <a:gd name="connsiteX45" fmla="*/ 339742 w 895491"/>
                      <a:gd name="connsiteY45" fmla="*/ 477880 h 998463"/>
                      <a:gd name="connsiteX46" fmla="*/ 364507 w 895491"/>
                      <a:gd name="connsiteY46" fmla="*/ 469625 h 998463"/>
                      <a:gd name="connsiteX47" fmla="*/ 393717 w 895491"/>
                      <a:gd name="connsiteY47" fmla="*/ 362310 h 99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895491" h="998463">
                        <a:moveTo>
                          <a:pt x="341011" y="960480"/>
                        </a:moveTo>
                        <a:cubicBezTo>
                          <a:pt x="430546" y="996040"/>
                          <a:pt x="523257" y="1005565"/>
                          <a:pt x="612157" y="993500"/>
                        </a:cubicBezTo>
                        <a:cubicBezTo>
                          <a:pt x="720742" y="936985"/>
                          <a:pt x="810277" y="843005"/>
                          <a:pt x="858536" y="720450"/>
                        </a:cubicBezTo>
                        <a:cubicBezTo>
                          <a:pt x="965217" y="449940"/>
                          <a:pt x="833136" y="144505"/>
                          <a:pt x="562627" y="37190"/>
                        </a:cubicBezTo>
                        <a:cubicBezTo>
                          <a:pt x="450867" y="-7260"/>
                          <a:pt x="332757" y="-10435"/>
                          <a:pt x="225442" y="20045"/>
                        </a:cubicBezTo>
                        <a:cubicBezTo>
                          <a:pt x="143527" y="78465"/>
                          <a:pt x="77486" y="159745"/>
                          <a:pt x="37482" y="260075"/>
                        </a:cubicBezTo>
                        <a:cubicBezTo>
                          <a:pt x="-71104" y="537570"/>
                          <a:pt x="64151" y="850625"/>
                          <a:pt x="341011" y="960480"/>
                        </a:cubicBezTo>
                        <a:close/>
                        <a:moveTo>
                          <a:pt x="393717" y="362310"/>
                        </a:moveTo>
                        <a:cubicBezTo>
                          <a:pt x="398161" y="349610"/>
                          <a:pt x="403242" y="336910"/>
                          <a:pt x="408957" y="323575"/>
                        </a:cubicBezTo>
                        <a:cubicBezTo>
                          <a:pt x="414671" y="310240"/>
                          <a:pt x="421021" y="296905"/>
                          <a:pt x="428642" y="283570"/>
                        </a:cubicBezTo>
                        <a:cubicBezTo>
                          <a:pt x="432452" y="276585"/>
                          <a:pt x="436261" y="270235"/>
                          <a:pt x="440071" y="263250"/>
                        </a:cubicBezTo>
                        <a:cubicBezTo>
                          <a:pt x="452136" y="242930"/>
                          <a:pt x="466107" y="223245"/>
                          <a:pt x="481982" y="204195"/>
                        </a:cubicBezTo>
                        <a:cubicBezTo>
                          <a:pt x="482617" y="203560"/>
                          <a:pt x="483252" y="202925"/>
                          <a:pt x="484521" y="202290"/>
                        </a:cubicBezTo>
                        <a:cubicBezTo>
                          <a:pt x="487061" y="199750"/>
                          <a:pt x="490236" y="199115"/>
                          <a:pt x="493411" y="199115"/>
                        </a:cubicBezTo>
                        <a:cubicBezTo>
                          <a:pt x="495317" y="199115"/>
                          <a:pt x="497221" y="199115"/>
                          <a:pt x="498492" y="199750"/>
                        </a:cubicBezTo>
                        <a:lnTo>
                          <a:pt x="498492" y="199750"/>
                        </a:lnTo>
                        <a:lnTo>
                          <a:pt x="498492" y="199750"/>
                        </a:lnTo>
                        <a:cubicBezTo>
                          <a:pt x="499127" y="199750"/>
                          <a:pt x="499761" y="200385"/>
                          <a:pt x="500396" y="201020"/>
                        </a:cubicBezTo>
                        <a:cubicBezTo>
                          <a:pt x="502302" y="202290"/>
                          <a:pt x="503571" y="203560"/>
                          <a:pt x="504842" y="204830"/>
                        </a:cubicBezTo>
                        <a:cubicBezTo>
                          <a:pt x="504842" y="204830"/>
                          <a:pt x="504842" y="204830"/>
                          <a:pt x="504842" y="204830"/>
                        </a:cubicBezTo>
                        <a:cubicBezTo>
                          <a:pt x="506111" y="206735"/>
                          <a:pt x="506746" y="209275"/>
                          <a:pt x="507382" y="212450"/>
                        </a:cubicBezTo>
                        <a:cubicBezTo>
                          <a:pt x="507382" y="213085"/>
                          <a:pt x="507382" y="213720"/>
                          <a:pt x="507382" y="214355"/>
                        </a:cubicBezTo>
                        <a:cubicBezTo>
                          <a:pt x="506746" y="225785"/>
                          <a:pt x="505477" y="237215"/>
                          <a:pt x="504207" y="248010"/>
                        </a:cubicBezTo>
                        <a:cubicBezTo>
                          <a:pt x="488332" y="365485"/>
                          <a:pt x="428642" y="461370"/>
                          <a:pt x="409592" y="488675"/>
                        </a:cubicBezTo>
                        <a:cubicBezTo>
                          <a:pt x="417211" y="496295"/>
                          <a:pt x="421657" y="506455"/>
                          <a:pt x="423561" y="517250"/>
                        </a:cubicBezTo>
                        <a:cubicBezTo>
                          <a:pt x="424196" y="521060"/>
                          <a:pt x="424196" y="524235"/>
                          <a:pt x="424196" y="528045"/>
                        </a:cubicBezTo>
                        <a:lnTo>
                          <a:pt x="424196" y="528045"/>
                        </a:lnTo>
                        <a:cubicBezTo>
                          <a:pt x="426102" y="528680"/>
                          <a:pt x="428007" y="528680"/>
                          <a:pt x="430546" y="529315"/>
                        </a:cubicBezTo>
                        <a:cubicBezTo>
                          <a:pt x="448961" y="533125"/>
                          <a:pt x="478171" y="540110"/>
                          <a:pt x="510557" y="553445"/>
                        </a:cubicBezTo>
                        <a:cubicBezTo>
                          <a:pt x="539132" y="564875"/>
                          <a:pt x="570246" y="580750"/>
                          <a:pt x="598821" y="602340"/>
                        </a:cubicBezTo>
                        <a:cubicBezTo>
                          <a:pt x="601361" y="604245"/>
                          <a:pt x="602632" y="606785"/>
                          <a:pt x="603267" y="608690"/>
                        </a:cubicBezTo>
                        <a:cubicBezTo>
                          <a:pt x="603902" y="609960"/>
                          <a:pt x="603902" y="611865"/>
                          <a:pt x="603902" y="613135"/>
                        </a:cubicBezTo>
                        <a:cubicBezTo>
                          <a:pt x="603902" y="615040"/>
                          <a:pt x="603902" y="616945"/>
                          <a:pt x="602632" y="618850"/>
                        </a:cubicBezTo>
                        <a:cubicBezTo>
                          <a:pt x="600092" y="624565"/>
                          <a:pt x="595011" y="629010"/>
                          <a:pt x="587392" y="628375"/>
                        </a:cubicBezTo>
                        <a:cubicBezTo>
                          <a:pt x="570882" y="626470"/>
                          <a:pt x="555007" y="623930"/>
                          <a:pt x="539767" y="620120"/>
                        </a:cubicBezTo>
                        <a:cubicBezTo>
                          <a:pt x="512461" y="613135"/>
                          <a:pt x="487696" y="604245"/>
                          <a:pt x="466742" y="594085"/>
                        </a:cubicBezTo>
                        <a:cubicBezTo>
                          <a:pt x="459757" y="590910"/>
                          <a:pt x="452771" y="587100"/>
                          <a:pt x="446421" y="583925"/>
                        </a:cubicBezTo>
                        <a:cubicBezTo>
                          <a:pt x="440707" y="580750"/>
                          <a:pt x="434992" y="577575"/>
                          <a:pt x="429911" y="575035"/>
                        </a:cubicBezTo>
                        <a:cubicBezTo>
                          <a:pt x="426736" y="573130"/>
                          <a:pt x="424196" y="571860"/>
                          <a:pt x="421657" y="569955"/>
                        </a:cubicBezTo>
                        <a:cubicBezTo>
                          <a:pt x="417211" y="567415"/>
                          <a:pt x="412767" y="564875"/>
                          <a:pt x="409592" y="562335"/>
                        </a:cubicBezTo>
                        <a:cubicBezTo>
                          <a:pt x="405782" y="566780"/>
                          <a:pt x="401336" y="569955"/>
                          <a:pt x="396892" y="573130"/>
                        </a:cubicBezTo>
                        <a:cubicBezTo>
                          <a:pt x="388002" y="578845"/>
                          <a:pt x="377207" y="581385"/>
                          <a:pt x="366411" y="580750"/>
                        </a:cubicBezTo>
                        <a:cubicBezTo>
                          <a:pt x="360061" y="580750"/>
                          <a:pt x="353711" y="579480"/>
                          <a:pt x="347996" y="576940"/>
                        </a:cubicBezTo>
                        <a:cubicBezTo>
                          <a:pt x="334027" y="571225"/>
                          <a:pt x="323232" y="560430"/>
                          <a:pt x="317517" y="547095"/>
                        </a:cubicBezTo>
                        <a:cubicBezTo>
                          <a:pt x="311802" y="533760"/>
                          <a:pt x="311167" y="518520"/>
                          <a:pt x="316882" y="504550"/>
                        </a:cubicBezTo>
                        <a:cubicBezTo>
                          <a:pt x="321327" y="493120"/>
                          <a:pt x="329582" y="483595"/>
                          <a:pt x="339742" y="477880"/>
                        </a:cubicBezTo>
                        <a:cubicBezTo>
                          <a:pt x="347361" y="473435"/>
                          <a:pt x="355617" y="470260"/>
                          <a:pt x="364507" y="469625"/>
                        </a:cubicBezTo>
                        <a:cubicBezTo>
                          <a:pt x="368317" y="453115"/>
                          <a:pt x="375936" y="411840"/>
                          <a:pt x="393717" y="36231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" name="任意形状 490"/>
                  <p:cNvSpPr/>
                  <p:nvPr/>
                </p:nvSpPr>
                <p:spPr>
                  <a:xfrm>
                    <a:off x="8699500" y="151129"/>
                    <a:ext cx="756878" cy="1070609"/>
                  </a:xfrm>
                  <a:custGeom>
                    <a:avLst/>
                    <a:gdLst>
                      <a:gd name="connsiteX0" fmla="*/ 638810 w 756878"/>
                      <a:gd name="connsiteY0" fmla="*/ 242570 h 1070609"/>
                      <a:gd name="connsiteX1" fmla="*/ 638810 w 756878"/>
                      <a:gd name="connsiteY1" fmla="*/ 242570 h 1070609"/>
                      <a:gd name="connsiteX2" fmla="*/ 390525 w 756878"/>
                      <a:gd name="connsiteY2" fmla="*/ 42545 h 1070609"/>
                      <a:gd name="connsiteX3" fmla="*/ 368935 w 756878"/>
                      <a:gd name="connsiteY3" fmla="*/ 33655 h 1070609"/>
                      <a:gd name="connsiteX4" fmla="*/ 348615 w 756878"/>
                      <a:gd name="connsiteY4" fmla="*/ 26035 h 1070609"/>
                      <a:gd name="connsiteX5" fmla="*/ 347345 w 756878"/>
                      <a:gd name="connsiteY5" fmla="*/ 25400 h 1070609"/>
                      <a:gd name="connsiteX6" fmla="*/ 347345 w 756878"/>
                      <a:gd name="connsiteY6" fmla="*/ 25400 h 1070609"/>
                      <a:gd name="connsiteX7" fmla="*/ 347345 w 756878"/>
                      <a:gd name="connsiteY7" fmla="*/ 25400 h 1070609"/>
                      <a:gd name="connsiteX8" fmla="*/ 252730 w 756878"/>
                      <a:gd name="connsiteY8" fmla="*/ 0 h 1070609"/>
                      <a:gd name="connsiteX9" fmla="*/ 0 w 756878"/>
                      <a:gd name="connsiteY9" fmla="*/ 97155 h 1070609"/>
                      <a:gd name="connsiteX10" fmla="*/ 337185 w 756878"/>
                      <a:gd name="connsiteY10" fmla="*/ 114300 h 1070609"/>
                      <a:gd name="connsiteX11" fmla="*/ 633095 w 756878"/>
                      <a:gd name="connsiteY11" fmla="*/ 797560 h 1070609"/>
                      <a:gd name="connsiteX12" fmla="*/ 386715 w 756878"/>
                      <a:gd name="connsiteY12" fmla="*/ 1070610 h 1070609"/>
                      <a:gd name="connsiteX13" fmla="*/ 637540 w 756878"/>
                      <a:gd name="connsiteY13" fmla="*/ 967740 h 1070609"/>
                      <a:gd name="connsiteX14" fmla="*/ 713740 w 756878"/>
                      <a:gd name="connsiteY14" fmla="*/ 829310 h 1070609"/>
                      <a:gd name="connsiteX15" fmla="*/ 685165 w 756878"/>
                      <a:gd name="connsiteY15" fmla="*/ 316230 h 1070609"/>
                      <a:gd name="connsiteX16" fmla="*/ 685165 w 756878"/>
                      <a:gd name="connsiteY16" fmla="*/ 316230 h 1070609"/>
                      <a:gd name="connsiteX17" fmla="*/ 685165 w 756878"/>
                      <a:gd name="connsiteY17" fmla="*/ 316230 h 1070609"/>
                      <a:gd name="connsiteX18" fmla="*/ 638810 w 756878"/>
                      <a:gd name="connsiteY18" fmla="*/ 242570 h 1070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56878" h="1070609">
                        <a:moveTo>
                          <a:pt x="638810" y="242570"/>
                        </a:moveTo>
                        <a:lnTo>
                          <a:pt x="638810" y="242570"/>
                        </a:lnTo>
                        <a:cubicBezTo>
                          <a:pt x="577215" y="157480"/>
                          <a:pt x="492760" y="87630"/>
                          <a:pt x="390525" y="42545"/>
                        </a:cubicBezTo>
                        <a:cubicBezTo>
                          <a:pt x="383540" y="39370"/>
                          <a:pt x="375920" y="36195"/>
                          <a:pt x="368935" y="33655"/>
                        </a:cubicBezTo>
                        <a:cubicBezTo>
                          <a:pt x="361950" y="31115"/>
                          <a:pt x="355600" y="28575"/>
                          <a:pt x="348615" y="26035"/>
                        </a:cubicBezTo>
                        <a:cubicBezTo>
                          <a:pt x="347980" y="26035"/>
                          <a:pt x="347345" y="25400"/>
                          <a:pt x="347345" y="25400"/>
                        </a:cubicBezTo>
                        <a:lnTo>
                          <a:pt x="347345" y="25400"/>
                        </a:lnTo>
                        <a:lnTo>
                          <a:pt x="347345" y="25400"/>
                        </a:lnTo>
                        <a:cubicBezTo>
                          <a:pt x="316230" y="14605"/>
                          <a:pt x="284480" y="5715"/>
                          <a:pt x="252730" y="0"/>
                        </a:cubicBezTo>
                        <a:cubicBezTo>
                          <a:pt x="161290" y="10795"/>
                          <a:pt x="74295" y="44450"/>
                          <a:pt x="0" y="97155"/>
                        </a:cubicBezTo>
                        <a:cubicBezTo>
                          <a:pt x="107315" y="66675"/>
                          <a:pt x="225425" y="69850"/>
                          <a:pt x="337185" y="114300"/>
                        </a:cubicBezTo>
                        <a:cubicBezTo>
                          <a:pt x="607695" y="221615"/>
                          <a:pt x="739775" y="527050"/>
                          <a:pt x="633095" y="797560"/>
                        </a:cubicBezTo>
                        <a:cubicBezTo>
                          <a:pt x="584200" y="920115"/>
                          <a:pt x="495300" y="1014095"/>
                          <a:pt x="386715" y="1070610"/>
                        </a:cubicBezTo>
                        <a:cubicBezTo>
                          <a:pt x="477520" y="1057910"/>
                          <a:pt x="563880" y="1022350"/>
                          <a:pt x="637540" y="967740"/>
                        </a:cubicBezTo>
                        <a:cubicBezTo>
                          <a:pt x="668020" y="925830"/>
                          <a:pt x="694055" y="880110"/>
                          <a:pt x="713740" y="829310"/>
                        </a:cubicBezTo>
                        <a:cubicBezTo>
                          <a:pt x="782320" y="655320"/>
                          <a:pt x="766445" y="469265"/>
                          <a:pt x="685165" y="316230"/>
                        </a:cubicBezTo>
                        <a:lnTo>
                          <a:pt x="685165" y="316230"/>
                        </a:lnTo>
                        <a:lnTo>
                          <a:pt x="685165" y="316230"/>
                        </a:lnTo>
                        <a:cubicBezTo>
                          <a:pt x="671195" y="290830"/>
                          <a:pt x="655955" y="266065"/>
                          <a:pt x="638810" y="24257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" name="任意形状 491"/>
                  <p:cNvSpPr/>
                  <p:nvPr/>
                </p:nvSpPr>
                <p:spPr>
                  <a:xfrm>
                    <a:off x="8635365" y="100964"/>
                    <a:ext cx="93979" cy="74295"/>
                  </a:xfrm>
                  <a:custGeom>
                    <a:avLst/>
                    <a:gdLst>
                      <a:gd name="connsiteX0" fmla="*/ 93980 w 93979"/>
                      <a:gd name="connsiteY0" fmla="*/ 51435 h 74295"/>
                      <a:gd name="connsiteX1" fmla="*/ 80010 w 93979"/>
                      <a:gd name="connsiteY1" fmla="*/ 0 h 74295"/>
                      <a:gd name="connsiteX2" fmla="*/ 80010 w 93979"/>
                      <a:gd name="connsiteY2" fmla="*/ 0 h 74295"/>
                      <a:gd name="connsiteX3" fmla="*/ 74295 w 93979"/>
                      <a:gd name="connsiteY3" fmla="*/ 1270 h 74295"/>
                      <a:gd name="connsiteX4" fmla="*/ 13970 w 93979"/>
                      <a:gd name="connsiteY4" fmla="*/ 12065 h 74295"/>
                      <a:gd name="connsiteX5" fmla="*/ 0 w 93979"/>
                      <a:gd name="connsiteY5" fmla="*/ 14605 h 74295"/>
                      <a:gd name="connsiteX6" fmla="*/ 9525 w 93979"/>
                      <a:gd name="connsiteY6" fmla="*/ 74295 h 74295"/>
                      <a:gd name="connsiteX7" fmla="*/ 51435 w 93979"/>
                      <a:gd name="connsiteY7" fmla="*/ 61595 h 74295"/>
                      <a:gd name="connsiteX8" fmla="*/ 93980 w 93979"/>
                      <a:gd name="connsiteY8" fmla="*/ 51435 h 7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979" h="74295">
                        <a:moveTo>
                          <a:pt x="93980" y="51435"/>
                        </a:moveTo>
                        <a:lnTo>
                          <a:pt x="80010" y="0"/>
                        </a:lnTo>
                        <a:lnTo>
                          <a:pt x="80010" y="0"/>
                        </a:lnTo>
                        <a:cubicBezTo>
                          <a:pt x="78105" y="635"/>
                          <a:pt x="76200" y="635"/>
                          <a:pt x="74295" y="1270"/>
                        </a:cubicBezTo>
                        <a:cubicBezTo>
                          <a:pt x="53340" y="5080"/>
                          <a:pt x="33020" y="8890"/>
                          <a:pt x="13970" y="12065"/>
                        </a:cubicBezTo>
                        <a:cubicBezTo>
                          <a:pt x="9525" y="12700"/>
                          <a:pt x="4445" y="13970"/>
                          <a:pt x="0" y="14605"/>
                        </a:cubicBezTo>
                        <a:lnTo>
                          <a:pt x="9525" y="74295"/>
                        </a:lnTo>
                        <a:cubicBezTo>
                          <a:pt x="23495" y="69850"/>
                          <a:pt x="37465" y="65405"/>
                          <a:pt x="51435" y="61595"/>
                        </a:cubicBezTo>
                        <a:cubicBezTo>
                          <a:pt x="65405" y="57785"/>
                          <a:pt x="79375" y="54610"/>
                          <a:pt x="93980" y="5143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3" name="任意形状 492"/>
                  <p:cNvSpPr/>
                  <p:nvPr/>
                </p:nvSpPr>
                <p:spPr>
                  <a:xfrm>
                    <a:off x="8562340" y="-111948"/>
                    <a:ext cx="387350" cy="238948"/>
                  </a:xfrm>
                  <a:custGeom>
                    <a:avLst/>
                    <a:gdLst>
                      <a:gd name="connsiteX0" fmla="*/ 153035 w 387350"/>
                      <a:gd name="connsiteY0" fmla="*/ 212914 h 238948"/>
                      <a:gd name="connsiteX1" fmla="*/ 387350 w 387350"/>
                      <a:gd name="connsiteY1" fmla="*/ 159574 h 238948"/>
                      <a:gd name="connsiteX2" fmla="*/ 102870 w 387350"/>
                      <a:gd name="connsiteY2" fmla="*/ 3364 h 238948"/>
                      <a:gd name="connsiteX3" fmla="*/ 0 w 387350"/>
                      <a:gd name="connsiteY3" fmla="*/ 238949 h 238948"/>
                      <a:gd name="connsiteX4" fmla="*/ 73025 w 387350"/>
                      <a:gd name="connsiteY4" fmla="*/ 227519 h 238948"/>
                      <a:gd name="connsiteX5" fmla="*/ 86995 w 387350"/>
                      <a:gd name="connsiteY5" fmla="*/ 224979 h 238948"/>
                      <a:gd name="connsiteX6" fmla="*/ 147320 w 387350"/>
                      <a:gd name="connsiteY6" fmla="*/ 214184 h 238948"/>
                      <a:gd name="connsiteX7" fmla="*/ 153035 w 387350"/>
                      <a:gd name="connsiteY7" fmla="*/ 212914 h 238948"/>
                      <a:gd name="connsiteX8" fmla="*/ 351155 w 387350"/>
                      <a:gd name="connsiteY8" fmla="*/ 140524 h 238948"/>
                      <a:gd name="connsiteX9" fmla="*/ 296545 w 387350"/>
                      <a:gd name="connsiteY9" fmla="*/ 152589 h 238948"/>
                      <a:gd name="connsiteX10" fmla="*/ 191135 w 387350"/>
                      <a:gd name="connsiteY10" fmla="*/ 31304 h 238948"/>
                      <a:gd name="connsiteX11" fmla="*/ 351155 w 387350"/>
                      <a:gd name="connsiteY11" fmla="*/ 140524 h 238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7350" h="238948">
                        <a:moveTo>
                          <a:pt x="153035" y="212914"/>
                        </a:moveTo>
                        <a:cubicBezTo>
                          <a:pt x="224790" y="199579"/>
                          <a:pt x="304165" y="181799"/>
                          <a:pt x="387350" y="159574"/>
                        </a:cubicBezTo>
                        <a:cubicBezTo>
                          <a:pt x="387350" y="159574"/>
                          <a:pt x="349885" y="-27116"/>
                          <a:pt x="102870" y="3364"/>
                        </a:cubicBezTo>
                        <a:cubicBezTo>
                          <a:pt x="57150" y="40194"/>
                          <a:pt x="3810" y="110679"/>
                          <a:pt x="0" y="238949"/>
                        </a:cubicBezTo>
                        <a:cubicBezTo>
                          <a:pt x="22225" y="235774"/>
                          <a:pt x="46990" y="231964"/>
                          <a:pt x="73025" y="227519"/>
                        </a:cubicBezTo>
                        <a:cubicBezTo>
                          <a:pt x="77470" y="226884"/>
                          <a:pt x="82550" y="225614"/>
                          <a:pt x="86995" y="224979"/>
                        </a:cubicBezTo>
                        <a:cubicBezTo>
                          <a:pt x="106680" y="221804"/>
                          <a:pt x="126365" y="217994"/>
                          <a:pt x="147320" y="214184"/>
                        </a:cubicBezTo>
                        <a:cubicBezTo>
                          <a:pt x="149225" y="213549"/>
                          <a:pt x="151130" y="213549"/>
                          <a:pt x="153035" y="212914"/>
                        </a:cubicBezTo>
                        <a:close/>
                        <a:moveTo>
                          <a:pt x="351155" y="140524"/>
                        </a:moveTo>
                        <a:lnTo>
                          <a:pt x="296545" y="152589"/>
                        </a:lnTo>
                        <a:cubicBezTo>
                          <a:pt x="296545" y="152589"/>
                          <a:pt x="274320" y="59879"/>
                          <a:pt x="191135" y="31304"/>
                        </a:cubicBezTo>
                        <a:cubicBezTo>
                          <a:pt x="191135" y="31304"/>
                          <a:pt x="304165" y="37019"/>
                          <a:pt x="351155" y="140524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4" name="任意形状 493"/>
                  <p:cNvSpPr/>
                  <p:nvPr/>
                </p:nvSpPr>
                <p:spPr>
                  <a:xfrm>
                    <a:off x="8316207" y="248920"/>
                    <a:ext cx="770007" cy="1032854"/>
                  </a:xfrm>
                  <a:custGeom>
                    <a:avLst/>
                    <a:gdLst>
                      <a:gd name="connsiteX0" fmla="*/ 37217 w 770007"/>
                      <a:gd name="connsiteY0" fmla="*/ 312420 h 1032854"/>
                      <a:gd name="connsiteX1" fmla="*/ 333127 w 770007"/>
                      <a:gd name="connsiteY1" fmla="*/ 995680 h 1032854"/>
                      <a:gd name="connsiteX2" fmla="*/ 770007 w 770007"/>
                      <a:gd name="connsiteY2" fmla="*/ 973455 h 1032854"/>
                      <a:gd name="connsiteX3" fmla="*/ 498862 w 770007"/>
                      <a:gd name="connsiteY3" fmla="*/ 940435 h 1032854"/>
                      <a:gd name="connsiteX4" fmla="*/ 195967 w 770007"/>
                      <a:gd name="connsiteY4" fmla="*/ 240030 h 1032854"/>
                      <a:gd name="connsiteX5" fmla="*/ 383927 w 770007"/>
                      <a:gd name="connsiteY5" fmla="*/ 0 h 1032854"/>
                      <a:gd name="connsiteX6" fmla="*/ 37217 w 770007"/>
                      <a:gd name="connsiteY6" fmla="*/ 312420 h 1032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70007" h="1032854">
                        <a:moveTo>
                          <a:pt x="37217" y="312420"/>
                        </a:moveTo>
                        <a:cubicBezTo>
                          <a:pt x="-70098" y="582930"/>
                          <a:pt x="62617" y="888365"/>
                          <a:pt x="333127" y="995680"/>
                        </a:cubicBezTo>
                        <a:cubicBezTo>
                          <a:pt x="481082" y="1054100"/>
                          <a:pt x="639197" y="1041400"/>
                          <a:pt x="770007" y="973455"/>
                        </a:cubicBezTo>
                        <a:cubicBezTo>
                          <a:pt x="681107" y="985520"/>
                          <a:pt x="588397" y="975995"/>
                          <a:pt x="498862" y="940435"/>
                        </a:cubicBezTo>
                        <a:cubicBezTo>
                          <a:pt x="222002" y="830580"/>
                          <a:pt x="86112" y="517525"/>
                          <a:pt x="195967" y="240030"/>
                        </a:cubicBezTo>
                        <a:cubicBezTo>
                          <a:pt x="235972" y="139700"/>
                          <a:pt x="302012" y="57785"/>
                          <a:pt x="383927" y="0"/>
                        </a:cubicBezTo>
                        <a:cubicBezTo>
                          <a:pt x="230892" y="43180"/>
                          <a:pt x="100082" y="154305"/>
                          <a:pt x="37217" y="31242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5" name="任意形状 494"/>
                  <p:cNvSpPr/>
                  <p:nvPr/>
                </p:nvSpPr>
                <p:spPr>
                  <a:xfrm>
                    <a:off x="8228752" y="141830"/>
                    <a:ext cx="1107653" cy="1226765"/>
                  </a:xfrm>
                  <a:custGeom>
                    <a:avLst/>
                    <a:gdLst>
                      <a:gd name="connsiteX0" fmla="*/ 856828 w 1107653"/>
                      <a:gd name="connsiteY0" fmla="*/ 1080544 h 1226765"/>
                      <a:gd name="connsiteX1" fmla="*/ 419948 w 1107653"/>
                      <a:gd name="connsiteY1" fmla="*/ 1102769 h 1226765"/>
                      <a:gd name="connsiteX2" fmla="*/ 124038 w 1107653"/>
                      <a:gd name="connsiteY2" fmla="*/ 419509 h 1226765"/>
                      <a:gd name="connsiteX3" fmla="*/ 470113 w 1107653"/>
                      <a:gd name="connsiteY3" fmla="*/ 107089 h 1226765"/>
                      <a:gd name="connsiteX4" fmla="*/ 722843 w 1107653"/>
                      <a:gd name="connsiteY4" fmla="*/ 9934 h 1226765"/>
                      <a:gd name="connsiteX5" fmla="*/ 499958 w 1107653"/>
                      <a:gd name="connsiteY5" fmla="*/ 10569 h 1226765"/>
                      <a:gd name="connsiteX6" fmla="*/ 457413 w 1107653"/>
                      <a:gd name="connsiteY6" fmla="*/ 20094 h 1226765"/>
                      <a:gd name="connsiteX7" fmla="*/ 415503 w 1107653"/>
                      <a:gd name="connsiteY7" fmla="*/ 32794 h 1226765"/>
                      <a:gd name="connsiteX8" fmla="*/ 415503 w 1107653"/>
                      <a:gd name="connsiteY8" fmla="*/ 32794 h 1226765"/>
                      <a:gd name="connsiteX9" fmla="*/ 415503 w 1107653"/>
                      <a:gd name="connsiteY9" fmla="*/ 32794 h 1226765"/>
                      <a:gd name="connsiteX10" fmla="*/ 43392 w 1107653"/>
                      <a:gd name="connsiteY10" fmla="*/ 387124 h 1226765"/>
                      <a:gd name="connsiteX11" fmla="*/ 28153 w 1107653"/>
                      <a:gd name="connsiteY11" fmla="*/ 796064 h 1226765"/>
                      <a:gd name="connsiteX12" fmla="*/ 28153 w 1107653"/>
                      <a:gd name="connsiteY12" fmla="*/ 796064 h 1226765"/>
                      <a:gd name="connsiteX13" fmla="*/ 28153 w 1107653"/>
                      <a:gd name="connsiteY13" fmla="*/ 796064 h 1226765"/>
                      <a:gd name="connsiteX14" fmla="*/ 132928 w 1107653"/>
                      <a:gd name="connsiteY14" fmla="*/ 994184 h 1226765"/>
                      <a:gd name="connsiteX15" fmla="*/ 183728 w 1107653"/>
                      <a:gd name="connsiteY15" fmla="*/ 1050699 h 1226765"/>
                      <a:gd name="connsiteX16" fmla="*/ 388198 w 1107653"/>
                      <a:gd name="connsiteY16" fmla="*/ 1183414 h 1226765"/>
                      <a:gd name="connsiteX17" fmla="*/ 628228 w 1107653"/>
                      <a:gd name="connsiteY17" fmla="*/ 1226594 h 1226765"/>
                      <a:gd name="connsiteX18" fmla="*/ 628228 w 1107653"/>
                      <a:gd name="connsiteY18" fmla="*/ 1226594 h 1226765"/>
                      <a:gd name="connsiteX19" fmla="*/ 915248 w 1107653"/>
                      <a:gd name="connsiteY19" fmla="*/ 1147219 h 1226765"/>
                      <a:gd name="connsiteX20" fmla="*/ 1107653 w 1107653"/>
                      <a:gd name="connsiteY20" fmla="*/ 977039 h 1226765"/>
                      <a:gd name="connsiteX21" fmla="*/ 856828 w 1107653"/>
                      <a:gd name="connsiteY21" fmla="*/ 1080544 h 1226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107653" h="1226765">
                        <a:moveTo>
                          <a:pt x="856828" y="1080544"/>
                        </a:moveTo>
                        <a:cubicBezTo>
                          <a:pt x="726018" y="1148489"/>
                          <a:pt x="567903" y="1161824"/>
                          <a:pt x="419948" y="1102769"/>
                        </a:cubicBezTo>
                        <a:cubicBezTo>
                          <a:pt x="149438" y="996089"/>
                          <a:pt x="17358" y="690019"/>
                          <a:pt x="124038" y="419509"/>
                        </a:cubicBezTo>
                        <a:cubicBezTo>
                          <a:pt x="186903" y="261394"/>
                          <a:pt x="317713" y="150269"/>
                          <a:pt x="470113" y="107089"/>
                        </a:cubicBezTo>
                        <a:cubicBezTo>
                          <a:pt x="544408" y="53749"/>
                          <a:pt x="631403" y="20094"/>
                          <a:pt x="722843" y="9934"/>
                        </a:cubicBezTo>
                        <a:cubicBezTo>
                          <a:pt x="647913" y="-4036"/>
                          <a:pt x="572348" y="-2766"/>
                          <a:pt x="499958" y="10569"/>
                        </a:cubicBezTo>
                        <a:cubicBezTo>
                          <a:pt x="485353" y="13109"/>
                          <a:pt x="471383" y="16284"/>
                          <a:pt x="457413" y="20094"/>
                        </a:cubicBezTo>
                        <a:cubicBezTo>
                          <a:pt x="443443" y="23904"/>
                          <a:pt x="429473" y="28349"/>
                          <a:pt x="415503" y="32794"/>
                        </a:cubicBezTo>
                        <a:lnTo>
                          <a:pt x="415503" y="32794"/>
                        </a:lnTo>
                        <a:lnTo>
                          <a:pt x="415503" y="32794"/>
                        </a:lnTo>
                        <a:cubicBezTo>
                          <a:pt x="251673" y="88674"/>
                          <a:pt x="111973" y="213769"/>
                          <a:pt x="43392" y="387124"/>
                        </a:cubicBezTo>
                        <a:cubicBezTo>
                          <a:pt x="-10583" y="523014"/>
                          <a:pt x="-12487" y="666524"/>
                          <a:pt x="28153" y="796064"/>
                        </a:cubicBezTo>
                        <a:lnTo>
                          <a:pt x="28153" y="796064"/>
                        </a:lnTo>
                        <a:lnTo>
                          <a:pt x="28153" y="796064"/>
                        </a:lnTo>
                        <a:cubicBezTo>
                          <a:pt x="50378" y="867819"/>
                          <a:pt x="85938" y="934494"/>
                          <a:pt x="132928" y="994184"/>
                        </a:cubicBezTo>
                        <a:cubicBezTo>
                          <a:pt x="148803" y="1013869"/>
                          <a:pt x="165313" y="1032919"/>
                          <a:pt x="183728" y="1050699"/>
                        </a:cubicBezTo>
                        <a:cubicBezTo>
                          <a:pt x="240878" y="1106579"/>
                          <a:pt x="309458" y="1152299"/>
                          <a:pt x="388198" y="1183414"/>
                        </a:cubicBezTo>
                        <a:cubicBezTo>
                          <a:pt x="466938" y="1214529"/>
                          <a:pt x="548853" y="1228499"/>
                          <a:pt x="628228" y="1226594"/>
                        </a:cubicBezTo>
                        <a:lnTo>
                          <a:pt x="628228" y="1226594"/>
                        </a:lnTo>
                        <a:cubicBezTo>
                          <a:pt x="729828" y="1224054"/>
                          <a:pt x="828253" y="1196749"/>
                          <a:pt x="915248" y="1147219"/>
                        </a:cubicBezTo>
                        <a:cubicBezTo>
                          <a:pt x="989543" y="1105309"/>
                          <a:pt x="1055583" y="1048159"/>
                          <a:pt x="1107653" y="977039"/>
                        </a:cubicBezTo>
                        <a:cubicBezTo>
                          <a:pt x="1034628" y="1032284"/>
                          <a:pt x="948268" y="1067844"/>
                          <a:pt x="856828" y="1080544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6" name="任意形状 495"/>
                  <p:cNvSpPr/>
                  <p:nvPr/>
                </p:nvSpPr>
                <p:spPr>
                  <a:xfrm>
                    <a:off x="8416925" y="-108585"/>
                    <a:ext cx="248284" cy="253364"/>
                  </a:xfrm>
                  <a:custGeom>
                    <a:avLst/>
                    <a:gdLst>
                      <a:gd name="connsiteX0" fmla="*/ 248285 w 248284"/>
                      <a:gd name="connsiteY0" fmla="*/ 0 h 253364"/>
                      <a:gd name="connsiteX1" fmla="*/ 234950 w 248284"/>
                      <a:gd name="connsiteY1" fmla="*/ 1905 h 253364"/>
                      <a:gd name="connsiteX2" fmla="*/ 0 w 248284"/>
                      <a:gd name="connsiteY2" fmla="*/ 253365 h 253364"/>
                      <a:gd name="connsiteX3" fmla="*/ 145415 w 248284"/>
                      <a:gd name="connsiteY3" fmla="*/ 235585 h 253364"/>
                      <a:gd name="connsiteX4" fmla="*/ 248285 w 248284"/>
                      <a:gd name="connsiteY4" fmla="*/ 0 h 25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284" h="253364">
                        <a:moveTo>
                          <a:pt x="248285" y="0"/>
                        </a:moveTo>
                        <a:cubicBezTo>
                          <a:pt x="243840" y="635"/>
                          <a:pt x="239395" y="1270"/>
                          <a:pt x="234950" y="1905"/>
                        </a:cubicBezTo>
                        <a:cubicBezTo>
                          <a:pt x="5715" y="36195"/>
                          <a:pt x="0" y="253365"/>
                          <a:pt x="0" y="253365"/>
                        </a:cubicBezTo>
                        <a:cubicBezTo>
                          <a:pt x="0" y="253365"/>
                          <a:pt x="55880" y="248920"/>
                          <a:pt x="145415" y="235585"/>
                        </a:cubicBezTo>
                        <a:cubicBezTo>
                          <a:pt x="149225" y="107315"/>
                          <a:pt x="202565" y="36830"/>
                          <a:pt x="248285" y="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7" name="任意形状 496"/>
                  <p:cNvSpPr/>
                  <p:nvPr/>
                </p:nvSpPr>
                <p:spPr>
                  <a:xfrm>
                    <a:off x="9249409" y="134731"/>
                    <a:ext cx="304165" cy="100218"/>
                  </a:xfrm>
                  <a:custGeom>
                    <a:avLst/>
                    <a:gdLst>
                      <a:gd name="connsiteX0" fmla="*/ 0 w 304165"/>
                      <a:gd name="connsiteY0" fmla="*/ 31638 h 100218"/>
                      <a:gd name="connsiteX1" fmla="*/ 42545 w 304165"/>
                      <a:gd name="connsiteY1" fmla="*/ 97678 h 100218"/>
                      <a:gd name="connsiteX2" fmla="*/ 304165 w 304165"/>
                      <a:gd name="connsiteY2" fmla="*/ 100218 h 100218"/>
                      <a:gd name="connsiteX3" fmla="*/ 0 w 304165"/>
                      <a:gd name="connsiteY3" fmla="*/ 31638 h 100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4165" h="100218">
                        <a:moveTo>
                          <a:pt x="0" y="31638"/>
                        </a:moveTo>
                        <a:cubicBezTo>
                          <a:pt x="13970" y="54498"/>
                          <a:pt x="27940" y="76723"/>
                          <a:pt x="42545" y="97678"/>
                        </a:cubicBezTo>
                        <a:cubicBezTo>
                          <a:pt x="92075" y="82438"/>
                          <a:pt x="191135" y="63388"/>
                          <a:pt x="304165" y="100218"/>
                        </a:cubicBezTo>
                        <a:cubicBezTo>
                          <a:pt x="148590" y="-73772"/>
                          <a:pt x="0" y="31638"/>
                          <a:pt x="0" y="31638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8" name="任意形状 497"/>
                  <p:cNvSpPr/>
                  <p:nvPr/>
                </p:nvSpPr>
                <p:spPr>
                  <a:xfrm>
                    <a:off x="8753475" y="-80644"/>
                    <a:ext cx="160019" cy="121284"/>
                  </a:xfrm>
                  <a:custGeom>
                    <a:avLst/>
                    <a:gdLst>
                      <a:gd name="connsiteX0" fmla="*/ 105410 w 160019"/>
                      <a:gd name="connsiteY0" fmla="*/ 121285 h 121284"/>
                      <a:gd name="connsiteX1" fmla="*/ 160020 w 160019"/>
                      <a:gd name="connsiteY1" fmla="*/ 109220 h 121284"/>
                      <a:gd name="connsiteX2" fmla="*/ 0 w 160019"/>
                      <a:gd name="connsiteY2" fmla="*/ 0 h 121284"/>
                      <a:gd name="connsiteX3" fmla="*/ 105410 w 160019"/>
                      <a:gd name="connsiteY3" fmla="*/ 121285 h 121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0019" h="121284">
                        <a:moveTo>
                          <a:pt x="105410" y="121285"/>
                        </a:moveTo>
                        <a:lnTo>
                          <a:pt x="160020" y="109220"/>
                        </a:lnTo>
                        <a:cubicBezTo>
                          <a:pt x="113030" y="5715"/>
                          <a:pt x="0" y="0"/>
                          <a:pt x="0" y="0"/>
                        </a:cubicBezTo>
                        <a:cubicBezTo>
                          <a:pt x="83185" y="28575"/>
                          <a:pt x="105410" y="121285"/>
                          <a:pt x="105410" y="121285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9" name="任意形状 498"/>
                  <p:cNvSpPr/>
                  <p:nvPr/>
                </p:nvSpPr>
                <p:spPr>
                  <a:xfrm>
                    <a:off x="9530715" y="346709"/>
                    <a:ext cx="76639" cy="191770"/>
                  </a:xfrm>
                  <a:custGeom>
                    <a:avLst/>
                    <a:gdLst>
                      <a:gd name="connsiteX0" fmla="*/ 0 w 76639"/>
                      <a:gd name="connsiteY0" fmla="*/ 147955 h 191770"/>
                      <a:gd name="connsiteX1" fmla="*/ 34925 w 76639"/>
                      <a:gd name="connsiteY1" fmla="*/ 191770 h 191770"/>
                      <a:gd name="connsiteX2" fmla="*/ 63500 w 76639"/>
                      <a:gd name="connsiteY2" fmla="*/ 0 h 191770"/>
                      <a:gd name="connsiteX3" fmla="*/ 0 w 76639"/>
                      <a:gd name="connsiteY3" fmla="*/ 147955 h 191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39" h="191770">
                        <a:moveTo>
                          <a:pt x="0" y="147955"/>
                        </a:moveTo>
                        <a:lnTo>
                          <a:pt x="34925" y="191770"/>
                        </a:lnTo>
                        <a:cubicBezTo>
                          <a:pt x="107315" y="104140"/>
                          <a:pt x="63500" y="0"/>
                          <a:pt x="63500" y="0"/>
                        </a:cubicBezTo>
                        <a:cubicBezTo>
                          <a:pt x="73660" y="88265"/>
                          <a:pt x="0" y="147955"/>
                          <a:pt x="0" y="147955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40" name="图形 6"/>
                <p:cNvGrpSpPr/>
                <p:nvPr/>
              </p:nvGrpSpPr>
              <p:grpSpPr>
                <a:xfrm>
                  <a:off x="8051366" y="-111816"/>
                  <a:ext cx="1584713" cy="1659435"/>
                  <a:chOff x="8051366" y="-111816"/>
                  <a:chExt cx="1584713" cy="1659435"/>
                </a:xfrm>
                <a:noFill/>
              </p:grpSpPr>
              <p:sp>
                <p:nvSpPr>
                  <p:cNvPr id="441" name="任意形状 440"/>
                  <p:cNvSpPr/>
                  <p:nvPr/>
                </p:nvSpPr>
                <p:spPr>
                  <a:xfrm rot="-1254205">
                    <a:off x="8229857" y="142285"/>
                    <a:ext cx="1226842" cy="1226842"/>
                  </a:xfrm>
                  <a:custGeom>
                    <a:avLst/>
                    <a:gdLst>
                      <a:gd name="connsiteX0" fmla="*/ 1226842 w 1226842"/>
                      <a:gd name="connsiteY0" fmla="*/ 613421 h 1226842"/>
                      <a:gd name="connsiteX1" fmla="*/ 613421 w 1226842"/>
                      <a:gd name="connsiteY1" fmla="*/ 1226842 h 1226842"/>
                      <a:gd name="connsiteX2" fmla="*/ 0 w 1226842"/>
                      <a:gd name="connsiteY2" fmla="*/ 613421 h 1226842"/>
                      <a:gd name="connsiteX3" fmla="*/ 613421 w 1226842"/>
                      <a:gd name="connsiteY3" fmla="*/ 0 h 1226842"/>
                      <a:gd name="connsiteX4" fmla="*/ 1226842 w 1226842"/>
                      <a:gd name="connsiteY4" fmla="*/ 613421 h 122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6842" h="1226842">
                        <a:moveTo>
                          <a:pt x="1226842" y="613421"/>
                        </a:moveTo>
                        <a:cubicBezTo>
                          <a:pt x="1226842" y="952204"/>
                          <a:pt x="952204" y="1226842"/>
                          <a:pt x="613421" y="1226842"/>
                        </a:cubicBezTo>
                        <a:cubicBezTo>
                          <a:pt x="274638" y="1226842"/>
                          <a:pt x="0" y="952204"/>
                          <a:pt x="0" y="613421"/>
                        </a:cubicBezTo>
                        <a:cubicBezTo>
                          <a:pt x="0" y="274638"/>
                          <a:pt x="274638" y="0"/>
                          <a:pt x="613421" y="0"/>
                        </a:cubicBezTo>
                        <a:cubicBezTo>
                          <a:pt x="952204" y="0"/>
                          <a:pt x="1226842" y="274638"/>
                          <a:pt x="1226842" y="613421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2" name="任意形状 441"/>
                  <p:cNvSpPr/>
                  <p:nvPr/>
                </p:nvSpPr>
                <p:spPr>
                  <a:xfrm>
                    <a:off x="8315835" y="229110"/>
                    <a:ext cx="1053422" cy="1053079"/>
                  </a:xfrm>
                  <a:custGeom>
                    <a:avLst/>
                    <a:gdLst>
                      <a:gd name="connsiteX0" fmla="*/ 1016125 w 1053422"/>
                      <a:gd name="connsiteY0" fmla="*/ 720215 h 1053079"/>
                      <a:gd name="connsiteX1" fmla="*/ 332865 w 1053422"/>
                      <a:gd name="connsiteY1" fmla="*/ 1016125 h 1053079"/>
                      <a:gd name="connsiteX2" fmla="*/ 36955 w 1053422"/>
                      <a:gd name="connsiteY2" fmla="*/ 332865 h 1053079"/>
                      <a:gd name="connsiteX3" fmla="*/ 720215 w 1053422"/>
                      <a:gd name="connsiteY3" fmla="*/ 36955 h 1053079"/>
                      <a:gd name="connsiteX4" fmla="*/ 1016125 w 1053422"/>
                      <a:gd name="connsiteY4" fmla="*/ 720215 h 1053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3422" h="1053079">
                        <a:moveTo>
                          <a:pt x="1016125" y="720215"/>
                        </a:moveTo>
                        <a:cubicBezTo>
                          <a:pt x="908810" y="990725"/>
                          <a:pt x="603375" y="1122805"/>
                          <a:pt x="332865" y="1016125"/>
                        </a:cubicBezTo>
                        <a:cubicBezTo>
                          <a:pt x="62355" y="908810"/>
                          <a:pt x="-69725" y="603375"/>
                          <a:pt x="36955" y="332865"/>
                        </a:cubicBezTo>
                        <a:cubicBezTo>
                          <a:pt x="144270" y="62355"/>
                          <a:pt x="449705" y="-69725"/>
                          <a:pt x="720215" y="36955"/>
                        </a:cubicBezTo>
                        <a:cubicBezTo>
                          <a:pt x="991360" y="143635"/>
                          <a:pt x="1123440" y="449705"/>
                          <a:pt x="1016125" y="720215"/>
                        </a:cubicBez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" name="任意形状 442"/>
                  <p:cNvSpPr/>
                  <p:nvPr/>
                </p:nvSpPr>
                <p:spPr>
                  <a:xfrm>
                    <a:off x="8189928" y="938530"/>
                    <a:ext cx="223186" cy="277262"/>
                  </a:xfrm>
                  <a:custGeom>
                    <a:avLst/>
                    <a:gdLst>
                      <a:gd name="connsiteX0" fmla="*/ 67612 w 223186"/>
                      <a:gd name="connsiteY0" fmla="*/ 0 h 277262"/>
                      <a:gd name="connsiteX1" fmla="*/ 24431 w 223186"/>
                      <a:gd name="connsiteY1" fmla="*/ 247015 h 277262"/>
                      <a:gd name="connsiteX2" fmla="*/ 223187 w 223186"/>
                      <a:gd name="connsiteY2" fmla="*/ 254000 h 277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3186" h="277262">
                        <a:moveTo>
                          <a:pt x="67612" y="0"/>
                        </a:moveTo>
                        <a:cubicBezTo>
                          <a:pt x="31416" y="59690"/>
                          <a:pt x="-36528" y="191135"/>
                          <a:pt x="24431" y="247015"/>
                        </a:cubicBezTo>
                        <a:cubicBezTo>
                          <a:pt x="78406" y="297180"/>
                          <a:pt x="169847" y="274320"/>
                          <a:pt x="223187" y="25400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" name="任意形状 443"/>
                  <p:cNvSpPr/>
                  <p:nvPr/>
                </p:nvSpPr>
                <p:spPr>
                  <a:xfrm>
                    <a:off x="8856980" y="1289685"/>
                    <a:ext cx="287019" cy="209552"/>
                  </a:xfrm>
                  <a:custGeom>
                    <a:avLst/>
                    <a:gdLst>
                      <a:gd name="connsiteX0" fmla="*/ 287020 w 287019"/>
                      <a:gd name="connsiteY0" fmla="*/ 0 h 209552"/>
                      <a:gd name="connsiteX1" fmla="*/ 149860 w 287019"/>
                      <a:gd name="connsiteY1" fmla="*/ 209550 h 209552"/>
                      <a:gd name="connsiteX2" fmla="*/ 0 w 287019"/>
                      <a:gd name="connsiteY2" fmla="*/ 78740 h 20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7019" h="209552">
                        <a:moveTo>
                          <a:pt x="287020" y="0"/>
                        </a:moveTo>
                        <a:cubicBezTo>
                          <a:pt x="272414" y="67945"/>
                          <a:pt x="232410" y="210185"/>
                          <a:pt x="149860" y="209550"/>
                        </a:cubicBezTo>
                        <a:cubicBezTo>
                          <a:pt x="76200" y="208915"/>
                          <a:pt x="25400" y="129540"/>
                          <a:pt x="0" y="7874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5" name="任意形状 444"/>
                  <p:cNvSpPr/>
                  <p:nvPr/>
                </p:nvSpPr>
                <p:spPr>
                  <a:xfrm>
                    <a:off x="8416925" y="-111816"/>
                    <a:ext cx="532765" cy="255961"/>
                  </a:xfrm>
                  <a:custGeom>
                    <a:avLst/>
                    <a:gdLst>
                      <a:gd name="connsiteX0" fmla="*/ 0 w 532765"/>
                      <a:gd name="connsiteY0" fmla="*/ 255962 h 255961"/>
                      <a:gd name="connsiteX1" fmla="*/ 532765 w 532765"/>
                      <a:gd name="connsiteY1" fmla="*/ 159442 h 255961"/>
                      <a:gd name="connsiteX2" fmla="*/ 234950 w 532765"/>
                      <a:gd name="connsiteY2" fmla="*/ 5137 h 255961"/>
                      <a:gd name="connsiteX3" fmla="*/ 0 w 532765"/>
                      <a:gd name="connsiteY3" fmla="*/ 255962 h 255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765" h="255961">
                        <a:moveTo>
                          <a:pt x="0" y="255962"/>
                        </a:moveTo>
                        <a:cubicBezTo>
                          <a:pt x="0" y="255962"/>
                          <a:pt x="247650" y="236277"/>
                          <a:pt x="532765" y="159442"/>
                        </a:cubicBezTo>
                        <a:cubicBezTo>
                          <a:pt x="532765" y="159442"/>
                          <a:pt x="494030" y="-33598"/>
                          <a:pt x="234950" y="5137"/>
                        </a:cubicBezTo>
                        <a:cubicBezTo>
                          <a:pt x="5715" y="38792"/>
                          <a:pt x="0" y="255962"/>
                          <a:pt x="0" y="255962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" name="任意形状 445"/>
                  <p:cNvSpPr/>
                  <p:nvPr/>
                </p:nvSpPr>
                <p:spPr>
                  <a:xfrm>
                    <a:off x="8635365" y="115570"/>
                    <a:ext cx="9525" cy="59690"/>
                  </a:xfrm>
                  <a:custGeom>
                    <a:avLst/>
                    <a:gdLst>
                      <a:gd name="connsiteX0" fmla="*/ 0 w 9525"/>
                      <a:gd name="connsiteY0" fmla="*/ 0 h 59690"/>
                      <a:gd name="connsiteX1" fmla="*/ 9525 w 9525"/>
                      <a:gd name="connsiteY1" fmla="*/ 59690 h 5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59690">
                        <a:moveTo>
                          <a:pt x="0" y="0"/>
                        </a:moveTo>
                        <a:lnTo>
                          <a:pt x="9525" y="5969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7" name="任意形状 446"/>
                  <p:cNvSpPr/>
                  <p:nvPr/>
                </p:nvSpPr>
                <p:spPr>
                  <a:xfrm>
                    <a:off x="8715375" y="100965"/>
                    <a:ext cx="13970" cy="51435"/>
                  </a:xfrm>
                  <a:custGeom>
                    <a:avLst/>
                    <a:gdLst>
                      <a:gd name="connsiteX0" fmla="*/ 0 w 13970"/>
                      <a:gd name="connsiteY0" fmla="*/ 0 h 51435"/>
                      <a:gd name="connsiteX1" fmla="*/ 13970 w 13970"/>
                      <a:gd name="connsiteY1" fmla="*/ 51435 h 5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970" h="51435">
                        <a:moveTo>
                          <a:pt x="0" y="0"/>
                        </a:moveTo>
                        <a:lnTo>
                          <a:pt x="13970" y="5143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8" name="任意形状 447"/>
                  <p:cNvSpPr/>
                  <p:nvPr/>
                </p:nvSpPr>
                <p:spPr>
                  <a:xfrm>
                    <a:off x="9041765" y="16447"/>
                    <a:ext cx="88265" cy="160717"/>
                  </a:xfrm>
                  <a:custGeom>
                    <a:avLst/>
                    <a:gdLst>
                      <a:gd name="connsiteX0" fmla="*/ 5080 w 88265"/>
                      <a:gd name="connsiteY0" fmla="*/ 160718 h 160717"/>
                      <a:gd name="connsiteX1" fmla="*/ 41275 w 88265"/>
                      <a:gd name="connsiteY1" fmla="*/ 69278 h 160717"/>
                      <a:gd name="connsiteX2" fmla="*/ 0 w 88265"/>
                      <a:gd name="connsiteY2" fmla="*/ 34988 h 160717"/>
                      <a:gd name="connsiteX3" fmla="*/ 13335 w 88265"/>
                      <a:gd name="connsiteY3" fmla="*/ 1968 h 160717"/>
                      <a:gd name="connsiteX4" fmla="*/ 88265 w 88265"/>
                      <a:gd name="connsiteY4" fmla="*/ 15303 h 160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265" h="160717">
                        <a:moveTo>
                          <a:pt x="5080" y="160718"/>
                        </a:moveTo>
                        <a:lnTo>
                          <a:pt x="41275" y="69278"/>
                        </a:lnTo>
                        <a:lnTo>
                          <a:pt x="0" y="34988"/>
                        </a:lnTo>
                        <a:lnTo>
                          <a:pt x="13335" y="1968"/>
                        </a:lnTo>
                        <a:cubicBezTo>
                          <a:pt x="13335" y="1968"/>
                          <a:pt x="30480" y="-7557"/>
                          <a:pt x="88265" y="15303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9" name="任意形状 448"/>
                  <p:cNvSpPr/>
                  <p:nvPr/>
                </p:nvSpPr>
                <p:spPr>
                  <a:xfrm>
                    <a:off x="9249409" y="134072"/>
                    <a:ext cx="386669" cy="467272"/>
                  </a:xfrm>
                  <a:custGeom>
                    <a:avLst/>
                    <a:gdLst>
                      <a:gd name="connsiteX0" fmla="*/ 321945 w 386669"/>
                      <a:gd name="connsiteY0" fmla="*/ 467272 h 467272"/>
                      <a:gd name="connsiteX1" fmla="*/ 0 w 386669"/>
                      <a:gd name="connsiteY1" fmla="*/ 31662 h 467272"/>
                      <a:gd name="connsiteX2" fmla="*/ 323215 w 386669"/>
                      <a:gd name="connsiteY2" fmla="*/ 123102 h 467272"/>
                      <a:gd name="connsiteX3" fmla="*/ 321945 w 386669"/>
                      <a:gd name="connsiteY3" fmla="*/ 467272 h 467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6669" h="467272">
                        <a:moveTo>
                          <a:pt x="321945" y="467272"/>
                        </a:moveTo>
                        <a:cubicBezTo>
                          <a:pt x="321945" y="467272"/>
                          <a:pt x="154940" y="283122"/>
                          <a:pt x="0" y="31662"/>
                        </a:cubicBezTo>
                        <a:cubicBezTo>
                          <a:pt x="0" y="31662"/>
                          <a:pt x="160655" y="-82638"/>
                          <a:pt x="323215" y="123102"/>
                        </a:cubicBezTo>
                        <a:cubicBezTo>
                          <a:pt x="466725" y="305347"/>
                          <a:pt x="321945" y="467272"/>
                          <a:pt x="321945" y="467272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" name="任意形状 449"/>
                  <p:cNvSpPr/>
                  <p:nvPr/>
                </p:nvSpPr>
                <p:spPr>
                  <a:xfrm>
                    <a:off x="9384665" y="431165"/>
                    <a:ext cx="47625" cy="36829"/>
                  </a:xfrm>
                  <a:custGeom>
                    <a:avLst/>
                    <a:gdLst>
                      <a:gd name="connsiteX0" fmla="*/ 47625 w 47625"/>
                      <a:gd name="connsiteY0" fmla="*/ 0 h 36829"/>
                      <a:gd name="connsiteX1" fmla="*/ 0 w 47625"/>
                      <a:gd name="connsiteY1" fmla="*/ 36830 h 36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25" h="36829">
                        <a:moveTo>
                          <a:pt x="47625" y="0"/>
                        </a:moveTo>
                        <a:lnTo>
                          <a:pt x="0" y="3683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" name="任意形状 450"/>
                  <p:cNvSpPr/>
                  <p:nvPr/>
                </p:nvSpPr>
                <p:spPr>
                  <a:xfrm>
                    <a:off x="9338310" y="365760"/>
                    <a:ext cx="45085" cy="27939"/>
                  </a:xfrm>
                  <a:custGeom>
                    <a:avLst/>
                    <a:gdLst>
                      <a:gd name="connsiteX0" fmla="*/ 45085 w 45085"/>
                      <a:gd name="connsiteY0" fmla="*/ 0 h 27939"/>
                      <a:gd name="connsiteX1" fmla="*/ 0 w 45085"/>
                      <a:gd name="connsiteY1" fmla="*/ 27940 h 27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5085" h="27939">
                        <a:moveTo>
                          <a:pt x="45085" y="0"/>
                        </a:moveTo>
                        <a:lnTo>
                          <a:pt x="0" y="2794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2" name="任意形状 451"/>
                  <p:cNvSpPr/>
                  <p:nvPr/>
                </p:nvSpPr>
                <p:spPr>
                  <a:xfrm>
                    <a:off x="9090025" y="31750"/>
                    <a:ext cx="103505" cy="162560"/>
                  </a:xfrm>
                  <a:custGeom>
                    <a:avLst/>
                    <a:gdLst>
                      <a:gd name="connsiteX0" fmla="*/ 0 w 103505"/>
                      <a:gd name="connsiteY0" fmla="*/ 162560 h 162560"/>
                      <a:gd name="connsiteX1" fmla="*/ 36195 w 103505"/>
                      <a:gd name="connsiteY1" fmla="*/ 71120 h 162560"/>
                      <a:gd name="connsiteX2" fmla="*/ 90170 w 103505"/>
                      <a:gd name="connsiteY2" fmla="*/ 74295 h 162560"/>
                      <a:gd name="connsiteX3" fmla="*/ 103505 w 103505"/>
                      <a:gd name="connsiteY3" fmla="*/ 41275 h 162560"/>
                      <a:gd name="connsiteX4" fmla="*/ 39370 w 103505"/>
                      <a:gd name="connsiteY4" fmla="*/ 0 h 16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505" h="162560">
                        <a:moveTo>
                          <a:pt x="0" y="162560"/>
                        </a:moveTo>
                        <a:lnTo>
                          <a:pt x="36195" y="71120"/>
                        </a:lnTo>
                        <a:lnTo>
                          <a:pt x="90170" y="74295"/>
                        </a:lnTo>
                        <a:lnTo>
                          <a:pt x="103505" y="41275"/>
                        </a:lnTo>
                        <a:cubicBezTo>
                          <a:pt x="103505" y="41275"/>
                          <a:pt x="97155" y="22860"/>
                          <a:pt x="3937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3" name="任意形状 452"/>
                  <p:cNvSpPr/>
                  <p:nvPr/>
                </p:nvSpPr>
                <p:spPr>
                  <a:xfrm>
                    <a:off x="9083040" y="85725"/>
                    <a:ext cx="43179" cy="17144"/>
                  </a:xfrm>
                  <a:custGeom>
                    <a:avLst/>
                    <a:gdLst>
                      <a:gd name="connsiteX0" fmla="*/ 0 w 43179"/>
                      <a:gd name="connsiteY0" fmla="*/ 0 h 17144"/>
                      <a:gd name="connsiteX1" fmla="*/ 43180 w 43179"/>
                      <a:gd name="connsiteY1" fmla="*/ 17145 h 17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179" h="17144">
                        <a:moveTo>
                          <a:pt x="0" y="0"/>
                        </a:moveTo>
                        <a:lnTo>
                          <a:pt x="43180" y="1714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4" name="任意形状 453"/>
                  <p:cNvSpPr/>
                  <p:nvPr/>
                </p:nvSpPr>
                <p:spPr>
                  <a:xfrm>
                    <a:off x="8786949" y="699589"/>
                    <a:ext cx="111485" cy="111485"/>
                  </a:xfrm>
                  <a:custGeom>
                    <a:avLst/>
                    <a:gdLst>
                      <a:gd name="connsiteX0" fmla="*/ 107495 w 111485"/>
                      <a:gd name="connsiteY0" fmla="*/ 76380 h 111485"/>
                      <a:gd name="connsiteX1" fmla="*/ 35106 w 111485"/>
                      <a:gd name="connsiteY1" fmla="*/ 107495 h 111485"/>
                      <a:gd name="connsiteX2" fmla="*/ 3990 w 111485"/>
                      <a:gd name="connsiteY2" fmla="*/ 35105 h 111485"/>
                      <a:gd name="connsiteX3" fmla="*/ 76381 w 111485"/>
                      <a:gd name="connsiteY3" fmla="*/ 3990 h 111485"/>
                      <a:gd name="connsiteX4" fmla="*/ 107495 w 111485"/>
                      <a:gd name="connsiteY4" fmla="*/ 76380 h 111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485" h="111485">
                        <a:moveTo>
                          <a:pt x="107495" y="76380"/>
                        </a:moveTo>
                        <a:cubicBezTo>
                          <a:pt x="96065" y="104955"/>
                          <a:pt x="63681" y="118925"/>
                          <a:pt x="35106" y="107495"/>
                        </a:cubicBezTo>
                        <a:cubicBezTo>
                          <a:pt x="6531" y="96065"/>
                          <a:pt x="-7440" y="63680"/>
                          <a:pt x="3990" y="35105"/>
                        </a:cubicBezTo>
                        <a:cubicBezTo>
                          <a:pt x="15420" y="6530"/>
                          <a:pt x="47806" y="-7440"/>
                          <a:pt x="76381" y="3990"/>
                        </a:cubicBezTo>
                        <a:cubicBezTo>
                          <a:pt x="104956" y="15420"/>
                          <a:pt x="118925" y="47805"/>
                          <a:pt x="107495" y="7638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5" name="任意形状 454"/>
                  <p:cNvSpPr/>
                  <p:nvPr/>
                </p:nvSpPr>
                <p:spPr>
                  <a:xfrm>
                    <a:off x="8838565" y="427659"/>
                    <a:ext cx="143509" cy="290525"/>
                  </a:xfrm>
                  <a:custGeom>
                    <a:avLst/>
                    <a:gdLst>
                      <a:gd name="connsiteX0" fmla="*/ 0 w 143509"/>
                      <a:gd name="connsiteY0" fmla="*/ 272745 h 290525"/>
                      <a:gd name="connsiteX1" fmla="*/ 116840 w 143509"/>
                      <a:gd name="connsiteY1" fmla="*/ 5410 h 290525"/>
                      <a:gd name="connsiteX2" fmla="*/ 133985 w 143509"/>
                      <a:gd name="connsiteY2" fmla="*/ 965 h 290525"/>
                      <a:gd name="connsiteX3" fmla="*/ 143510 w 143509"/>
                      <a:gd name="connsiteY3" fmla="*/ 15570 h 290525"/>
                      <a:gd name="connsiteX4" fmla="*/ 45720 w 143509"/>
                      <a:gd name="connsiteY4" fmla="*/ 290525 h 2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509" h="290525">
                        <a:moveTo>
                          <a:pt x="0" y="272745"/>
                        </a:moveTo>
                        <a:cubicBezTo>
                          <a:pt x="5715" y="237185"/>
                          <a:pt x="31115" y="107010"/>
                          <a:pt x="116840" y="5410"/>
                        </a:cubicBezTo>
                        <a:cubicBezTo>
                          <a:pt x="121285" y="-305"/>
                          <a:pt x="128270" y="-940"/>
                          <a:pt x="133985" y="965"/>
                        </a:cubicBezTo>
                        <a:cubicBezTo>
                          <a:pt x="139700" y="2870"/>
                          <a:pt x="143510" y="8585"/>
                          <a:pt x="143510" y="15570"/>
                        </a:cubicBezTo>
                        <a:cubicBezTo>
                          <a:pt x="135890" y="148285"/>
                          <a:pt x="66040" y="260045"/>
                          <a:pt x="45720" y="29052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6" name="任意形状 455"/>
                  <p:cNvSpPr/>
                  <p:nvPr/>
                </p:nvSpPr>
                <p:spPr>
                  <a:xfrm>
                    <a:off x="8884284" y="756919"/>
                    <a:ext cx="194287" cy="101025"/>
                  </a:xfrm>
                  <a:custGeom>
                    <a:avLst/>
                    <a:gdLst>
                      <a:gd name="connsiteX0" fmla="*/ 0 w 194287"/>
                      <a:gd name="connsiteY0" fmla="*/ 35560 h 101025"/>
                      <a:gd name="connsiteX1" fmla="*/ 177800 w 194287"/>
                      <a:gd name="connsiteY1" fmla="*/ 100965 h 101025"/>
                      <a:gd name="connsiteX2" fmla="*/ 193040 w 194287"/>
                      <a:gd name="connsiteY2" fmla="*/ 91440 h 101025"/>
                      <a:gd name="connsiteX3" fmla="*/ 188595 w 194287"/>
                      <a:gd name="connsiteY3" fmla="*/ 74295 h 101025"/>
                      <a:gd name="connsiteX4" fmla="*/ 13970 w 194287"/>
                      <a:gd name="connsiteY4" fmla="*/ 0 h 101025"/>
                      <a:gd name="connsiteX5" fmla="*/ 13970 w 194287"/>
                      <a:gd name="connsiteY5" fmla="*/ 0 h 101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4287" h="101025">
                        <a:moveTo>
                          <a:pt x="0" y="35560"/>
                        </a:moveTo>
                        <a:cubicBezTo>
                          <a:pt x="26670" y="52705"/>
                          <a:pt x="95885" y="92710"/>
                          <a:pt x="177800" y="100965"/>
                        </a:cubicBezTo>
                        <a:cubicBezTo>
                          <a:pt x="185420" y="101600"/>
                          <a:pt x="190500" y="97155"/>
                          <a:pt x="193040" y="91440"/>
                        </a:cubicBezTo>
                        <a:cubicBezTo>
                          <a:pt x="195580" y="85725"/>
                          <a:pt x="194310" y="78740"/>
                          <a:pt x="188595" y="74295"/>
                        </a:cubicBezTo>
                        <a:cubicBezTo>
                          <a:pt x="123190" y="24130"/>
                          <a:pt x="45720" y="5715"/>
                          <a:pt x="13970" y="0"/>
                        </a:cubicBezTo>
                        <a:lnTo>
                          <a:pt x="13970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7" name="任意形状 456"/>
                  <p:cNvSpPr/>
                  <p:nvPr/>
                </p:nvSpPr>
                <p:spPr>
                  <a:xfrm>
                    <a:off x="9003030" y="314960"/>
                    <a:ext cx="13970" cy="35560"/>
                  </a:xfrm>
                  <a:custGeom>
                    <a:avLst/>
                    <a:gdLst>
                      <a:gd name="connsiteX0" fmla="*/ 13970 w 13970"/>
                      <a:gd name="connsiteY0" fmla="*/ 0 h 35560"/>
                      <a:gd name="connsiteX1" fmla="*/ 0 w 13970"/>
                      <a:gd name="connsiteY1" fmla="*/ 35560 h 3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970" h="35560">
                        <a:moveTo>
                          <a:pt x="13970" y="0"/>
                        </a:moveTo>
                        <a:lnTo>
                          <a:pt x="0" y="3556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8" name="任意形状 457"/>
                  <p:cNvSpPr/>
                  <p:nvPr/>
                </p:nvSpPr>
                <p:spPr>
                  <a:xfrm>
                    <a:off x="8668385" y="1160145"/>
                    <a:ext cx="13970" cy="35560"/>
                  </a:xfrm>
                  <a:custGeom>
                    <a:avLst/>
                    <a:gdLst>
                      <a:gd name="connsiteX0" fmla="*/ 13970 w 13970"/>
                      <a:gd name="connsiteY0" fmla="*/ 0 h 35560"/>
                      <a:gd name="connsiteX1" fmla="*/ 0 w 13970"/>
                      <a:gd name="connsiteY1" fmla="*/ 35560 h 3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970" h="35560">
                        <a:moveTo>
                          <a:pt x="13970" y="0"/>
                        </a:moveTo>
                        <a:lnTo>
                          <a:pt x="0" y="3556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9" name="任意形状 458"/>
                  <p:cNvSpPr/>
                  <p:nvPr/>
                </p:nvSpPr>
                <p:spPr>
                  <a:xfrm>
                    <a:off x="9248140" y="915669"/>
                    <a:ext cx="34925" cy="13970"/>
                  </a:xfrm>
                  <a:custGeom>
                    <a:avLst/>
                    <a:gdLst>
                      <a:gd name="connsiteX0" fmla="*/ 34925 w 34925"/>
                      <a:gd name="connsiteY0" fmla="*/ 13970 h 13970"/>
                      <a:gd name="connsiteX1" fmla="*/ 0 w 34925"/>
                      <a:gd name="connsiteY1" fmla="*/ 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4925" h="13970">
                        <a:moveTo>
                          <a:pt x="34925" y="1397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0" name="任意形状 459"/>
                  <p:cNvSpPr/>
                  <p:nvPr/>
                </p:nvSpPr>
                <p:spPr>
                  <a:xfrm>
                    <a:off x="8402320" y="581025"/>
                    <a:ext cx="35559" cy="13970"/>
                  </a:xfrm>
                  <a:custGeom>
                    <a:avLst/>
                    <a:gdLst>
                      <a:gd name="connsiteX0" fmla="*/ 35560 w 35559"/>
                      <a:gd name="connsiteY0" fmla="*/ 13970 h 13970"/>
                      <a:gd name="connsiteX1" fmla="*/ 0 w 35559"/>
                      <a:gd name="connsiteY1" fmla="*/ 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559" h="13970">
                        <a:moveTo>
                          <a:pt x="35560" y="1397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" name="任意形状 460"/>
                  <p:cNvSpPr/>
                  <p:nvPr/>
                </p:nvSpPr>
                <p:spPr>
                  <a:xfrm>
                    <a:off x="8374380" y="819150"/>
                    <a:ext cx="37465" cy="5715"/>
                  </a:xfrm>
                  <a:custGeom>
                    <a:avLst/>
                    <a:gdLst>
                      <a:gd name="connsiteX0" fmla="*/ 0 w 37465"/>
                      <a:gd name="connsiteY0" fmla="*/ 5715 h 5715"/>
                      <a:gd name="connsiteX1" fmla="*/ 37465 w 37465"/>
                      <a:gd name="connsiteY1" fmla="*/ 0 h 5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5715">
                        <a:moveTo>
                          <a:pt x="0" y="5715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" name="任意形状 461"/>
                  <p:cNvSpPr/>
                  <p:nvPr/>
                </p:nvSpPr>
                <p:spPr>
                  <a:xfrm>
                    <a:off x="9273540" y="686435"/>
                    <a:ext cx="37464" cy="5080"/>
                  </a:xfrm>
                  <a:custGeom>
                    <a:avLst/>
                    <a:gdLst>
                      <a:gd name="connsiteX0" fmla="*/ 0 w 37464"/>
                      <a:gd name="connsiteY0" fmla="*/ 5080 h 5080"/>
                      <a:gd name="connsiteX1" fmla="*/ 37465 w 37464"/>
                      <a:gd name="connsiteY1" fmla="*/ 0 h 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4" h="5080">
                        <a:moveTo>
                          <a:pt x="0" y="508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" name="任意形状 462"/>
                  <p:cNvSpPr/>
                  <p:nvPr/>
                </p:nvSpPr>
                <p:spPr>
                  <a:xfrm>
                    <a:off x="8773795" y="287020"/>
                    <a:ext cx="5714" cy="37464"/>
                  </a:xfrm>
                  <a:custGeom>
                    <a:avLst/>
                    <a:gdLst>
                      <a:gd name="connsiteX0" fmla="*/ 0 w 5714"/>
                      <a:gd name="connsiteY0" fmla="*/ 0 h 37464"/>
                      <a:gd name="connsiteX1" fmla="*/ 5715 w 5714"/>
                      <a:gd name="connsiteY1" fmla="*/ 37465 h 37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4" h="37464">
                        <a:moveTo>
                          <a:pt x="0" y="0"/>
                        </a:moveTo>
                        <a:lnTo>
                          <a:pt x="5715" y="3746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" name="任意形状 463"/>
                  <p:cNvSpPr/>
                  <p:nvPr/>
                </p:nvSpPr>
                <p:spPr>
                  <a:xfrm>
                    <a:off x="8906510" y="1186180"/>
                    <a:ext cx="5715" cy="37464"/>
                  </a:xfrm>
                  <a:custGeom>
                    <a:avLst/>
                    <a:gdLst>
                      <a:gd name="connsiteX0" fmla="*/ 0 w 5715"/>
                      <a:gd name="connsiteY0" fmla="*/ 0 h 37464"/>
                      <a:gd name="connsiteX1" fmla="*/ 5715 w 5715"/>
                      <a:gd name="connsiteY1" fmla="*/ 37465 h 37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" h="37464">
                        <a:moveTo>
                          <a:pt x="0" y="0"/>
                        </a:moveTo>
                        <a:lnTo>
                          <a:pt x="5715" y="3746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5" name="任意形状 464"/>
                  <p:cNvSpPr/>
                  <p:nvPr/>
                </p:nvSpPr>
                <p:spPr>
                  <a:xfrm>
                    <a:off x="9113520" y="1096645"/>
                    <a:ext cx="23495" cy="29845"/>
                  </a:xfrm>
                  <a:custGeom>
                    <a:avLst/>
                    <a:gdLst>
                      <a:gd name="connsiteX0" fmla="*/ 23495 w 23495"/>
                      <a:gd name="connsiteY0" fmla="*/ 29845 h 29845"/>
                      <a:gd name="connsiteX1" fmla="*/ 0 w 23495"/>
                      <a:gd name="connsiteY1" fmla="*/ 0 h 29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95" h="29845">
                        <a:moveTo>
                          <a:pt x="23495" y="29845"/>
                        </a:moveTo>
                        <a:lnTo>
                          <a:pt x="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6" name="任意形状 465"/>
                  <p:cNvSpPr/>
                  <p:nvPr/>
                </p:nvSpPr>
                <p:spPr>
                  <a:xfrm>
                    <a:off x="8549005" y="384175"/>
                    <a:ext cx="23495" cy="29845"/>
                  </a:xfrm>
                  <a:custGeom>
                    <a:avLst/>
                    <a:gdLst>
                      <a:gd name="connsiteX0" fmla="*/ 23495 w 23495"/>
                      <a:gd name="connsiteY0" fmla="*/ 29845 h 29845"/>
                      <a:gd name="connsiteX1" fmla="*/ 0 w 23495"/>
                      <a:gd name="connsiteY1" fmla="*/ 0 h 29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95" h="29845">
                        <a:moveTo>
                          <a:pt x="23495" y="29845"/>
                        </a:moveTo>
                        <a:lnTo>
                          <a:pt x="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7" name="任意形状 466"/>
                  <p:cNvSpPr/>
                  <p:nvPr/>
                </p:nvSpPr>
                <p:spPr>
                  <a:xfrm>
                    <a:off x="9184005" y="461009"/>
                    <a:ext cx="29845" cy="24130"/>
                  </a:xfrm>
                  <a:custGeom>
                    <a:avLst/>
                    <a:gdLst>
                      <a:gd name="connsiteX0" fmla="*/ 29845 w 29845"/>
                      <a:gd name="connsiteY0" fmla="*/ 0 h 24130"/>
                      <a:gd name="connsiteX1" fmla="*/ 0 w 29845"/>
                      <a:gd name="connsiteY1" fmla="*/ 24130 h 2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845" h="24130">
                        <a:moveTo>
                          <a:pt x="29845" y="0"/>
                        </a:moveTo>
                        <a:lnTo>
                          <a:pt x="0" y="2413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8" name="任意形状 467"/>
                  <p:cNvSpPr/>
                  <p:nvPr/>
                </p:nvSpPr>
                <p:spPr>
                  <a:xfrm>
                    <a:off x="8471535" y="1026160"/>
                    <a:ext cx="29845" cy="23495"/>
                  </a:xfrm>
                  <a:custGeom>
                    <a:avLst/>
                    <a:gdLst>
                      <a:gd name="connsiteX0" fmla="*/ 29845 w 29845"/>
                      <a:gd name="connsiteY0" fmla="*/ 0 h 23495"/>
                      <a:gd name="connsiteX1" fmla="*/ 0 w 29845"/>
                      <a:gd name="connsiteY1" fmla="*/ 23495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845" h="23495">
                        <a:moveTo>
                          <a:pt x="29845" y="0"/>
                        </a:moveTo>
                        <a:lnTo>
                          <a:pt x="0" y="23495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1" name="图形 6"/>
              <p:cNvGrpSpPr/>
              <p:nvPr/>
            </p:nvGrpSpPr>
            <p:grpSpPr>
              <a:xfrm>
                <a:off x="-616584" y="-239395"/>
                <a:ext cx="2917189" cy="3215640"/>
                <a:chOff x="-616584" y="-239395"/>
                <a:chExt cx="2917189" cy="3215640"/>
              </a:xfrm>
            </p:grpSpPr>
            <p:grpSp>
              <p:nvGrpSpPr>
                <p:cNvPr id="348" name="图形 6"/>
                <p:cNvGrpSpPr/>
                <p:nvPr/>
              </p:nvGrpSpPr>
              <p:grpSpPr>
                <a:xfrm>
                  <a:off x="-615950" y="-239395"/>
                  <a:ext cx="2915920" cy="3215640"/>
                  <a:chOff x="-615950" y="-239395"/>
                  <a:chExt cx="2915920" cy="3215640"/>
                </a:xfrm>
              </p:grpSpPr>
              <p:sp>
                <p:nvSpPr>
                  <p:cNvPr id="408" name="任意形状 407"/>
                  <p:cNvSpPr/>
                  <p:nvPr/>
                </p:nvSpPr>
                <p:spPr>
                  <a:xfrm>
                    <a:off x="-278765" y="1435100"/>
                    <a:ext cx="161925" cy="181610"/>
                  </a:xfrm>
                  <a:custGeom>
                    <a:avLst/>
                    <a:gdLst>
                      <a:gd name="connsiteX0" fmla="*/ 82550 w 161925"/>
                      <a:gd name="connsiteY0" fmla="*/ 76200 h 181610"/>
                      <a:gd name="connsiteX1" fmla="*/ 43180 w 161925"/>
                      <a:gd name="connsiteY1" fmla="*/ 53975 h 181610"/>
                      <a:gd name="connsiteX2" fmla="*/ 29845 w 161925"/>
                      <a:gd name="connsiteY2" fmla="*/ 77470 h 181610"/>
                      <a:gd name="connsiteX3" fmla="*/ 29845 w 161925"/>
                      <a:gd name="connsiteY3" fmla="*/ 77470 h 181610"/>
                      <a:gd name="connsiteX4" fmla="*/ 69215 w 161925"/>
                      <a:gd name="connsiteY4" fmla="*/ 99695 h 181610"/>
                      <a:gd name="connsiteX5" fmla="*/ 50165 w 161925"/>
                      <a:gd name="connsiteY5" fmla="*/ 133350 h 181610"/>
                      <a:gd name="connsiteX6" fmla="*/ 10795 w 161925"/>
                      <a:gd name="connsiteY6" fmla="*/ 111760 h 181610"/>
                      <a:gd name="connsiteX7" fmla="*/ 0 w 161925"/>
                      <a:gd name="connsiteY7" fmla="*/ 132080 h 181610"/>
                      <a:gd name="connsiteX8" fmla="*/ 88900 w 161925"/>
                      <a:gd name="connsiteY8" fmla="*/ 181610 h 181610"/>
                      <a:gd name="connsiteX9" fmla="*/ 161925 w 161925"/>
                      <a:gd name="connsiteY9" fmla="*/ 49530 h 181610"/>
                      <a:gd name="connsiteX10" fmla="*/ 73025 w 161925"/>
                      <a:gd name="connsiteY10" fmla="*/ 0 h 181610"/>
                      <a:gd name="connsiteX11" fmla="*/ 61595 w 161925"/>
                      <a:gd name="connsiteY11" fmla="*/ 19685 h 181610"/>
                      <a:gd name="connsiteX12" fmla="*/ 100965 w 161925"/>
                      <a:gd name="connsiteY12" fmla="*/ 4191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25" h="181610">
                        <a:moveTo>
                          <a:pt x="82550" y="76200"/>
                        </a:moveTo>
                        <a:lnTo>
                          <a:pt x="43180" y="53975"/>
                        </a:lnTo>
                        <a:lnTo>
                          <a:pt x="29845" y="77470"/>
                        </a:lnTo>
                        <a:lnTo>
                          <a:pt x="29845" y="77470"/>
                        </a:lnTo>
                        <a:lnTo>
                          <a:pt x="69215" y="99695"/>
                        </a:lnTo>
                        <a:lnTo>
                          <a:pt x="50165" y="133350"/>
                        </a:lnTo>
                        <a:lnTo>
                          <a:pt x="10795" y="111760"/>
                        </a:lnTo>
                        <a:lnTo>
                          <a:pt x="0" y="132080"/>
                        </a:lnTo>
                        <a:lnTo>
                          <a:pt x="88900" y="181610"/>
                        </a:lnTo>
                        <a:lnTo>
                          <a:pt x="161925" y="49530"/>
                        </a:lnTo>
                        <a:lnTo>
                          <a:pt x="73025" y="0"/>
                        </a:lnTo>
                        <a:lnTo>
                          <a:pt x="61595" y="19685"/>
                        </a:lnTo>
                        <a:lnTo>
                          <a:pt x="100965" y="419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9" name="任意形状 408"/>
                  <p:cNvSpPr/>
                  <p:nvPr/>
                </p:nvSpPr>
                <p:spPr>
                  <a:xfrm>
                    <a:off x="502919" y="27305"/>
                    <a:ext cx="162560" cy="181610"/>
                  </a:xfrm>
                  <a:custGeom>
                    <a:avLst/>
                    <a:gdLst>
                      <a:gd name="connsiteX0" fmla="*/ 82550 w 162560"/>
                      <a:gd name="connsiteY0" fmla="*/ 76200 h 181610"/>
                      <a:gd name="connsiteX1" fmla="*/ 43180 w 162560"/>
                      <a:gd name="connsiteY1" fmla="*/ 54610 h 181610"/>
                      <a:gd name="connsiteX2" fmla="*/ 29845 w 162560"/>
                      <a:gd name="connsiteY2" fmla="*/ 77470 h 181610"/>
                      <a:gd name="connsiteX3" fmla="*/ 69215 w 162560"/>
                      <a:gd name="connsiteY3" fmla="*/ 99695 h 181610"/>
                      <a:gd name="connsiteX4" fmla="*/ 50165 w 162560"/>
                      <a:gd name="connsiteY4" fmla="*/ 133985 h 181610"/>
                      <a:gd name="connsiteX5" fmla="*/ 10795 w 162560"/>
                      <a:gd name="connsiteY5" fmla="*/ 111760 h 181610"/>
                      <a:gd name="connsiteX6" fmla="*/ 0 w 162560"/>
                      <a:gd name="connsiteY6" fmla="*/ 132080 h 181610"/>
                      <a:gd name="connsiteX7" fmla="*/ 88900 w 162560"/>
                      <a:gd name="connsiteY7" fmla="*/ 181610 h 181610"/>
                      <a:gd name="connsiteX8" fmla="*/ 162560 w 162560"/>
                      <a:gd name="connsiteY8" fmla="*/ 49530 h 181610"/>
                      <a:gd name="connsiteX9" fmla="*/ 73025 w 162560"/>
                      <a:gd name="connsiteY9" fmla="*/ 0 h 181610"/>
                      <a:gd name="connsiteX10" fmla="*/ 62230 w 162560"/>
                      <a:gd name="connsiteY10" fmla="*/ 20320 h 181610"/>
                      <a:gd name="connsiteX11" fmla="*/ 101600 w 162560"/>
                      <a:gd name="connsiteY11" fmla="*/ 4191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62560" h="181610">
                        <a:moveTo>
                          <a:pt x="82550" y="76200"/>
                        </a:moveTo>
                        <a:lnTo>
                          <a:pt x="43180" y="54610"/>
                        </a:lnTo>
                        <a:lnTo>
                          <a:pt x="29845" y="77470"/>
                        </a:lnTo>
                        <a:lnTo>
                          <a:pt x="69215" y="99695"/>
                        </a:lnTo>
                        <a:lnTo>
                          <a:pt x="50165" y="133985"/>
                        </a:lnTo>
                        <a:lnTo>
                          <a:pt x="10795" y="111760"/>
                        </a:lnTo>
                        <a:lnTo>
                          <a:pt x="0" y="132080"/>
                        </a:lnTo>
                        <a:lnTo>
                          <a:pt x="88900" y="181610"/>
                        </a:lnTo>
                        <a:lnTo>
                          <a:pt x="162560" y="49530"/>
                        </a:lnTo>
                        <a:lnTo>
                          <a:pt x="73025" y="0"/>
                        </a:lnTo>
                        <a:lnTo>
                          <a:pt x="62230" y="20320"/>
                        </a:lnTo>
                        <a:lnTo>
                          <a:pt x="101600" y="419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" name="任意形状 409"/>
                  <p:cNvSpPr/>
                  <p:nvPr/>
                </p:nvSpPr>
                <p:spPr>
                  <a:xfrm>
                    <a:off x="-122554" y="1153794"/>
                    <a:ext cx="162559" cy="180975"/>
                  </a:xfrm>
                  <a:custGeom>
                    <a:avLst/>
                    <a:gdLst>
                      <a:gd name="connsiteX0" fmla="*/ 82550 w 162559"/>
                      <a:gd name="connsiteY0" fmla="*/ 75565 h 180975"/>
                      <a:gd name="connsiteX1" fmla="*/ 43180 w 162559"/>
                      <a:gd name="connsiteY1" fmla="*/ 53975 h 180975"/>
                      <a:gd name="connsiteX2" fmla="*/ 29845 w 162559"/>
                      <a:gd name="connsiteY2" fmla="*/ 77470 h 180975"/>
                      <a:gd name="connsiteX3" fmla="*/ 29845 w 162559"/>
                      <a:gd name="connsiteY3" fmla="*/ 77470 h 180975"/>
                      <a:gd name="connsiteX4" fmla="*/ 69215 w 162559"/>
                      <a:gd name="connsiteY4" fmla="*/ 99060 h 180975"/>
                      <a:gd name="connsiteX5" fmla="*/ 50165 w 162559"/>
                      <a:gd name="connsiteY5" fmla="*/ 133350 h 180975"/>
                      <a:gd name="connsiteX6" fmla="*/ 10795 w 162559"/>
                      <a:gd name="connsiteY6" fmla="*/ 111760 h 180975"/>
                      <a:gd name="connsiteX7" fmla="*/ 0 w 162559"/>
                      <a:gd name="connsiteY7" fmla="*/ 131445 h 180975"/>
                      <a:gd name="connsiteX8" fmla="*/ 88900 w 162559"/>
                      <a:gd name="connsiteY8" fmla="*/ 180975 h 180975"/>
                      <a:gd name="connsiteX9" fmla="*/ 162560 w 162559"/>
                      <a:gd name="connsiteY9" fmla="*/ 49530 h 180975"/>
                      <a:gd name="connsiteX10" fmla="*/ 73025 w 162559"/>
                      <a:gd name="connsiteY10" fmla="*/ 0 h 180975"/>
                      <a:gd name="connsiteX11" fmla="*/ 62230 w 162559"/>
                      <a:gd name="connsiteY11" fmla="*/ 19685 h 180975"/>
                      <a:gd name="connsiteX12" fmla="*/ 101600 w 162559"/>
                      <a:gd name="connsiteY12" fmla="*/ 4191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2559" h="180975">
                        <a:moveTo>
                          <a:pt x="82550" y="75565"/>
                        </a:moveTo>
                        <a:lnTo>
                          <a:pt x="43180" y="53975"/>
                        </a:lnTo>
                        <a:lnTo>
                          <a:pt x="29845" y="77470"/>
                        </a:lnTo>
                        <a:lnTo>
                          <a:pt x="29845" y="77470"/>
                        </a:lnTo>
                        <a:lnTo>
                          <a:pt x="69215" y="99060"/>
                        </a:lnTo>
                        <a:lnTo>
                          <a:pt x="50165" y="133350"/>
                        </a:lnTo>
                        <a:lnTo>
                          <a:pt x="10795" y="111760"/>
                        </a:lnTo>
                        <a:lnTo>
                          <a:pt x="0" y="131445"/>
                        </a:lnTo>
                        <a:lnTo>
                          <a:pt x="88900" y="180975"/>
                        </a:lnTo>
                        <a:lnTo>
                          <a:pt x="162560" y="49530"/>
                        </a:lnTo>
                        <a:lnTo>
                          <a:pt x="73025" y="0"/>
                        </a:lnTo>
                        <a:lnTo>
                          <a:pt x="62230" y="19685"/>
                        </a:lnTo>
                        <a:lnTo>
                          <a:pt x="101600" y="419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" name="任意形状 410"/>
                  <p:cNvSpPr/>
                  <p:nvPr/>
                </p:nvSpPr>
                <p:spPr>
                  <a:xfrm>
                    <a:off x="33655" y="871855"/>
                    <a:ext cx="162559" cy="181609"/>
                  </a:xfrm>
                  <a:custGeom>
                    <a:avLst/>
                    <a:gdLst>
                      <a:gd name="connsiteX0" fmla="*/ 82550 w 162559"/>
                      <a:gd name="connsiteY0" fmla="*/ 76200 h 181609"/>
                      <a:gd name="connsiteX1" fmla="*/ 43180 w 162559"/>
                      <a:gd name="connsiteY1" fmla="*/ 54610 h 181609"/>
                      <a:gd name="connsiteX2" fmla="*/ 30480 w 162559"/>
                      <a:gd name="connsiteY2" fmla="*/ 77470 h 181609"/>
                      <a:gd name="connsiteX3" fmla="*/ 69850 w 162559"/>
                      <a:gd name="connsiteY3" fmla="*/ 99695 h 181609"/>
                      <a:gd name="connsiteX4" fmla="*/ 50800 w 162559"/>
                      <a:gd name="connsiteY4" fmla="*/ 133985 h 181609"/>
                      <a:gd name="connsiteX5" fmla="*/ 11430 w 162559"/>
                      <a:gd name="connsiteY5" fmla="*/ 111760 h 181609"/>
                      <a:gd name="connsiteX6" fmla="*/ 0 w 162559"/>
                      <a:gd name="connsiteY6" fmla="*/ 132080 h 181609"/>
                      <a:gd name="connsiteX7" fmla="*/ 89535 w 162559"/>
                      <a:gd name="connsiteY7" fmla="*/ 181610 h 181609"/>
                      <a:gd name="connsiteX8" fmla="*/ 162560 w 162559"/>
                      <a:gd name="connsiteY8" fmla="*/ 49530 h 181609"/>
                      <a:gd name="connsiteX9" fmla="*/ 73025 w 162559"/>
                      <a:gd name="connsiteY9" fmla="*/ 0 h 181609"/>
                      <a:gd name="connsiteX10" fmla="*/ 62230 w 162559"/>
                      <a:gd name="connsiteY10" fmla="*/ 20320 h 181609"/>
                      <a:gd name="connsiteX11" fmla="*/ 101600 w 162559"/>
                      <a:gd name="connsiteY11" fmla="*/ 41910 h 18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62559" h="181609">
                        <a:moveTo>
                          <a:pt x="82550" y="76200"/>
                        </a:moveTo>
                        <a:lnTo>
                          <a:pt x="43180" y="54610"/>
                        </a:lnTo>
                        <a:lnTo>
                          <a:pt x="30480" y="77470"/>
                        </a:lnTo>
                        <a:lnTo>
                          <a:pt x="69850" y="99695"/>
                        </a:lnTo>
                        <a:lnTo>
                          <a:pt x="50800" y="133985"/>
                        </a:lnTo>
                        <a:lnTo>
                          <a:pt x="11430" y="111760"/>
                        </a:lnTo>
                        <a:lnTo>
                          <a:pt x="0" y="132080"/>
                        </a:lnTo>
                        <a:lnTo>
                          <a:pt x="89535" y="181610"/>
                        </a:lnTo>
                        <a:lnTo>
                          <a:pt x="162560" y="49530"/>
                        </a:lnTo>
                        <a:lnTo>
                          <a:pt x="73025" y="0"/>
                        </a:lnTo>
                        <a:lnTo>
                          <a:pt x="62230" y="20320"/>
                        </a:lnTo>
                        <a:lnTo>
                          <a:pt x="101600" y="4191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" name="任意形状 411"/>
                  <p:cNvSpPr/>
                  <p:nvPr/>
                </p:nvSpPr>
                <p:spPr>
                  <a:xfrm>
                    <a:off x="-521969" y="1664335"/>
                    <a:ext cx="187959" cy="128269"/>
                  </a:xfrm>
                  <a:custGeom>
                    <a:avLst/>
                    <a:gdLst>
                      <a:gd name="connsiteX0" fmla="*/ 168910 w 187959"/>
                      <a:gd name="connsiteY0" fmla="*/ 128270 h 128269"/>
                      <a:gd name="connsiteX1" fmla="*/ 187960 w 187959"/>
                      <a:gd name="connsiteY1" fmla="*/ 93980 h 128269"/>
                      <a:gd name="connsiteX2" fmla="*/ 148590 w 187959"/>
                      <a:gd name="connsiteY2" fmla="*/ 72390 h 128269"/>
                      <a:gd name="connsiteX3" fmla="*/ 79375 w 187959"/>
                      <a:gd name="connsiteY3" fmla="*/ 33655 h 128269"/>
                      <a:gd name="connsiteX4" fmla="*/ 19050 w 187959"/>
                      <a:gd name="connsiteY4" fmla="*/ 0 h 128269"/>
                      <a:gd name="connsiteX5" fmla="*/ 0 w 187959"/>
                      <a:gd name="connsiteY5" fmla="*/ 34290 h 128269"/>
                      <a:gd name="connsiteX6" fmla="*/ 60325 w 187959"/>
                      <a:gd name="connsiteY6" fmla="*/ 67945 h 128269"/>
                      <a:gd name="connsiteX7" fmla="*/ 129540 w 187959"/>
                      <a:gd name="connsiteY7" fmla="*/ 106680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959" h="128269">
                        <a:moveTo>
                          <a:pt x="168910" y="128270"/>
                        </a:moveTo>
                        <a:lnTo>
                          <a:pt x="187960" y="93980"/>
                        </a:lnTo>
                        <a:lnTo>
                          <a:pt x="148590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29540" y="10668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" name="任意形状 412"/>
                  <p:cNvSpPr/>
                  <p:nvPr/>
                </p:nvSpPr>
                <p:spPr>
                  <a:xfrm rot="-3657225">
                    <a:off x="-447024" y="1723627"/>
                    <a:ext cx="26669" cy="79372"/>
                  </a:xfrm>
                  <a:custGeom>
                    <a:avLst/>
                    <a:gdLst>
                      <a:gd name="connsiteX0" fmla="*/ 0 w 26669"/>
                      <a:gd name="connsiteY0" fmla="*/ 0 h 79372"/>
                      <a:gd name="connsiteX1" fmla="*/ 26669 w 26669"/>
                      <a:gd name="connsiteY1" fmla="*/ 0 h 79372"/>
                      <a:gd name="connsiteX2" fmla="*/ 26669 w 26669"/>
                      <a:gd name="connsiteY2" fmla="*/ 79372 h 79372"/>
                      <a:gd name="connsiteX3" fmla="*/ 0 w 26669"/>
                      <a:gd name="connsiteY3" fmla="*/ 79372 h 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9" h="79372">
                        <a:moveTo>
                          <a:pt x="0" y="0"/>
                        </a:moveTo>
                        <a:lnTo>
                          <a:pt x="26669" y="0"/>
                        </a:lnTo>
                        <a:lnTo>
                          <a:pt x="26669" y="79372"/>
                        </a:lnTo>
                        <a:lnTo>
                          <a:pt x="0" y="7937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4" name="任意形状 413"/>
                  <p:cNvSpPr/>
                  <p:nvPr/>
                </p:nvSpPr>
                <p:spPr>
                  <a:xfrm>
                    <a:off x="-554355" y="1722120"/>
                    <a:ext cx="188595" cy="128269"/>
                  </a:xfrm>
                  <a:custGeom>
                    <a:avLst/>
                    <a:gdLst>
                      <a:gd name="connsiteX0" fmla="*/ 130175 w 188595"/>
                      <a:gd name="connsiteY0" fmla="*/ 106045 h 128269"/>
                      <a:gd name="connsiteX1" fmla="*/ 169545 w 188595"/>
                      <a:gd name="connsiteY1" fmla="*/ 128270 h 128269"/>
                      <a:gd name="connsiteX2" fmla="*/ 188595 w 188595"/>
                      <a:gd name="connsiteY2" fmla="*/ 93980 h 128269"/>
                      <a:gd name="connsiteX3" fmla="*/ 149225 w 188595"/>
                      <a:gd name="connsiteY3" fmla="*/ 72390 h 128269"/>
                      <a:gd name="connsiteX4" fmla="*/ 79375 w 188595"/>
                      <a:gd name="connsiteY4" fmla="*/ 33655 h 128269"/>
                      <a:gd name="connsiteX5" fmla="*/ 19050 w 188595"/>
                      <a:gd name="connsiteY5" fmla="*/ 0 h 128269"/>
                      <a:gd name="connsiteX6" fmla="*/ 0 w 188595"/>
                      <a:gd name="connsiteY6" fmla="*/ 34290 h 128269"/>
                      <a:gd name="connsiteX7" fmla="*/ 60960 w 188595"/>
                      <a:gd name="connsiteY7" fmla="*/ 67945 h 128269"/>
                      <a:gd name="connsiteX8" fmla="*/ 130175 w 188595"/>
                      <a:gd name="connsiteY8" fmla="*/ 1060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595" h="128269">
                        <a:moveTo>
                          <a:pt x="130175" y="106045"/>
                        </a:moveTo>
                        <a:lnTo>
                          <a:pt x="169545" y="128270"/>
                        </a:lnTo>
                        <a:lnTo>
                          <a:pt x="188595" y="93980"/>
                        </a:lnTo>
                        <a:lnTo>
                          <a:pt x="149225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960" y="67945"/>
                        </a:lnTo>
                        <a:lnTo>
                          <a:pt x="130175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5" name="任意形状 414"/>
                  <p:cNvSpPr/>
                  <p:nvPr/>
                </p:nvSpPr>
                <p:spPr>
                  <a:xfrm>
                    <a:off x="-318134" y="1450339"/>
                    <a:ext cx="82550" cy="62230"/>
                  </a:xfrm>
                  <a:custGeom>
                    <a:avLst/>
                    <a:gdLst>
                      <a:gd name="connsiteX0" fmla="*/ 69215 w 82550"/>
                      <a:gd name="connsiteY0" fmla="*/ 62230 h 62230"/>
                      <a:gd name="connsiteX1" fmla="*/ 82550 w 82550"/>
                      <a:gd name="connsiteY1" fmla="*/ 38735 h 62230"/>
                      <a:gd name="connsiteX2" fmla="*/ 12700 w 82550"/>
                      <a:gd name="connsiteY2" fmla="*/ 0 h 62230"/>
                      <a:gd name="connsiteX3" fmla="*/ 0 w 82550"/>
                      <a:gd name="connsiteY3" fmla="*/ 23495 h 62230"/>
                      <a:gd name="connsiteX4" fmla="*/ 0 w 82550"/>
                      <a:gd name="connsiteY4" fmla="*/ 23495 h 62230"/>
                      <a:gd name="connsiteX5" fmla="*/ 69215 w 82550"/>
                      <a:gd name="connsiteY5" fmla="*/ 62230 h 6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550" h="62230">
                        <a:moveTo>
                          <a:pt x="69215" y="62230"/>
                        </a:moveTo>
                        <a:lnTo>
                          <a:pt x="82550" y="38735"/>
                        </a:lnTo>
                        <a:lnTo>
                          <a:pt x="12700" y="0"/>
                        </a:lnTo>
                        <a:lnTo>
                          <a:pt x="0" y="23495"/>
                        </a:lnTo>
                        <a:lnTo>
                          <a:pt x="0" y="23495"/>
                        </a:lnTo>
                        <a:lnTo>
                          <a:pt x="69215" y="6223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6" name="任意形状 415"/>
                  <p:cNvSpPr/>
                  <p:nvPr/>
                </p:nvSpPr>
                <p:spPr>
                  <a:xfrm>
                    <a:off x="-397509" y="1440814"/>
                    <a:ext cx="187959" cy="127635"/>
                  </a:xfrm>
                  <a:custGeom>
                    <a:avLst/>
                    <a:gdLst>
                      <a:gd name="connsiteX0" fmla="*/ 129540 w 187959"/>
                      <a:gd name="connsiteY0" fmla="*/ 106045 h 127635"/>
                      <a:gd name="connsiteX1" fmla="*/ 168910 w 187959"/>
                      <a:gd name="connsiteY1" fmla="*/ 127635 h 127635"/>
                      <a:gd name="connsiteX2" fmla="*/ 187960 w 187959"/>
                      <a:gd name="connsiteY2" fmla="*/ 93980 h 127635"/>
                      <a:gd name="connsiteX3" fmla="*/ 148590 w 187959"/>
                      <a:gd name="connsiteY3" fmla="*/ 71755 h 127635"/>
                      <a:gd name="connsiteX4" fmla="*/ 79375 w 187959"/>
                      <a:gd name="connsiteY4" fmla="*/ 33020 h 127635"/>
                      <a:gd name="connsiteX5" fmla="*/ 18415 w 187959"/>
                      <a:gd name="connsiteY5" fmla="*/ 0 h 127635"/>
                      <a:gd name="connsiteX6" fmla="*/ 0 w 187959"/>
                      <a:gd name="connsiteY6" fmla="*/ 33655 h 127635"/>
                      <a:gd name="connsiteX7" fmla="*/ 60325 w 187959"/>
                      <a:gd name="connsiteY7" fmla="*/ 67310 h 127635"/>
                      <a:gd name="connsiteX8" fmla="*/ 129540 w 187959"/>
                      <a:gd name="connsiteY8" fmla="*/ 106045 h 127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59" h="127635">
                        <a:moveTo>
                          <a:pt x="129540" y="106045"/>
                        </a:moveTo>
                        <a:lnTo>
                          <a:pt x="168910" y="127635"/>
                        </a:lnTo>
                        <a:lnTo>
                          <a:pt x="187960" y="93980"/>
                        </a:lnTo>
                        <a:lnTo>
                          <a:pt x="148590" y="71755"/>
                        </a:lnTo>
                        <a:lnTo>
                          <a:pt x="79375" y="33020"/>
                        </a:lnTo>
                        <a:lnTo>
                          <a:pt x="18415" y="0"/>
                        </a:lnTo>
                        <a:lnTo>
                          <a:pt x="0" y="33655"/>
                        </a:lnTo>
                        <a:lnTo>
                          <a:pt x="60325" y="67310"/>
                        </a:lnTo>
                        <a:lnTo>
                          <a:pt x="129540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7" name="任意形状 416"/>
                  <p:cNvSpPr/>
                  <p:nvPr/>
                </p:nvSpPr>
                <p:spPr>
                  <a:xfrm>
                    <a:off x="-365759" y="1383030"/>
                    <a:ext cx="187959" cy="128269"/>
                  </a:xfrm>
                  <a:custGeom>
                    <a:avLst/>
                    <a:gdLst>
                      <a:gd name="connsiteX0" fmla="*/ 169545 w 187959"/>
                      <a:gd name="connsiteY0" fmla="*/ 128270 h 128269"/>
                      <a:gd name="connsiteX1" fmla="*/ 187960 w 187959"/>
                      <a:gd name="connsiteY1" fmla="*/ 93980 h 128269"/>
                      <a:gd name="connsiteX2" fmla="*/ 148590 w 187959"/>
                      <a:gd name="connsiteY2" fmla="*/ 71755 h 128269"/>
                      <a:gd name="connsiteX3" fmla="*/ 148590 w 187959"/>
                      <a:gd name="connsiteY3" fmla="*/ 71755 h 128269"/>
                      <a:gd name="connsiteX4" fmla="*/ 79375 w 187959"/>
                      <a:gd name="connsiteY4" fmla="*/ 33655 h 128269"/>
                      <a:gd name="connsiteX5" fmla="*/ 19050 w 187959"/>
                      <a:gd name="connsiteY5" fmla="*/ 0 h 128269"/>
                      <a:gd name="connsiteX6" fmla="*/ 0 w 187959"/>
                      <a:gd name="connsiteY6" fmla="*/ 34290 h 128269"/>
                      <a:gd name="connsiteX7" fmla="*/ 60325 w 187959"/>
                      <a:gd name="connsiteY7" fmla="*/ 67310 h 128269"/>
                      <a:gd name="connsiteX8" fmla="*/ 130175 w 187959"/>
                      <a:gd name="connsiteY8" fmla="*/ 1060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59" h="128269">
                        <a:moveTo>
                          <a:pt x="169545" y="128270"/>
                        </a:moveTo>
                        <a:lnTo>
                          <a:pt x="187960" y="93980"/>
                        </a:lnTo>
                        <a:lnTo>
                          <a:pt x="148590" y="71755"/>
                        </a:lnTo>
                        <a:lnTo>
                          <a:pt x="148590" y="71755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310"/>
                        </a:lnTo>
                        <a:lnTo>
                          <a:pt x="130175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8" name="任意形状 417"/>
                  <p:cNvSpPr/>
                  <p:nvPr/>
                </p:nvSpPr>
                <p:spPr>
                  <a:xfrm>
                    <a:off x="-209550" y="1101725"/>
                    <a:ext cx="188595" cy="127635"/>
                  </a:xfrm>
                  <a:custGeom>
                    <a:avLst/>
                    <a:gdLst>
                      <a:gd name="connsiteX0" fmla="*/ 169545 w 188595"/>
                      <a:gd name="connsiteY0" fmla="*/ 127635 h 127635"/>
                      <a:gd name="connsiteX1" fmla="*/ 188595 w 188595"/>
                      <a:gd name="connsiteY1" fmla="*/ 93980 h 127635"/>
                      <a:gd name="connsiteX2" fmla="*/ 149225 w 188595"/>
                      <a:gd name="connsiteY2" fmla="*/ 71755 h 127635"/>
                      <a:gd name="connsiteX3" fmla="*/ 149225 w 188595"/>
                      <a:gd name="connsiteY3" fmla="*/ 71755 h 127635"/>
                      <a:gd name="connsiteX4" fmla="*/ 79375 w 188595"/>
                      <a:gd name="connsiteY4" fmla="*/ 33020 h 127635"/>
                      <a:gd name="connsiteX5" fmla="*/ 19050 w 188595"/>
                      <a:gd name="connsiteY5" fmla="*/ 0 h 127635"/>
                      <a:gd name="connsiteX6" fmla="*/ 0 w 188595"/>
                      <a:gd name="connsiteY6" fmla="*/ 33655 h 127635"/>
                      <a:gd name="connsiteX7" fmla="*/ 60325 w 188595"/>
                      <a:gd name="connsiteY7" fmla="*/ 67310 h 127635"/>
                      <a:gd name="connsiteX8" fmla="*/ 130175 w 188595"/>
                      <a:gd name="connsiteY8" fmla="*/ 106045 h 127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595" h="127635">
                        <a:moveTo>
                          <a:pt x="169545" y="127635"/>
                        </a:moveTo>
                        <a:lnTo>
                          <a:pt x="188595" y="93980"/>
                        </a:lnTo>
                        <a:lnTo>
                          <a:pt x="149225" y="71755"/>
                        </a:lnTo>
                        <a:lnTo>
                          <a:pt x="149225" y="71755"/>
                        </a:lnTo>
                        <a:lnTo>
                          <a:pt x="79375" y="33020"/>
                        </a:lnTo>
                        <a:lnTo>
                          <a:pt x="19050" y="0"/>
                        </a:lnTo>
                        <a:lnTo>
                          <a:pt x="0" y="33655"/>
                        </a:lnTo>
                        <a:lnTo>
                          <a:pt x="60325" y="67310"/>
                        </a:lnTo>
                        <a:lnTo>
                          <a:pt x="130175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9" name="任意形状 418"/>
                  <p:cNvSpPr/>
                  <p:nvPr/>
                </p:nvSpPr>
                <p:spPr>
                  <a:xfrm>
                    <a:off x="-161925" y="1169035"/>
                    <a:ext cx="82550" cy="62229"/>
                  </a:xfrm>
                  <a:custGeom>
                    <a:avLst/>
                    <a:gdLst>
                      <a:gd name="connsiteX0" fmla="*/ 69215 w 82550"/>
                      <a:gd name="connsiteY0" fmla="*/ 62230 h 62229"/>
                      <a:gd name="connsiteX1" fmla="*/ 82550 w 82550"/>
                      <a:gd name="connsiteY1" fmla="*/ 38735 h 62229"/>
                      <a:gd name="connsiteX2" fmla="*/ 12700 w 82550"/>
                      <a:gd name="connsiteY2" fmla="*/ 0 h 62229"/>
                      <a:gd name="connsiteX3" fmla="*/ 0 w 82550"/>
                      <a:gd name="connsiteY3" fmla="*/ 23495 h 62229"/>
                      <a:gd name="connsiteX4" fmla="*/ 0 w 82550"/>
                      <a:gd name="connsiteY4" fmla="*/ 23495 h 62229"/>
                      <a:gd name="connsiteX5" fmla="*/ 69215 w 82550"/>
                      <a:gd name="connsiteY5" fmla="*/ 62230 h 62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550" h="62229">
                        <a:moveTo>
                          <a:pt x="69215" y="62230"/>
                        </a:moveTo>
                        <a:lnTo>
                          <a:pt x="82550" y="38735"/>
                        </a:lnTo>
                        <a:lnTo>
                          <a:pt x="12700" y="0"/>
                        </a:lnTo>
                        <a:lnTo>
                          <a:pt x="0" y="23495"/>
                        </a:lnTo>
                        <a:lnTo>
                          <a:pt x="0" y="23495"/>
                        </a:lnTo>
                        <a:lnTo>
                          <a:pt x="69215" y="6223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" name="任意形状 419"/>
                  <p:cNvSpPr/>
                  <p:nvPr/>
                </p:nvSpPr>
                <p:spPr>
                  <a:xfrm>
                    <a:off x="-241300" y="1158875"/>
                    <a:ext cx="187960" cy="128269"/>
                  </a:xfrm>
                  <a:custGeom>
                    <a:avLst/>
                    <a:gdLst>
                      <a:gd name="connsiteX0" fmla="*/ 129540 w 187960"/>
                      <a:gd name="connsiteY0" fmla="*/ 106680 h 128269"/>
                      <a:gd name="connsiteX1" fmla="*/ 129540 w 187960"/>
                      <a:gd name="connsiteY1" fmla="*/ 106680 h 128269"/>
                      <a:gd name="connsiteX2" fmla="*/ 168910 w 187960"/>
                      <a:gd name="connsiteY2" fmla="*/ 128270 h 128269"/>
                      <a:gd name="connsiteX3" fmla="*/ 187960 w 187960"/>
                      <a:gd name="connsiteY3" fmla="*/ 93980 h 128269"/>
                      <a:gd name="connsiteX4" fmla="*/ 148590 w 187960"/>
                      <a:gd name="connsiteY4" fmla="*/ 72390 h 128269"/>
                      <a:gd name="connsiteX5" fmla="*/ 79375 w 187960"/>
                      <a:gd name="connsiteY5" fmla="*/ 33655 h 128269"/>
                      <a:gd name="connsiteX6" fmla="*/ 19050 w 187960"/>
                      <a:gd name="connsiteY6" fmla="*/ 0 h 128269"/>
                      <a:gd name="connsiteX7" fmla="*/ 0 w 187960"/>
                      <a:gd name="connsiteY7" fmla="*/ 34290 h 128269"/>
                      <a:gd name="connsiteX8" fmla="*/ 60325 w 187960"/>
                      <a:gd name="connsiteY8" fmla="*/ 67945 h 128269"/>
                      <a:gd name="connsiteX9" fmla="*/ 60325 w 187960"/>
                      <a:gd name="connsiteY9" fmla="*/ 679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7960" h="128269">
                        <a:moveTo>
                          <a:pt x="129540" y="106680"/>
                        </a:moveTo>
                        <a:lnTo>
                          <a:pt x="129540" y="106680"/>
                        </a:lnTo>
                        <a:lnTo>
                          <a:pt x="168910" y="128270"/>
                        </a:lnTo>
                        <a:lnTo>
                          <a:pt x="187960" y="93980"/>
                        </a:lnTo>
                        <a:lnTo>
                          <a:pt x="148590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60325" y="679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1" name="任意形状 420"/>
                  <p:cNvSpPr/>
                  <p:nvPr/>
                </p:nvSpPr>
                <p:spPr>
                  <a:xfrm>
                    <a:off x="-85089" y="877569"/>
                    <a:ext cx="188594" cy="128269"/>
                  </a:xfrm>
                  <a:custGeom>
                    <a:avLst/>
                    <a:gdLst>
                      <a:gd name="connsiteX0" fmla="*/ 130175 w 188594"/>
                      <a:gd name="connsiteY0" fmla="*/ 106045 h 128269"/>
                      <a:gd name="connsiteX1" fmla="*/ 169545 w 188594"/>
                      <a:gd name="connsiteY1" fmla="*/ 128270 h 128269"/>
                      <a:gd name="connsiteX2" fmla="*/ 188595 w 188594"/>
                      <a:gd name="connsiteY2" fmla="*/ 93980 h 128269"/>
                      <a:gd name="connsiteX3" fmla="*/ 149225 w 188594"/>
                      <a:gd name="connsiteY3" fmla="*/ 71755 h 128269"/>
                      <a:gd name="connsiteX4" fmla="*/ 79375 w 188594"/>
                      <a:gd name="connsiteY4" fmla="*/ 33655 h 128269"/>
                      <a:gd name="connsiteX5" fmla="*/ 19050 w 188594"/>
                      <a:gd name="connsiteY5" fmla="*/ 0 h 128269"/>
                      <a:gd name="connsiteX6" fmla="*/ 0 w 188594"/>
                      <a:gd name="connsiteY6" fmla="*/ 34290 h 128269"/>
                      <a:gd name="connsiteX7" fmla="*/ 60325 w 188594"/>
                      <a:gd name="connsiteY7" fmla="*/ 67310 h 128269"/>
                      <a:gd name="connsiteX8" fmla="*/ 130175 w 188594"/>
                      <a:gd name="connsiteY8" fmla="*/ 1060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594" h="128269">
                        <a:moveTo>
                          <a:pt x="130175" y="106045"/>
                        </a:moveTo>
                        <a:lnTo>
                          <a:pt x="169545" y="128270"/>
                        </a:lnTo>
                        <a:lnTo>
                          <a:pt x="188595" y="93980"/>
                        </a:lnTo>
                        <a:lnTo>
                          <a:pt x="149225" y="71755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310"/>
                        </a:lnTo>
                        <a:lnTo>
                          <a:pt x="130175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2" name="任意形状 421"/>
                  <p:cNvSpPr/>
                  <p:nvPr/>
                </p:nvSpPr>
                <p:spPr>
                  <a:xfrm rot="-3657225">
                    <a:off x="22130" y="878941"/>
                    <a:ext cx="26669" cy="79372"/>
                  </a:xfrm>
                  <a:custGeom>
                    <a:avLst/>
                    <a:gdLst>
                      <a:gd name="connsiteX0" fmla="*/ 0 w 26669"/>
                      <a:gd name="connsiteY0" fmla="*/ 0 h 79372"/>
                      <a:gd name="connsiteX1" fmla="*/ 26669 w 26669"/>
                      <a:gd name="connsiteY1" fmla="*/ 0 h 79372"/>
                      <a:gd name="connsiteX2" fmla="*/ 26669 w 26669"/>
                      <a:gd name="connsiteY2" fmla="*/ 79372 h 79372"/>
                      <a:gd name="connsiteX3" fmla="*/ 0 w 26669"/>
                      <a:gd name="connsiteY3" fmla="*/ 79372 h 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9" h="79372">
                        <a:moveTo>
                          <a:pt x="0" y="0"/>
                        </a:moveTo>
                        <a:lnTo>
                          <a:pt x="26669" y="0"/>
                        </a:lnTo>
                        <a:lnTo>
                          <a:pt x="26669" y="79372"/>
                        </a:lnTo>
                        <a:lnTo>
                          <a:pt x="0" y="7937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3" name="任意形状 422"/>
                  <p:cNvSpPr/>
                  <p:nvPr/>
                </p:nvSpPr>
                <p:spPr>
                  <a:xfrm>
                    <a:off x="-53339" y="819785"/>
                    <a:ext cx="188594" cy="128269"/>
                  </a:xfrm>
                  <a:custGeom>
                    <a:avLst/>
                    <a:gdLst>
                      <a:gd name="connsiteX0" fmla="*/ 169545 w 188594"/>
                      <a:gd name="connsiteY0" fmla="*/ 128270 h 128269"/>
                      <a:gd name="connsiteX1" fmla="*/ 188595 w 188594"/>
                      <a:gd name="connsiteY1" fmla="*/ 93980 h 128269"/>
                      <a:gd name="connsiteX2" fmla="*/ 149225 w 188594"/>
                      <a:gd name="connsiteY2" fmla="*/ 72390 h 128269"/>
                      <a:gd name="connsiteX3" fmla="*/ 149225 w 188594"/>
                      <a:gd name="connsiteY3" fmla="*/ 72390 h 128269"/>
                      <a:gd name="connsiteX4" fmla="*/ 80010 w 188594"/>
                      <a:gd name="connsiteY4" fmla="*/ 33655 h 128269"/>
                      <a:gd name="connsiteX5" fmla="*/ 80010 w 188594"/>
                      <a:gd name="connsiteY5" fmla="*/ 33655 h 128269"/>
                      <a:gd name="connsiteX6" fmla="*/ 19050 w 188594"/>
                      <a:gd name="connsiteY6" fmla="*/ 0 h 128269"/>
                      <a:gd name="connsiteX7" fmla="*/ 0 w 188594"/>
                      <a:gd name="connsiteY7" fmla="*/ 34290 h 128269"/>
                      <a:gd name="connsiteX8" fmla="*/ 60960 w 188594"/>
                      <a:gd name="connsiteY8" fmla="*/ 67945 h 128269"/>
                      <a:gd name="connsiteX9" fmla="*/ 130175 w 188594"/>
                      <a:gd name="connsiteY9" fmla="*/ 106680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8594" h="128269">
                        <a:moveTo>
                          <a:pt x="169545" y="128270"/>
                        </a:moveTo>
                        <a:lnTo>
                          <a:pt x="188595" y="93980"/>
                        </a:lnTo>
                        <a:lnTo>
                          <a:pt x="149225" y="72390"/>
                        </a:lnTo>
                        <a:lnTo>
                          <a:pt x="149225" y="72390"/>
                        </a:lnTo>
                        <a:lnTo>
                          <a:pt x="80010" y="33655"/>
                        </a:lnTo>
                        <a:lnTo>
                          <a:pt x="80010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960" y="67945"/>
                        </a:lnTo>
                        <a:lnTo>
                          <a:pt x="130175" y="10668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4" name="任意形状 423"/>
                  <p:cNvSpPr/>
                  <p:nvPr/>
                </p:nvSpPr>
                <p:spPr>
                  <a:xfrm rot="-3657225">
                    <a:off x="178631" y="597635"/>
                    <a:ext cx="26669" cy="79372"/>
                  </a:xfrm>
                  <a:custGeom>
                    <a:avLst/>
                    <a:gdLst>
                      <a:gd name="connsiteX0" fmla="*/ 0 w 26669"/>
                      <a:gd name="connsiteY0" fmla="*/ 0 h 79372"/>
                      <a:gd name="connsiteX1" fmla="*/ 26669 w 26669"/>
                      <a:gd name="connsiteY1" fmla="*/ 0 h 79372"/>
                      <a:gd name="connsiteX2" fmla="*/ 26669 w 26669"/>
                      <a:gd name="connsiteY2" fmla="*/ 79372 h 79372"/>
                      <a:gd name="connsiteX3" fmla="*/ 0 w 26669"/>
                      <a:gd name="connsiteY3" fmla="*/ 79372 h 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9" h="79372">
                        <a:moveTo>
                          <a:pt x="0" y="0"/>
                        </a:moveTo>
                        <a:lnTo>
                          <a:pt x="26669" y="0"/>
                        </a:lnTo>
                        <a:lnTo>
                          <a:pt x="26669" y="79372"/>
                        </a:lnTo>
                        <a:lnTo>
                          <a:pt x="0" y="7937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5" name="任意形状 424"/>
                  <p:cNvSpPr/>
                  <p:nvPr/>
                </p:nvSpPr>
                <p:spPr>
                  <a:xfrm>
                    <a:off x="71119" y="595630"/>
                    <a:ext cx="188595" cy="128269"/>
                  </a:xfrm>
                  <a:custGeom>
                    <a:avLst/>
                    <a:gdLst>
                      <a:gd name="connsiteX0" fmla="*/ 19050 w 188595"/>
                      <a:gd name="connsiteY0" fmla="*/ 0 h 128269"/>
                      <a:gd name="connsiteX1" fmla="*/ 0 w 188595"/>
                      <a:gd name="connsiteY1" fmla="*/ 34290 h 128269"/>
                      <a:gd name="connsiteX2" fmla="*/ 60960 w 188595"/>
                      <a:gd name="connsiteY2" fmla="*/ 67945 h 128269"/>
                      <a:gd name="connsiteX3" fmla="*/ 130175 w 188595"/>
                      <a:gd name="connsiteY3" fmla="*/ 106680 h 128269"/>
                      <a:gd name="connsiteX4" fmla="*/ 169545 w 188595"/>
                      <a:gd name="connsiteY4" fmla="*/ 128270 h 128269"/>
                      <a:gd name="connsiteX5" fmla="*/ 188595 w 188595"/>
                      <a:gd name="connsiteY5" fmla="*/ 94615 h 128269"/>
                      <a:gd name="connsiteX6" fmla="*/ 149225 w 188595"/>
                      <a:gd name="connsiteY6" fmla="*/ 72390 h 128269"/>
                      <a:gd name="connsiteX7" fmla="*/ 79375 w 188595"/>
                      <a:gd name="connsiteY7" fmla="*/ 3365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95" h="128269">
                        <a:moveTo>
                          <a:pt x="19050" y="0"/>
                        </a:moveTo>
                        <a:lnTo>
                          <a:pt x="0" y="34290"/>
                        </a:lnTo>
                        <a:lnTo>
                          <a:pt x="60960" y="67945"/>
                        </a:lnTo>
                        <a:lnTo>
                          <a:pt x="130175" y="106680"/>
                        </a:lnTo>
                        <a:lnTo>
                          <a:pt x="169545" y="128270"/>
                        </a:lnTo>
                        <a:lnTo>
                          <a:pt x="188595" y="94615"/>
                        </a:lnTo>
                        <a:lnTo>
                          <a:pt x="149225" y="72390"/>
                        </a:lnTo>
                        <a:lnTo>
                          <a:pt x="79375" y="3365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6" name="任意形状 425"/>
                  <p:cNvSpPr/>
                  <p:nvPr/>
                </p:nvSpPr>
                <p:spPr>
                  <a:xfrm>
                    <a:off x="103504" y="538480"/>
                    <a:ext cx="187960" cy="128269"/>
                  </a:xfrm>
                  <a:custGeom>
                    <a:avLst/>
                    <a:gdLst>
                      <a:gd name="connsiteX0" fmla="*/ 79375 w 187960"/>
                      <a:gd name="connsiteY0" fmla="*/ 33655 h 128269"/>
                      <a:gd name="connsiteX1" fmla="*/ 19050 w 187960"/>
                      <a:gd name="connsiteY1" fmla="*/ 0 h 128269"/>
                      <a:gd name="connsiteX2" fmla="*/ 0 w 187960"/>
                      <a:gd name="connsiteY2" fmla="*/ 34290 h 128269"/>
                      <a:gd name="connsiteX3" fmla="*/ 60325 w 187960"/>
                      <a:gd name="connsiteY3" fmla="*/ 67945 h 128269"/>
                      <a:gd name="connsiteX4" fmla="*/ 129540 w 187960"/>
                      <a:gd name="connsiteY4" fmla="*/ 106045 h 128269"/>
                      <a:gd name="connsiteX5" fmla="*/ 168910 w 187960"/>
                      <a:gd name="connsiteY5" fmla="*/ 128270 h 128269"/>
                      <a:gd name="connsiteX6" fmla="*/ 187960 w 187960"/>
                      <a:gd name="connsiteY6" fmla="*/ 93980 h 128269"/>
                      <a:gd name="connsiteX7" fmla="*/ 148590 w 187960"/>
                      <a:gd name="connsiteY7" fmla="*/ 71755 h 128269"/>
                      <a:gd name="connsiteX8" fmla="*/ 148590 w 187960"/>
                      <a:gd name="connsiteY8" fmla="*/ 7175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60" h="128269">
                        <a:moveTo>
                          <a:pt x="79375" y="33655"/>
                        </a:move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29540" y="106045"/>
                        </a:lnTo>
                        <a:lnTo>
                          <a:pt x="168910" y="128270"/>
                        </a:lnTo>
                        <a:lnTo>
                          <a:pt x="187960" y="93980"/>
                        </a:lnTo>
                        <a:lnTo>
                          <a:pt x="148590" y="71755"/>
                        </a:lnTo>
                        <a:lnTo>
                          <a:pt x="148590" y="7175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7" name="任意形状 426"/>
                  <p:cNvSpPr/>
                  <p:nvPr/>
                </p:nvSpPr>
                <p:spPr>
                  <a:xfrm rot="-3657392">
                    <a:off x="334611" y="316051"/>
                    <a:ext cx="26671" cy="79379"/>
                  </a:xfrm>
                  <a:custGeom>
                    <a:avLst/>
                    <a:gdLst>
                      <a:gd name="connsiteX0" fmla="*/ 0 w 26671"/>
                      <a:gd name="connsiteY0" fmla="*/ 0 h 79379"/>
                      <a:gd name="connsiteX1" fmla="*/ 26671 w 26671"/>
                      <a:gd name="connsiteY1" fmla="*/ 0 h 79379"/>
                      <a:gd name="connsiteX2" fmla="*/ 26671 w 26671"/>
                      <a:gd name="connsiteY2" fmla="*/ 79379 h 79379"/>
                      <a:gd name="connsiteX3" fmla="*/ 0 w 26671"/>
                      <a:gd name="connsiteY3" fmla="*/ 79379 h 79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71" h="79379">
                        <a:moveTo>
                          <a:pt x="0" y="0"/>
                        </a:moveTo>
                        <a:lnTo>
                          <a:pt x="26671" y="0"/>
                        </a:lnTo>
                        <a:lnTo>
                          <a:pt x="26671" y="79379"/>
                        </a:lnTo>
                        <a:lnTo>
                          <a:pt x="0" y="79379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8" name="任意形状 427"/>
                  <p:cNvSpPr/>
                  <p:nvPr/>
                </p:nvSpPr>
                <p:spPr>
                  <a:xfrm>
                    <a:off x="227965" y="314325"/>
                    <a:ext cx="187959" cy="128269"/>
                  </a:xfrm>
                  <a:custGeom>
                    <a:avLst/>
                    <a:gdLst>
                      <a:gd name="connsiteX0" fmla="*/ 18415 w 187959"/>
                      <a:gd name="connsiteY0" fmla="*/ 0 h 128269"/>
                      <a:gd name="connsiteX1" fmla="*/ 0 w 187959"/>
                      <a:gd name="connsiteY1" fmla="*/ 34290 h 128269"/>
                      <a:gd name="connsiteX2" fmla="*/ 60325 w 187959"/>
                      <a:gd name="connsiteY2" fmla="*/ 67945 h 128269"/>
                      <a:gd name="connsiteX3" fmla="*/ 129540 w 187959"/>
                      <a:gd name="connsiteY3" fmla="*/ 106045 h 128269"/>
                      <a:gd name="connsiteX4" fmla="*/ 168910 w 187959"/>
                      <a:gd name="connsiteY4" fmla="*/ 128270 h 128269"/>
                      <a:gd name="connsiteX5" fmla="*/ 187960 w 187959"/>
                      <a:gd name="connsiteY5" fmla="*/ 93980 h 128269"/>
                      <a:gd name="connsiteX6" fmla="*/ 148590 w 187959"/>
                      <a:gd name="connsiteY6" fmla="*/ 72390 h 128269"/>
                      <a:gd name="connsiteX7" fmla="*/ 79375 w 187959"/>
                      <a:gd name="connsiteY7" fmla="*/ 3365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959" h="128269">
                        <a:moveTo>
                          <a:pt x="18415" y="0"/>
                        </a:move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29540" y="106045"/>
                        </a:lnTo>
                        <a:lnTo>
                          <a:pt x="168910" y="128270"/>
                        </a:lnTo>
                        <a:lnTo>
                          <a:pt x="187960" y="93980"/>
                        </a:lnTo>
                        <a:lnTo>
                          <a:pt x="148590" y="72390"/>
                        </a:lnTo>
                        <a:lnTo>
                          <a:pt x="79375" y="3365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9" name="任意形状 428"/>
                  <p:cNvSpPr/>
                  <p:nvPr/>
                </p:nvSpPr>
                <p:spPr>
                  <a:xfrm>
                    <a:off x="259715" y="256540"/>
                    <a:ext cx="187959" cy="128269"/>
                  </a:xfrm>
                  <a:custGeom>
                    <a:avLst/>
                    <a:gdLst>
                      <a:gd name="connsiteX0" fmla="*/ 168910 w 187959"/>
                      <a:gd name="connsiteY0" fmla="*/ 128270 h 128269"/>
                      <a:gd name="connsiteX1" fmla="*/ 187960 w 187959"/>
                      <a:gd name="connsiteY1" fmla="*/ 93980 h 128269"/>
                      <a:gd name="connsiteX2" fmla="*/ 148590 w 187959"/>
                      <a:gd name="connsiteY2" fmla="*/ 72390 h 128269"/>
                      <a:gd name="connsiteX3" fmla="*/ 79375 w 187959"/>
                      <a:gd name="connsiteY3" fmla="*/ 33655 h 128269"/>
                      <a:gd name="connsiteX4" fmla="*/ 19050 w 187959"/>
                      <a:gd name="connsiteY4" fmla="*/ 0 h 128269"/>
                      <a:gd name="connsiteX5" fmla="*/ 0 w 187959"/>
                      <a:gd name="connsiteY5" fmla="*/ 34290 h 128269"/>
                      <a:gd name="connsiteX6" fmla="*/ 60325 w 187959"/>
                      <a:gd name="connsiteY6" fmla="*/ 67945 h 128269"/>
                      <a:gd name="connsiteX7" fmla="*/ 129540 w 187959"/>
                      <a:gd name="connsiteY7" fmla="*/ 106680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959" h="128269">
                        <a:moveTo>
                          <a:pt x="168910" y="128270"/>
                        </a:moveTo>
                        <a:lnTo>
                          <a:pt x="187960" y="93980"/>
                        </a:lnTo>
                        <a:lnTo>
                          <a:pt x="148590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29540" y="10668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" name="任意形状 429"/>
                  <p:cNvSpPr/>
                  <p:nvPr/>
                </p:nvSpPr>
                <p:spPr>
                  <a:xfrm>
                    <a:off x="384175" y="33019"/>
                    <a:ext cx="187959" cy="128269"/>
                  </a:xfrm>
                  <a:custGeom>
                    <a:avLst/>
                    <a:gdLst>
                      <a:gd name="connsiteX0" fmla="*/ 129540 w 187959"/>
                      <a:gd name="connsiteY0" fmla="*/ 106045 h 128269"/>
                      <a:gd name="connsiteX1" fmla="*/ 168910 w 187959"/>
                      <a:gd name="connsiteY1" fmla="*/ 128270 h 128269"/>
                      <a:gd name="connsiteX2" fmla="*/ 187960 w 187959"/>
                      <a:gd name="connsiteY2" fmla="*/ 93980 h 128269"/>
                      <a:gd name="connsiteX3" fmla="*/ 148590 w 187959"/>
                      <a:gd name="connsiteY3" fmla="*/ 71755 h 128269"/>
                      <a:gd name="connsiteX4" fmla="*/ 79375 w 187959"/>
                      <a:gd name="connsiteY4" fmla="*/ 33655 h 128269"/>
                      <a:gd name="connsiteX5" fmla="*/ 19050 w 187959"/>
                      <a:gd name="connsiteY5" fmla="*/ 0 h 128269"/>
                      <a:gd name="connsiteX6" fmla="*/ 0 w 187959"/>
                      <a:gd name="connsiteY6" fmla="*/ 33655 h 128269"/>
                      <a:gd name="connsiteX7" fmla="*/ 60325 w 187959"/>
                      <a:gd name="connsiteY7" fmla="*/ 67310 h 128269"/>
                      <a:gd name="connsiteX8" fmla="*/ 129540 w 187959"/>
                      <a:gd name="connsiteY8" fmla="*/ 106045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59" h="128269">
                        <a:moveTo>
                          <a:pt x="129540" y="106045"/>
                        </a:moveTo>
                        <a:lnTo>
                          <a:pt x="168910" y="128270"/>
                        </a:lnTo>
                        <a:lnTo>
                          <a:pt x="187960" y="93980"/>
                        </a:lnTo>
                        <a:lnTo>
                          <a:pt x="148590" y="71755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3655"/>
                        </a:lnTo>
                        <a:lnTo>
                          <a:pt x="60325" y="67310"/>
                        </a:lnTo>
                        <a:lnTo>
                          <a:pt x="129540" y="1060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1" name="任意形状 430"/>
                  <p:cNvSpPr/>
                  <p:nvPr/>
                </p:nvSpPr>
                <p:spPr>
                  <a:xfrm>
                    <a:off x="415925" y="-24765"/>
                    <a:ext cx="188594" cy="128269"/>
                  </a:xfrm>
                  <a:custGeom>
                    <a:avLst/>
                    <a:gdLst>
                      <a:gd name="connsiteX0" fmla="*/ 169545 w 188594"/>
                      <a:gd name="connsiteY0" fmla="*/ 128270 h 128269"/>
                      <a:gd name="connsiteX1" fmla="*/ 188595 w 188594"/>
                      <a:gd name="connsiteY1" fmla="*/ 93980 h 128269"/>
                      <a:gd name="connsiteX2" fmla="*/ 149225 w 188594"/>
                      <a:gd name="connsiteY2" fmla="*/ 72390 h 128269"/>
                      <a:gd name="connsiteX3" fmla="*/ 149225 w 188594"/>
                      <a:gd name="connsiteY3" fmla="*/ 72390 h 128269"/>
                      <a:gd name="connsiteX4" fmla="*/ 79375 w 188594"/>
                      <a:gd name="connsiteY4" fmla="*/ 33655 h 128269"/>
                      <a:gd name="connsiteX5" fmla="*/ 19050 w 188594"/>
                      <a:gd name="connsiteY5" fmla="*/ 0 h 128269"/>
                      <a:gd name="connsiteX6" fmla="*/ 0 w 188594"/>
                      <a:gd name="connsiteY6" fmla="*/ 34290 h 128269"/>
                      <a:gd name="connsiteX7" fmla="*/ 60325 w 188594"/>
                      <a:gd name="connsiteY7" fmla="*/ 67945 h 128269"/>
                      <a:gd name="connsiteX8" fmla="*/ 130175 w 188594"/>
                      <a:gd name="connsiteY8" fmla="*/ 106680 h 128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594" h="128269">
                        <a:moveTo>
                          <a:pt x="169545" y="128270"/>
                        </a:moveTo>
                        <a:lnTo>
                          <a:pt x="188595" y="93980"/>
                        </a:lnTo>
                        <a:lnTo>
                          <a:pt x="149225" y="72390"/>
                        </a:lnTo>
                        <a:lnTo>
                          <a:pt x="149225" y="72390"/>
                        </a:lnTo>
                        <a:lnTo>
                          <a:pt x="79375" y="33655"/>
                        </a:lnTo>
                        <a:lnTo>
                          <a:pt x="19050" y="0"/>
                        </a:lnTo>
                        <a:lnTo>
                          <a:pt x="0" y="34290"/>
                        </a:lnTo>
                        <a:lnTo>
                          <a:pt x="60325" y="67945"/>
                        </a:lnTo>
                        <a:lnTo>
                          <a:pt x="130175" y="10668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2" name="任意形状 431"/>
                  <p:cNvSpPr/>
                  <p:nvPr/>
                </p:nvSpPr>
                <p:spPr>
                  <a:xfrm rot="-3657225">
                    <a:off x="491376" y="34216"/>
                    <a:ext cx="26669" cy="79372"/>
                  </a:xfrm>
                  <a:custGeom>
                    <a:avLst/>
                    <a:gdLst>
                      <a:gd name="connsiteX0" fmla="*/ 0 w 26669"/>
                      <a:gd name="connsiteY0" fmla="*/ 0 h 79372"/>
                      <a:gd name="connsiteX1" fmla="*/ 26669 w 26669"/>
                      <a:gd name="connsiteY1" fmla="*/ 0 h 79372"/>
                      <a:gd name="connsiteX2" fmla="*/ 26669 w 26669"/>
                      <a:gd name="connsiteY2" fmla="*/ 79372 h 79372"/>
                      <a:gd name="connsiteX3" fmla="*/ 0 w 26669"/>
                      <a:gd name="connsiteY3" fmla="*/ 79372 h 79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69" h="79372">
                        <a:moveTo>
                          <a:pt x="0" y="0"/>
                        </a:moveTo>
                        <a:lnTo>
                          <a:pt x="26669" y="0"/>
                        </a:lnTo>
                        <a:lnTo>
                          <a:pt x="26669" y="79372"/>
                        </a:lnTo>
                        <a:lnTo>
                          <a:pt x="0" y="79372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3" name="任意形状 432"/>
                  <p:cNvSpPr/>
                  <p:nvPr/>
                </p:nvSpPr>
                <p:spPr>
                  <a:xfrm>
                    <a:off x="1009014" y="-43180"/>
                    <a:ext cx="1290955" cy="2508250"/>
                  </a:xfrm>
                  <a:custGeom>
                    <a:avLst/>
                    <a:gdLst>
                      <a:gd name="connsiteX0" fmla="*/ 0 w 1290955"/>
                      <a:gd name="connsiteY0" fmla="*/ 47625 h 2508250"/>
                      <a:gd name="connsiteX1" fmla="*/ 1174115 w 1290955"/>
                      <a:gd name="connsiteY1" fmla="*/ 699770 h 2508250"/>
                      <a:gd name="connsiteX2" fmla="*/ 211455 w 1290955"/>
                      <a:gd name="connsiteY2" fmla="*/ 2432685 h 2508250"/>
                      <a:gd name="connsiteX3" fmla="*/ 288290 w 1290955"/>
                      <a:gd name="connsiteY3" fmla="*/ 2508250 h 2508250"/>
                      <a:gd name="connsiteX4" fmla="*/ 1290955 w 1290955"/>
                      <a:gd name="connsiteY4" fmla="*/ 702310 h 2508250"/>
                      <a:gd name="connsiteX5" fmla="*/ 27940 w 1290955"/>
                      <a:gd name="connsiteY5" fmla="*/ 0 h 2508250"/>
                      <a:gd name="connsiteX6" fmla="*/ 0 w 1290955"/>
                      <a:gd name="connsiteY6" fmla="*/ 47625 h 250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0955" h="2508250">
                        <a:moveTo>
                          <a:pt x="0" y="47625"/>
                        </a:moveTo>
                        <a:lnTo>
                          <a:pt x="1174115" y="699770"/>
                        </a:lnTo>
                        <a:lnTo>
                          <a:pt x="211455" y="2432685"/>
                        </a:lnTo>
                        <a:cubicBezTo>
                          <a:pt x="236220" y="2458085"/>
                          <a:pt x="261620" y="2483485"/>
                          <a:pt x="288290" y="2508250"/>
                        </a:cubicBezTo>
                        <a:lnTo>
                          <a:pt x="1290955" y="702310"/>
                        </a:lnTo>
                        <a:lnTo>
                          <a:pt x="27940" y="0"/>
                        </a:lnTo>
                        <a:cubicBezTo>
                          <a:pt x="19050" y="15240"/>
                          <a:pt x="9525" y="31115"/>
                          <a:pt x="0" y="4762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4" name="任意形状 433"/>
                  <p:cNvSpPr/>
                  <p:nvPr/>
                </p:nvSpPr>
                <p:spPr>
                  <a:xfrm>
                    <a:off x="681590" y="4444"/>
                    <a:ext cx="1500904" cy="2385059"/>
                  </a:xfrm>
                  <a:custGeom>
                    <a:avLst/>
                    <a:gdLst>
                      <a:gd name="connsiteX0" fmla="*/ 538879 w 1500904"/>
                      <a:gd name="connsiteY0" fmla="*/ 2385060 h 2385059"/>
                      <a:gd name="connsiteX1" fmla="*/ 1500905 w 1500904"/>
                      <a:gd name="connsiteY1" fmla="*/ 652145 h 2385059"/>
                      <a:gd name="connsiteX2" fmla="*/ 327424 w 1500904"/>
                      <a:gd name="connsiteY2" fmla="*/ 0 h 2385059"/>
                      <a:gd name="connsiteX3" fmla="*/ 538879 w 1500904"/>
                      <a:gd name="connsiteY3" fmla="*/ 2385060 h 2385059"/>
                      <a:gd name="connsiteX4" fmla="*/ 1455820 w 1500904"/>
                      <a:gd name="connsiteY4" fmla="*/ 666115 h 2385059"/>
                      <a:gd name="connsiteX5" fmla="*/ 926864 w 1500904"/>
                      <a:gd name="connsiteY5" fmla="*/ 1617980 h 2385059"/>
                      <a:gd name="connsiteX6" fmla="*/ 1131335 w 1500904"/>
                      <a:gd name="connsiteY6" fmla="*/ 485775 h 2385059"/>
                      <a:gd name="connsiteX7" fmla="*/ 1455820 w 1500904"/>
                      <a:gd name="connsiteY7" fmla="*/ 666115 h 2385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0904" h="2385059">
                        <a:moveTo>
                          <a:pt x="538879" y="2385060"/>
                        </a:moveTo>
                        <a:lnTo>
                          <a:pt x="1500905" y="652145"/>
                        </a:lnTo>
                        <a:lnTo>
                          <a:pt x="327424" y="0"/>
                        </a:lnTo>
                        <a:cubicBezTo>
                          <a:pt x="51199" y="483870"/>
                          <a:pt x="-333611" y="1490345"/>
                          <a:pt x="538879" y="2385060"/>
                        </a:cubicBezTo>
                        <a:close/>
                        <a:moveTo>
                          <a:pt x="1455820" y="666115"/>
                        </a:moveTo>
                        <a:lnTo>
                          <a:pt x="926864" y="1617980"/>
                        </a:lnTo>
                        <a:cubicBezTo>
                          <a:pt x="926864" y="1617980"/>
                          <a:pt x="1418989" y="701040"/>
                          <a:pt x="1131335" y="485775"/>
                        </a:cubicBezTo>
                        <a:lnTo>
                          <a:pt x="1455820" y="666115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5" name="任意形状 434"/>
                  <p:cNvSpPr/>
                  <p:nvPr/>
                </p:nvSpPr>
                <p:spPr>
                  <a:xfrm>
                    <a:off x="656590" y="-239395"/>
                    <a:ext cx="380365" cy="243840"/>
                  </a:xfrm>
                  <a:custGeom>
                    <a:avLst/>
                    <a:gdLst>
                      <a:gd name="connsiteX0" fmla="*/ 380365 w 380365"/>
                      <a:gd name="connsiteY0" fmla="*/ 196215 h 243840"/>
                      <a:gd name="connsiteX1" fmla="*/ 26670 w 380365"/>
                      <a:gd name="connsiteY1" fmla="*/ 0 h 243840"/>
                      <a:gd name="connsiteX2" fmla="*/ 0 w 380365"/>
                      <a:gd name="connsiteY2" fmla="*/ 48260 h 243840"/>
                      <a:gd name="connsiteX3" fmla="*/ 352425 w 380365"/>
                      <a:gd name="connsiteY3" fmla="*/ 243840 h 243840"/>
                      <a:gd name="connsiteX4" fmla="*/ 380365 w 380365"/>
                      <a:gd name="connsiteY4" fmla="*/ 196215 h 243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365" h="243840">
                        <a:moveTo>
                          <a:pt x="380365" y="196215"/>
                        </a:moveTo>
                        <a:lnTo>
                          <a:pt x="26670" y="0"/>
                        </a:lnTo>
                        <a:lnTo>
                          <a:pt x="0" y="48260"/>
                        </a:lnTo>
                        <a:lnTo>
                          <a:pt x="352425" y="243840"/>
                        </a:lnTo>
                        <a:cubicBezTo>
                          <a:pt x="361950" y="227330"/>
                          <a:pt x="371475" y="211455"/>
                          <a:pt x="380365" y="19621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6" name="任意形状 435"/>
                  <p:cNvSpPr/>
                  <p:nvPr/>
                </p:nvSpPr>
                <p:spPr>
                  <a:xfrm>
                    <a:off x="-603250" y="2032635"/>
                    <a:ext cx="1901189" cy="943610"/>
                  </a:xfrm>
                  <a:custGeom>
                    <a:avLst/>
                    <a:gdLst>
                      <a:gd name="connsiteX0" fmla="*/ 1551305 w 1901189"/>
                      <a:gd name="connsiteY0" fmla="*/ 847725 h 943610"/>
                      <a:gd name="connsiteX1" fmla="*/ 24765 w 1901189"/>
                      <a:gd name="connsiteY1" fmla="*/ 0 h 943610"/>
                      <a:gd name="connsiteX2" fmla="*/ 0 w 1901189"/>
                      <a:gd name="connsiteY2" fmla="*/ 45085 h 943610"/>
                      <a:gd name="connsiteX3" fmla="*/ 1617345 w 1901189"/>
                      <a:gd name="connsiteY3" fmla="*/ 943610 h 943610"/>
                      <a:gd name="connsiteX4" fmla="*/ 1901190 w 1901189"/>
                      <a:gd name="connsiteY4" fmla="*/ 433070 h 943610"/>
                      <a:gd name="connsiteX5" fmla="*/ 1824355 w 1901189"/>
                      <a:gd name="connsiteY5" fmla="*/ 357505 h 943610"/>
                      <a:gd name="connsiteX6" fmla="*/ 1551305 w 1901189"/>
                      <a:gd name="connsiteY6" fmla="*/ 847725 h 943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01189" h="943610">
                        <a:moveTo>
                          <a:pt x="1551305" y="847725"/>
                        </a:moveTo>
                        <a:lnTo>
                          <a:pt x="24765" y="0"/>
                        </a:lnTo>
                        <a:lnTo>
                          <a:pt x="0" y="45085"/>
                        </a:lnTo>
                        <a:lnTo>
                          <a:pt x="1617345" y="943610"/>
                        </a:lnTo>
                        <a:lnTo>
                          <a:pt x="1901190" y="433070"/>
                        </a:lnTo>
                        <a:cubicBezTo>
                          <a:pt x="1874520" y="407670"/>
                          <a:pt x="1848485" y="382905"/>
                          <a:pt x="1824355" y="357505"/>
                        </a:cubicBezTo>
                        <a:lnTo>
                          <a:pt x="1551305" y="84772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7" name="任意形状 436"/>
                  <p:cNvSpPr/>
                  <p:nvPr/>
                </p:nvSpPr>
                <p:spPr>
                  <a:xfrm>
                    <a:off x="-615950" y="-212725"/>
                    <a:ext cx="1836419" cy="3093085"/>
                  </a:xfrm>
                  <a:custGeom>
                    <a:avLst/>
                    <a:gdLst>
                      <a:gd name="connsiteX0" fmla="*/ 1836420 w 1836419"/>
                      <a:gd name="connsiteY0" fmla="*/ 2602230 h 3093085"/>
                      <a:gd name="connsiteX1" fmla="*/ 1624965 w 1836419"/>
                      <a:gd name="connsiteY1" fmla="*/ 217170 h 3093085"/>
                      <a:gd name="connsiteX2" fmla="*/ 1272540 w 1836419"/>
                      <a:gd name="connsiteY2" fmla="*/ 21590 h 3093085"/>
                      <a:gd name="connsiteX3" fmla="*/ 1234440 w 1836419"/>
                      <a:gd name="connsiteY3" fmla="*/ 0 h 3093085"/>
                      <a:gd name="connsiteX4" fmla="*/ 1111250 w 1836419"/>
                      <a:gd name="connsiteY4" fmla="*/ 221615 h 3093085"/>
                      <a:gd name="connsiteX5" fmla="*/ 1181100 w 1836419"/>
                      <a:gd name="connsiteY5" fmla="*/ 260350 h 3093085"/>
                      <a:gd name="connsiteX6" fmla="*/ 1181100 w 1836419"/>
                      <a:gd name="connsiteY6" fmla="*/ 260350 h 3093085"/>
                      <a:gd name="connsiteX7" fmla="*/ 1192530 w 1836419"/>
                      <a:gd name="connsiteY7" fmla="*/ 240030 h 3093085"/>
                      <a:gd name="connsiteX8" fmla="*/ 1282065 w 1836419"/>
                      <a:gd name="connsiteY8" fmla="*/ 289560 h 3093085"/>
                      <a:gd name="connsiteX9" fmla="*/ 1207770 w 1836419"/>
                      <a:gd name="connsiteY9" fmla="*/ 421640 h 3093085"/>
                      <a:gd name="connsiteX10" fmla="*/ 1118235 w 1836419"/>
                      <a:gd name="connsiteY10" fmla="*/ 372110 h 3093085"/>
                      <a:gd name="connsiteX11" fmla="*/ 1129665 w 1836419"/>
                      <a:gd name="connsiteY11" fmla="*/ 351790 h 3093085"/>
                      <a:gd name="connsiteX12" fmla="*/ 1129665 w 1836419"/>
                      <a:gd name="connsiteY12" fmla="*/ 351790 h 3093085"/>
                      <a:gd name="connsiteX13" fmla="*/ 1060450 w 1836419"/>
                      <a:gd name="connsiteY13" fmla="*/ 313055 h 3093085"/>
                      <a:gd name="connsiteX14" fmla="*/ 955040 w 1836419"/>
                      <a:gd name="connsiteY14" fmla="*/ 502920 h 3093085"/>
                      <a:gd name="connsiteX15" fmla="*/ 1024255 w 1836419"/>
                      <a:gd name="connsiteY15" fmla="*/ 541655 h 3093085"/>
                      <a:gd name="connsiteX16" fmla="*/ 1035050 w 1836419"/>
                      <a:gd name="connsiteY16" fmla="*/ 521970 h 3093085"/>
                      <a:gd name="connsiteX17" fmla="*/ 1124585 w 1836419"/>
                      <a:gd name="connsiteY17" fmla="*/ 571500 h 3093085"/>
                      <a:gd name="connsiteX18" fmla="*/ 1051560 w 1836419"/>
                      <a:gd name="connsiteY18" fmla="*/ 702945 h 3093085"/>
                      <a:gd name="connsiteX19" fmla="*/ 962025 w 1836419"/>
                      <a:gd name="connsiteY19" fmla="*/ 653415 h 3093085"/>
                      <a:gd name="connsiteX20" fmla="*/ 973455 w 1836419"/>
                      <a:gd name="connsiteY20" fmla="*/ 633095 h 3093085"/>
                      <a:gd name="connsiteX21" fmla="*/ 904240 w 1836419"/>
                      <a:gd name="connsiteY21" fmla="*/ 594360 h 3093085"/>
                      <a:gd name="connsiteX22" fmla="*/ 798830 w 1836419"/>
                      <a:gd name="connsiteY22" fmla="*/ 784860 h 3093085"/>
                      <a:gd name="connsiteX23" fmla="*/ 868045 w 1836419"/>
                      <a:gd name="connsiteY23" fmla="*/ 823595 h 3093085"/>
                      <a:gd name="connsiteX24" fmla="*/ 868045 w 1836419"/>
                      <a:gd name="connsiteY24" fmla="*/ 823595 h 3093085"/>
                      <a:gd name="connsiteX25" fmla="*/ 879475 w 1836419"/>
                      <a:gd name="connsiteY25" fmla="*/ 803275 h 3093085"/>
                      <a:gd name="connsiteX26" fmla="*/ 969010 w 1836419"/>
                      <a:gd name="connsiteY26" fmla="*/ 852805 h 3093085"/>
                      <a:gd name="connsiteX27" fmla="*/ 895350 w 1836419"/>
                      <a:gd name="connsiteY27" fmla="*/ 984250 h 3093085"/>
                      <a:gd name="connsiteX28" fmla="*/ 805815 w 1836419"/>
                      <a:gd name="connsiteY28" fmla="*/ 934720 h 3093085"/>
                      <a:gd name="connsiteX29" fmla="*/ 817245 w 1836419"/>
                      <a:gd name="connsiteY29" fmla="*/ 914400 h 3093085"/>
                      <a:gd name="connsiteX30" fmla="*/ 748030 w 1836419"/>
                      <a:gd name="connsiteY30" fmla="*/ 875665 h 3093085"/>
                      <a:gd name="connsiteX31" fmla="*/ 642620 w 1836419"/>
                      <a:gd name="connsiteY31" fmla="*/ 1066165 h 3093085"/>
                      <a:gd name="connsiteX32" fmla="*/ 711835 w 1836419"/>
                      <a:gd name="connsiteY32" fmla="*/ 1104900 h 3093085"/>
                      <a:gd name="connsiteX33" fmla="*/ 711835 w 1836419"/>
                      <a:gd name="connsiteY33" fmla="*/ 1104900 h 3093085"/>
                      <a:gd name="connsiteX34" fmla="*/ 722630 w 1836419"/>
                      <a:gd name="connsiteY34" fmla="*/ 1085215 h 3093085"/>
                      <a:gd name="connsiteX35" fmla="*/ 812165 w 1836419"/>
                      <a:gd name="connsiteY35" fmla="*/ 1134745 h 3093085"/>
                      <a:gd name="connsiteX36" fmla="*/ 739140 w 1836419"/>
                      <a:gd name="connsiteY36" fmla="*/ 1266190 h 3093085"/>
                      <a:gd name="connsiteX37" fmla="*/ 649605 w 1836419"/>
                      <a:gd name="connsiteY37" fmla="*/ 1216660 h 3093085"/>
                      <a:gd name="connsiteX38" fmla="*/ 660400 w 1836419"/>
                      <a:gd name="connsiteY38" fmla="*/ 1196975 h 3093085"/>
                      <a:gd name="connsiteX39" fmla="*/ 660400 w 1836419"/>
                      <a:gd name="connsiteY39" fmla="*/ 1196975 h 3093085"/>
                      <a:gd name="connsiteX40" fmla="*/ 591185 w 1836419"/>
                      <a:gd name="connsiteY40" fmla="*/ 1158240 h 3093085"/>
                      <a:gd name="connsiteX41" fmla="*/ 485775 w 1836419"/>
                      <a:gd name="connsiteY41" fmla="*/ 1348105 h 3093085"/>
                      <a:gd name="connsiteX42" fmla="*/ 554990 w 1836419"/>
                      <a:gd name="connsiteY42" fmla="*/ 1386840 h 3093085"/>
                      <a:gd name="connsiteX43" fmla="*/ 554990 w 1836419"/>
                      <a:gd name="connsiteY43" fmla="*/ 1386840 h 3093085"/>
                      <a:gd name="connsiteX44" fmla="*/ 565785 w 1836419"/>
                      <a:gd name="connsiteY44" fmla="*/ 1367155 h 3093085"/>
                      <a:gd name="connsiteX45" fmla="*/ 655320 w 1836419"/>
                      <a:gd name="connsiteY45" fmla="*/ 1416685 h 3093085"/>
                      <a:gd name="connsiteX46" fmla="*/ 582295 w 1836419"/>
                      <a:gd name="connsiteY46" fmla="*/ 1548130 h 3093085"/>
                      <a:gd name="connsiteX47" fmla="*/ 492760 w 1836419"/>
                      <a:gd name="connsiteY47" fmla="*/ 1498600 h 3093085"/>
                      <a:gd name="connsiteX48" fmla="*/ 504190 w 1836419"/>
                      <a:gd name="connsiteY48" fmla="*/ 1478280 h 3093085"/>
                      <a:gd name="connsiteX49" fmla="*/ 504190 w 1836419"/>
                      <a:gd name="connsiteY49" fmla="*/ 1478280 h 3093085"/>
                      <a:gd name="connsiteX50" fmla="*/ 434975 w 1836419"/>
                      <a:gd name="connsiteY50" fmla="*/ 1439545 h 3093085"/>
                      <a:gd name="connsiteX51" fmla="*/ 329565 w 1836419"/>
                      <a:gd name="connsiteY51" fmla="*/ 1629410 h 3093085"/>
                      <a:gd name="connsiteX52" fmla="*/ 398780 w 1836419"/>
                      <a:gd name="connsiteY52" fmla="*/ 1668145 h 3093085"/>
                      <a:gd name="connsiteX53" fmla="*/ 398780 w 1836419"/>
                      <a:gd name="connsiteY53" fmla="*/ 1668145 h 3093085"/>
                      <a:gd name="connsiteX54" fmla="*/ 409575 w 1836419"/>
                      <a:gd name="connsiteY54" fmla="*/ 1648460 h 3093085"/>
                      <a:gd name="connsiteX55" fmla="*/ 499110 w 1836419"/>
                      <a:gd name="connsiteY55" fmla="*/ 1697990 h 3093085"/>
                      <a:gd name="connsiteX56" fmla="*/ 426085 w 1836419"/>
                      <a:gd name="connsiteY56" fmla="*/ 1829435 h 3093085"/>
                      <a:gd name="connsiteX57" fmla="*/ 336550 w 1836419"/>
                      <a:gd name="connsiteY57" fmla="*/ 1779905 h 3093085"/>
                      <a:gd name="connsiteX58" fmla="*/ 347980 w 1836419"/>
                      <a:gd name="connsiteY58" fmla="*/ 1759585 h 3093085"/>
                      <a:gd name="connsiteX59" fmla="*/ 347980 w 1836419"/>
                      <a:gd name="connsiteY59" fmla="*/ 1759585 h 3093085"/>
                      <a:gd name="connsiteX60" fmla="*/ 278765 w 1836419"/>
                      <a:gd name="connsiteY60" fmla="*/ 1720850 h 3093085"/>
                      <a:gd name="connsiteX61" fmla="*/ 173355 w 1836419"/>
                      <a:gd name="connsiteY61" fmla="*/ 1910715 h 3093085"/>
                      <a:gd name="connsiteX62" fmla="*/ 242570 w 1836419"/>
                      <a:gd name="connsiteY62" fmla="*/ 1949450 h 3093085"/>
                      <a:gd name="connsiteX63" fmla="*/ 254000 w 1836419"/>
                      <a:gd name="connsiteY63" fmla="*/ 1929130 h 3093085"/>
                      <a:gd name="connsiteX64" fmla="*/ 343535 w 1836419"/>
                      <a:gd name="connsiteY64" fmla="*/ 1978660 h 3093085"/>
                      <a:gd name="connsiteX65" fmla="*/ 270510 w 1836419"/>
                      <a:gd name="connsiteY65" fmla="*/ 2110740 h 3093085"/>
                      <a:gd name="connsiteX66" fmla="*/ 180975 w 1836419"/>
                      <a:gd name="connsiteY66" fmla="*/ 2061210 h 3093085"/>
                      <a:gd name="connsiteX67" fmla="*/ 192405 w 1836419"/>
                      <a:gd name="connsiteY67" fmla="*/ 2040890 h 3093085"/>
                      <a:gd name="connsiteX68" fmla="*/ 192405 w 1836419"/>
                      <a:gd name="connsiteY68" fmla="*/ 2040890 h 3093085"/>
                      <a:gd name="connsiteX69" fmla="*/ 123190 w 1836419"/>
                      <a:gd name="connsiteY69" fmla="*/ 2002155 h 3093085"/>
                      <a:gd name="connsiteX70" fmla="*/ 0 w 1836419"/>
                      <a:gd name="connsiteY70" fmla="*/ 2223770 h 3093085"/>
                      <a:gd name="connsiteX71" fmla="*/ 38100 w 1836419"/>
                      <a:gd name="connsiteY71" fmla="*/ 2245360 h 3093085"/>
                      <a:gd name="connsiteX72" fmla="*/ 1564640 w 1836419"/>
                      <a:gd name="connsiteY72" fmla="*/ 3093085 h 3093085"/>
                      <a:gd name="connsiteX73" fmla="*/ 1836420 w 1836419"/>
                      <a:gd name="connsiteY73" fmla="*/ 2602230 h 309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1836419" h="3093085">
                        <a:moveTo>
                          <a:pt x="1836420" y="2602230"/>
                        </a:moveTo>
                        <a:cubicBezTo>
                          <a:pt x="963930" y="1707515"/>
                          <a:pt x="1348740" y="701040"/>
                          <a:pt x="1624965" y="217170"/>
                        </a:cubicBezTo>
                        <a:lnTo>
                          <a:pt x="1272540" y="21590"/>
                        </a:lnTo>
                        <a:lnTo>
                          <a:pt x="1234440" y="0"/>
                        </a:lnTo>
                        <a:lnTo>
                          <a:pt x="1111250" y="221615"/>
                        </a:lnTo>
                        <a:lnTo>
                          <a:pt x="1181100" y="260350"/>
                        </a:lnTo>
                        <a:lnTo>
                          <a:pt x="1181100" y="260350"/>
                        </a:lnTo>
                        <a:lnTo>
                          <a:pt x="1192530" y="240030"/>
                        </a:lnTo>
                        <a:lnTo>
                          <a:pt x="1282065" y="289560"/>
                        </a:lnTo>
                        <a:lnTo>
                          <a:pt x="1207770" y="421640"/>
                        </a:lnTo>
                        <a:lnTo>
                          <a:pt x="1118235" y="372110"/>
                        </a:lnTo>
                        <a:lnTo>
                          <a:pt x="1129665" y="351790"/>
                        </a:lnTo>
                        <a:lnTo>
                          <a:pt x="1129665" y="351790"/>
                        </a:lnTo>
                        <a:lnTo>
                          <a:pt x="1060450" y="313055"/>
                        </a:lnTo>
                        <a:lnTo>
                          <a:pt x="955040" y="502920"/>
                        </a:lnTo>
                        <a:lnTo>
                          <a:pt x="1024255" y="541655"/>
                        </a:lnTo>
                        <a:lnTo>
                          <a:pt x="1035050" y="521970"/>
                        </a:lnTo>
                        <a:lnTo>
                          <a:pt x="1124585" y="571500"/>
                        </a:lnTo>
                        <a:lnTo>
                          <a:pt x="1051560" y="702945"/>
                        </a:lnTo>
                        <a:lnTo>
                          <a:pt x="962025" y="653415"/>
                        </a:lnTo>
                        <a:lnTo>
                          <a:pt x="973455" y="633095"/>
                        </a:lnTo>
                        <a:lnTo>
                          <a:pt x="904240" y="594360"/>
                        </a:lnTo>
                        <a:lnTo>
                          <a:pt x="798830" y="784860"/>
                        </a:lnTo>
                        <a:lnTo>
                          <a:pt x="868045" y="823595"/>
                        </a:lnTo>
                        <a:lnTo>
                          <a:pt x="868045" y="823595"/>
                        </a:lnTo>
                        <a:lnTo>
                          <a:pt x="879475" y="803275"/>
                        </a:lnTo>
                        <a:lnTo>
                          <a:pt x="969010" y="852805"/>
                        </a:lnTo>
                        <a:lnTo>
                          <a:pt x="895350" y="984250"/>
                        </a:lnTo>
                        <a:lnTo>
                          <a:pt x="805815" y="934720"/>
                        </a:lnTo>
                        <a:lnTo>
                          <a:pt x="817245" y="914400"/>
                        </a:lnTo>
                        <a:lnTo>
                          <a:pt x="748030" y="875665"/>
                        </a:lnTo>
                        <a:lnTo>
                          <a:pt x="642620" y="1066165"/>
                        </a:lnTo>
                        <a:lnTo>
                          <a:pt x="711835" y="1104900"/>
                        </a:lnTo>
                        <a:lnTo>
                          <a:pt x="711835" y="1104900"/>
                        </a:lnTo>
                        <a:lnTo>
                          <a:pt x="722630" y="1085215"/>
                        </a:lnTo>
                        <a:lnTo>
                          <a:pt x="812165" y="1134745"/>
                        </a:lnTo>
                        <a:lnTo>
                          <a:pt x="739140" y="1266190"/>
                        </a:lnTo>
                        <a:lnTo>
                          <a:pt x="649605" y="1216660"/>
                        </a:lnTo>
                        <a:lnTo>
                          <a:pt x="660400" y="1196975"/>
                        </a:lnTo>
                        <a:lnTo>
                          <a:pt x="660400" y="1196975"/>
                        </a:lnTo>
                        <a:lnTo>
                          <a:pt x="591185" y="1158240"/>
                        </a:lnTo>
                        <a:lnTo>
                          <a:pt x="485775" y="1348105"/>
                        </a:lnTo>
                        <a:lnTo>
                          <a:pt x="554990" y="1386840"/>
                        </a:lnTo>
                        <a:lnTo>
                          <a:pt x="554990" y="1386840"/>
                        </a:lnTo>
                        <a:lnTo>
                          <a:pt x="565785" y="1367155"/>
                        </a:lnTo>
                        <a:lnTo>
                          <a:pt x="655320" y="1416685"/>
                        </a:lnTo>
                        <a:lnTo>
                          <a:pt x="582295" y="1548130"/>
                        </a:lnTo>
                        <a:lnTo>
                          <a:pt x="492760" y="1498600"/>
                        </a:lnTo>
                        <a:lnTo>
                          <a:pt x="504190" y="1478280"/>
                        </a:lnTo>
                        <a:lnTo>
                          <a:pt x="504190" y="1478280"/>
                        </a:lnTo>
                        <a:lnTo>
                          <a:pt x="434975" y="1439545"/>
                        </a:lnTo>
                        <a:lnTo>
                          <a:pt x="329565" y="1629410"/>
                        </a:lnTo>
                        <a:lnTo>
                          <a:pt x="398780" y="1668145"/>
                        </a:lnTo>
                        <a:lnTo>
                          <a:pt x="398780" y="1668145"/>
                        </a:lnTo>
                        <a:lnTo>
                          <a:pt x="409575" y="1648460"/>
                        </a:lnTo>
                        <a:lnTo>
                          <a:pt x="499110" y="1697990"/>
                        </a:lnTo>
                        <a:lnTo>
                          <a:pt x="426085" y="1829435"/>
                        </a:lnTo>
                        <a:lnTo>
                          <a:pt x="336550" y="1779905"/>
                        </a:lnTo>
                        <a:lnTo>
                          <a:pt x="347980" y="1759585"/>
                        </a:lnTo>
                        <a:lnTo>
                          <a:pt x="347980" y="1759585"/>
                        </a:lnTo>
                        <a:lnTo>
                          <a:pt x="278765" y="1720850"/>
                        </a:lnTo>
                        <a:lnTo>
                          <a:pt x="173355" y="1910715"/>
                        </a:lnTo>
                        <a:lnTo>
                          <a:pt x="242570" y="1949450"/>
                        </a:lnTo>
                        <a:lnTo>
                          <a:pt x="254000" y="1929130"/>
                        </a:lnTo>
                        <a:lnTo>
                          <a:pt x="343535" y="1978660"/>
                        </a:lnTo>
                        <a:lnTo>
                          <a:pt x="270510" y="2110740"/>
                        </a:lnTo>
                        <a:lnTo>
                          <a:pt x="180975" y="2061210"/>
                        </a:lnTo>
                        <a:lnTo>
                          <a:pt x="192405" y="2040890"/>
                        </a:lnTo>
                        <a:lnTo>
                          <a:pt x="192405" y="2040890"/>
                        </a:lnTo>
                        <a:lnTo>
                          <a:pt x="123190" y="2002155"/>
                        </a:lnTo>
                        <a:lnTo>
                          <a:pt x="0" y="2223770"/>
                        </a:lnTo>
                        <a:lnTo>
                          <a:pt x="38100" y="2245360"/>
                        </a:lnTo>
                        <a:lnTo>
                          <a:pt x="1564640" y="3093085"/>
                        </a:lnTo>
                        <a:lnTo>
                          <a:pt x="1836420" y="260223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8" name="任意形状 437"/>
                  <p:cNvSpPr/>
                  <p:nvPr/>
                </p:nvSpPr>
                <p:spPr>
                  <a:xfrm>
                    <a:off x="1609089" y="490855"/>
                    <a:ext cx="528955" cy="1131569"/>
                  </a:xfrm>
                  <a:custGeom>
                    <a:avLst/>
                    <a:gdLst>
                      <a:gd name="connsiteX0" fmla="*/ 0 w 528955"/>
                      <a:gd name="connsiteY0" fmla="*/ 1131570 h 1131569"/>
                      <a:gd name="connsiteX1" fmla="*/ 528955 w 528955"/>
                      <a:gd name="connsiteY1" fmla="*/ 179705 h 1131569"/>
                      <a:gd name="connsiteX2" fmla="*/ 205105 w 528955"/>
                      <a:gd name="connsiteY2" fmla="*/ 0 h 1131569"/>
                      <a:gd name="connsiteX3" fmla="*/ 0 w 528955"/>
                      <a:gd name="connsiteY3" fmla="*/ 1131570 h 1131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8955" h="1131569">
                        <a:moveTo>
                          <a:pt x="0" y="1131570"/>
                        </a:moveTo>
                        <a:lnTo>
                          <a:pt x="528955" y="179705"/>
                        </a:lnTo>
                        <a:lnTo>
                          <a:pt x="205105" y="0"/>
                        </a:lnTo>
                        <a:cubicBezTo>
                          <a:pt x="491490" y="214630"/>
                          <a:pt x="0" y="1131570"/>
                          <a:pt x="0" y="11315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49" name="图形 6"/>
                <p:cNvGrpSpPr/>
                <p:nvPr/>
              </p:nvGrpSpPr>
              <p:grpSpPr>
                <a:xfrm>
                  <a:off x="-616584" y="-239395"/>
                  <a:ext cx="2917189" cy="3215005"/>
                  <a:chOff x="-616584" y="-239395"/>
                  <a:chExt cx="2917189" cy="3215005"/>
                </a:xfrm>
                <a:noFill/>
              </p:grpSpPr>
              <p:sp>
                <p:nvSpPr>
                  <p:cNvPr id="350" name="任意形状 349"/>
                  <p:cNvSpPr/>
                  <p:nvPr/>
                </p:nvSpPr>
                <p:spPr>
                  <a:xfrm>
                    <a:off x="339090" y="100330"/>
                    <a:ext cx="105410" cy="189865"/>
                  </a:xfrm>
                  <a:custGeom>
                    <a:avLst/>
                    <a:gdLst>
                      <a:gd name="connsiteX0" fmla="*/ 0 w 105410"/>
                      <a:gd name="connsiteY0" fmla="*/ 189865 h 189865"/>
                      <a:gd name="connsiteX1" fmla="*/ 105410 w 105410"/>
                      <a:gd name="connsiteY1" fmla="*/ 0 h 189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10" h="189865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1" name="任意形状 350"/>
                  <p:cNvSpPr/>
                  <p:nvPr/>
                </p:nvSpPr>
                <p:spPr>
                  <a:xfrm>
                    <a:off x="182880" y="382270"/>
                    <a:ext cx="105409" cy="189864"/>
                  </a:xfrm>
                  <a:custGeom>
                    <a:avLst/>
                    <a:gdLst>
                      <a:gd name="connsiteX0" fmla="*/ 0 w 105409"/>
                      <a:gd name="connsiteY0" fmla="*/ 189865 h 189864"/>
                      <a:gd name="connsiteX1" fmla="*/ 105410 w 105409"/>
                      <a:gd name="connsiteY1" fmla="*/ 0 h 189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09" h="189864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" name="任意形状 351"/>
                  <p:cNvSpPr/>
                  <p:nvPr/>
                </p:nvSpPr>
                <p:spPr>
                  <a:xfrm>
                    <a:off x="26669" y="663575"/>
                    <a:ext cx="104775" cy="189865"/>
                  </a:xfrm>
                  <a:custGeom>
                    <a:avLst/>
                    <a:gdLst>
                      <a:gd name="connsiteX0" fmla="*/ 0 w 104775"/>
                      <a:gd name="connsiteY0" fmla="*/ 189865 h 189865"/>
                      <a:gd name="connsiteX1" fmla="*/ 104775 w 104775"/>
                      <a:gd name="connsiteY1" fmla="*/ 0 h 189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4775" h="189865">
                        <a:moveTo>
                          <a:pt x="0" y="189865"/>
                        </a:moveTo>
                        <a:lnTo>
                          <a:pt x="10477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" name="任意形状 352"/>
                  <p:cNvSpPr/>
                  <p:nvPr/>
                </p:nvSpPr>
                <p:spPr>
                  <a:xfrm>
                    <a:off x="-474980" y="1732280"/>
                    <a:ext cx="13334" cy="23494"/>
                  </a:xfrm>
                  <a:custGeom>
                    <a:avLst/>
                    <a:gdLst>
                      <a:gd name="connsiteX0" fmla="*/ 0 w 13334"/>
                      <a:gd name="connsiteY0" fmla="*/ 23495 h 23494"/>
                      <a:gd name="connsiteX1" fmla="*/ 13335 w 13334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4" h="23494">
                        <a:moveTo>
                          <a:pt x="0" y="23495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" name="任意形状 353"/>
                  <p:cNvSpPr/>
                  <p:nvPr/>
                </p:nvSpPr>
                <p:spPr>
                  <a:xfrm>
                    <a:off x="-286385" y="1226820"/>
                    <a:ext cx="105410" cy="189865"/>
                  </a:xfrm>
                  <a:custGeom>
                    <a:avLst/>
                    <a:gdLst>
                      <a:gd name="connsiteX0" fmla="*/ 0 w 105410"/>
                      <a:gd name="connsiteY0" fmla="*/ 189865 h 189865"/>
                      <a:gd name="connsiteX1" fmla="*/ 105410 w 105410"/>
                      <a:gd name="connsiteY1" fmla="*/ 0 h 189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10" h="189865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5" name="任意形状 354"/>
                  <p:cNvSpPr/>
                  <p:nvPr/>
                </p:nvSpPr>
                <p:spPr>
                  <a:xfrm>
                    <a:off x="-130175" y="944880"/>
                    <a:ext cx="105410" cy="189864"/>
                  </a:xfrm>
                  <a:custGeom>
                    <a:avLst/>
                    <a:gdLst>
                      <a:gd name="connsiteX0" fmla="*/ 0 w 105410"/>
                      <a:gd name="connsiteY0" fmla="*/ 189865 h 189864"/>
                      <a:gd name="connsiteX1" fmla="*/ 105410 w 105410"/>
                      <a:gd name="connsiteY1" fmla="*/ 0 h 189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10" h="189864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6" name="任意形状 355"/>
                  <p:cNvSpPr/>
                  <p:nvPr/>
                </p:nvSpPr>
                <p:spPr>
                  <a:xfrm>
                    <a:off x="-161925" y="1169035"/>
                    <a:ext cx="12700" cy="23495"/>
                  </a:xfrm>
                  <a:custGeom>
                    <a:avLst/>
                    <a:gdLst>
                      <a:gd name="connsiteX0" fmla="*/ 0 w 12700"/>
                      <a:gd name="connsiteY0" fmla="*/ 23495 h 23495"/>
                      <a:gd name="connsiteX1" fmla="*/ 12700 w 12700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5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7" name="任意形状 356"/>
                  <p:cNvSpPr/>
                  <p:nvPr/>
                </p:nvSpPr>
                <p:spPr>
                  <a:xfrm>
                    <a:off x="-442595" y="1508125"/>
                    <a:ext cx="105410" cy="189864"/>
                  </a:xfrm>
                  <a:custGeom>
                    <a:avLst/>
                    <a:gdLst>
                      <a:gd name="connsiteX0" fmla="*/ 0 w 105410"/>
                      <a:gd name="connsiteY0" fmla="*/ 189865 h 189864"/>
                      <a:gd name="connsiteX1" fmla="*/ 105410 w 105410"/>
                      <a:gd name="connsiteY1" fmla="*/ 0 h 189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410" h="189864">
                        <a:moveTo>
                          <a:pt x="0" y="189865"/>
                        </a:moveTo>
                        <a:lnTo>
                          <a:pt x="10541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" name="任意形状 357"/>
                  <p:cNvSpPr/>
                  <p:nvPr/>
                </p:nvSpPr>
                <p:spPr>
                  <a:xfrm>
                    <a:off x="-318135" y="1450340"/>
                    <a:ext cx="12700" cy="23494"/>
                  </a:xfrm>
                  <a:custGeom>
                    <a:avLst/>
                    <a:gdLst>
                      <a:gd name="connsiteX0" fmla="*/ 0 w 12700"/>
                      <a:gd name="connsiteY0" fmla="*/ 23495 h 23494"/>
                      <a:gd name="connsiteX1" fmla="*/ 12700 w 12700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4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" name="任意形状 358"/>
                  <p:cNvSpPr/>
                  <p:nvPr/>
                </p:nvSpPr>
                <p:spPr>
                  <a:xfrm>
                    <a:off x="-616584" y="-212725"/>
                    <a:ext cx="2799714" cy="3093085"/>
                  </a:xfrm>
                  <a:custGeom>
                    <a:avLst/>
                    <a:gdLst>
                      <a:gd name="connsiteX0" fmla="*/ 1111885 w 2799714"/>
                      <a:gd name="connsiteY0" fmla="*/ 221615 h 3093085"/>
                      <a:gd name="connsiteX1" fmla="*/ 1235075 w 2799714"/>
                      <a:gd name="connsiteY1" fmla="*/ 0 h 3093085"/>
                      <a:gd name="connsiteX2" fmla="*/ 2799715 w 2799714"/>
                      <a:gd name="connsiteY2" fmla="*/ 869315 h 3093085"/>
                      <a:gd name="connsiteX3" fmla="*/ 1564640 w 2799714"/>
                      <a:gd name="connsiteY3" fmla="*/ 3093085 h 3093085"/>
                      <a:gd name="connsiteX4" fmla="*/ 0 w 2799714"/>
                      <a:gd name="connsiteY4" fmla="*/ 2223770 h 3093085"/>
                      <a:gd name="connsiteX5" fmla="*/ 123190 w 2799714"/>
                      <a:gd name="connsiteY5" fmla="*/ 2002155 h 309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714" h="3093085">
                        <a:moveTo>
                          <a:pt x="1111885" y="221615"/>
                        </a:moveTo>
                        <a:lnTo>
                          <a:pt x="1235075" y="0"/>
                        </a:lnTo>
                        <a:lnTo>
                          <a:pt x="2799715" y="869315"/>
                        </a:lnTo>
                        <a:lnTo>
                          <a:pt x="1564640" y="3093085"/>
                        </a:lnTo>
                        <a:lnTo>
                          <a:pt x="0" y="2223770"/>
                        </a:lnTo>
                        <a:lnTo>
                          <a:pt x="123190" y="200215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" name="任意形状 359"/>
                  <p:cNvSpPr/>
                  <p:nvPr/>
                </p:nvSpPr>
                <p:spPr>
                  <a:xfrm>
                    <a:off x="-5715" y="887730"/>
                    <a:ext cx="13335" cy="23494"/>
                  </a:xfrm>
                  <a:custGeom>
                    <a:avLst/>
                    <a:gdLst>
                      <a:gd name="connsiteX0" fmla="*/ 0 w 13335"/>
                      <a:gd name="connsiteY0" fmla="*/ 23495 h 23494"/>
                      <a:gd name="connsiteX1" fmla="*/ 13335 w 13335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5" h="23494">
                        <a:moveTo>
                          <a:pt x="0" y="23495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1" name="任意形状 360"/>
                  <p:cNvSpPr/>
                  <p:nvPr/>
                </p:nvSpPr>
                <p:spPr>
                  <a:xfrm>
                    <a:off x="150495" y="606425"/>
                    <a:ext cx="13335" cy="22859"/>
                  </a:xfrm>
                  <a:custGeom>
                    <a:avLst/>
                    <a:gdLst>
                      <a:gd name="connsiteX0" fmla="*/ 0 w 13335"/>
                      <a:gd name="connsiteY0" fmla="*/ 22860 h 22859"/>
                      <a:gd name="connsiteX1" fmla="*/ 13335 w 13335"/>
                      <a:gd name="connsiteY1" fmla="*/ 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5" h="22859">
                        <a:moveTo>
                          <a:pt x="0" y="22860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2" name="任意形状 361"/>
                  <p:cNvSpPr/>
                  <p:nvPr/>
                </p:nvSpPr>
                <p:spPr>
                  <a:xfrm>
                    <a:off x="307340" y="324485"/>
                    <a:ext cx="12700" cy="23494"/>
                  </a:xfrm>
                  <a:custGeom>
                    <a:avLst/>
                    <a:gdLst>
                      <a:gd name="connsiteX0" fmla="*/ 0 w 12700"/>
                      <a:gd name="connsiteY0" fmla="*/ 23495 h 23494"/>
                      <a:gd name="connsiteX1" fmla="*/ 12700 w 12700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4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3" name="任意形状 362"/>
                  <p:cNvSpPr/>
                  <p:nvPr/>
                </p:nvSpPr>
                <p:spPr>
                  <a:xfrm>
                    <a:off x="463550" y="43180"/>
                    <a:ext cx="12700" cy="23495"/>
                  </a:xfrm>
                  <a:custGeom>
                    <a:avLst/>
                    <a:gdLst>
                      <a:gd name="connsiteX0" fmla="*/ 0 w 12700"/>
                      <a:gd name="connsiteY0" fmla="*/ 23495 h 23495"/>
                      <a:gd name="connsiteX1" fmla="*/ 12700 w 12700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5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4" name="任意形状 363"/>
                  <p:cNvSpPr/>
                  <p:nvPr/>
                </p:nvSpPr>
                <p:spPr>
                  <a:xfrm>
                    <a:off x="376555" y="363220"/>
                    <a:ext cx="12700" cy="23494"/>
                  </a:xfrm>
                  <a:custGeom>
                    <a:avLst/>
                    <a:gdLst>
                      <a:gd name="connsiteX0" fmla="*/ 0 w 12700"/>
                      <a:gd name="connsiteY0" fmla="*/ 23495 h 23494"/>
                      <a:gd name="connsiteX1" fmla="*/ 12700 w 12700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4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5" name="任意形状 364"/>
                  <p:cNvSpPr/>
                  <p:nvPr/>
                </p:nvSpPr>
                <p:spPr>
                  <a:xfrm>
                    <a:off x="346709" y="309245"/>
                    <a:ext cx="161925" cy="180974"/>
                  </a:xfrm>
                  <a:custGeom>
                    <a:avLst/>
                    <a:gdLst>
                      <a:gd name="connsiteX0" fmla="*/ 61595 w 161925"/>
                      <a:gd name="connsiteY0" fmla="*/ 19685 h 180974"/>
                      <a:gd name="connsiteX1" fmla="*/ 73025 w 161925"/>
                      <a:gd name="connsiteY1" fmla="*/ 0 h 180974"/>
                      <a:gd name="connsiteX2" fmla="*/ 161925 w 161925"/>
                      <a:gd name="connsiteY2" fmla="*/ 49530 h 180974"/>
                      <a:gd name="connsiteX3" fmla="*/ 88900 w 161925"/>
                      <a:gd name="connsiteY3" fmla="*/ 180975 h 180974"/>
                      <a:gd name="connsiteX4" fmla="*/ 0 w 161925"/>
                      <a:gd name="connsiteY4" fmla="*/ 131445 h 180974"/>
                      <a:gd name="connsiteX5" fmla="*/ 10795 w 161925"/>
                      <a:gd name="connsiteY5" fmla="*/ 111125 h 180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925" h="180974">
                        <a:moveTo>
                          <a:pt x="61595" y="19685"/>
                        </a:moveTo>
                        <a:lnTo>
                          <a:pt x="73025" y="0"/>
                        </a:lnTo>
                        <a:lnTo>
                          <a:pt x="161925" y="49530"/>
                        </a:lnTo>
                        <a:lnTo>
                          <a:pt x="88900" y="180975"/>
                        </a:lnTo>
                        <a:lnTo>
                          <a:pt x="0" y="131445"/>
                        </a:lnTo>
                        <a:lnTo>
                          <a:pt x="10795" y="11112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6" name="任意形状 365"/>
                  <p:cNvSpPr/>
                  <p:nvPr/>
                </p:nvSpPr>
                <p:spPr>
                  <a:xfrm>
                    <a:off x="220345" y="644525"/>
                    <a:ext cx="12700" cy="23495"/>
                  </a:xfrm>
                  <a:custGeom>
                    <a:avLst/>
                    <a:gdLst>
                      <a:gd name="connsiteX0" fmla="*/ 0 w 12700"/>
                      <a:gd name="connsiteY0" fmla="*/ 23495 h 23495"/>
                      <a:gd name="connsiteX1" fmla="*/ 12700 w 12700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5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7" name="任意形状 366"/>
                  <p:cNvSpPr/>
                  <p:nvPr/>
                </p:nvSpPr>
                <p:spPr>
                  <a:xfrm>
                    <a:off x="189864" y="590550"/>
                    <a:ext cx="162560" cy="180975"/>
                  </a:xfrm>
                  <a:custGeom>
                    <a:avLst/>
                    <a:gdLst>
                      <a:gd name="connsiteX0" fmla="*/ 62230 w 162560"/>
                      <a:gd name="connsiteY0" fmla="*/ 19685 h 180975"/>
                      <a:gd name="connsiteX1" fmla="*/ 73660 w 162560"/>
                      <a:gd name="connsiteY1" fmla="*/ 0 h 180975"/>
                      <a:gd name="connsiteX2" fmla="*/ 162560 w 162560"/>
                      <a:gd name="connsiteY2" fmla="*/ 49530 h 180975"/>
                      <a:gd name="connsiteX3" fmla="*/ 89535 w 162560"/>
                      <a:gd name="connsiteY3" fmla="*/ 180975 h 180975"/>
                      <a:gd name="connsiteX4" fmla="*/ 0 w 162560"/>
                      <a:gd name="connsiteY4" fmla="*/ 131445 h 180975"/>
                      <a:gd name="connsiteX5" fmla="*/ 11430 w 162560"/>
                      <a:gd name="connsiteY5" fmla="*/ 11176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60" h="180975">
                        <a:moveTo>
                          <a:pt x="62230" y="19685"/>
                        </a:moveTo>
                        <a:lnTo>
                          <a:pt x="73660" y="0"/>
                        </a:lnTo>
                        <a:lnTo>
                          <a:pt x="162560" y="49530"/>
                        </a:lnTo>
                        <a:lnTo>
                          <a:pt x="89535" y="180975"/>
                        </a:lnTo>
                        <a:lnTo>
                          <a:pt x="0" y="131445"/>
                        </a:lnTo>
                        <a:lnTo>
                          <a:pt x="11430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" name="任意形状 367"/>
                  <p:cNvSpPr/>
                  <p:nvPr/>
                </p:nvSpPr>
                <p:spPr>
                  <a:xfrm>
                    <a:off x="64135" y="926465"/>
                    <a:ext cx="12700" cy="22859"/>
                  </a:xfrm>
                  <a:custGeom>
                    <a:avLst/>
                    <a:gdLst>
                      <a:gd name="connsiteX0" fmla="*/ 0 w 12700"/>
                      <a:gd name="connsiteY0" fmla="*/ 22860 h 22859"/>
                      <a:gd name="connsiteX1" fmla="*/ 12700 w 12700"/>
                      <a:gd name="connsiteY1" fmla="*/ 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2859">
                        <a:moveTo>
                          <a:pt x="0" y="22860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" name="任意形状 368"/>
                  <p:cNvSpPr/>
                  <p:nvPr/>
                </p:nvSpPr>
                <p:spPr>
                  <a:xfrm>
                    <a:off x="33655" y="871855"/>
                    <a:ext cx="162559" cy="181609"/>
                  </a:xfrm>
                  <a:custGeom>
                    <a:avLst/>
                    <a:gdLst>
                      <a:gd name="connsiteX0" fmla="*/ 62230 w 162559"/>
                      <a:gd name="connsiteY0" fmla="*/ 20320 h 181609"/>
                      <a:gd name="connsiteX1" fmla="*/ 73025 w 162559"/>
                      <a:gd name="connsiteY1" fmla="*/ 0 h 181609"/>
                      <a:gd name="connsiteX2" fmla="*/ 162560 w 162559"/>
                      <a:gd name="connsiteY2" fmla="*/ 49530 h 181609"/>
                      <a:gd name="connsiteX3" fmla="*/ 89535 w 162559"/>
                      <a:gd name="connsiteY3" fmla="*/ 181610 h 181609"/>
                      <a:gd name="connsiteX4" fmla="*/ 0 w 162559"/>
                      <a:gd name="connsiteY4" fmla="*/ 132080 h 181609"/>
                      <a:gd name="connsiteX5" fmla="*/ 11430 w 162559"/>
                      <a:gd name="connsiteY5" fmla="*/ 111760 h 18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59" h="181609">
                        <a:moveTo>
                          <a:pt x="62230" y="20320"/>
                        </a:moveTo>
                        <a:lnTo>
                          <a:pt x="73025" y="0"/>
                        </a:lnTo>
                        <a:lnTo>
                          <a:pt x="162560" y="49530"/>
                        </a:lnTo>
                        <a:lnTo>
                          <a:pt x="89535" y="181610"/>
                        </a:lnTo>
                        <a:lnTo>
                          <a:pt x="0" y="132080"/>
                        </a:lnTo>
                        <a:lnTo>
                          <a:pt x="11430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0" name="任意形状 369"/>
                  <p:cNvSpPr/>
                  <p:nvPr/>
                </p:nvSpPr>
                <p:spPr>
                  <a:xfrm>
                    <a:off x="-122554" y="1153794"/>
                    <a:ext cx="162559" cy="180975"/>
                  </a:xfrm>
                  <a:custGeom>
                    <a:avLst/>
                    <a:gdLst>
                      <a:gd name="connsiteX0" fmla="*/ 62230 w 162559"/>
                      <a:gd name="connsiteY0" fmla="*/ 19685 h 180975"/>
                      <a:gd name="connsiteX1" fmla="*/ 73025 w 162559"/>
                      <a:gd name="connsiteY1" fmla="*/ 0 h 180975"/>
                      <a:gd name="connsiteX2" fmla="*/ 162560 w 162559"/>
                      <a:gd name="connsiteY2" fmla="*/ 49530 h 180975"/>
                      <a:gd name="connsiteX3" fmla="*/ 88900 w 162559"/>
                      <a:gd name="connsiteY3" fmla="*/ 180975 h 180975"/>
                      <a:gd name="connsiteX4" fmla="*/ 0 w 162559"/>
                      <a:gd name="connsiteY4" fmla="*/ 131445 h 180975"/>
                      <a:gd name="connsiteX5" fmla="*/ 11430 w 162559"/>
                      <a:gd name="connsiteY5" fmla="*/ 11176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59" h="180975">
                        <a:moveTo>
                          <a:pt x="62230" y="19685"/>
                        </a:moveTo>
                        <a:lnTo>
                          <a:pt x="73025" y="0"/>
                        </a:lnTo>
                        <a:lnTo>
                          <a:pt x="162560" y="49530"/>
                        </a:lnTo>
                        <a:lnTo>
                          <a:pt x="88900" y="180975"/>
                        </a:lnTo>
                        <a:lnTo>
                          <a:pt x="0" y="131445"/>
                        </a:lnTo>
                        <a:lnTo>
                          <a:pt x="11430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1" name="任意形状 370"/>
                  <p:cNvSpPr/>
                  <p:nvPr/>
                </p:nvSpPr>
                <p:spPr>
                  <a:xfrm>
                    <a:off x="-92710" y="1207770"/>
                    <a:ext cx="13334" cy="23495"/>
                  </a:xfrm>
                  <a:custGeom>
                    <a:avLst/>
                    <a:gdLst>
                      <a:gd name="connsiteX0" fmla="*/ 0 w 13334"/>
                      <a:gd name="connsiteY0" fmla="*/ 23495 h 23495"/>
                      <a:gd name="connsiteX1" fmla="*/ 13335 w 13334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4" h="23495">
                        <a:moveTo>
                          <a:pt x="0" y="23495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2" name="任意形状 371"/>
                  <p:cNvSpPr/>
                  <p:nvPr/>
                </p:nvSpPr>
                <p:spPr>
                  <a:xfrm>
                    <a:off x="-248920" y="1489075"/>
                    <a:ext cx="13335" cy="23494"/>
                  </a:xfrm>
                  <a:custGeom>
                    <a:avLst/>
                    <a:gdLst>
                      <a:gd name="connsiteX0" fmla="*/ 0 w 13335"/>
                      <a:gd name="connsiteY0" fmla="*/ 23495 h 23494"/>
                      <a:gd name="connsiteX1" fmla="*/ 13335 w 13335"/>
                      <a:gd name="connsiteY1" fmla="*/ 0 h 23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5" h="23494">
                        <a:moveTo>
                          <a:pt x="0" y="23495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3" name="任意形状 372"/>
                  <p:cNvSpPr/>
                  <p:nvPr/>
                </p:nvSpPr>
                <p:spPr>
                  <a:xfrm>
                    <a:off x="-278765" y="1435100"/>
                    <a:ext cx="162560" cy="181610"/>
                  </a:xfrm>
                  <a:custGeom>
                    <a:avLst/>
                    <a:gdLst>
                      <a:gd name="connsiteX0" fmla="*/ 61595 w 162560"/>
                      <a:gd name="connsiteY0" fmla="*/ 20320 h 181610"/>
                      <a:gd name="connsiteX1" fmla="*/ 73025 w 162560"/>
                      <a:gd name="connsiteY1" fmla="*/ 0 h 181610"/>
                      <a:gd name="connsiteX2" fmla="*/ 162560 w 162560"/>
                      <a:gd name="connsiteY2" fmla="*/ 49530 h 181610"/>
                      <a:gd name="connsiteX3" fmla="*/ 88900 w 162560"/>
                      <a:gd name="connsiteY3" fmla="*/ 181610 h 181610"/>
                      <a:gd name="connsiteX4" fmla="*/ 0 w 162560"/>
                      <a:gd name="connsiteY4" fmla="*/ 132080 h 181610"/>
                      <a:gd name="connsiteX5" fmla="*/ 10795 w 162560"/>
                      <a:gd name="connsiteY5" fmla="*/ 11176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60" h="181610">
                        <a:moveTo>
                          <a:pt x="61595" y="20320"/>
                        </a:moveTo>
                        <a:lnTo>
                          <a:pt x="73025" y="0"/>
                        </a:lnTo>
                        <a:lnTo>
                          <a:pt x="162560" y="49530"/>
                        </a:lnTo>
                        <a:lnTo>
                          <a:pt x="88900" y="181610"/>
                        </a:lnTo>
                        <a:lnTo>
                          <a:pt x="0" y="132080"/>
                        </a:lnTo>
                        <a:lnTo>
                          <a:pt x="10795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" name="任意形状 373"/>
                  <p:cNvSpPr/>
                  <p:nvPr/>
                </p:nvSpPr>
                <p:spPr>
                  <a:xfrm>
                    <a:off x="-434975" y="1716404"/>
                    <a:ext cx="161925" cy="181610"/>
                  </a:xfrm>
                  <a:custGeom>
                    <a:avLst/>
                    <a:gdLst>
                      <a:gd name="connsiteX0" fmla="*/ 61595 w 161925"/>
                      <a:gd name="connsiteY0" fmla="*/ 20320 h 181610"/>
                      <a:gd name="connsiteX1" fmla="*/ 73025 w 161925"/>
                      <a:gd name="connsiteY1" fmla="*/ 0 h 181610"/>
                      <a:gd name="connsiteX2" fmla="*/ 161925 w 161925"/>
                      <a:gd name="connsiteY2" fmla="*/ 49530 h 181610"/>
                      <a:gd name="connsiteX3" fmla="*/ 88900 w 161925"/>
                      <a:gd name="connsiteY3" fmla="*/ 181610 h 181610"/>
                      <a:gd name="connsiteX4" fmla="*/ 0 w 161925"/>
                      <a:gd name="connsiteY4" fmla="*/ 132080 h 181610"/>
                      <a:gd name="connsiteX5" fmla="*/ 10795 w 161925"/>
                      <a:gd name="connsiteY5" fmla="*/ 11176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925" h="181610">
                        <a:moveTo>
                          <a:pt x="61595" y="20320"/>
                        </a:moveTo>
                        <a:lnTo>
                          <a:pt x="73025" y="0"/>
                        </a:lnTo>
                        <a:lnTo>
                          <a:pt x="161925" y="49530"/>
                        </a:lnTo>
                        <a:lnTo>
                          <a:pt x="88900" y="181610"/>
                        </a:lnTo>
                        <a:lnTo>
                          <a:pt x="0" y="132080"/>
                        </a:lnTo>
                        <a:lnTo>
                          <a:pt x="10795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5" name="任意形状 374"/>
                  <p:cNvSpPr/>
                  <p:nvPr/>
                </p:nvSpPr>
                <p:spPr>
                  <a:xfrm>
                    <a:off x="-405130" y="1771014"/>
                    <a:ext cx="12700" cy="23495"/>
                  </a:xfrm>
                  <a:custGeom>
                    <a:avLst/>
                    <a:gdLst>
                      <a:gd name="connsiteX0" fmla="*/ 0 w 12700"/>
                      <a:gd name="connsiteY0" fmla="*/ 23495 h 23495"/>
                      <a:gd name="connsiteX1" fmla="*/ 12700 w 12700"/>
                      <a:gd name="connsiteY1" fmla="*/ 0 h 2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00" h="23495">
                        <a:moveTo>
                          <a:pt x="0" y="23495"/>
                        </a:moveTo>
                        <a:lnTo>
                          <a:pt x="1270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" name="任意形状 375"/>
                  <p:cNvSpPr/>
                  <p:nvPr/>
                </p:nvSpPr>
                <p:spPr>
                  <a:xfrm>
                    <a:off x="502919" y="27305"/>
                    <a:ext cx="162560" cy="181610"/>
                  </a:xfrm>
                  <a:custGeom>
                    <a:avLst/>
                    <a:gdLst>
                      <a:gd name="connsiteX0" fmla="*/ 62230 w 162560"/>
                      <a:gd name="connsiteY0" fmla="*/ 20320 h 181610"/>
                      <a:gd name="connsiteX1" fmla="*/ 73025 w 162560"/>
                      <a:gd name="connsiteY1" fmla="*/ 0 h 181610"/>
                      <a:gd name="connsiteX2" fmla="*/ 162560 w 162560"/>
                      <a:gd name="connsiteY2" fmla="*/ 49530 h 181610"/>
                      <a:gd name="connsiteX3" fmla="*/ 88900 w 162560"/>
                      <a:gd name="connsiteY3" fmla="*/ 181610 h 181610"/>
                      <a:gd name="connsiteX4" fmla="*/ 0 w 162560"/>
                      <a:gd name="connsiteY4" fmla="*/ 132080 h 181610"/>
                      <a:gd name="connsiteX5" fmla="*/ 10795 w 162560"/>
                      <a:gd name="connsiteY5" fmla="*/ 111760 h 18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60" h="181610">
                        <a:moveTo>
                          <a:pt x="62230" y="20320"/>
                        </a:moveTo>
                        <a:lnTo>
                          <a:pt x="73025" y="0"/>
                        </a:lnTo>
                        <a:lnTo>
                          <a:pt x="162560" y="49530"/>
                        </a:lnTo>
                        <a:lnTo>
                          <a:pt x="88900" y="181610"/>
                        </a:lnTo>
                        <a:lnTo>
                          <a:pt x="0" y="132080"/>
                        </a:lnTo>
                        <a:lnTo>
                          <a:pt x="10795" y="11176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" name="任意形状 376"/>
                  <p:cNvSpPr/>
                  <p:nvPr/>
                </p:nvSpPr>
                <p:spPr>
                  <a:xfrm>
                    <a:off x="532765" y="81280"/>
                    <a:ext cx="13334" cy="24130"/>
                  </a:xfrm>
                  <a:custGeom>
                    <a:avLst/>
                    <a:gdLst>
                      <a:gd name="connsiteX0" fmla="*/ 0 w 13334"/>
                      <a:gd name="connsiteY0" fmla="*/ 24130 h 24130"/>
                      <a:gd name="connsiteX1" fmla="*/ 13335 w 13334"/>
                      <a:gd name="connsiteY1" fmla="*/ 0 h 2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334" h="24130">
                        <a:moveTo>
                          <a:pt x="0" y="24130"/>
                        </a:moveTo>
                        <a:lnTo>
                          <a:pt x="1333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" name="任意形状 377"/>
                  <p:cNvSpPr/>
                  <p:nvPr/>
                </p:nvSpPr>
                <p:spPr>
                  <a:xfrm>
                    <a:off x="-346710" y="-40005"/>
                    <a:ext cx="1198880" cy="2158365"/>
                  </a:xfrm>
                  <a:custGeom>
                    <a:avLst/>
                    <a:gdLst>
                      <a:gd name="connsiteX0" fmla="*/ 1198880 w 1198880"/>
                      <a:gd name="connsiteY0" fmla="*/ 0 h 2158365"/>
                      <a:gd name="connsiteX1" fmla="*/ 0 w 1198880"/>
                      <a:gd name="connsiteY1" fmla="*/ 2158365 h 2158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98880" h="2158365">
                        <a:moveTo>
                          <a:pt x="1198880" y="0"/>
                        </a:moveTo>
                        <a:lnTo>
                          <a:pt x="0" y="215836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" name="任意形状 378"/>
                  <p:cNvSpPr/>
                  <p:nvPr/>
                </p:nvSpPr>
                <p:spPr>
                  <a:xfrm>
                    <a:off x="724535" y="358775"/>
                    <a:ext cx="1177290" cy="653415"/>
                  </a:xfrm>
                  <a:custGeom>
                    <a:avLst/>
                    <a:gdLst>
                      <a:gd name="connsiteX0" fmla="*/ 0 w 1177290"/>
                      <a:gd name="connsiteY0" fmla="*/ 0 h 653415"/>
                      <a:gd name="connsiteX1" fmla="*/ 1177290 w 1177290"/>
                      <a:gd name="connsiteY1" fmla="*/ 653415 h 65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3415">
                        <a:moveTo>
                          <a:pt x="0" y="0"/>
                        </a:moveTo>
                        <a:lnTo>
                          <a:pt x="1177290" y="65341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0" name="任意形状 379"/>
                  <p:cNvSpPr/>
                  <p:nvPr/>
                </p:nvSpPr>
                <p:spPr>
                  <a:xfrm>
                    <a:off x="653415" y="485775"/>
                    <a:ext cx="1177924" cy="653415"/>
                  </a:xfrm>
                  <a:custGeom>
                    <a:avLst/>
                    <a:gdLst>
                      <a:gd name="connsiteX0" fmla="*/ 0 w 1177924"/>
                      <a:gd name="connsiteY0" fmla="*/ 0 h 653415"/>
                      <a:gd name="connsiteX1" fmla="*/ 1177925 w 1177924"/>
                      <a:gd name="connsiteY1" fmla="*/ 653415 h 65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924" h="653415">
                        <a:moveTo>
                          <a:pt x="0" y="0"/>
                        </a:moveTo>
                        <a:lnTo>
                          <a:pt x="1177925" y="65341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1" name="任意形状 380"/>
                  <p:cNvSpPr/>
                  <p:nvPr/>
                </p:nvSpPr>
                <p:spPr>
                  <a:xfrm>
                    <a:off x="582930" y="612775"/>
                    <a:ext cx="1177289" cy="654050"/>
                  </a:xfrm>
                  <a:custGeom>
                    <a:avLst/>
                    <a:gdLst>
                      <a:gd name="connsiteX0" fmla="*/ 0 w 1177289"/>
                      <a:gd name="connsiteY0" fmla="*/ 0 h 654050"/>
                      <a:gd name="connsiteX1" fmla="*/ 1177290 w 1177289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2" name="任意形状 381"/>
                  <p:cNvSpPr/>
                  <p:nvPr/>
                </p:nvSpPr>
                <p:spPr>
                  <a:xfrm>
                    <a:off x="512445" y="739775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3" name="任意形状 382"/>
                  <p:cNvSpPr/>
                  <p:nvPr/>
                </p:nvSpPr>
                <p:spPr>
                  <a:xfrm>
                    <a:off x="441959" y="866775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4" name="任意形状 383"/>
                  <p:cNvSpPr/>
                  <p:nvPr/>
                </p:nvSpPr>
                <p:spPr>
                  <a:xfrm>
                    <a:off x="371475" y="993775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5" name="任意形状 384"/>
                  <p:cNvSpPr/>
                  <p:nvPr/>
                </p:nvSpPr>
                <p:spPr>
                  <a:xfrm>
                    <a:off x="300990" y="1120775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6" name="任意形状 385"/>
                  <p:cNvSpPr/>
                  <p:nvPr/>
                </p:nvSpPr>
                <p:spPr>
                  <a:xfrm>
                    <a:off x="229870" y="1248410"/>
                    <a:ext cx="1177925" cy="653415"/>
                  </a:xfrm>
                  <a:custGeom>
                    <a:avLst/>
                    <a:gdLst>
                      <a:gd name="connsiteX0" fmla="*/ 0 w 1177925"/>
                      <a:gd name="connsiteY0" fmla="*/ 0 h 653415"/>
                      <a:gd name="connsiteX1" fmla="*/ 1177925 w 1177925"/>
                      <a:gd name="connsiteY1" fmla="*/ 653415 h 65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925" h="653415">
                        <a:moveTo>
                          <a:pt x="0" y="0"/>
                        </a:moveTo>
                        <a:lnTo>
                          <a:pt x="1177925" y="65341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7" name="任意形状 386"/>
                  <p:cNvSpPr/>
                  <p:nvPr/>
                </p:nvSpPr>
                <p:spPr>
                  <a:xfrm>
                    <a:off x="159385" y="1375410"/>
                    <a:ext cx="1177289" cy="653415"/>
                  </a:xfrm>
                  <a:custGeom>
                    <a:avLst/>
                    <a:gdLst>
                      <a:gd name="connsiteX0" fmla="*/ 0 w 1177289"/>
                      <a:gd name="connsiteY0" fmla="*/ 0 h 653415"/>
                      <a:gd name="connsiteX1" fmla="*/ 1177290 w 1177289"/>
                      <a:gd name="connsiteY1" fmla="*/ 653415 h 65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3415">
                        <a:moveTo>
                          <a:pt x="0" y="0"/>
                        </a:moveTo>
                        <a:lnTo>
                          <a:pt x="1177290" y="65341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8" name="任意形状 387"/>
                  <p:cNvSpPr/>
                  <p:nvPr/>
                </p:nvSpPr>
                <p:spPr>
                  <a:xfrm>
                    <a:off x="88900" y="1502410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9" name="任意形状 388"/>
                  <p:cNvSpPr/>
                  <p:nvPr/>
                </p:nvSpPr>
                <p:spPr>
                  <a:xfrm>
                    <a:off x="18415" y="1629410"/>
                    <a:ext cx="1177290" cy="654050"/>
                  </a:xfrm>
                  <a:custGeom>
                    <a:avLst/>
                    <a:gdLst>
                      <a:gd name="connsiteX0" fmla="*/ 0 w 1177290"/>
                      <a:gd name="connsiteY0" fmla="*/ 0 h 654050"/>
                      <a:gd name="connsiteX1" fmla="*/ 1177290 w 1177290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90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0" name="任意形状 389"/>
                  <p:cNvSpPr/>
                  <p:nvPr/>
                </p:nvSpPr>
                <p:spPr>
                  <a:xfrm>
                    <a:off x="-52070" y="1756410"/>
                    <a:ext cx="1177289" cy="654050"/>
                  </a:xfrm>
                  <a:custGeom>
                    <a:avLst/>
                    <a:gdLst>
                      <a:gd name="connsiteX0" fmla="*/ 0 w 1177289"/>
                      <a:gd name="connsiteY0" fmla="*/ 0 h 654050"/>
                      <a:gd name="connsiteX1" fmla="*/ 1177290 w 1177289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1" name="任意形状 390"/>
                  <p:cNvSpPr/>
                  <p:nvPr/>
                </p:nvSpPr>
                <p:spPr>
                  <a:xfrm>
                    <a:off x="-122554" y="1883410"/>
                    <a:ext cx="1177289" cy="654050"/>
                  </a:xfrm>
                  <a:custGeom>
                    <a:avLst/>
                    <a:gdLst>
                      <a:gd name="connsiteX0" fmla="*/ 0 w 1177289"/>
                      <a:gd name="connsiteY0" fmla="*/ 0 h 654050"/>
                      <a:gd name="connsiteX1" fmla="*/ 1177290 w 1177289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2" name="任意形状 391"/>
                  <p:cNvSpPr/>
                  <p:nvPr/>
                </p:nvSpPr>
                <p:spPr>
                  <a:xfrm>
                    <a:off x="-193039" y="2010410"/>
                    <a:ext cx="1177289" cy="654050"/>
                  </a:xfrm>
                  <a:custGeom>
                    <a:avLst/>
                    <a:gdLst>
                      <a:gd name="connsiteX0" fmla="*/ 0 w 1177289"/>
                      <a:gd name="connsiteY0" fmla="*/ 0 h 654050"/>
                      <a:gd name="connsiteX1" fmla="*/ 1177290 w 1177289"/>
                      <a:gd name="connsiteY1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7289" h="654050">
                        <a:moveTo>
                          <a:pt x="0" y="0"/>
                        </a:moveTo>
                        <a:lnTo>
                          <a:pt x="1177290" y="65405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3" name="任意形状 392"/>
                  <p:cNvSpPr/>
                  <p:nvPr/>
                </p:nvSpPr>
                <p:spPr>
                  <a:xfrm rot="1742775">
                    <a:off x="413366" y="1972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" name="任意形状 393"/>
                  <p:cNvSpPr/>
                  <p:nvPr/>
                </p:nvSpPr>
                <p:spPr>
                  <a:xfrm rot="1742775">
                    <a:off x="381483" y="77591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5" name="任意形状 394"/>
                  <p:cNvSpPr/>
                  <p:nvPr/>
                </p:nvSpPr>
                <p:spPr>
                  <a:xfrm rot="1742775">
                    <a:off x="256951" y="30167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6" name="任意形状 395"/>
                  <p:cNvSpPr/>
                  <p:nvPr/>
                </p:nvSpPr>
                <p:spPr>
                  <a:xfrm rot="1742775">
                    <a:off x="224823" y="35867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7" name="任意形状 396"/>
                  <p:cNvSpPr/>
                  <p:nvPr/>
                </p:nvSpPr>
                <p:spPr>
                  <a:xfrm rot="1742775">
                    <a:off x="100285" y="58276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8" name="任意形状 397"/>
                  <p:cNvSpPr/>
                  <p:nvPr/>
                </p:nvSpPr>
                <p:spPr>
                  <a:xfrm rot="1742775">
                    <a:off x="68407" y="640632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" name="任意形状 398"/>
                  <p:cNvSpPr/>
                  <p:nvPr/>
                </p:nvSpPr>
                <p:spPr>
                  <a:xfrm rot="1742775">
                    <a:off x="-55825" y="864165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" name="任意形状 399"/>
                  <p:cNvSpPr/>
                  <p:nvPr/>
                </p:nvSpPr>
                <p:spPr>
                  <a:xfrm rot="1742775">
                    <a:off x="-87693" y="922035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" name="任意形状 400"/>
                  <p:cNvSpPr/>
                  <p:nvPr/>
                </p:nvSpPr>
                <p:spPr>
                  <a:xfrm rot="1742775">
                    <a:off x="-212244" y="1146117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2" name="任意形状 401"/>
                  <p:cNvSpPr/>
                  <p:nvPr/>
                </p:nvSpPr>
                <p:spPr>
                  <a:xfrm rot="1742775">
                    <a:off x="-243794" y="1203443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3" name="任意形状 402"/>
                  <p:cNvSpPr/>
                  <p:nvPr/>
                </p:nvSpPr>
                <p:spPr>
                  <a:xfrm rot="1742775">
                    <a:off x="-368328" y="1427536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4" name="任意形状 403"/>
                  <p:cNvSpPr/>
                  <p:nvPr/>
                </p:nvSpPr>
                <p:spPr>
                  <a:xfrm rot="1742775">
                    <a:off x="-400799" y="1485063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5" name="任意形状 404"/>
                  <p:cNvSpPr/>
                  <p:nvPr/>
                </p:nvSpPr>
                <p:spPr>
                  <a:xfrm rot="1742775">
                    <a:off x="-524454" y="1708922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6" name="任意形状 405"/>
                  <p:cNvSpPr/>
                  <p:nvPr/>
                </p:nvSpPr>
                <p:spPr>
                  <a:xfrm rot="1742775">
                    <a:off x="-556889" y="1766479"/>
                    <a:ext cx="193668" cy="39368"/>
                  </a:xfrm>
                  <a:custGeom>
                    <a:avLst/>
                    <a:gdLst>
                      <a:gd name="connsiteX0" fmla="*/ 0 w 193668"/>
                      <a:gd name="connsiteY0" fmla="*/ 0 h 39368"/>
                      <a:gd name="connsiteX1" fmla="*/ 193669 w 193668"/>
                      <a:gd name="connsiteY1" fmla="*/ 0 h 39368"/>
                      <a:gd name="connsiteX2" fmla="*/ 193669 w 193668"/>
                      <a:gd name="connsiteY2" fmla="*/ 39369 h 39368"/>
                      <a:gd name="connsiteX3" fmla="*/ 0 w 193668"/>
                      <a:gd name="connsiteY3" fmla="*/ 39369 h 3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68" h="39368">
                        <a:moveTo>
                          <a:pt x="0" y="0"/>
                        </a:moveTo>
                        <a:lnTo>
                          <a:pt x="193669" y="0"/>
                        </a:lnTo>
                        <a:lnTo>
                          <a:pt x="193669" y="39369"/>
                        </a:lnTo>
                        <a:lnTo>
                          <a:pt x="0" y="39369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7" name="任意形状 406"/>
                  <p:cNvSpPr/>
                  <p:nvPr/>
                </p:nvSpPr>
                <p:spPr>
                  <a:xfrm>
                    <a:off x="-603250" y="-239395"/>
                    <a:ext cx="2903854" cy="3215005"/>
                  </a:xfrm>
                  <a:custGeom>
                    <a:avLst/>
                    <a:gdLst>
                      <a:gd name="connsiteX0" fmla="*/ 1259840 w 2903854"/>
                      <a:gd name="connsiteY0" fmla="*/ 48260 h 3215005"/>
                      <a:gd name="connsiteX1" fmla="*/ 1286510 w 2903854"/>
                      <a:gd name="connsiteY1" fmla="*/ 0 h 3215005"/>
                      <a:gd name="connsiteX2" fmla="*/ 2903855 w 2903854"/>
                      <a:gd name="connsiteY2" fmla="*/ 898525 h 3215005"/>
                      <a:gd name="connsiteX3" fmla="*/ 1617345 w 2903854"/>
                      <a:gd name="connsiteY3" fmla="*/ 3215005 h 3215005"/>
                      <a:gd name="connsiteX4" fmla="*/ 0 w 2903854"/>
                      <a:gd name="connsiteY4" fmla="*/ 2317115 h 3215005"/>
                      <a:gd name="connsiteX5" fmla="*/ 24765 w 2903854"/>
                      <a:gd name="connsiteY5" fmla="*/ 2272030 h 321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3854" h="3215005">
                        <a:moveTo>
                          <a:pt x="1259840" y="48260"/>
                        </a:moveTo>
                        <a:lnTo>
                          <a:pt x="1286510" y="0"/>
                        </a:lnTo>
                        <a:lnTo>
                          <a:pt x="2903855" y="898525"/>
                        </a:lnTo>
                        <a:lnTo>
                          <a:pt x="1617345" y="3215005"/>
                        </a:lnTo>
                        <a:lnTo>
                          <a:pt x="0" y="2317115"/>
                        </a:lnTo>
                        <a:lnTo>
                          <a:pt x="24765" y="227203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2" name="图形 6"/>
              <p:cNvGrpSpPr/>
              <p:nvPr/>
            </p:nvGrpSpPr>
            <p:grpSpPr>
              <a:xfrm>
                <a:off x="8436184" y="5117405"/>
                <a:ext cx="1556129" cy="2027299"/>
                <a:chOff x="8436184" y="5117405"/>
                <a:chExt cx="1556129" cy="2027299"/>
              </a:xfrm>
            </p:grpSpPr>
            <p:grpSp>
              <p:nvGrpSpPr>
                <p:cNvPr id="308" name="图形 6"/>
                <p:cNvGrpSpPr/>
                <p:nvPr/>
              </p:nvGrpSpPr>
              <p:grpSpPr>
                <a:xfrm>
                  <a:off x="8436184" y="5117405"/>
                  <a:ext cx="1555652" cy="2026469"/>
                  <a:chOff x="8436184" y="5117405"/>
                  <a:chExt cx="1555652" cy="2026469"/>
                </a:xfrm>
              </p:grpSpPr>
              <p:sp>
                <p:nvSpPr>
                  <p:cNvPr id="324" name="任意形状 323"/>
                  <p:cNvSpPr/>
                  <p:nvPr/>
                </p:nvSpPr>
                <p:spPr>
                  <a:xfrm>
                    <a:off x="9131667" y="6693618"/>
                    <a:ext cx="292635" cy="325588"/>
                  </a:xfrm>
                  <a:custGeom>
                    <a:avLst/>
                    <a:gdLst>
                      <a:gd name="connsiteX0" fmla="*/ 185052 w 292635"/>
                      <a:gd name="connsiteY0" fmla="*/ 3726 h 325588"/>
                      <a:gd name="connsiteX1" fmla="*/ 5348 w 292635"/>
                      <a:gd name="connsiteY1" fmla="*/ 128187 h 325588"/>
                      <a:gd name="connsiteX2" fmla="*/ 107583 w 292635"/>
                      <a:gd name="connsiteY2" fmla="*/ 321862 h 325588"/>
                      <a:gd name="connsiteX3" fmla="*/ 287288 w 292635"/>
                      <a:gd name="connsiteY3" fmla="*/ 197401 h 325588"/>
                      <a:gd name="connsiteX4" fmla="*/ 185052 w 292635"/>
                      <a:gd name="connsiteY4" fmla="*/ 3726 h 325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635" h="325588">
                        <a:moveTo>
                          <a:pt x="185052" y="3726"/>
                        </a:moveTo>
                        <a:cubicBezTo>
                          <a:pt x="106948" y="-15324"/>
                          <a:pt x="26938" y="40557"/>
                          <a:pt x="5348" y="128187"/>
                        </a:cubicBezTo>
                        <a:cubicBezTo>
                          <a:pt x="-16242" y="215817"/>
                          <a:pt x="29477" y="302812"/>
                          <a:pt x="107583" y="321862"/>
                        </a:cubicBezTo>
                        <a:cubicBezTo>
                          <a:pt x="185688" y="340912"/>
                          <a:pt x="265698" y="285032"/>
                          <a:pt x="287288" y="197401"/>
                        </a:cubicBezTo>
                        <a:cubicBezTo>
                          <a:pt x="308877" y="109137"/>
                          <a:pt x="263158" y="22776"/>
                          <a:pt x="185052" y="3726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5" name="任意形状 324"/>
                  <p:cNvSpPr/>
                  <p:nvPr/>
                </p:nvSpPr>
                <p:spPr>
                  <a:xfrm>
                    <a:off x="9291955" y="7034530"/>
                    <a:ext cx="43179" cy="11429"/>
                  </a:xfrm>
                  <a:custGeom>
                    <a:avLst/>
                    <a:gdLst>
                      <a:gd name="connsiteX0" fmla="*/ 0 w 43179"/>
                      <a:gd name="connsiteY0" fmla="*/ 11430 h 11429"/>
                      <a:gd name="connsiteX1" fmla="*/ 43180 w 43179"/>
                      <a:gd name="connsiteY1" fmla="*/ 0 h 11429"/>
                      <a:gd name="connsiteX2" fmla="*/ 0 w 43179"/>
                      <a:gd name="connsiteY2" fmla="*/ 11430 h 1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179" h="11429">
                        <a:moveTo>
                          <a:pt x="0" y="11430"/>
                        </a:moveTo>
                        <a:cubicBezTo>
                          <a:pt x="14605" y="9525"/>
                          <a:pt x="29210" y="5714"/>
                          <a:pt x="43180" y="0"/>
                        </a:cubicBezTo>
                        <a:cubicBezTo>
                          <a:pt x="28575" y="5714"/>
                          <a:pt x="14605" y="9525"/>
                          <a:pt x="0" y="1143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" name="任意形状 325"/>
                  <p:cNvSpPr/>
                  <p:nvPr/>
                </p:nvSpPr>
                <p:spPr>
                  <a:xfrm>
                    <a:off x="9144000" y="6986269"/>
                    <a:ext cx="133350" cy="61751"/>
                  </a:xfrm>
                  <a:custGeom>
                    <a:avLst/>
                    <a:gdLst>
                      <a:gd name="connsiteX0" fmla="*/ 43180 w 133350"/>
                      <a:gd name="connsiteY0" fmla="*/ 38100 h 61751"/>
                      <a:gd name="connsiteX1" fmla="*/ 0 w 133350"/>
                      <a:gd name="connsiteY1" fmla="*/ 0 h 61751"/>
                      <a:gd name="connsiteX2" fmla="*/ 43180 w 133350"/>
                      <a:gd name="connsiteY2" fmla="*/ 38100 h 61751"/>
                      <a:gd name="connsiteX3" fmla="*/ 88265 w 133350"/>
                      <a:gd name="connsiteY3" fmla="*/ 57150 h 61751"/>
                      <a:gd name="connsiteX4" fmla="*/ 133350 w 133350"/>
                      <a:gd name="connsiteY4" fmla="*/ 61595 h 61751"/>
                      <a:gd name="connsiteX5" fmla="*/ 88265 w 133350"/>
                      <a:gd name="connsiteY5" fmla="*/ 57150 h 61751"/>
                      <a:gd name="connsiteX6" fmla="*/ 43180 w 133350"/>
                      <a:gd name="connsiteY6" fmla="*/ 38100 h 6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" h="61751">
                        <a:moveTo>
                          <a:pt x="43180" y="38100"/>
                        </a:moveTo>
                        <a:cubicBezTo>
                          <a:pt x="26670" y="27940"/>
                          <a:pt x="12065" y="15240"/>
                          <a:pt x="0" y="0"/>
                        </a:cubicBezTo>
                        <a:cubicBezTo>
                          <a:pt x="12065" y="14605"/>
                          <a:pt x="26670" y="27940"/>
                          <a:pt x="43180" y="38100"/>
                        </a:cubicBezTo>
                        <a:cubicBezTo>
                          <a:pt x="57150" y="46355"/>
                          <a:pt x="72390" y="52705"/>
                          <a:pt x="88265" y="57150"/>
                        </a:cubicBezTo>
                        <a:cubicBezTo>
                          <a:pt x="102870" y="60961"/>
                          <a:pt x="118110" y="62230"/>
                          <a:pt x="133350" y="61595"/>
                        </a:cubicBezTo>
                        <a:cubicBezTo>
                          <a:pt x="118110" y="62230"/>
                          <a:pt x="103505" y="60961"/>
                          <a:pt x="88265" y="57150"/>
                        </a:cubicBezTo>
                        <a:cubicBezTo>
                          <a:pt x="72390" y="52705"/>
                          <a:pt x="57150" y="46355"/>
                          <a:pt x="43180" y="3810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" name="任意形状 326"/>
                  <p:cNvSpPr/>
                  <p:nvPr/>
                </p:nvSpPr>
                <p:spPr>
                  <a:xfrm>
                    <a:off x="9104630" y="6667500"/>
                    <a:ext cx="149859" cy="170815"/>
                  </a:xfrm>
                  <a:custGeom>
                    <a:avLst/>
                    <a:gdLst>
                      <a:gd name="connsiteX0" fmla="*/ 149860 w 149859"/>
                      <a:gd name="connsiteY0" fmla="*/ 0 h 170815"/>
                      <a:gd name="connsiteX1" fmla="*/ 4445 w 149859"/>
                      <a:gd name="connsiteY1" fmla="*/ 146685 h 170815"/>
                      <a:gd name="connsiteX2" fmla="*/ 0 w 149859"/>
                      <a:gd name="connsiteY2" fmla="*/ 170815 h 170815"/>
                      <a:gd name="connsiteX3" fmla="*/ 4445 w 149859"/>
                      <a:gd name="connsiteY3" fmla="*/ 146685 h 170815"/>
                      <a:gd name="connsiteX4" fmla="*/ 149860 w 149859"/>
                      <a:gd name="connsiteY4" fmla="*/ 0 h 170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859" h="170815">
                        <a:moveTo>
                          <a:pt x="149860" y="0"/>
                        </a:moveTo>
                        <a:cubicBezTo>
                          <a:pt x="82550" y="13335"/>
                          <a:pt x="23495" y="69850"/>
                          <a:pt x="4445" y="146685"/>
                        </a:cubicBezTo>
                        <a:cubicBezTo>
                          <a:pt x="2539" y="154940"/>
                          <a:pt x="1270" y="162560"/>
                          <a:pt x="0" y="170815"/>
                        </a:cubicBezTo>
                        <a:cubicBezTo>
                          <a:pt x="1270" y="162560"/>
                          <a:pt x="2539" y="154940"/>
                          <a:pt x="4445" y="146685"/>
                        </a:cubicBezTo>
                        <a:cubicBezTo>
                          <a:pt x="23495" y="69850"/>
                          <a:pt x="82550" y="13970"/>
                          <a:pt x="14986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" name="任意形状 327"/>
                  <p:cNvSpPr/>
                  <p:nvPr/>
                </p:nvSpPr>
                <p:spPr>
                  <a:xfrm>
                    <a:off x="9368790" y="6687819"/>
                    <a:ext cx="83985" cy="178435"/>
                  </a:xfrm>
                  <a:custGeom>
                    <a:avLst/>
                    <a:gdLst>
                      <a:gd name="connsiteX0" fmla="*/ 83185 w 83985"/>
                      <a:gd name="connsiteY0" fmla="*/ 178436 h 178435"/>
                      <a:gd name="connsiteX1" fmla="*/ 0 w 83985"/>
                      <a:gd name="connsiteY1" fmla="*/ 0 h 178435"/>
                      <a:gd name="connsiteX2" fmla="*/ 0 w 83985"/>
                      <a:gd name="connsiteY2" fmla="*/ 0 h 178435"/>
                      <a:gd name="connsiteX3" fmla="*/ 83185 w 83985"/>
                      <a:gd name="connsiteY3" fmla="*/ 178436 h 178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985" h="178435">
                        <a:moveTo>
                          <a:pt x="83185" y="178436"/>
                        </a:moveTo>
                        <a:cubicBezTo>
                          <a:pt x="89535" y="106045"/>
                          <a:pt x="57785" y="35561"/>
                          <a:pt x="0" y="0"/>
                        </a:cubicBezTo>
                        <a:lnTo>
                          <a:pt x="0" y="0"/>
                        </a:lnTo>
                        <a:cubicBezTo>
                          <a:pt x="57785" y="35561"/>
                          <a:pt x="89535" y="106045"/>
                          <a:pt x="83185" y="178436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9" name="任意形状 328"/>
                  <p:cNvSpPr/>
                  <p:nvPr/>
                </p:nvSpPr>
                <p:spPr>
                  <a:xfrm>
                    <a:off x="8676005" y="6521450"/>
                    <a:ext cx="222884" cy="172743"/>
                  </a:xfrm>
                  <a:custGeom>
                    <a:avLst/>
                    <a:gdLst>
                      <a:gd name="connsiteX0" fmla="*/ 222885 w 222884"/>
                      <a:gd name="connsiteY0" fmla="*/ 0 h 172743"/>
                      <a:gd name="connsiteX1" fmla="*/ 154305 w 222884"/>
                      <a:gd name="connsiteY1" fmla="*/ 122555 h 172743"/>
                      <a:gd name="connsiteX2" fmla="*/ 0 w 222884"/>
                      <a:gd name="connsiteY2" fmla="*/ 171450 h 172743"/>
                      <a:gd name="connsiteX3" fmla="*/ 154305 w 222884"/>
                      <a:gd name="connsiteY3" fmla="*/ 122555 h 172743"/>
                      <a:gd name="connsiteX4" fmla="*/ 222885 w 222884"/>
                      <a:gd name="connsiteY4" fmla="*/ 0 h 172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4" h="172743">
                        <a:moveTo>
                          <a:pt x="222885" y="0"/>
                        </a:moveTo>
                        <a:cubicBezTo>
                          <a:pt x="215900" y="45085"/>
                          <a:pt x="193039" y="88900"/>
                          <a:pt x="154305" y="122555"/>
                        </a:cubicBezTo>
                        <a:cubicBezTo>
                          <a:pt x="109855" y="160655"/>
                          <a:pt x="52705" y="177800"/>
                          <a:pt x="0" y="171450"/>
                        </a:cubicBezTo>
                        <a:cubicBezTo>
                          <a:pt x="52705" y="177800"/>
                          <a:pt x="109855" y="160655"/>
                          <a:pt x="154305" y="122555"/>
                        </a:cubicBezTo>
                        <a:cubicBezTo>
                          <a:pt x="193039" y="88900"/>
                          <a:pt x="215900" y="44450"/>
                          <a:pt x="22288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0" name="任意形状 329"/>
                  <p:cNvSpPr/>
                  <p:nvPr/>
                </p:nvSpPr>
                <p:spPr>
                  <a:xfrm>
                    <a:off x="8559800" y="6623684"/>
                    <a:ext cx="116205" cy="69215"/>
                  </a:xfrm>
                  <a:custGeom>
                    <a:avLst/>
                    <a:gdLst>
                      <a:gd name="connsiteX0" fmla="*/ 10795 w 116205"/>
                      <a:gd name="connsiteY0" fmla="*/ 13970 h 69215"/>
                      <a:gd name="connsiteX1" fmla="*/ 0 w 116205"/>
                      <a:gd name="connsiteY1" fmla="*/ 0 h 69215"/>
                      <a:gd name="connsiteX2" fmla="*/ 10795 w 116205"/>
                      <a:gd name="connsiteY2" fmla="*/ 13970 h 69215"/>
                      <a:gd name="connsiteX3" fmla="*/ 48260 w 116205"/>
                      <a:gd name="connsiteY3" fmla="*/ 45720 h 69215"/>
                      <a:gd name="connsiteX4" fmla="*/ 116205 w 116205"/>
                      <a:gd name="connsiteY4" fmla="*/ 69215 h 69215"/>
                      <a:gd name="connsiteX5" fmla="*/ 48260 w 116205"/>
                      <a:gd name="connsiteY5" fmla="*/ 45720 h 69215"/>
                      <a:gd name="connsiteX6" fmla="*/ 10795 w 116205"/>
                      <a:gd name="connsiteY6" fmla="*/ 13970 h 69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205" h="69215">
                        <a:moveTo>
                          <a:pt x="10795" y="13970"/>
                        </a:moveTo>
                        <a:cubicBezTo>
                          <a:pt x="6985" y="9525"/>
                          <a:pt x="3175" y="5080"/>
                          <a:pt x="0" y="0"/>
                        </a:cubicBezTo>
                        <a:cubicBezTo>
                          <a:pt x="3810" y="5080"/>
                          <a:pt x="6985" y="9525"/>
                          <a:pt x="10795" y="13970"/>
                        </a:cubicBezTo>
                        <a:cubicBezTo>
                          <a:pt x="21590" y="26670"/>
                          <a:pt x="34290" y="36830"/>
                          <a:pt x="48260" y="45720"/>
                        </a:cubicBezTo>
                        <a:cubicBezTo>
                          <a:pt x="69215" y="58420"/>
                          <a:pt x="92075" y="66040"/>
                          <a:pt x="116205" y="69215"/>
                        </a:cubicBezTo>
                        <a:cubicBezTo>
                          <a:pt x="92075" y="66040"/>
                          <a:pt x="69215" y="58420"/>
                          <a:pt x="48260" y="45720"/>
                        </a:cubicBezTo>
                        <a:cubicBezTo>
                          <a:pt x="34290" y="37465"/>
                          <a:pt x="21590" y="26670"/>
                          <a:pt x="10795" y="1397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" name="任意形状 330"/>
                  <p:cNvSpPr/>
                  <p:nvPr/>
                </p:nvSpPr>
                <p:spPr>
                  <a:xfrm>
                    <a:off x="8531583" y="6330180"/>
                    <a:ext cx="267610" cy="263659"/>
                  </a:xfrm>
                  <a:custGeom>
                    <a:avLst/>
                    <a:gdLst>
                      <a:gd name="connsiteX0" fmla="*/ 1546 w 267610"/>
                      <a:gd name="connsiteY0" fmla="*/ 176029 h 263659"/>
                      <a:gd name="connsiteX1" fmla="*/ 71396 w 267610"/>
                      <a:gd name="connsiteY1" fmla="*/ 50299 h 263659"/>
                      <a:gd name="connsiteX2" fmla="*/ 267611 w 267610"/>
                      <a:gd name="connsiteY2" fmla="*/ 11565 h 263659"/>
                      <a:gd name="connsiteX3" fmla="*/ 71396 w 267610"/>
                      <a:gd name="connsiteY3" fmla="*/ 50299 h 263659"/>
                      <a:gd name="connsiteX4" fmla="*/ 1546 w 267610"/>
                      <a:gd name="connsiteY4" fmla="*/ 176029 h 263659"/>
                      <a:gd name="connsiteX5" fmla="*/ 11706 w 267610"/>
                      <a:gd name="connsiteY5" fmla="*/ 263660 h 263659"/>
                      <a:gd name="connsiteX6" fmla="*/ 1546 w 267610"/>
                      <a:gd name="connsiteY6" fmla="*/ 176029 h 263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610" h="263659">
                        <a:moveTo>
                          <a:pt x="1546" y="176029"/>
                        </a:moveTo>
                        <a:cubicBezTo>
                          <a:pt x="7896" y="128404"/>
                          <a:pt x="32661" y="83320"/>
                          <a:pt x="71396" y="50299"/>
                        </a:cubicBezTo>
                        <a:cubicBezTo>
                          <a:pt x="127911" y="1404"/>
                          <a:pt x="204746" y="-12565"/>
                          <a:pt x="267611" y="11565"/>
                        </a:cubicBezTo>
                        <a:cubicBezTo>
                          <a:pt x="204746" y="-12565"/>
                          <a:pt x="127911" y="1404"/>
                          <a:pt x="71396" y="50299"/>
                        </a:cubicBezTo>
                        <a:cubicBezTo>
                          <a:pt x="32661" y="83320"/>
                          <a:pt x="7896" y="127770"/>
                          <a:pt x="1546" y="176029"/>
                        </a:cubicBezTo>
                        <a:cubicBezTo>
                          <a:pt x="-2264" y="206510"/>
                          <a:pt x="911" y="236354"/>
                          <a:pt x="11706" y="263660"/>
                        </a:cubicBezTo>
                        <a:cubicBezTo>
                          <a:pt x="1546" y="236354"/>
                          <a:pt x="-2264" y="206510"/>
                          <a:pt x="1546" y="176029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2" name="任意形状 331"/>
                  <p:cNvSpPr/>
                  <p:nvPr/>
                </p:nvSpPr>
                <p:spPr>
                  <a:xfrm>
                    <a:off x="8824594" y="6354445"/>
                    <a:ext cx="21590" cy="15875"/>
                  </a:xfrm>
                  <a:custGeom>
                    <a:avLst/>
                    <a:gdLst>
                      <a:gd name="connsiteX0" fmla="*/ 0 w 21590"/>
                      <a:gd name="connsiteY0" fmla="*/ 0 h 15875"/>
                      <a:gd name="connsiteX1" fmla="*/ 0 w 21590"/>
                      <a:gd name="connsiteY1" fmla="*/ 0 h 15875"/>
                      <a:gd name="connsiteX2" fmla="*/ 21590 w 21590"/>
                      <a:gd name="connsiteY2" fmla="*/ 15875 h 15875"/>
                      <a:gd name="connsiteX3" fmla="*/ 0 w 21590"/>
                      <a:gd name="connsiteY3" fmla="*/ 0 h 1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" h="15875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7620" y="4445"/>
                          <a:pt x="14605" y="10160"/>
                          <a:pt x="21590" y="15875"/>
                        </a:cubicBezTo>
                        <a:cubicBezTo>
                          <a:pt x="14605" y="10160"/>
                          <a:pt x="7620" y="5080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3" name="任意形状 332"/>
                  <p:cNvSpPr/>
                  <p:nvPr/>
                </p:nvSpPr>
                <p:spPr>
                  <a:xfrm>
                    <a:off x="8560822" y="6358636"/>
                    <a:ext cx="311645" cy="306577"/>
                  </a:xfrm>
                  <a:custGeom>
                    <a:avLst/>
                    <a:gdLst>
                      <a:gd name="connsiteX0" fmla="*/ 279648 w 311645"/>
                      <a:gd name="connsiteY0" fmla="*/ 46609 h 306577"/>
                      <a:gd name="connsiteX1" fmla="*/ 61208 w 311645"/>
                      <a:gd name="connsiteY1" fmla="*/ 43434 h 306577"/>
                      <a:gd name="connsiteX2" fmla="*/ 31998 w 311645"/>
                      <a:gd name="connsiteY2" fmla="*/ 259969 h 306577"/>
                      <a:gd name="connsiteX3" fmla="*/ 250438 w 311645"/>
                      <a:gd name="connsiteY3" fmla="*/ 263144 h 306577"/>
                      <a:gd name="connsiteX4" fmla="*/ 279648 w 311645"/>
                      <a:gd name="connsiteY4" fmla="*/ 46609 h 30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645" h="306577">
                        <a:moveTo>
                          <a:pt x="279648" y="46609"/>
                        </a:moveTo>
                        <a:cubicBezTo>
                          <a:pt x="226943" y="-14352"/>
                          <a:pt x="129153" y="-15621"/>
                          <a:pt x="61208" y="43434"/>
                        </a:cubicBezTo>
                        <a:cubicBezTo>
                          <a:pt x="-7372" y="102489"/>
                          <a:pt x="-20072" y="199644"/>
                          <a:pt x="31998" y="259969"/>
                        </a:cubicBezTo>
                        <a:cubicBezTo>
                          <a:pt x="84068" y="320929"/>
                          <a:pt x="182493" y="322198"/>
                          <a:pt x="250438" y="263144"/>
                        </a:cubicBezTo>
                        <a:cubicBezTo>
                          <a:pt x="319018" y="204089"/>
                          <a:pt x="331718" y="106934"/>
                          <a:pt x="279648" y="46609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4" name="任意形状 333"/>
                  <p:cNvSpPr/>
                  <p:nvPr/>
                </p:nvSpPr>
                <p:spPr>
                  <a:xfrm>
                    <a:off x="8543290" y="6593840"/>
                    <a:ext cx="16509" cy="29844"/>
                  </a:xfrm>
                  <a:custGeom>
                    <a:avLst/>
                    <a:gdLst>
                      <a:gd name="connsiteX0" fmla="*/ 16510 w 16509"/>
                      <a:gd name="connsiteY0" fmla="*/ 29845 h 29844"/>
                      <a:gd name="connsiteX1" fmla="*/ 0 w 16509"/>
                      <a:gd name="connsiteY1" fmla="*/ 0 h 29844"/>
                      <a:gd name="connsiteX2" fmla="*/ 16510 w 16509"/>
                      <a:gd name="connsiteY2" fmla="*/ 29845 h 2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09" h="29844">
                        <a:moveTo>
                          <a:pt x="16510" y="29845"/>
                        </a:moveTo>
                        <a:cubicBezTo>
                          <a:pt x="10160" y="20320"/>
                          <a:pt x="4445" y="10160"/>
                          <a:pt x="0" y="0"/>
                        </a:cubicBezTo>
                        <a:cubicBezTo>
                          <a:pt x="4445" y="10160"/>
                          <a:pt x="10160" y="20320"/>
                          <a:pt x="16510" y="2984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5" name="任意形状 334"/>
                  <p:cNvSpPr/>
                  <p:nvPr/>
                </p:nvSpPr>
                <p:spPr>
                  <a:xfrm>
                    <a:off x="9410700" y="5117405"/>
                    <a:ext cx="537844" cy="652839"/>
                  </a:xfrm>
                  <a:custGeom>
                    <a:avLst/>
                    <a:gdLst>
                      <a:gd name="connsiteX0" fmla="*/ 537845 w 537844"/>
                      <a:gd name="connsiteY0" fmla="*/ 13394 h 652839"/>
                      <a:gd name="connsiteX1" fmla="*/ 371475 w 537844"/>
                      <a:gd name="connsiteY1" fmla="*/ 83244 h 652839"/>
                      <a:gd name="connsiteX2" fmla="*/ 0 w 537844"/>
                      <a:gd name="connsiteY2" fmla="*/ 652840 h 652839"/>
                      <a:gd name="connsiteX3" fmla="*/ 537845 w 537844"/>
                      <a:gd name="connsiteY3" fmla="*/ 13394 h 652839"/>
                      <a:gd name="connsiteX4" fmla="*/ 537845 w 537844"/>
                      <a:gd name="connsiteY4" fmla="*/ 13394 h 652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844" h="652839">
                        <a:moveTo>
                          <a:pt x="537845" y="13394"/>
                        </a:moveTo>
                        <a:cubicBezTo>
                          <a:pt x="447040" y="-39946"/>
                          <a:pt x="371475" y="83244"/>
                          <a:pt x="371475" y="83244"/>
                        </a:cubicBezTo>
                        <a:cubicBezTo>
                          <a:pt x="371475" y="83244"/>
                          <a:pt x="128905" y="455354"/>
                          <a:pt x="0" y="652840"/>
                        </a:cubicBezTo>
                        <a:lnTo>
                          <a:pt x="537845" y="13394"/>
                        </a:lnTo>
                        <a:lnTo>
                          <a:pt x="537845" y="13394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" name="任意形状 335"/>
                  <p:cNvSpPr/>
                  <p:nvPr/>
                </p:nvSpPr>
                <p:spPr>
                  <a:xfrm>
                    <a:off x="9361169" y="5900420"/>
                    <a:ext cx="262255" cy="375284"/>
                  </a:xfrm>
                  <a:custGeom>
                    <a:avLst/>
                    <a:gdLst>
                      <a:gd name="connsiteX0" fmla="*/ 3175 w 262255"/>
                      <a:gd name="connsiteY0" fmla="*/ 184150 h 375284"/>
                      <a:gd name="connsiteX1" fmla="*/ 28575 w 262255"/>
                      <a:gd name="connsiteY1" fmla="*/ 215265 h 375284"/>
                      <a:gd name="connsiteX2" fmla="*/ 0 w 262255"/>
                      <a:gd name="connsiteY2" fmla="*/ 307975 h 375284"/>
                      <a:gd name="connsiteX3" fmla="*/ 103505 w 262255"/>
                      <a:gd name="connsiteY3" fmla="*/ 375285 h 375284"/>
                      <a:gd name="connsiteX4" fmla="*/ 262255 w 262255"/>
                      <a:gd name="connsiteY4" fmla="*/ 0 h 375284"/>
                      <a:gd name="connsiteX5" fmla="*/ 207011 w 262255"/>
                      <a:gd name="connsiteY5" fmla="*/ 95885 h 375284"/>
                      <a:gd name="connsiteX6" fmla="*/ 3175 w 262255"/>
                      <a:gd name="connsiteY6" fmla="*/ 184150 h 375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2255" h="375284">
                        <a:moveTo>
                          <a:pt x="3175" y="184150"/>
                        </a:moveTo>
                        <a:cubicBezTo>
                          <a:pt x="17145" y="203835"/>
                          <a:pt x="28575" y="215265"/>
                          <a:pt x="28575" y="215265"/>
                        </a:cubicBezTo>
                        <a:lnTo>
                          <a:pt x="0" y="307975"/>
                        </a:lnTo>
                        <a:lnTo>
                          <a:pt x="103505" y="375285"/>
                        </a:lnTo>
                        <a:lnTo>
                          <a:pt x="262255" y="0"/>
                        </a:lnTo>
                        <a:cubicBezTo>
                          <a:pt x="238761" y="40640"/>
                          <a:pt x="219711" y="73660"/>
                          <a:pt x="207011" y="95885"/>
                        </a:cubicBezTo>
                        <a:cubicBezTo>
                          <a:pt x="153670" y="188595"/>
                          <a:pt x="57150" y="191135"/>
                          <a:pt x="3175" y="18415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7" name="任意形状 336"/>
                  <p:cNvSpPr/>
                  <p:nvPr/>
                </p:nvSpPr>
                <p:spPr>
                  <a:xfrm>
                    <a:off x="9148444" y="5131434"/>
                    <a:ext cx="843391" cy="1012190"/>
                  </a:xfrm>
                  <a:custGeom>
                    <a:avLst/>
                    <a:gdLst>
                      <a:gd name="connsiteX0" fmla="*/ 107315 w 843391"/>
                      <a:gd name="connsiteY0" fmla="*/ 1012190 h 1012190"/>
                      <a:gd name="connsiteX1" fmla="*/ 176530 w 843391"/>
                      <a:gd name="connsiteY1" fmla="*/ 944880 h 1012190"/>
                      <a:gd name="connsiteX2" fmla="*/ 215900 w 843391"/>
                      <a:gd name="connsiteY2" fmla="*/ 953135 h 1012190"/>
                      <a:gd name="connsiteX3" fmla="*/ 419736 w 843391"/>
                      <a:gd name="connsiteY3" fmla="*/ 865505 h 1012190"/>
                      <a:gd name="connsiteX4" fmla="*/ 474980 w 843391"/>
                      <a:gd name="connsiteY4" fmla="*/ 769620 h 1012190"/>
                      <a:gd name="connsiteX5" fmla="*/ 474980 w 843391"/>
                      <a:gd name="connsiteY5" fmla="*/ 769620 h 1012190"/>
                      <a:gd name="connsiteX6" fmla="*/ 813436 w 843391"/>
                      <a:gd name="connsiteY6" fmla="*/ 179705 h 1012190"/>
                      <a:gd name="connsiteX7" fmla="*/ 800100 w 843391"/>
                      <a:gd name="connsiteY7" fmla="*/ 0 h 1012190"/>
                      <a:gd name="connsiteX8" fmla="*/ 262255 w 843391"/>
                      <a:gd name="connsiteY8" fmla="*/ 638810 h 1012190"/>
                      <a:gd name="connsiteX9" fmla="*/ 0 w 843391"/>
                      <a:gd name="connsiteY9" fmla="*/ 950595 h 1012190"/>
                      <a:gd name="connsiteX10" fmla="*/ 61595 w 843391"/>
                      <a:gd name="connsiteY10" fmla="*/ 985520 h 1012190"/>
                      <a:gd name="connsiteX11" fmla="*/ 107315 w 843391"/>
                      <a:gd name="connsiteY11" fmla="*/ 1012190 h 1012190"/>
                      <a:gd name="connsiteX12" fmla="*/ 755650 w 843391"/>
                      <a:gd name="connsiteY12" fmla="*/ 196850 h 1012190"/>
                      <a:gd name="connsiteX13" fmla="*/ 447675 w 843391"/>
                      <a:gd name="connsiteY13" fmla="*/ 730250 h 1012190"/>
                      <a:gd name="connsiteX14" fmla="*/ 388620 w 843391"/>
                      <a:gd name="connsiteY14" fmla="*/ 666750 h 1012190"/>
                      <a:gd name="connsiteX15" fmla="*/ 755650 w 843391"/>
                      <a:gd name="connsiteY15" fmla="*/ 196850 h 1012190"/>
                      <a:gd name="connsiteX16" fmla="*/ 339725 w 843391"/>
                      <a:gd name="connsiteY16" fmla="*/ 751840 h 1012190"/>
                      <a:gd name="connsiteX17" fmla="*/ 361950 w 843391"/>
                      <a:gd name="connsiteY17" fmla="*/ 844550 h 1012190"/>
                      <a:gd name="connsiteX18" fmla="*/ 269240 w 843391"/>
                      <a:gd name="connsiteY18" fmla="*/ 866775 h 1012190"/>
                      <a:gd name="connsiteX19" fmla="*/ 247015 w 843391"/>
                      <a:gd name="connsiteY19" fmla="*/ 774065 h 1012190"/>
                      <a:gd name="connsiteX20" fmla="*/ 339725 w 843391"/>
                      <a:gd name="connsiteY20" fmla="*/ 751840 h 1012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43391" h="1012190">
                        <a:moveTo>
                          <a:pt x="107315" y="1012190"/>
                        </a:moveTo>
                        <a:lnTo>
                          <a:pt x="176530" y="944880"/>
                        </a:lnTo>
                        <a:cubicBezTo>
                          <a:pt x="176530" y="944880"/>
                          <a:pt x="192405" y="949960"/>
                          <a:pt x="215900" y="953135"/>
                        </a:cubicBezTo>
                        <a:cubicBezTo>
                          <a:pt x="269875" y="960120"/>
                          <a:pt x="366395" y="958215"/>
                          <a:pt x="419736" y="865505"/>
                        </a:cubicBezTo>
                        <a:cubicBezTo>
                          <a:pt x="432436" y="843280"/>
                          <a:pt x="451486" y="810260"/>
                          <a:pt x="474980" y="769620"/>
                        </a:cubicBezTo>
                        <a:lnTo>
                          <a:pt x="474980" y="769620"/>
                        </a:lnTo>
                        <a:cubicBezTo>
                          <a:pt x="592455" y="564515"/>
                          <a:pt x="813436" y="179705"/>
                          <a:pt x="813436" y="179705"/>
                        </a:cubicBezTo>
                        <a:cubicBezTo>
                          <a:pt x="813436" y="179705"/>
                          <a:pt x="889000" y="56515"/>
                          <a:pt x="800100" y="0"/>
                        </a:cubicBezTo>
                        <a:lnTo>
                          <a:pt x="262255" y="638810"/>
                        </a:lnTo>
                        <a:lnTo>
                          <a:pt x="0" y="950595"/>
                        </a:lnTo>
                        <a:lnTo>
                          <a:pt x="61595" y="985520"/>
                        </a:lnTo>
                        <a:lnTo>
                          <a:pt x="107315" y="1012190"/>
                        </a:lnTo>
                        <a:close/>
                        <a:moveTo>
                          <a:pt x="755650" y="196850"/>
                        </a:moveTo>
                        <a:lnTo>
                          <a:pt x="447675" y="730250"/>
                        </a:lnTo>
                        <a:cubicBezTo>
                          <a:pt x="447675" y="730250"/>
                          <a:pt x="438150" y="681990"/>
                          <a:pt x="388620" y="666750"/>
                        </a:cubicBezTo>
                        <a:lnTo>
                          <a:pt x="755650" y="196850"/>
                        </a:lnTo>
                        <a:close/>
                        <a:moveTo>
                          <a:pt x="339725" y="751840"/>
                        </a:moveTo>
                        <a:cubicBezTo>
                          <a:pt x="371475" y="771525"/>
                          <a:pt x="381636" y="812800"/>
                          <a:pt x="361950" y="844550"/>
                        </a:cubicBezTo>
                        <a:cubicBezTo>
                          <a:pt x="342265" y="876300"/>
                          <a:pt x="300990" y="886460"/>
                          <a:pt x="269240" y="866775"/>
                        </a:cubicBezTo>
                        <a:cubicBezTo>
                          <a:pt x="237490" y="847090"/>
                          <a:pt x="227330" y="805815"/>
                          <a:pt x="247015" y="774065"/>
                        </a:cubicBezTo>
                        <a:cubicBezTo>
                          <a:pt x="266700" y="742315"/>
                          <a:pt x="307975" y="732155"/>
                          <a:pt x="339725" y="75184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" name="任意形状 337"/>
                  <p:cNvSpPr/>
                  <p:nvPr/>
                </p:nvSpPr>
                <p:spPr>
                  <a:xfrm>
                    <a:off x="9385403" y="5872583"/>
                    <a:ext cx="135047" cy="135047"/>
                  </a:xfrm>
                  <a:custGeom>
                    <a:avLst/>
                    <a:gdLst>
                      <a:gd name="connsiteX0" fmla="*/ 32281 w 135047"/>
                      <a:gd name="connsiteY0" fmla="*/ 124991 h 135047"/>
                      <a:gd name="connsiteX1" fmla="*/ 124991 w 135047"/>
                      <a:gd name="connsiteY1" fmla="*/ 102766 h 135047"/>
                      <a:gd name="connsiteX2" fmla="*/ 102766 w 135047"/>
                      <a:gd name="connsiteY2" fmla="*/ 10056 h 135047"/>
                      <a:gd name="connsiteX3" fmla="*/ 10056 w 135047"/>
                      <a:gd name="connsiteY3" fmla="*/ 32281 h 135047"/>
                      <a:gd name="connsiteX4" fmla="*/ 32281 w 135047"/>
                      <a:gd name="connsiteY4" fmla="*/ 124991 h 135047"/>
                      <a:gd name="connsiteX5" fmla="*/ 83081 w 135047"/>
                      <a:gd name="connsiteY5" fmla="*/ 41806 h 135047"/>
                      <a:gd name="connsiteX6" fmla="*/ 93241 w 135047"/>
                      <a:gd name="connsiteY6" fmla="*/ 83716 h 135047"/>
                      <a:gd name="connsiteX7" fmla="*/ 51331 w 135047"/>
                      <a:gd name="connsiteY7" fmla="*/ 93876 h 135047"/>
                      <a:gd name="connsiteX8" fmla="*/ 41171 w 135047"/>
                      <a:gd name="connsiteY8" fmla="*/ 51966 h 135047"/>
                      <a:gd name="connsiteX9" fmla="*/ 83081 w 135047"/>
                      <a:gd name="connsiteY9" fmla="*/ 41806 h 13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047" h="135047">
                        <a:moveTo>
                          <a:pt x="32281" y="124991"/>
                        </a:moveTo>
                        <a:cubicBezTo>
                          <a:pt x="64031" y="144676"/>
                          <a:pt x="105306" y="134516"/>
                          <a:pt x="124991" y="102766"/>
                        </a:cubicBezTo>
                        <a:cubicBezTo>
                          <a:pt x="144677" y="71016"/>
                          <a:pt x="134516" y="29741"/>
                          <a:pt x="102766" y="10056"/>
                        </a:cubicBezTo>
                        <a:cubicBezTo>
                          <a:pt x="71016" y="-9629"/>
                          <a:pt x="29741" y="531"/>
                          <a:pt x="10056" y="32281"/>
                        </a:cubicBezTo>
                        <a:cubicBezTo>
                          <a:pt x="-9629" y="64666"/>
                          <a:pt x="531" y="105941"/>
                          <a:pt x="32281" y="124991"/>
                        </a:cubicBezTo>
                        <a:close/>
                        <a:moveTo>
                          <a:pt x="83081" y="41806"/>
                        </a:moveTo>
                        <a:cubicBezTo>
                          <a:pt x="97686" y="50696"/>
                          <a:pt x="102131" y="69746"/>
                          <a:pt x="93241" y="83716"/>
                        </a:cubicBezTo>
                        <a:cubicBezTo>
                          <a:pt x="84352" y="98321"/>
                          <a:pt x="65302" y="102766"/>
                          <a:pt x="51331" y="93876"/>
                        </a:cubicBezTo>
                        <a:cubicBezTo>
                          <a:pt x="36727" y="84986"/>
                          <a:pt x="32281" y="65936"/>
                          <a:pt x="41171" y="51966"/>
                        </a:cubicBezTo>
                        <a:cubicBezTo>
                          <a:pt x="50061" y="37361"/>
                          <a:pt x="69111" y="32916"/>
                          <a:pt x="83081" y="41806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" name="任意形状 338"/>
                  <p:cNvSpPr/>
                  <p:nvPr/>
                </p:nvSpPr>
                <p:spPr>
                  <a:xfrm>
                    <a:off x="9422004" y="5909819"/>
                    <a:ext cx="61210" cy="61210"/>
                  </a:xfrm>
                  <a:custGeom>
                    <a:avLst/>
                    <a:gdLst>
                      <a:gd name="connsiteX0" fmla="*/ 14730 w 61210"/>
                      <a:gd name="connsiteY0" fmla="*/ 56640 h 61210"/>
                      <a:gd name="connsiteX1" fmla="*/ 56640 w 61210"/>
                      <a:gd name="connsiteY1" fmla="*/ 46480 h 61210"/>
                      <a:gd name="connsiteX2" fmla="*/ 46480 w 61210"/>
                      <a:gd name="connsiteY2" fmla="*/ 4570 h 61210"/>
                      <a:gd name="connsiteX3" fmla="*/ 4570 w 61210"/>
                      <a:gd name="connsiteY3" fmla="*/ 14730 h 61210"/>
                      <a:gd name="connsiteX4" fmla="*/ 14730 w 61210"/>
                      <a:gd name="connsiteY4" fmla="*/ 56640 h 6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10" h="61210">
                        <a:moveTo>
                          <a:pt x="14730" y="56640"/>
                        </a:moveTo>
                        <a:cubicBezTo>
                          <a:pt x="29335" y="65530"/>
                          <a:pt x="47751" y="61085"/>
                          <a:pt x="56640" y="46480"/>
                        </a:cubicBezTo>
                        <a:cubicBezTo>
                          <a:pt x="65530" y="31875"/>
                          <a:pt x="61085" y="13460"/>
                          <a:pt x="46480" y="4570"/>
                        </a:cubicBezTo>
                        <a:cubicBezTo>
                          <a:pt x="31876" y="-4320"/>
                          <a:pt x="13460" y="125"/>
                          <a:pt x="4570" y="14730"/>
                        </a:cubicBezTo>
                        <a:cubicBezTo>
                          <a:pt x="-4320" y="29335"/>
                          <a:pt x="126" y="47750"/>
                          <a:pt x="14730" y="5664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0" name="任意形状 339"/>
                  <p:cNvSpPr/>
                  <p:nvPr/>
                </p:nvSpPr>
                <p:spPr>
                  <a:xfrm>
                    <a:off x="9102915" y="6664310"/>
                    <a:ext cx="349859" cy="383075"/>
                  </a:xfrm>
                  <a:custGeom>
                    <a:avLst/>
                    <a:gdLst>
                      <a:gd name="connsiteX0" fmla="*/ 343979 w 349859"/>
                      <a:gd name="connsiteY0" fmla="*/ 233059 h 383075"/>
                      <a:gd name="connsiteX1" fmla="*/ 349059 w 349859"/>
                      <a:gd name="connsiteY1" fmla="*/ 201945 h 383075"/>
                      <a:gd name="connsiteX2" fmla="*/ 265874 w 349859"/>
                      <a:gd name="connsiteY2" fmla="*/ 23509 h 383075"/>
                      <a:gd name="connsiteX3" fmla="*/ 220789 w 349859"/>
                      <a:gd name="connsiteY3" fmla="*/ 4459 h 383075"/>
                      <a:gd name="connsiteX4" fmla="*/ 151574 w 349859"/>
                      <a:gd name="connsiteY4" fmla="*/ 3190 h 383075"/>
                      <a:gd name="connsiteX5" fmla="*/ 6159 w 349859"/>
                      <a:gd name="connsiteY5" fmla="*/ 149875 h 383075"/>
                      <a:gd name="connsiteX6" fmla="*/ 1714 w 349859"/>
                      <a:gd name="connsiteY6" fmla="*/ 174005 h 383075"/>
                      <a:gd name="connsiteX7" fmla="*/ 41084 w 349859"/>
                      <a:gd name="connsiteY7" fmla="*/ 321325 h 383075"/>
                      <a:gd name="connsiteX8" fmla="*/ 84264 w 349859"/>
                      <a:gd name="connsiteY8" fmla="*/ 359425 h 383075"/>
                      <a:gd name="connsiteX9" fmla="*/ 129349 w 349859"/>
                      <a:gd name="connsiteY9" fmla="*/ 378475 h 383075"/>
                      <a:gd name="connsiteX10" fmla="*/ 174434 w 349859"/>
                      <a:gd name="connsiteY10" fmla="*/ 382920 h 383075"/>
                      <a:gd name="connsiteX11" fmla="*/ 189039 w 349859"/>
                      <a:gd name="connsiteY11" fmla="*/ 381650 h 383075"/>
                      <a:gd name="connsiteX12" fmla="*/ 232219 w 349859"/>
                      <a:gd name="connsiteY12" fmla="*/ 370220 h 383075"/>
                      <a:gd name="connsiteX13" fmla="*/ 263969 w 349859"/>
                      <a:gd name="connsiteY13" fmla="*/ 352440 h 383075"/>
                      <a:gd name="connsiteX14" fmla="*/ 343979 w 349859"/>
                      <a:gd name="connsiteY14" fmla="*/ 233059 h 383075"/>
                      <a:gd name="connsiteX15" fmla="*/ 136334 w 349859"/>
                      <a:gd name="connsiteY15" fmla="*/ 350534 h 383075"/>
                      <a:gd name="connsiteX16" fmla="*/ 34099 w 349859"/>
                      <a:gd name="connsiteY16" fmla="*/ 156859 h 383075"/>
                      <a:gd name="connsiteX17" fmla="*/ 213804 w 349859"/>
                      <a:gd name="connsiteY17" fmla="*/ 32400 h 383075"/>
                      <a:gd name="connsiteX18" fmla="*/ 316039 w 349859"/>
                      <a:gd name="connsiteY18" fmla="*/ 226075 h 383075"/>
                      <a:gd name="connsiteX19" fmla="*/ 136334 w 349859"/>
                      <a:gd name="connsiteY19" fmla="*/ 350534 h 383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49859" h="383075">
                        <a:moveTo>
                          <a:pt x="343979" y="233059"/>
                        </a:moveTo>
                        <a:cubicBezTo>
                          <a:pt x="346519" y="222900"/>
                          <a:pt x="348424" y="212105"/>
                          <a:pt x="349059" y="201945"/>
                        </a:cubicBezTo>
                        <a:cubicBezTo>
                          <a:pt x="355409" y="129555"/>
                          <a:pt x="323659" y="59070"/>
                          <a:pt x="265874" y="23509"/>
                        </a:cubicBezTo>
                        <a:cubicBezTo>
                          <a:pt x="251904" y="14620"/>
                          <a:pt x="236664" y="8270"/>
                          <a:pt x="220789" y="4459"/>
                        </a:cubicBezTo>
                        <a:cubicBezTo>
                          <a:pt x="197294" y="-1255"/>
                          <a:pt x="173799" y="-1255"/>
                          <a:pt x="151574" y="3190"/>
                        </a:cubicBezTo>
                        <a:cubicBezTo>
                          <a:pt x="84264" y="16525"/>
                          <a:pt x="25209" y="73040"/>
                          <a:pt x="6159" y="149875"/>
                        </a:cubicBezTo>
                        <a:cubicBezTo>
                          <a:pt x="4254" y="158130"/>
                          <a:pt x="2984" y="165750"/>
                          <a:pt x="1714" y="174005"/>
                        </a:cubicBezTo>
                        <a:cubicBezTo>
                          <a:pt x="-5271" y="227980"/>
                          <a:pt x="9334" y="281955"/>
                          <a:pt x="41084" y="321325"/>
                        </a:cubicBezTo>
                        <a:cubicBezTo>
                          <a:pt x="53149" y="336565"/>
                          <a:pt x="67754" y="349265"/>
                          <a:pt x="84264" y="359425"/>
                        </a:cubicBezTo>
                        <a:cubicBezTo>
                          <a:pt x="98234" y="367680"/>
                          <a:pt x="113474" y="374030"/>
                          <a:pt x="129349" y="378475"/>
                        </a:cubicBezTo>
                        <a:cubicBezTo>
                          <a:pt x="143954" y="382284"/>
                          <a:pt x="159194" y="383555"/>
                          <a:pt x="174434" y="382920"/>
                        </a:cubicBezTo>
                        <a:cubicBezTo>
                          <a:pt x="179514" y="382920"/>
                          <a:pt x="183959" y="382284"/>
                          <a:pt x="189039" y="381650"/>
                        </a:cubicBezTo>
                        <a:cubicBezTo>
                          <a:pt x="203644" y="379745"/>
                          <a:pt x="218249" y="375934"/>
                          <a:pt x="232219" y="370220"/>
                        </a:cubicBezTo>
                        <a:cubicBezTo>
                          <a:pt x="243014" y="365775"/>
                          <a:pt x="253809" y="359425"/>
                          <a:pt x="263969" y="352440"/>
                        </a:cubicBezTo>
                        <a:cubicBezTo>
                          <a:pt x="303339" y="324500"/>
                          <a:pt x="331914" y="282590"/>
                          <a:pt x="343979" y="233059"/>
                        </a:cubicBezTo>
                        <a:close/>
                        <a:moveTo>
                          <a:pt x="136334" y="350534"/>
                        </a:moveTo>
                        <a:cubicBezTo>
                          <a:pt x="58229" y="331484"/>
                          <a:pt x="13144" y="245125"/>
                          <a:pt x="34099" y="156859"/>
                        </a:cubicBezTo>
                        <a:cubicBezTo>
                          <a:pt x="55689" y="69230"/>
                          <a:pt x="136334" y="13350"/>
                          <a:pt x="213804" y="32400"/>
                        </a:cubicBezTo>
                        <a:cubicBezTo>
                          <a:pt x="291909" y="51450"/>
                          <a:pt x="336994" y="138445"/>
                          <a:pt x="316039" y="226075"/>
                        </a:cubicBezTo>
                        <a:cubicBezTo>
                          <a:pt x="294449" y="314340"/>
                          <a:pt x="213804" y="369584"/>
                          <a:pt x="136334" y="350534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1" name="任意形状 340"/>
                  <p:cNvSpPr/>
                  <p:nvPr/>
                </p:nvSpPr>
                <p:spPr>
                  <a:xfrm>
                    <a:off x="9031095" y="6243977"/>
                    <a:ext cx="514681" cy="899897"/>
                  </a:xfrm>
                  <a:custGeom>
                    <a:avLst/>
                    <a:gdLst>
                      <a:gd name="connsiteX0" fmla="*/ 392305 w 514681"/>
                      <a:gd name="connsiteY0" fmla="*/ 366372 h 899897"/>
                      <a:gd name="connsiteX1" fmla="*/ 364365 w 514681"/>
                      <a:gd name="connsiteY1" fmla="*/ 350497 h 899897"/>
                      <a:gd name="connsiteX2" fmla="*/ 436755 w 514681"/>
                      <a:gd name="connsiteY2" fmla="*/ 137772 h 899897"/>
                      <a:gd name="connsiteX3" fmla="*/ 433580 w 514681"/>
                      <a:gd name="connsiteY3" fmla="*/ 31092 h 899897"/>
                      <a:gd name="connsiteX4" fmla="*/ 342140 w 514681"/>
                      <a:gd name="connsiteY4" fmla="*/ 2517 h 899897"/>
                      <a:gd name="connsiteX5" fmla="*/ 272924 w 514681"/>
                      <a:gd name="connsiteY5" fmla="*/ 67922 h 899897"/>
                      <a:gd name="connsiteX6" fmla="*/ 38610 w 514681"/>
                      <a:gd name="connsiteY6" fmla="*/ 526392 h 899897"/>
                      <a:gd name="connsiteX7" fmla="*/ 4320 w 514681"/>
                      <a:gd name="connsiteY7" fmla="*/ 746102 h 899897"/>
                      <a:gd name="connsiteX8" fmla="*/ 100840 w 514681"/>
                      <a:gd name="connsiteY8" fmla="*/ 859767 h 899897"/>
                      <a:gd name="connsiteX9" fmla="*/ 177674 w 514681"/>
                      <a:gd name="connsiteY9" fmla="*/ 892787 h 899897"/>
                      <a:gd name="connsiteX10" fmla="*/ 505335 w 514681"/>
                      <a:gd name="connsiteY10" fmla="*/ 676252 h 899897"/>
                      <a:gd name="connsiteX11" fmla="*/ 392305 w 514681"/>
                      <a:gd name="connsiteY11" fmla="*/ 366372 h 899897"/>
                      <a:gd name="connsiteX12" fmla="*/ 399290 w 514681"/>
                      <a:gd name="connsiteY12" fmla="*/ 179682 h 899897"/>
                      <a:gd name="connsiteX13" fmla="*/ 333249 w 514681"/>
                      <a:gd name="connsiteY13" fmla="*/ 361927 h 899897"/>
                      <a:gd name="connsiteX14" fmla="*/ 478030 w 514681"/>
                      <a:gd name="connsiteY14" fmla="*/ 530202 h 899897"/>
                      <a:gd name="connsiteX15" fmla="*/ 281815 w 514681"/>
                      <a:gd name="connsiteY15" fmla="*/ 370817 h 899897"/>
                      <a:gd name="connsiteX16" fmla="*/ 399290 w 514681"/>
                      <a:gd name="connsiteY16" fmla="*/ 179682 h 899897"/>
                      <a:gd name="connsiteX17" fmla="*/ 335155 w 514681"/>
                      <a:gd name="connsiteY17" fmla="*/ 772772 h 899897"/>
                      <a:gd name="connsiteX18" fmla="*/ 303405 w 514681"/>
                      <a:gd name="connsiteY18" fmla="*/ 790552 h 899897"/>
                      <a:gd name="connsiteX19" fmla="*/ 260224 w 514681"/>
                      <a:gd name="connsiteY19" fmla="*/ 801982 h 899897"/>
                      <a:gd name="connsiteX20" fmla="*/ 245620 w 514681"/>
                      <a:gd name="connsiteY20" fmla="*/ 803252 h 899897"/>
                      <a:gd name="connsiteX21" fmla="*/ 200535 w 514681"/>
                      <a:gd name="connsiteY21" fmla="*/ 798807 h 899897"/>
                      <a:gd name="connsiteX22" fmla="*/ 155449 w 514681"/>
                      <a:gd name="connsiteY22" fmla="*/ 779757 h 899897"/>
                      <a:gd name="connsiteX23" fmla="*/ 112270 w 514681"/>
                      <a:gd name="connsiteY23" fmla="*/ 741657 h 899897"/>
                      <a:gd name="connsiteX24" fmla="*/ 72899 w 514681"/>
                      <a:gd name="connsiteY24" fmla="*/ 594337 h 899897"/>
                      <a:gd name="connsiteX25" fmla="*/ 77345 w 514681"/>
                      <a:gd name="connsiteY25" fmla="*/ 570207 h 899897"/>
                      <a:gd name="connsiteX26" fmla="*/ 222760 w 514681"/>
                      <a:gd name="connsiteY26" fmla="*/ 423522 h 899897"/>
                      <a:gd name="connsiteX27" fmla="*/ 291974 w 514681"/>
                      <a:gd name="connsiteY27" fmla="*/ 424792 h 899897"/>
                      <a:gd name="connsiteX28" fmla="*/ 337060 w 514681"/>
                      <a:gd name="connsiteY28" fmla="*/ 443842 h 899897"/>
                      <a:gd name="connsiteX29" fmla="*/ 337060 w 514681"/>
                      <a:gd name="connsiteY29" fmla="*/ 443842 h 899897"/>
                      <a:gd name="connsiteX30" fmla="*/ 337060 w 514681"/>
                      <a:gd name="connsiteY30" fmla="*/ 443842 h 899897"/>
                      <a:gd name="connsiteX31" fmla="*/ 420245 w 514681"/>
                      <a:gd name="connsiteY31" fmla="*/ 622277 h 899897"/>
                      <a:gd name="connsiteX32" fmla="*/ 415165 w 514681"/>
                      <a:gd name="connsiteY32" fmla="*/ 653392 h 899897"/>
                      <a:gd name="connsiteX33" fmla="*/ 335155 w 514681"/>
                      <a:gd name="connsiteY33" fmla="*/ 772772 h 899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14681" h="899897">
                        <a:moveTo>
                          <a:pt x="392305" y="366372"/>
                        </a:moveTo>
                        <a:cubicBezTo>
                          <a:pt x="383415" y="360657"/>
                          <a:pt x="373890" y="354942"/>
                          <a:pt x="364365" y="350497"/>
                        </a:cubicBezTo>
                        <a:cubicBezTo>
                          <a:pt x="364365" y="350497"/>
                          <a:pt x="408180" y="229212"/>
                          <a:pt x="436755" y="137772"/>
                        </a:cubicBezTo>
                        <a:cubicBezTo>
                          <a:pt x="456440" y="75542"/>
                          <a:pt x="467870" y="53952"/>
                          <a:pt x="433580" y="31092"/>
                        </a:cubicBezTo>
                        <a:lnTo>
                          <a:pt x="342140" y="2517"/>
                        </a:lnTo>
                        <a:cubicBezTo>
                          <a:pt x="342140" y="2517"/>
                          <a:pt x="314835" y="-19708"/>
                          <a:pt x="272924" y="67922"/>
                        </a:cubicBezTo>
                        <a:cubicBezTo>
                          <a:pt x="231015" y="155552"/>
                          <a:pt x="38610" y="526392"/>
                          <a:pt x="38610" y="526392"/>
                        </a:cubicBezTo>
                        <a:cubicBezTo>
                          <a:pt x="38610" y="526392"/>
                          <a:pt x="-15365" y="622912"/>
                          <a:pt x="4320" y="746102"/>
                        </a:cubicBezTo>
                        <a:cubicBezTo>
                          <a:pt x="25274" y="791822"/>
                          <a:pt x="58295" y="831827"/>
                          <a:pt x="100840" y="859767"/>
                        </a:cubicBezTo>
                        <a:cubicBezTo>
                          <a:pt x="124335" y="875007"/>
                          <a:pt x="150370" y="886437"/>
                          <a:pt x="177674" y="892787"/>
                        </a:cubicBezTo>
                        <a:cubicBezTo>
                          <a:pt x="320549" y="927712"/>
                          <a:pt x="467870" y="830557"/>
                          <a:pt x="505335" y="676252"/>
                        </a:cubicBezTo>
                        <a:cubicBezTo>
                          <a:pt x="535815" y="554967"/>
                          <a:pt x="490095" y="429872"/>
                          <a:pt x="392305" y="366372"/>
                        </a:cubicBezTo>
                        <a:close/>
                        <a:moveTo>
                          <a:pt x="399290" y="179682"/>
                        </a:moveTo>
                        <a:lnTo>
                          <a:pt x="333249" y="361927"/>
                        </a:lnTo>
                        <a:cubicBezTo>
                          <a:pt x="333249" y="361927"/>
                          <a:pt x="450724" y="410822"/>
                          <a:pt x="478030" y="530202"/>
                        </a:cubicBezTo>
                        <a:cubicBezTo>
                          <a:pt x="478030" y="530202"/>
                          <a:pt x="413895" y="405742"/>
                          <a:pt x="281815" y="370817"/>
                        </a:cubicBezTo>
                        <a:lnTo>
                          <a:pt x="399290" y="179682"/>
                        </a:lnTo>
                        <a:close/>
                        <a:moveTo>
                          <a:pt x="335155" y="772772"/>
                        </a:moveTo>
                        <a:cubicBezTo>
                          <a:pt x="324995" y="779757"/>
                          <a:pt x="314199" y="785472"/>
                          <a:pt x="303405" y="790552"/>
                        </a:cubicBezTo>
                        <a:cubicBezTo>
                          <a:pt x="289435" y="796267"/>
                          <a:pt x="274830" y="800077"/>
                          <a:pt x="260224" y="801982"/>
                        </a:cubicBezTo>
                        <a:cubicBezTo>
                          <a:pt x="255145" y="802617"/>
                          <a:pt x="250699" y="803252"/>
                          <a:pt x="245620" y="803252"/>
                        </a:cubicBezTo>
                        <a:cubicBezTo>
                          <a:pt x="230380" y="803887"/>
                          <a:pt x="215774" y="802617"/>
                          <a:pt x="200535" y="798807"/>
                        </a:cubicBezTo>
                        <a:cubicBezTo>
                          <a:pt x="184660" y="794997"/>
                          <a:pt x="169420" y="788647"/>
                          <a:pt x="155449" y="779757"/>
                        </a:cubicBezTo>
                        <a:cubicBezTo>
                          <a:pt x="138940" y="769597"/>
                          <a:pt x="124335" y="756897"/>
                          <a:pt x="112270" y="741657"/>
                        </a:cubicBezTo>
                        <a:cubicBezTo>
                          <a:pt x="81155" y="702287"/>
                          <a:pt x="66549" y="648947"/>
                          <a:pt x="72899" y="594337"/>
                        </a:cubicBezTo>
                        <a:cubicBezTo>
                          <a:pt x="74170" y="586082"/>
                          <a:pt x="75440" y="578462"/>
                          <a:pt x="77345" y="570207"/>
                        </a:cubicBezTo>
                        <a:cubicBezTo>
                          <a:pt x="96395" y="492737"/>
                          <a:pt x="155449" y="436857"/>
                          <a:pt x="222760" y="423522"/>
                        </a:cubicBezTo>
                        <a:cubicBezTo>
                          <a:pt x="244985" y="419077"/>
                          <a:pt x="268480" y="419077"/>
                          <a:pt x="291974" y="424792"/>
                        </a:cubicBezTo>
                        <a:cubicBezTo>
                          <a:pt x="307849" y="428602"/>
                          <a:pt x="323090" y="434952"/>
                          <a:pt x="337060" y="443842"/>
                        </a:cubicBezTo>
                        <a:lnTo>
                          <a:pt x="337060" y="443842"/>
                        </a:lnTo>
                        <a:lnTo>
                          <a:pt x="337060" y="443842"/>
                        </a:lnTo>
                        <a:cubicBezTo>
                          <a:pt x="394845" y="479402"/>
                          <a:pt x="426595" y="549887"/>
                          <a:pt x="420245" y="622277"/>
                        </a:cubicBezTo>
                        <a:cubicBezTo>
                          <a:pt x="419610" y="632437"/>
                          <a:pt x="417705" y="643232"/>
                          <a:pt x="415165" y="653392"/>
                        </a:cubicBezTo>
                        <a:cubicBezTo>
                          <a:pt x="403735" y="702922"/>
                          <a:pt x="375160" y="744832"/>
                          <a:pt x="335155" y="772772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2" name="任意形状 341"/>
                  <p:cNvSpPr/>
                  <p:nvPr/>
                </p:nvSpPr>
                <p:spPr>
                  <a:xfrm>
                    <a:off x="8471601" y="6133154"/>
                    <a:ext cx="794724" cy="656516"/>
                  </a:xfrm>
                  <a:custGeom>
                    <a:avLst/>
                    <a:gdLst>
                      <a:gd name="connsiteX0" fmla="*/ 329498 w 794724"/>
                      <a:gd name="connsiteY0" fmla="*/ 635946 h 656516"/>
                      <a:gd name="connsiteX1" fmla="*/ 453323 w 794724"/>
                      <a:gd name="connsiteY1" fmla="*/ 542601 h 656516"/>
                      <a:gd name="connsiteX2" fmla="*/ 775903 w 794724"/>
                      <a:gd name="connsiteY2" fmla="*/ 90480 h 656516"/>
                      <a:gd name="connsiteX3" fmla="*/ 784158 w 794724"/>
                      <a:gd name="connsiteY3" fmla="*/ 10471 h 656516"/>
                      <a:gd name="connsiteX4" fmla="*/ 682558 w 794724"/>
                      <a:gd name="connsiteY4" fmla="*/ 311 h 656516"/>
                      <a:gd name="connsiteX5" fmla="*/ 564448 w 794724"/>
                      <a:gd name="connsiteY5" fmla="*/ 86036 h 656516"/>
                      <a:gd name="connsiteX6" fmla="*/ 443163 w 794724"/>
                      <a:gd name="connsiteY6" fmla="*/ 227641 h 656516"/>
                      <a:gd name="connsiteX7" fmla="*/ 68513 w 794724"/>
                      <a:gd name="connsiteY7" fmla="*/ 271455 h 656516"/>
                      <a:gd name="connsiteX8" fmla="*/ 44383 w 794724"/>
                      <a:gd name="connsiteY8" fmla="*/ 588955 h 656516"/>
                      <a:gd name="connsiteX9" fmla="*/ 89468 w 794724"/>
                      <a:gd name="connsiteY9" fmla="*/ 621976 h 656516"/>
                      <a:gd name="connsiteX10" fmla="*/ 329498 w 794724"/>
                      <a:gd name="connsiteY10" fmla="*/ 635946 h 656516"/>
                      <a:gd name="connsiteX11" fmla="*/ 204403 w 794724"/>
                      <a:gd name="connsiteY11" fmla="*/ 559746 h 656516"/>
                      <a:gd name="connsiteX12" fmla="*/ 136458 w 794724"/>
                      <a:gd name="connsiteY12" fmla="*/ 536251 h 656516"/>
                      <a:gd name="connsiteX13" fmla="*/ 98993 w 794724"/>
                      <a:gd name="connsiteY13" fmla="*/ 504501 h 656516"/>
                      <a:gd name="connsiteX14" fmla="*/ 88198 w 794724"/>
                      <a:gd name="connsiteY14" fmla="*/ 490530 h 656516"/>
                      <a:gd name="connsiteX15" fmla="*/ 88198 w 794724"/>
                      <a:gd name="connsiteY15" fmla="*/ 489896 h 656516"/>
                      <a:gd name="connsiteX16" fmla="*/ 71688 w 794724"/>
                      <a:gd name="connsiteY16" fmla="*/ 460051 h 656516"/>
                      <a:gd name="connsiteX17" fmla="*/ 61528 w 794724"/>
                      <a:gd name="connsiteY17" fmla="*/ 372421 h 656516"/>
                      <a:gd name="connsiteX18" fmla="*/ 131378 w 794724"/>
                      <a:gd name="connsiteY18" fmla="*/ 246691 h 656516"/>
                      <a:gd name="connsiteX19" fmla="*/ 327593 w 794724"/>
                      <a:gd name="connsiteY19" fmla="*/ 207955 h 656516"/>
                      <a:gd name="connsiteX20" fmla="*/ 340928 w 794724"/>
                      <a:gd name="connsiteY20" fmla="*/ 213671 h 656516"/>
                      <a:gd name="connsiteX21" fmla="*/ 353628 w 794724"/>
                      <a:gd name="connsiteY21" fmla="*/ 220655 h 656516"/>
                      <a:gd name="connsiteX22" fmla="*/ 353628 w 794724"/>
                      <a:gd name="connsiteY22" fmla="*/ 220655 h 656516"/>
                      <a:gd name="connsiteX23" fmla="*/ 353628 w 794724"/>
                      <a:gd name="connsiteY23" fmla="*/ 220655 h 656516"/>
                      <a:gd name="connsiteX24" fmla="*/ 375218 w 794724"/>
                      <a:gd name="connsiteY24" fmla="*/ 236530 h 656516"/>
                      <a:gd name="connsiteX25" fmla="*/ 391093 w 794724"/>
                      <a:gd name="connsiteY25" fmla="*/ 252405 h 656516"/>
                      <a:gd name="connsiteX26" fmla="*/ 429828 w 794724"/>
                      <a:gd name="connsiteY26" fmla="*/ 364800 h 656516"/>
                      <a:gd name="connsiteX27" fmla="*/ 427923 w 794724"/>
                      <a:gd name="connsiteY27" fmla="*/ 387026 h 656516"/>
                      <a:gd name="connsiteX28" fmla="*/ 359343 w 794724"/>
                      <a:gd name="connsiteY28" fmla="*/ 509580 h 656516"/>
                      <a:gd name="connsiteX29" fmla="*/ 204403 w 794724"/>
                      <a:gd name="connsiteY29" fmla="*/ 559746 h 656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94724" h="656516">
                        <a:moveTo>
                          <a:pt x="329498" y="635946"/>
                        </a:moveTo>
                        <a:cubicBezTo>
                          <a:pt x="378393" y="616896"/>
                          <a:pt x="420938" y="583876"/>
                          <a:pt x="453323" y="542601"/>
                        </a:cubicBezTo>
                        <a:cubicBezTo>
                          <a:pt x="480628" y="508946"/>
                          <a:pt x="775903" y="90480"/>
                          <a:pt x="775903" y="90480"/>
                        </a:cubicBezTo>
                        <a:cubicBezTo>
                          <a:pt x="812733" y="26980"/>
                          <a:pt x="784158" y="10471"/>
                          <a:pt x="784158" y="10471"/>
                        </a:cubicBezTo>
                        <a:lnTo>
                          <a:pt x="682558" y="311"/>
                        </a:lnTo>
                        <a:cubicBezTo>
                          <a:pt x="682558" y="311"/>
                          <a:pt x="643188" y="-9850"/>
                          <a:pt x="564448" y="86036"/>
                        </a:cubicBezTo>
                        <a:cubicBezTo>
                          <a:pt x="485708" y="181286"/>
                          <a:pt x="443163" y="227641"/>
                          <a:pt x="443163" y="227641"/>
                        </a:cubicBezTo>
                        <a:cubicBezTo>
                          <a:pt x="443163" y="227641"/>
                          <a:pt x="264093" y="33330"/>
                          <a:pt x="68513" y="271455"/>
                        </a:cubicBezTo>
                        <a:cubicBezTo>
                          <a:pt x="-28642" y="390201"/>
                          <a:pt x="-8957" y="501326"/>
                          <a:pt x="44383" y="588955"/>
                        </a:cubicBezTo>
                        <a:cubicBezTo>
                          <a:pt x="58353" y="601655"/>
                          <a:pt x="72958" y="612451"/>
                          <a:pt x="89468" y="621976"/>
                        </a:cubicBezTo>
                        <a:cubicBezTo>
                          <a:pt x="162493" y="663251"/>
                          <a:pt x="250123" y="667061"/>
                          <a:pt x="329498" y="635946"/>
                        </a:cubicBezTo>
                        <a:close/>
                        <a:moveTo>
                          <a:pt x="204403" y="559746"/>
                        </a:moveTo>
                        <a:cubicBezTo>
                          <a:pt x="180273" y="556571"/>
                          <a:pt x="157413" y="548951"/>
                          <a:pt x="136458" y="536251"/>
                        </a:cubicBezTo>
                        <a:cubicBezTo>
                          <a:pt x="122488" y="527996"/>
                          <a:pt x="109788" y="517201"/>
                          <a:pt x="98993" y="504501"/>
                        </a:cubicBezTo>
                        <a:cubicBezTo>
                          <a:pt x="95183" y="500055"/>
                          <a:pt x="91373" y="495611"/>
                          <a:pt x="88198" y="490530"/>
                        </a:cubicBezTo>
                        <a:cubicBezTo>
                          <a:pt x="88198" y="490530"/>
                          <a:pt x="88198" y="490530"/>
                          <a:pt x="88198" y="489896"/>
                        </a:cubicBezTo>
                        <a:cubicBezTo>
                          <a:pt x="81848" y="480371"/>
                          <a:pt x="76133" y="470211"/>
                          <a:pt x="71688" y="460051"/>
                        </a:cubicBezTo>
                        <a:cubicBezTo>
                          <a:pt x="60893" y="433380"/>
                          <a:pt x="57083" y="403536"/>
                          <a:pt x="61528" y="372421"/>
                        </a:cubicBezTo>
                        <a:cubicBezTo>
                          <a:pt x="67878" y="324796"/>
                          <a:pt x="92643" y="279711"/>
                          <a:pt x="131378" y="246691"/>
                        </a:cubicBezTo>
                        <a:cubicBezTo>
                          <a:pt x="187893" y="197796"/>
                          <a:pt x="264728" y="183825"/>
                          <a:pt x="327593" y="207955"/>
                        </a:cubicBezTo>
                        <a:cubicBezTo>
                          <a:pt x="332038" y="209861"/>
                          <a:pt x="336483" y="211766"/>
                          <a:pt x="340928" y="213671"/>
                        </a:cubicBezTo>
                        <a:cubicBezTo>
                          <a:pt x="345373" y="215575"/>
                          <a:pt x="349183" y="218116"/>
                          <a:pt x="353628" y="220655"/>
                        </a:cubicBezTo>
                        <a:lnTo>
                          <a:pt x="353628" y="220655"/>
                        </a:lnTo>
                        <a:lnTo>
                          <a:pt x="353628" y="220655"/>
                        </a:lnTo>
                        <a:cubicBezTo>
                          <a:pt x="361248" y="225100"/>
                          <a:pt x="368233" y="230816"/>
                          <a:pt x="375218" y="236530"/>
                        </a:cubicBezTo>
                        <a:cubicBezTo>
                          <a:pt x="380933" y="241611"/>
                          <a:pt x="386013" y="246691"/>
                          <a:pt x="391093" y="252405"/>
                        </a:cubicBezTo>
                        <a:cubicBezTo>
                          <a:pt x="418398" y="284155"/>
                          <a:pt x="431098" y="324161"/>
                          <a:pt x="429828" y="364800"/>
                        </a:cubicBezTo>
                        <a:cubicBezTo>
                          <a:pt x="429828" y="372421"/>
                          <a:pt x="428558" y="380040"/>
                          <a:pt x="427923" y="387026"/>
                        </a:cubicBezTo>
                        <a:cubicBezTo>
                          <a:pt x="420938" y="432111"/>
                          <a:pt x="398078" y="475926"/>
                          <a:pt x="359343" y="509580"/>
                        </a:cubicBezTo>
                        <a:cubicBezTo>
                          <a:pt x="314258" y="548951"/>
                          <a:pt x="257108" y="566096"/>
                          <a:pt x="204403" y="559746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3" name="任意形状 342"/>
                  <p:cNvSpPr/>
                  <p:nvPr/>
                </p:nvSpPr>
                <p:spPr>
                  <a:xfrm>
                    <a:off x="8530313" y="6330180"/>
                    <a:ext cx="369932" cy="364428"/>
                  </a:xfrm>
                  <a:custGeom>
                    <a:avLst/>
                    <a:gdLst>
                      <a:gd name="connsiteX0" fmla="*/ 299361 w 369932"/>
                      <a:gd name="connsiteY0" fmla="*/ 313189 h 364428"/>
                      <a:gd name="connsiteX1" fmla="*/ 367941 w 369932"/>
                      <a:gd name="connsiteY1" fmla="*/ 190635 h 364428"/>
                      <a:gd name="connsiteX2" fmla="*/ 369846 w 369932"/>
                      <a:gd name="connsiteY2" fmla="*/ 168410 h 364428"/>
                      <a:gd name="connsiteX3" fmla="*/ 331111 w 369932"/>
                      <a:gd name="connsiteY3" fmla="*/ 56015 h 364428"/>
                      <a:gd name="connsiteX4" fmla="*/ 315236 w 369932"/>
                      <a:gd name="connsiteY4" fmla="*/ 40140 h 364428"/>
                      <a:gd name="connsiteX5" fmla="*/ 293646 w 369932"/>
                      <a:gd name="connsiteY5" fmla="*/ 24265 h 364428"/>
                      <a:gd name="connsiteX6" fmla="*/ 280946 w 369932"/>
                      <a:gd name="connsiteY6" fmla="*/ 17279 h 364428"/>
                      <a:gd name="connsiteX7" fmla="*/ 267611 w 369932"/>
                      <a:gd name="connsiteY7" fmla="*/ 11565 h 364428"/>
                      <a:gd name="connsiteX8" fmla="*/ 71396 w 369932"/>
                      <a:gd name="connsiteY8" fmla="*/ 50299 h 364428"/>
                      <a:gd name="connsiteX9" fmla="*/ 1546 w 369932"/>
                      <a:gd name="connsiteY9" fmla="*/ 176029 h 364428"/>
                      <a:gd name="connsiteX10" fmla="*/ 11706 w 369932"/>
                      <a:gd name="connsiteY10" fmla="*/ 263660 h 364428"/>
                      <a:gd name="connsiteX11" fmla="*/ 28216 w 369932"/>
                      <a:gd name="connsiteY11" fmla="*/ 293504 h 364428"/>
                      <a:gd name="connsiteX12" fmla="*/ 28216 w 369932"/>
                      <a:gd name="connsiteY12" fmla="*/ 294139 h 364428"/>
                      <a:gd name="connsiteX13" fmla="*/ 39011 w 369932"/>
                      <a:gd name="connsiteY13" fmla="*/ 308110 h 364428"/>
                      <a:gd name="connsiteX14" fmla="*/ 76476 w 369932"/>
                      <a:gd name="connsiteY14" fmla="*/ 339860 h 364428"/>
                      <a:gd name="connsiteX15" fmla="*/ 144421 w 369932"/>
                      <a:gd name="connsiteY15" fmla="*/ 363354 h 364428"/>
                      <a:gd name="connsiteX16" fmla="*/ 299361 w 369932"/>
                      <a:gd name="connsiteY16" fmla="*/ 313189 h 364428"/>
                      <a:gd name="connsiteX17" fmla="*/ 62506 w 369932"/>
                      <a:gd name="connsiteY17" fmla="*/ 289060 h 364428"/>
                      <a:gd name="connsiteX18" fmla="*/ 91716 w 369932"/>
                      <a:gd name="connsiteY18" fmla="*/ 72524 h 364428"/>
                      <a:gd name="connsiteX19" fmla="*/ 310156 w 369932"/>
                      <a:gd name="connsiteY19" fmla="*/ 75699 h 364428"/>
                      <a:gd name="connsiteX20" fmla="*/ 280946 w 369932"/>
                      <a:gd name="connsiteY20" fmla="*/ 292235 h 364428"/>
                      <a:gd name="connsiteX21" fmla="*/ 62506 w 369932"/>
                      <a:gd name="connsiteY21" fmla="*/ 289060 h 364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69932" h="364428">
                        <a:moveTo>
                          <a:pt x="299361" y="313189"/>
                        </a:moveTo>
                        <a:cubicBezTo>
                          <a:pt x="338096" y="279535"/>
                          <a:pt x="361591" y="235720"/>
                          <a:pt x="367941" y="190635"/>
                        </a:cubicBezTo>
                        <a:cubicBezTo>
                          <a:pt x="369211" y="183014"/>
                          <a:pt x="369846" y="175395"/>
                          <a:pt x="369846" y="168410"/>
                        </a:cubicBezTo>
                        <a:cubicBezTo>
                          <a:pt x="371116" y="127770"/>
                          <a:pt x="358416" y="87765"/>
                          <a:pt x="331111" y="56015"/>
                        </a:cubicBezTo>
                        <a:cubicBezTo>
                          <a:pt x="326031" y="50299"/>
                          <a:pt x="320951" y="45220"/>
                          <a:pt x="315236" y="40140"/>
                        </a:cubicBezTo>
                        <a:cubicBezTo>
                          <a:pt x="308251" y="34424"/>
                          <a:pt x="301266" y="29345"/>
                          <a:pt x="293646" y="24265"/>
                        </a:cubicBezTo>
                        <a:cubicBezTo>
                          <a:pt x="289201" y="21724"/>
                          <a:pt x="285391" y="19185"/>
                          <a:pt x="280946" y="17279"/>
                        </a:cubicBezTo>
                        <a:cubicBezTo>
                          <a:pt x="276501" y="15374"/>
                          <a:pt x="272056" y="13470"/>
                          <a:pt x="267611" y="11565"/>
                        </a:cubicBezTo>
                        <a:cubicBezTo>
                          <a:pt x="204746" y="-12565"/>
                          <a:pt x="127911" y="1404"/>
                          <a:pt x="71396" y="50299"/>
                        </a:cubicBezTo>
                        <a:cubicBezTo>
                          <a:pt x="33296" y="83320"/>
                          <a:pt x="8531" y="127770"/>
                          <a:pt x="1546" y="176029"/>
                        </a:cubicBezTo>
                        <a:cubicBezTo>
                          <a:pt x="-2264" y="206510"/>
                          <a:pt x="911" y="236354"/>
                          <a:pt x="11706" y="263660"/>
                        </a:cubicBezTo>
                        <a:cubicBezTo>
                          <a:pt x="16151" y="274454"/>
                          <a:pt x="21231" y="284614"/>
                          <a:pt x="28216" y="293504"/>
                        </a:cubicBezTo>
                        <a:cubicBezTo>
                          <a:pt x="28216" y="293504"/>
                          <a:pt x="28216" y="293504"/>
                          <a:pt x="28216" y="294139"/>
                        </a:cubicBezTo>
                        <a:cubicBezTo>
                          <a:pt x="31391" y="299220"/>
                          <a:pt x="35201" y="303664"/>
                          <a:pt x="39011" y="308110"/>
                        </a:cubicBezTo>
                        <a:cubicBezTo>
                          <a:pt x="49806" y="320810"/>
                          <a:pt x="62506" y="330970"/>
                          <a:pt x="76476" y="339860"/>
                        </a:cubicBezTo>
                        <a:cubicBezTo>
                          <a:pt x="97431" y="352560"/>
                          <a:pt x="120291" y="360179"/>
                          <a:pt x="144421" y="363354"/>
                        </a:cubicBezTo>
                        <a:cubicBezTo>
                          <a:pt x="198396" y="369070"/>
                          <a:pt x="255546" y="351925"/>
                          <a:pt x="299361" y="313189"/>
                        </a:cubicBezTo>
                        <a:close/>
                        <a:moveTo>
                          <a:pt x="62506" y="289060"/>
                        </a:moveTo>
                        <a:cubicBezTo>
                          <a:pt x="9801" y="228100"/>
                          <a:pt x="23136" y="131579"/>
                          <a:pt x="91716" y="72524"/>
                        </a:cubicBezTo>
                        <a:cubicBezTo>
                          <a:pt x="160296" y="13470"/>
                          <a:pt x="258086" y="14740"/>
                          <a:pt x="310156" y="75699"/>
                        </a:cubicBezTo>
                        <a:cubicBezTo>
                          <a:pt x="362226" y="136660"/>
                          <a:pt x="349526" y="233179"/>
                          <a:pt x="280946" y="292235"/>
                        </a:cubicBezTo>
                        <a:cubicBezTo>
                          <a:pt x="212366" y="350654"/>
                          <a:pt x="114576" y="349385"/>
                          <a:pt x="62506" y="289060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4" name="任意形状 343"/>
                  <p:cNvSpPr/>
                  <p:nvPr/>
                </p:nvSpPr>
                <p:spPr>
                  <a:xfrm>
                    <a:off x="8436184" y="6073770"/>
                    <a:ext cx="820210" cy="647704"/>
                  </a:xfrm>
                  <a:custGeom>
                    <a:avLst/>
                    <a:gdLst>
                      <a:gd name="connsiteX0" fmla="*/ 104566 w 820210"/>
                      <a:gd name="connsiteY0" fmla="*/ 330840 h 647704"/>
                      <a:gd name="connsiteX1" fmla="*/ 479216 w 820210"/>
                      <a:gd name="connsiteY1" fmla="*/ 287025 h 647704"/>
                      <a:gd name="connsiteX2" fmla="*/ 600501 w 820210"/>
                      <a:gd name="connsiteY2" fmla="*/ 145420 h 647704"/>
                      <a:gd name="connsiteX3" fmla="*/ 718610 w 820210"/>
                      <a:gd name="connsiteY3" fmla="*/ 59695 h 647704"/>
                      <a:gd name="connsiteX4" fmla="*/ 820210 w 820210"/>
                      <a:gd name="connsiteY4" fmla="*/ 69855 h 647704"/>
                      <a:gd name="connsiteX5" fmla="*/ 774491 w 820210"/>
                      <a:gd name="connsiteY5" fmla="*/ 43185 h 647704"/>
                      <a:gd name="connsiteX6" fmla="*/ 712896 w 820210"/>
                      <a:gd name="connsiteY6" fmla="*/ 8260 h 647704"/>
                      <a:gd name="connsiteX7" fmla="*/ 712896 w 820210"/>
                      <a:gd name="connsiteY7" fmla="*/ 8260 h 647704"/>
                      <a:gd name="connsiteX8" fmla="*/ 712896 w 820210"/>
                      <a:gd name="connsiteY8" fmla="*/ 8260 h 647704"/>
                      <a:gd name="connsiteX9" fmla="*/ 616376 w 820210"/>
                      <a:gd name="connsiteY9" fmla="*/ 53345 h 647704"/>
                      <a:gd name="connsiteX10" fmla="*/ 460166 w 820210"/>
                      <a:gd name="connsiteY10" fmla="*/ 214635 h 647704"/>
                      <a:gd name="connsiteX11" fmla="*/ 433496 w 820210"/>
                      <a:gd name="connsiteY11" fmla="*/ 196855 h 647704"/>
                      <a:gd name="connsiteX12" fmla="*/ 105201 w 820210"/>
                      <a:gd name="connsiteY12" fmla="*/ 236860 h 647704"/>
                      <a:gd name="connsiteX13" fmla="*/ 60751 w 820210"/>
                      <a:gd name="connsiteY13" fmla="*/ 627385 h 647704"/>
                      <a:gd name="connsiteX14" fmla="*/ 80435 w 820210"/>
                      <a:gd name="connsiteY14" fmla="*/ 647705 h 647704"/>
                      <a:gd name="connsiteX15" fmla="*/ 104566 w 820210"/>
                      <a:gd name="connsiteY15" fmla="*/ 330840 h 6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20210" h="647704">
                        <a:moveTo>
                          <a:pt x="104566" y="330840"/>
                        </a:moveTo>
                        <a:cubicBezTo>
                          <a:pt x="300146" y="92715"/>
                          <a:pt x="479216" y="287025"/>
                          <a:pt x="479216" y="287025"/>
                        </a:cubicBezTo>
                        <a:cubicBezTo>
                          <a:pt x="479216" y="287025"/>
                          <a:pt x="521760" y="241305"/>
                          <a:pt x="600501" y="145420"/>
                        </a:cubicBezTo>
                        <a:cubicBezTo>
                          <a:pt x="679241" y="50170"/>
                          <a:pt x="718610" y="59695"/>
                          <a:pt x="718610" y="59695"/>
                        </a:cubicBezTo>
                        <a:lnTo>
                          <a:pt x="820210" y="69855"/>
                        </a:lnTo>
                        <a:lnTo>
                          <a:pt x="774491" y="43185"/>
                        </a:lnTo>
                        <a:lnTo>
                          <a:pt x="712896" y="8260"/>
                        </a:lnTo>
                        <a:lnTo>
                          <a:pt x="712896" y="8260"/>
                        </a:lnTo>
                        <a:lnTo>
                          <a:pt x="712896" y="8260"/>
                        </a:lnTo>
                        <a:cubicBezTo>
                          <a:pt x="676701" y="-12695"/>
                          <a:pt x="663366" y="7625"/>
                          <a:pt x="616376" y="53345"/>
                        </a:cubicBezTo>
                        <a:cubicBezTo>
                          <a:pt x="548431" y="120020"/>
                          <a:pt x="460166" y="214635"/>
                          <a:pt x="460166" y="214635"/>
                        </a:cubicBezTo>
                        <a:cubicBezTo>
                          <a:pt x="451910" y="208285"/>
                          <a:pt x="443021" y="202570"/>
                          <a:pt x="433496" y="196855"/>
                        </a:cubicBezTo>
                        <a:cubicBezTo>
                          <a:pt x="332531" y="139070"/>
                          <a:pt x="200451" y="154945"/>
                          <a:pt x="105201" y="236860"/>
                        </a:cubicBezTo>
                        <a:cubicBezTo>
                          <a:pt x="-15449" y="341000"/>
                          <a:pt x="-35134" y="516260"/>
                          <a:pt x="60751" y="627385"/>
                        </a:cubicBezTo>
                        <a:cubicBezTo>
                          <a:pt x="67101" y="634370"/>
                          <a:pt x="73451" y="641355"/>
                          <a:pt x="80435" y="647705"/>
                        </a:cubicBezTo>
                        <a:cubicBezTo>
                          <a:pt x="27096" y="560075"/>
                          <a:pt x="6776" y="448950"/>
                          <a:pt x="104566" y="33084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5" name="任意形状 344"/>
                  <p:cNvSpPr/>
                  <p:nvPr/>
                </p:nvSpPr>
                <p:spPr>
                  <a:xfrm>
                    <a:off x="9010631" y="6206648"/>
                    <a:ext cx="454678" cy="785336"/>
                  </a:xfrm>
                  <a:custGeom>
                    <a:avLst/>
                    <a:gdLst>
                      <a:gd name="connsiteX0" fmla="*/ 294024 w 454678"/>
                      <a:gd name="connsiteY0" fmla="*/ 106522 h 785336"/>
                      <a:gd name="connsiteX1" fmla="*/ 363238 w 454678"/>
                      <a:gd name="connsiteY1" fmla="*/ 41117 h 785336"/>
                      <a:gd name="connsiteX2" fmla="*/ 454678 w 454678"/>
                      <a:gd name="connsiteY2" fmla="*/ 69692 h 785336"/>
                      <a:gd name="connsiteX3" fmla="*/ 351174 w 454678"/>
                      <a:gd name="connsiteY3" fmla="*/ 2382 h 785336"/>
                      <a:gd name="connsiteX4" fmla="*/ 351174 w 454678"/>
                      <a:gd name="connsiteY4" fmla="*/ 2382 h 785336"/>
                      <a:gd name="connsiteX5" fmla="*/ 283863 w 454678"/>
                      <a:gd name="connsiteY5" fmla="*/ 46197 h 785336"/>
                      <a:gd name="connsiteX6" fmla="*/ 27958 w 454678"/>
                      <a:gd name="connsiteY6" fmla="*/ 538957 h 785336"/>
                      <a:gd name="connsiteX7" fmla="*/ 1288 w 454678"/>
                      <a:gd name="connsiteY7" fmla="*/ 691992 h 785336"/>
                      <a:gd name="connsiteX8" fmla="*/ 26053 w 454678"/>
                      <a:gd name="connsiteY8" fmla="*/ 785337 h 785336"/>
                      <a:gd name="connsiteX9" fmla="*/ 60343 w 454678"/>
                      <a:gd name="connsiteY9" fmla="*/ 565627 h 785336"/>
                      <a:gd name="connsiteX10" fmla="*/ 294024 w 454678"/>
                      <a:gd name="connsiteY10" fmla="*/ 106522 h 785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4678" h="785336">
                        <a:moveTo>
                          <a:pt x="294024" y="106522"/>
                        </a:moveTo>
                        <a:cubicBezTo>
                          <a:pt x="335934" y="18892"/>
                          <a:pt x="363238" y="41117"/>
                          <a:pt x="363238" y="41117"/>
                        </a:cubicBezTo>
                        <a:lnTo>
                          <a:pt x="454678" y="69692"/>
                        </a:lnTo>
                        <a:lnTo>
                          <a:pt x="351174" y="2382"/>
                        </a:lnTo>
                        <a:lnTo>
                          <a:pt x="351174" y="2382"/>
                        </a:lnTo>
                        <a:cubicBezTo>
                          <a:pt x="351174" y="2382"/>
                          <a:pt x="323868" y="-15398"/>
                          <a:pt x="283863" y="46197"/>
                        </a:cubicBezTo>
                        <a:cubicBezTo>
                          <a:pt x="283863" y="46197"/>
                          <a:pt x="45738" y="499587"/>
                          <a:pt x="27958" y="538957"/>
                        </a:cubicBezTo>
                        <a:cubicBezTo>
                          <a:pt x="6368" y="586582"/>
                          <a:pt x="-3792" y="639287"/>
                          <a:pt x="1288" y="691992"/>
                        </a:cubicBezTo>
                        <a:cubicBezTo>
                          <a:pt x="4463" y="725012"/>
                          <a:pt x="12718" y="756127"/>
                          <a:pt x="26053" y="785337"/>
                        </a:cubicBezTo>
                        <a:cubicBezTo>
                          <a:pt x="6368" y="662782"/>
                          <a:pt x="60343" y="565627"/>
                          <a:pt x="60343" y="565627"/>
                        </a:cubicBezTo>
                        <a:cubicBezTo>
                          <a:pt x="60343" y="565627"/>
                          <a:pt x="252113" y="194152"/>
                          <a:pt x="294024" y="106522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6" name="任意形状 345"/>
                  <p:cNvSpPr/>
                  <p:nvPr/>
                </p:nvSpPr>
                <p:spPr>
                  <a:xfrm>
                    <a:off x="9314180" y="6423659"/>
                    <a:ext cx="195579" cy="350520"/>
                  </a:xfrm>
                  <a:custGeom>
                    <a:avLst/>
                    <a:gdLst>
                      <a:gd name="connsiteX0" fmla="*/ 195580 w 195579"/>
                      <a:gd name="connsiteY0" fmla="*/ 350520 h 350520"/>
                      <a:gd name="connsiteX1" fmla="*/ 50800 w 195579"/>
                      <a:gd name="connsiteY1" fmla="*/ 182245 h 350520"/>
                      <a:gd name="connsiteX2" fmla="*/ 116839 w 195579"/>
                      <a:gd name="connsiteY2" fmla="*/ 0 h 350520"/>
                      <a:gd name="connsiteX3" fmla="*/ 0 w 195579"/>
                      <a:gd name="connsiteY3" fmla="*/ 191135 h 350520"/>
                      <a:gd name="connsiteX4" fmla="*/ 195580 w 195579"/>
                      <a:gd name="connsiteY4" fmla="*/ 350520 h 350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579" h="350520">
                        <a:moveTo>
                          <a:pt x="195580" y="350520"/>
                        </a:moveTo>
                        <a:cubicBezTo>
                          <a:pt x="167639" y="231140"/>
                          <a:pt x="50800" y="182245"/>
                          <a:pt x="50800" y="182245"/>
                        </a:cubicBezTo>
                        <a:lnTo>
                          <a:pt x="116839" y="0"/>
                        </a:lnTo>
                        <a:lnTo>
                          <a:pt x="0" y="191135"/>
                        </a:lnTo>
                        <a:cubicBezTo>
                          <a:pt x="131445" y="226695"/>
                          <a:pt x="195580" y="350520"/>
                          <a:pt x="195580" y="350520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7" name="任意形状 346"/>
                  <p:cNvSpPr/>
                  <p:nvPr/>
                </p:nvSpPr>
                <p:spPr>
                  <a:xfrm>
                    <a:off x="9537065" y="5328284"/>
                    <a:ext cx="367029" cy="533400"/>
                  </a:xfrm>
                  <a:custGeom>
                    <a:avLst/>
                    <a:gdLst>
                      <a:gd name="connsiteX0" fmla="*/ 59055 w 367029"/>
                      <a:gd name="connsiteY0" fmla="*/ 533400 h 533400"/>
                      <a:gd name="connsiteX1" fmla="*/ 367030 w 367029"/>
                      <a:gd name="connsiteY1" fmla="*/ 0 h 533400"/>
                      <a:gd name="connsiteX2" fmla="*/ 0 w 367029"/>
                      <a:gd name="connsiteY2" fmla="*/ 469900 h 533400"/>
                      <a:gd name="connsiteX3" fmla="*/ 59055 w 367029"/>
                      <a:gd name="connsiteY3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029" h="533400">
                        <a:moveTo>
                          <a:pt x="59055" y="533400"/>
                        </a:moveTo>
                        <a:lnTo>
                          <a:pt x="367030" y="0"/>
                        </a:lnTo>
                        <a:lnTo>
                          <a:pt x="0" y="469900"/>
                        </a:lnTo>
                        <a:cubicBezTo>
                          <a:pt x="50165" y="485140"/>
                          <a:pt x="59055" y="533400"/>
                          <a:pt x="59055" y="533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9" name="图形 6"/>
                <p:cNvGrpSpPr/>
                <p:nvPr/>
              </p:nvGrpSpPr>
              <p:grpSpPr>
                <a:xfrm>
                  <a:off x="8436184" y="5117405"/>
                  <a:ext cx="1556129" cy="2027299"/>
                  <a:chOff x="8436184" y="5117405"/>
                  <a:chExt cx="1556129" cy="2027299"/>
                </a:xfrm>
                <a:noFill/>
              </p:grpSpPr>
              <p:sp>
                <p:nvSpPr>
                  <p:cNvPr id="310" name="任意形状 309"/>
                  <p:cNvSpPr/>
                  <p:nvPr/>
                </p:nvSpPr>
                <p:spPr>
                  <a:xfrm>
                    <a:off x="9148444" y="5130800"/>
                    <a:ext cx="843869" cy="1012825"/>
                  </a:xfrm>
                  <a:custGeom>
                    <a:avLst/>
                    <a:gdLst>
                      <a:gd name="connsiteX0" fmla="*/ 800100 w 843869"/>
                      <a:gd name="connsiteY0" fmla="*/ 0 h 1012825"/>
                      <a:gd name="connsiteX1" fmla="*/ 0 w 843869"/>
                      <a:gd name="connsiteY1" fmla="*/ 951230 h 1012825"/>
                      <a:gd name="connsiteX2" fmla="*/ 107315 w 843869"/>
                      <a:gd name="connsiteY2" fmla="*/ 1012825 h 1012825"/>
                      <a:gd name="connsiteX3" fmla="*/ 177165 w 843869"/>
                      <a:gd name="connsiteY3" fmla="*/ 945515 h 1012825"/>
                      <a:gd name="connsiteX4" fmla="*/ 420370 w 843869"/>
                      <a:gd name="connsiteY4" fmla="*/ 866140 h 1012825"/>
                      <a:gd name="connsiteX5" fmla="*/ 814070 w 843869"/>
                      <a:gd name="connsiteY5" fmla="*/ 180340 h 1012825"/>
                      <a:gd name="connsiteX6" fmla="*/ 800100 w 843869"/>
                      <a:gd name="connsiteY6" fmla="*/ 0 h 1012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3869" h="1012825">
                        <a:moveTo>
                          <a:pt x="800100" y="0"/>
                        </a:moveTo>
                        <a:lnTo>
                          <a:pt x="0" y="951230"/>
                        </a:lnTo>
                        <a:lnTo>
                          <a:pt x="107315" y="1012825"/>
                        </a:lnTo>
                        <a:lnTo>
                          <a:pt x="177165" y="945515"/>
                        </a:lnTo>
                        <a:cubicBezTo>
                          <a:pt x="177165" y="945515"/>
                          <a:pt x="343536" y="999490"/>
                          <a:pt x="420370" y="866140"/>
                        </a:cubicBezTo>
                        <a:cubicBezTo>
                          <a:pt x="497205" y="732155"/>
                          <a:pt x="814070" y="180340"/>
                          <a:pt x="814070" y="180340"/>
                        </a:cubicBezTo>
                        <a:cubicBezTo>
                          <a:pt x="814070" y="180340"/>
                          <a:pt x="889636" y="56515"/>
                          <a:pt x="800100" y="0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1" name="任意形状 310"/>
                  <p:cNvSpPr/>
                  <p:nvPr/>
                </p:nvSpPr>
                <p:spPr>
                  <a:xfrm>
                    <a:off x="8895715" y="6073518"/>
                    <a:ext cx="252729" cy="214886"/>
                  </a:xfrm>
                  <a:custGeom>
                    <a:avLst/>
                    <a:gdLst>
                      <a:gd name="connsiteX0" fmla="*/ 0 w 252729"/>
                      <a:gd name="connsiteY0" fmla="*/ 214887 h 214886"/>
                      <a:gd name="connsiteX1" fmla="*/ 156210 w 252729"/>
                      <a:gd name="connsiteY1" fmla="*/ 53597 h 214886"/>
                      <a:gd name="connsiteX2" fmla="*/ 252730 w 252729"/>
                      <a:gd name="connsiteY2" fmla="*/ 7877 h 21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2729" h="214886">
                        <a:moveTo>
                          <a:pt x="0" y="214887"/>
                        </a:moveTo>
                        <a:cubicBezTo>
                          <a:pt x="0" y="214887"/>
                          <a:pt x="88265" y="120272"/>
                          <a:pt x="156210" y="53597"/>
                        </a:cubicBezTo>
                        <a:cubicBezTo>
                          <a:pt x="203200" y="7877"/>
                          <a:pt x="216535" y="-12443"/>
                          <a:pt x="252730" y="7877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" name="任意形状 311"/>
                  <p:cNvSpPr/>
                  <p:nvPr/>
                </p:nvSpPr>
                <p:spPr>
                  <a:xfrm>
                    <a:off x="8436184" y="6143625"/>
                    <a:ext cx="830142" cy="646046"/>
                  </a:xfrm>
                  <a:custGeom>
                    <a:avLst/>
                    <a:gdLst>
                      <a:gd name="connsiteX0" fmla="*/ 819576 w 830142"/>
                      <a:gd name="connsiteY0" fmla="*/ 0 h 646046"/>
                      <a:gd name="connsiteX1" fmla="*/ 811321 w 830142"/>
                      <a:gd name="connsiteY1" fmla="*/ 80010 h 646046"/>
                      <a:gd name="connsiteX2" fmla="*/ 488741 w 830142"/>
                      <a:gd name="connsiteY2" fmla="*/ 532130 h 646046"/>
                      <a:gd name="connsiteX3" fmla="*/ 364916 w 830142"/>
                      <a:gd name="connsiteY3" fmla="*/ 625475 h 646046"/>
                      <a:gd name="connsiteX4" fmla="*/ 125521 w 830142"/>
                      <a:gd name="connsiteY4" fmla="*/ 611505 h 646046"/>
                      <a:gd name="connsiteX5" fmla="*/ 60751 w 830142"/>
                      <a:gd name="connsiteY5" fmla="*/ 558165 h 646046"/>
                      <a:gd name="connsiteX6" fmla="*/ 105201 w 830142"/>
                      <a:gd name="connsiteY6" fmla="*/ 167640 h 646046"/>
                      <a:gd name="connsiteX7" fmla="*/ 433496 w 830142"/>
                      <a:gd name="connsiteY7" fmla="*/ 127635 h 646046"/>
                      <a:gd name="connsiteX8" fmla="*/ 460166 w 830142"/>
                      <a:gd name="connsiteY8" fmla="*/ 145415 h 646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0142" h="646046">
                        <a:moveTo>
                          <a:pt x="819576" y="0"/>
                        </a:moveTo>
                        <a:cubicBezTo>
                          <a:pt x="819576" y="0"/>
                          <a:pt x="848151" y="16510"/>
                          <a:pt x="811321" y="80010"/>
                        </a:cubicBezTo>
                        <a:cubicBezTo>
                          <a:pt x="811321" y="80010"/>
                          <a:pt x="516046" y="497840"/>
                          <a:pt x="488741" y="532130"/>
                        </a:cubicBezTo>
                        <a:cubicBezTo>
                          <a:pt x="455721" y="572770"/>
                          <a:pt x="413810" y="605790"/>
                          <a:pt x="364916" y="625475"/>
                        </a:cubicBezTo>
                        <a:cubicBezTo>
                          <a:pt x="286176" y="656590"/>
                          <a:pt x="197910" y="652780"/>
                          <a:pt x="125521" y="611505"/>
                        </a:cubicBezTo>
                        <a:cubicBezTo>
                          <a:pt x="101391" y="597535"/>
                          <a:pt x="79166" y="579755"/>
                          <a:pt x="60751" y="558165"/>
                        </a:cubicBezTo>
                        <a:cubicBezTo>
                          <a:pt x="-35134" y="447040"/>
                          <a:pt x="-15449" y="271780"/>
                          <a:pt x="105201" y="167640"/>
                        </a:cubicBezTo>
                        <a:cubicBezTo>
                          <a:pt x="200451" y="85725"/>
                          <a:pt x="332531" y="69850"/>
                          <a:pt x="433496" y="127635"/>
                        </a:cubicBezTo>
                        <a:cubicBezTo>
                          <a:pt x="443021" y="132715"/>
                          <a:pt x="451910" y="139065"/>
                          <a:pt x="460166" y="14541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" name="任意形状 312"/>
                  <p:cNvSpPr/>
                  <p:nvPr/>
                </p:nvSpPr>
                <p:spPr>
                  <a:xfrm>
                    <a:off x="8531583" y="6330228"/>
                    <a:ext cx="369583" cy="363665"/>
                  </a:xfrm>
                  <a:custGeom>
                    <a:avLst/>
                    <a:gdLst>
                      <a:gd name="connsiteX0" fmla="*/ 76477 w 369583"/>
                      <a:gd name="connsiteY0" fmla="*/ 339177 h 363665"/>
                      <a:gd name="connsiteX1" fmla="*/ 39012 w 369583"/>
                      <a:gd name="connsiteY1" fmla="*/ 307427 h 363665"/>
                      <a:gd name="connsiteX2" fmla="*/ 1547 w 369583"/>
                      <a:gd name="connsiteY2" fmla="*/ 175981 h 363665"/>
                      <a:gd name="connsiteX3" fmla="*/ 71397 w 369583"/>
                      <a:gd name="connsiteY3" fmla="*/ 50251 h 363665"/>
                      <a:gd name="connsiteX4" fmla="*/ 293012 w 369583"/>
                      <a:gd name="connsiteY4" fmla="*/ 24217 h 363665"/>
                      <a:gd name="connsiteX5" fmla="*/ 330477 w 369583"/>
                      <a:gd name="connsiteY5" fmla="*/ 55967 h 363665"/>
                      <a:gd name="connsiteX6" fmla="*/ 298727 w 369583"/>
                      <a:gd name="connsiteY6" fmla="*/ 313141 h 363665"/>
                      <a:gd name="connsiteX7" fmla="*/ 76477 w 369583"/>
                      <a:gd name="connsiteY7" fmla="*/ 339177 h 36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9583" h="363665">
                        <a:moveTo>
                          <a:pt x="76477" y="339177"/>
                        </a:moveTo>
                        <a:cubicBezTo>
                          <a:pt x="62507" y="330287"/>
                          <a:pt x="49807" y="320127"/>
                          <a:pt x="39012" y="307427"/>
                        </a:cubicBezTo>
                        <a:cubicBezTo>
                          <a:pt x="8532" y="271866"/>
                          <a:pt x="-4803" y="224877"/>
                          <a:pt x="1547" y="175981"/>
                        </a:cubicBezTo>
                        <a:cubicBezTo>
                          <a:pt x="7897" y="128356"/>
                          <a:pt x="32662" y="83271"/>
                          <a:pt x="71397" y="50251"/>
                        </a:cubicBezTo>
                        <a:cubicBezTo>
                          <a:pt x="136167" y="-5629"/>
                          <a:pt x="226972" y="-15788"/>
                          <a:pt x="293012" y="24217"/>
                        </a:cubicBezTo>
                        <a:cubicBezTo>
                          <a:pt x="306982" y="33106"/>
                          <a:pt x="319682" y="43267"/>
                          <a:pt x="330477" y="55967"/>
                        </a:cubicBezTo>
                        <a:cubicBezTo>
                          <a:pt x="393342" y="128356"/>
                          <a:pt x="378737" y="243927"/>
                          <a:pt x="298727" y="313141"/>
                        </a:cubicBezTo>
                        <a:cubicBezTo>
                          <a:pt x="233957" y="369022"/>
                          <a:pt x="142517" y="379816"/>
                          <a:pt x="76477" y="339177"/>
                        </a:cubicBez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" name="任意形状 313"/>
                  <p:cNvSpPr/>
                  <p:nvPr/>
                </p:nvSpPr>
                <p:spPr>
                  <a:xfrm>
                    <a:off x="8560822" y="6358636"/>
                    <a:ext cx="311645" cy="306577"/>
                  </a:xfrm>
                  <a:custGeom>
                    <a:avLst/>
                    <a:gdLst>
                      <a:gd name="connsiteX0" fmla="*/ 250438 w 311645"/>
                      <a:gd name="connsiteY0" fmla="*/ 263144 h 306577"/>
                      <a:gd name="connsiteX1" fmla="*/ 31998 w 311645"/>
                      <a:gd name="connsiteY1" fmla="*/ 259969 h 306577"/>
                      <a:gd name="connsiteX2" fmla="*/ 61208 w 311645"/>
                      <a:gd name="connsiteY2" fmla="*/ 43434 h 306577"/>
                      <a:gd name="connsiteX3" fmla="*/ 279648 w 311645"/>
                      <a:gd name="connsiteY3" fmla="*/ 46609 h 306577"/>
                      <a:gd name="connsiteX4" fmla="*/ 250438 w 311645"/>
                      <a:gd name="connsiteY4" fmla="*/ 263144 h 30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645" h="306577">
                        <a:moveTo>
                          <a:pt x="250438" y="263144"/>
                        </a:moveTo>
                        <a:cubicBezTo>
                          <a:pt x="181858" y="322198"/>
                          <a:pt x="84068" y="320929"/>
                          <a:pt x="31998" y="259969"/>
                        </a:cubicBezTo>
                        <a:cubicBezTo>
                          <a:pt x="-20072" y="199008"/>
                          <a:pt x="-7372" y="102489"/>
                          <a:pt x="61208" y="43434"/>
                        </a:cubicBezTo>
                        <a:cubicBezTo>
                          <a:pt x="129788" y="-15621"/>
                          <a:pt x="227578" y="-14352"/>
                          <a:pt x="279648" y="46609"/>
                        </a:cubicBezTo>
                        <a:cubicBezTo>
                          <a:pt x="331718" y="106934"/>
                          <a:pt x="319018" y="204089"/>
                          <a:pt x="250438" y="263144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任意形状 314"/>
                  <p:cNvSpPr/>
                  <p:nvPr/>
                </p:nvSpPr>
                <p:spPr>
                  <a:xfrm>
                    <a:off x="9361169" y="5900420"/>
                    <a:ext cx="262255" cy="375284"/>
                  </a:xfrm>
                  <a:custGeom>
                    <a:avLst/>
                    <a:gdLst>
                      <a:gd name="connsiteX0" fmla="*/ 3175 w 262255"/>
                      <a:gd name="connsiteY0" fmla="*/ 184150 h 375284"/>
                      <a:gd name="connsiteX1" fmla="*/ 28575 w 262255"/>
                      <a:gd name="connsiteY1" fmla="*/ 215265 h 375284"/>
                      <a:gd name="connsiteX2" fmla="*/ 0 w 262255"/>
                      <a:gd name="connsiteY2" fmla="*/ 307975 h 375284"/>
                      <a:gd name="connsiteX3" fmla="*/ 103505 w 262255"/>
                      <a:gd name="connsiteY3" fmla="*/ 375285 h 375284"/>
                      <a:gd name="connsiteX4" fmla="*/ 262255 w 262255"/>
                      <a:gd name="connsiteY4" fmla="*/ 0 h 375284"/>
                      <a:gd name="connsiteX5" fmla="*/ 262255 w 262255"/>
                      <a:gd name="connsiteY5" fmla="*/ 0 h 375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255" h="375284">
                        <a:moveTo>
                          <a:pt x="3175" y="184150"/>
                        </a:moveTo>
                        <a:cubicBezTo>
                          <a:pt x="17145" y="203835"/>
                          <a:pt x="28575" y="215265"/>
                          <a:pt x="28575" y="215265"/>
                        </a:cubicBezTo>
                        <a:lnTo>
                          <a:pt x="0" y="307975"/>
                        </a:lnTo>
                        <a:lnTo>
                          <a:pt x="103505" y="375285"/>
                        </a:lnTo>
                        <a:lnTo>
                          <a:pt x="262255" y="0"/>
                        </a:lnTo>
                        <a:lnTo>
                          <a:pt x="262255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任意形状 315"/>
                  <p:cNvSpPr/>
                  <p:nvPr/>
                </p:nvSpPr>
                <p:spPr>
                  <a:xfrm>
                    <a:off x="9410700" y="5117405"/>
                    <a:ext cx="537844" cy="652839"/>
                  </a:xfrm>
                  <a:custGeom>
                    <a:avLst/>
                    <a:gdLst>
                      <a:gd name="connsiteX0" fmla="*/ 0 w 537844"/>
                      <a:gd name="connsiteY0" fmla="*/ 652840 h 652839"/>
                      <a:gd name="connsiteX1" fmla="*/ 371475 w 537844"/>
                      <a:gd name="connsiteY1" fmla="*/ 83244 h 652839"/>
                      <a:gd name="connsiteX2" fmla="*/ 537845 w 537844"/>
                      <a:gd name="connsiteY2" fmla="*/ 13394 h 652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7844" h="652839">
                        <a:moveTo>
                          <a:pt x="0" y="652840"/>
                        </a:moveTo>
                        <a:cubicBezTo>
                          <a:pt x="128905" y="454719"/>
                          <a:pt x="371475" y="83244"/>
                          <a:pt x="371475" y="83244"/>
                        </a:cubicBezTo>
                        <a:cubicBezTo>
                          <a:pt x="371475" y="83244"/>
                          <a:pt x="447040" y="-39946"/>
                          <a:pt x="537845" y="13394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任意形状 316"/>
                  <p:cNvSpPr/>
                  <p:nvPr/>
                </p:nvSpPr>
                <p:spPr>
                  <a:xfrm>
                    <a:off x="9395459" y="6275704"/>
                    <a:ext cx="91159" cy="318770"/>
                  </a:xfrm>
                  <a:custGeom>
                    <a:avLst/>
                    <a:gdLst>
                      <a:gd name="connsiteX0" fmla="*/ 0 w 91159"/>
                      <a:gd name="connsiteY0" fmla="*/ 318770 h 318770"/>
                      <a:gd name="connsiteX1" fmla="*/ 72390 w 91159"/>
                      <a:gd name="connsiteY1" fmla="*/ 106680 h 318770"/>
                      <a:gd name="connsiteX2" fmla="*/ 69215 w 91159"/>
                      <a:gd name="connsiteY2" fmla="*/ 0 h 318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159" h="318770">
                        <a:moveTo>
                          <a:pt x="0" y="318770"/>
                        </a:moveTo>
                        <a:cubicBezTo>
                          <a:pt x="0" y="318770"/>
                          <a:pt x="43815" y="197485"/>
                          <a:pt x="72390" y="106680"/>
                        </a:cubicBezTo>
                        <a:cubicBezTo>
                          <a:pt x="92075" y="44450"/>
                          <a:pt x="103505" y="22860"/>
                          <a:pt x="6921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" name="任意形状 317"/>
                  <p:cNvSpPr/>
                  <p:nvPr/>
                </p:nvSpPr>
                <p:spPr>
                  <a:xfrm>
                    <a:off x="9009996" y="6205377"/>
                    <a:ext cx="536098" cy="939327"/>
                  </a:xfrm>
                  <a:custGeom>
                    <a:avLst/>
                    <a:gdLst>
                      <a:gd name="connsiteX0" fmla="*/ 385463 w 536098"/>
                      <a:gd name="connsiteY0" fmla="*/ 389097 h 939327"/>
                      <a:gd name="connsiteX1" fmla="*/ 413403 w 536098"/>
                      <a:gd name="connsiteY1" fmla="*/ 404972 h 939327"/>
                      <a:gd name="connsiteX2" fmla="*/ 527068 w 536098"/>
                      <a:gd name="connsiteY2" fmla="*/ 715487 h 939327"/>
                      <a:gd name="connsiteX3" fmla="*/ 199408 w 536098"/>
                      <a:gd name="connsiteY3" fmla="*/ 932022 h 939327"/>
                      <a:gd name="connsiteX4" fmla="*/ 122573 w 536098"/>
                      <a:gd name="connsiteY4" fmla="*/ 899002 h 939327"/>
                      <a:gd name="connsiteX5" fmla="*/ 1288 w 536098"/>
                      <a:gd name="connsiteY5" fmla="*/ 691992 h 939327"/>
                      <a:gd name="connsiteX6" fmla="*/ 27958 w 536098"/>
                      <a:gd name="connsiteY6" fmla="*/ 538957 h 939327"/>
                      <a:gd name="connsiteX7" fmla="*/ 283863 w 536098"/>
                      <a:gd name="connsiteY7" fmla="*/ 46197 h 939327"/>
                      <a:gd name="connsiteX8" fmla="*/ 351809 w 536098"/>
                      <a:gd name="connsiteY8" fmla="*/ 2382 h 939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6098" h="939327">
                        <a:moveTo>
                          <a:pt x="385463" y="389097"/>
                        </a:moveTo>
                        <a:cubicBezTo>
                          <a:pt x="394988" y="393542"/>
                          <a:pt x="404513" y="398622"/>
                          <a:pt x="413403" y="404972"/>
                        </a:cubicBezTo>
                        <a:cubicBezTo>
                          <a:pt x="511193" y="468472"/>
                          <a:pt x="556913" y="593567"/>
                          <a:pt x="527068" y="715487"/>
                        </a:cubicBezTo>
                        <a:cubicBezTo>
                          <a:pt x="488968" y="869792"/>
                          <a:pt x="342284" y="967582"/>
                          <a:pt x="199408" y="932022"/>
                        </a:cubicBezTo>
                        <a:cubicBezTo>
                          <a:pt x="172103" y="925037"/>
                          <a:pt x="146068" y="914242"/>
                          <a:pt x="122573" y="899002"/>
                        </a:cubicBezTo>
                        <a:cubicBezTo>
                          <a:pt x="52723" y="853282"/>
                          <a:pt x="9543" y="776447"/>
                          <a:pt x="1288" y="691992"/>
                        </a:cubicBezTo>
                        <a:cubicBezTo>
                          <a:pt x="-3792" y="639922"/>
                          <a:pt x="6368" y="587217"/>
                          <a:pt x="27958" y="538957"/>
                        </a:cubicBezTo>
                        <a:cubicBezTo>
                          <a:pt x="45738" y="499587"/>
                          <a:pt x="283863" y="46197"/>
                          <a:pt x="283863" y="46197"/>
                        </a:cubicBezTo>
                        <a:cubicBezTo>
                          <a:pt x="323868" y="-15398"/>
                          <a:pt x="351809" y="2382"/>
                          <a:pt x="351809" y="2382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任意形状 318"/>
                  <p:cNvSpPr/>
                  <p:nvPr/>
                </p:nvSpPr>
                <p:spPr>
                  <a:xfrm>
                    <a:off x="9103055" y="6664212"/>
                    <a:ext cx="349859" cy="382910"/>
                  </a:xfrm>
                  <a:custGeom>
                    <a:avLst/>
                    <a:gdLst>
                      <a:gd name="connsiteX0" fmla="*/ 84125 w 349859"/>
                      <a:gd name="connsiteY0" fmla="*/ 359523 h 382910"/>
                      <a:gd name="connsiteX1" fmla="*/ 6020 w 349859"/>
                      <a:gd name="connsiteY1" fmla="*/ 149973 h 382910"/>
                      <a:gd name="connsiteX2" fmla="*/ 220650 w 349859"/>
                      <a:gd name="connsiteY2" fmla="*/ 4557 h 382910"/>
                      <a:gd name="connsiteX3" fmla="*/ 265735 w 349859"/>
                      <a:gd name="connsiteY3" fmla="*/ 23607 h 382910"/>
                      <a:gd name="connsiteX4" fmla="*/ 343839 w 349859"/>
                      <a:gd name="connsiteY4" fmla="*/ 233157 h 382910"/>
                      <a:gd name="connsiteX5" fmla="*/ 263195 w 349859"/>
                      <a:gd name="connsiteY5" fmla="*/ 351903 h 382910"/>
                      <a:gd name="connsiteX6" fmla="*/ 129210 w 349859"/>
                      <a:gd name="connsiteY6" fmla="*/ 378573 h 382910"/>
                      <a:gd name="connsiteX7" fmla="*/ 84125 w 349859"/>
                      <a:gd name="connsiteY7" fmla="*/ 359523 h 382910"/>
                      <a:gd name="connsiteX8" fmla="*/ 84125 w 349859"/>
                      <a:gd name="connsiteY8" fmla="*/ 359523 h 382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9859" h="382910">
                        <a:moveTo>
                          <a:pt x="84125" y="359523"/>
                        </a:moveTo>
                        <a:cubicBezTo>
                          <a:pt x="18085" y="318882"/>
                          <a:pt x="-14300" y="233157"/>
                          <a:pt x="6020" y="149973"/>
                        </a:cubicBezTo>
                        <a:cubicBezTo>
                          <a:pt x="31420" y="47103"/>
                          <a:pt x="127305" y="-18302"/>
                          <a:pt x="220650" y="4557"/>
                        </a:cubicBezTo>
                        <a:cubicBezTo>
                          <a:pt x="236525" y="8368"/>
                          <a:pt x="251764" y="14718"/>
                          <a:pt x="265735" y="23607"/>
                        </a:cubicBezTo>
                        <a:cubicBezTo>
                          <a:pt x="331775" y="64248"/>
                          <a:pt x="364160" y="149973"/>
                          <a:pt x="343839" y="233157"/>
                        </a:cubicBezTo>
                        <a:cubicBezTo>
                          <a:pt x="331775" y="282688"/>
                          <a:pt x="303200" y="324598"/>
                          <a:pt x="263195" y="351903"/>
                        </a:cubicBezTo>
                        <a:cubicBezTo>
                          <a:pt x="222555" y="379843"/>
                          <a:pt x="174930" y="389368"/>
                          <a:pt x="129210" y="378573"/>
                        </a:cubicBezTo>
                        <a:cubicBezTo>
                          <a:pt x="113335" y="374763"/>
                          <a:pt x="98095" y="368413"/>
                          <a:pt x="84125" y="359523"/>
                        </a:cubicBezTo>
                        <a:lnTo>
                          <a:pt x="84125" y="359523"/>
                        </a:ln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" name="任意形状 319"/>
                  <p:cNvSpPr/>
                  <p:nvPr/>
                </p:nvSpPr>
                <p:spPr>
                  <a:xfrm>
                    <a:off x="9131667" y="6693171"/>
                    <a:ext cx="292635" cy="325399"/>
                  </a:xfrm>
                  <a:custGeom>
                    <a:avLst/>
                    <a:gdLst>
                      <a:gd name="connsiteX0" fmla="*/ 5348 w 292635"/>
                      <a:gd name="connsiteY0" fmla="*/ 127998 h 325399"/>
                      <a:gd name="connsiteX1" fmla="*/ 107583 w 292635"/>
                      <a:gd name="connsiteY1" fmla="*/ 321673 h 325399"/>
                      <a:gd name="connsiteX2" fmla="*/ 287288 w 292635"/>
                      <a:gd name="connsiteY2" fmla="*/ 197213 h 325399"/>
                      <a:gd name="connsiteX3" fmla="*/ 185052 w 292635"/>
                      <a:gd name="connsiteY3" fmla="*/ 3538 h 325399"/>
                      <a:gd name="connsiteX4" fmla="*/ 5348 w 292635"/>
                      <a:gd name="connsiteY4" fmla="*/ 127998 h 325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635" h="325399">
                        <a:moveTo>
                          <a:pt x="5348" y="127998"/>
                        </a:moveTo>
                        <a:cubicBezTo>
                          <a:pt x="-16242" y="215628"/>
                          <a:pt x="29477" y="302623"/>
                          <a:pt x="107583" y="321673"/>
                        </a:cubicBezTo>
                        <a:cubicBezTo>
                          <a:pt x="185688" y="340723"/>
                          <a:pt x="265698" y="284843"/>
                          <a:pt x="287288" y="197213"/>
                        </a:cubicBezTo>
                        <a:cubicBezTo>
                          <a:pt x="308877" y="109583"/>
                          <a:pt x="263158" y="22588"/>
                          <a:pt x="185052" y="3538"/>
                        </a:cubicBezTo>
                        <a:cubicBezTo>
                          <a:pt x="107583" y="-14877"/>
                          <a:pt x="26938" y="40368"/>
                          <a:pt x="5348" y="127998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" name="任意形状 320"/>
                  <p:cNvSpPr/>
                  <p:nvPr/>
                </p:nvSpPr>
                <p:spPr>
                  <a:xfrm>
                    <a:off x="9385403" y="5872583"/>
                    <a:ext cx="134617" cy="135047"/>
                  </a:xfrm>
                  <a:custGeom>
                    <a:avLst/>
                    <a:gdLst>
                      <a:gd name="connsiteX0" fmla="*/ 124991 w 134617"/>
                      <a:gd name="connsiteY0" fmla="*/ 102766 h 135047"/>
                      <a:gd name="connsiteX1" fmla="*/ 32281 w 134617"/>
                      <a:gd name="connsiteY1" fmla="*/ 124991 h 135047"/>
                      <a:gd name="connsiteX2" fmla="*/ 10056 w 134617"/>
                      <a:gd name="connsiteY2" fmla="*/ 32281 h 135047"/>
                      <a:gd name="connsiteX3" fmla="*/ 102766 w 134617"/>
                      <a:gd name="connsiteY3" fmla="*/ 10056 h 135047"/>
                      <a:gd name="connsiteX4" fmla="*/ 124991 w 134617"/>
                      <a:gd name="connsiteY4" fmla="*/ 102766 h 13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617" h="135047">
                        <a:moveTo>
                          <a:pt x="124991" y="102766"/>
                        </a:moveTo>
                        <a:cubicBezTo>
                          <a:pt x="105306" y="134516"/>
                          <a:pt x="64031" y="144676"/>
                          <a:pt x="32281" y="124991"/>
                        </a:cubicBezTo>
                        <a:cubicBezTo>
                          <a:pt x="531" y="105306"/>
                          <a:pt x="-9629" y="64031"/>
                          <a:pt x="10056" y="32281"/>
                        </a:cubicBezTo>
                        <a:cubicBezTo>
                          <a:pt x="29741" y="531"/>
                          <a:pt x="71016" y="-9629"/>
                          <a:pt x="102766" y="10056"/>
                        </a:cubicBezTo>
                        <a:cubicBezTo>
                          <a:pt x="133881" y="29741"/>
                          <a:pt x="144041" y="71016"/>
                          <a:pt x="124991" y="102766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2" name="任意形状 321"/>
                  <p:cNvSpPr/>
                  <p:nvPr/>
                </p:nvSpPr>
                <p:spPr>
                  <a:xfrm>
                    <a:off x="9422004" y="5909819"/>
                    <a:ext cx="61210" cy="61210"/>
                  </a:xfrm>
                  <a:custGeom>
                    <a:avLst/>
                    <a:gdLst>
                      <a:gd name="connsiteX0" fmla="*/ 56640 w 61210"/>
                      <a:gd name="connsiteY0" fmla="*/ 46480 h 61210"/>
                      <a:gd name="connsiteX1" fmla="*/ 14730 w 61210"/>
                      <a:gd name="connsiteY1" fmla="*/ 56640 h 61210"/>
                      <a:gd name="connsiteX2" fmla="*/ 4570 w 61210"/>
                      <a:gd name="connsiteY2" fmla="*/ 14730 h 61210"/>
                      <a:gd name="connsiteX3" fmla="*/ 46480 w 61210"/>
                      <a:gd name="connsiteY3" fmla="*/ 4570 h 61210"/>
                      <a:gd name="connsiteX4" fmla="*/ 56640 w 61210"/>
                      <a:gd name="connsiteY4" fmla="*/ 46480 h 6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10" h="61210">
                        <a:moveTo>
                          <a:pt x="56640" y="46480"/>
                        </a:moveTo>
                        <a:cubicBezTo>
                          <a:pt x="47751" y="61085"/>
                          <a:pt x="28701" y="65530"/>
                          <a:pt x="14730" y="56640"/>
                        </a:cubicBezTo>
                        <a:cubicBezTo>
                          <a:pt x="126" y="47750"/>
                          <a:pt x="-4320" y="28700"/>
                          <a:pt x="4570" y="14730"/>
                        </a:cubicBezTo>
                        <a:cubicBezTo>
                          <a:pt x="13460" y="125"/>
                          <a:pt x="32510" y="-4320"/>
                          <a:pt x="46480" y="4570"/>
                        </a:cubicBezTo>
                        <a:cubicBezTo>
                          <a:pt x="61085" y="13460"/>
                          <a:pt x="65530" y="31875"/>
                          <a:pt x="56640" y="46480"/>
                        </a:cubicBez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" name="任意形状 322"/>
                  <p:cNvSpPr/>
                  <p:nvPr/>
                </p:nvSpPr>
                <p:spPr>
                  <a:xfrm>
                    <a:off x="9422765" y="5179695"/>
                    <a:ext cx="535304" cy="635634"/>
                  </a:xfrm>
                  <a:custGeom>
                    <a:avLst/>
                    <a:gdLst>
                      <a:gd name="connsiteX0" fmla="*/ 535305 w 535304"/>
                      <a:gd name="connsiteY0" fmla="*/ 0 h 635634"/>
                      <a:gd name="connsiteX1" fmla="*/ 0 w 535304"/>
                      <a:gd name="connsiteY1" fmla="*/ 635635 h 635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35304" h="635634">
                        <a:moveTo>
                          <a:pt x="535305" y="0"/>
                        </a:moveTo>
                        <a:lnTo>
                          <a:pt x="0" y="63563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3" name="图形 6"/>
              <p:cNvGrpSpPr/>
              <p:nvPr/>
            </p:nvGrpSpPr>
            <p:grpSpPr>
              <a:xfrm>
                <a:off x="10196830" y="4259579"/>
                <a:ext cx="2168689" cy="2744470"/>
                <a:chOff x="10196830" y="4259579"/>
                <a:chExt cx="2168689" cy="2744470"/>
              </a:xfrm>
            </p:grpSpPr>
            <p:grpSp>
              <p:nvGrpSpPr>
                <p:cNvPr id="254" name="图形 6"/>
                <p:cNvGrpSpPr/>
                <p:nvPr/>
              </p:nvGrpSpPr>
              <p:grpSpPr>
                <a:xfrm>
                  <a:off x="10196830" y="4259579"/>
                  <a:ext cx="2167953" cy="2744470"/>
                  <a:chOff x="10196830" y="4259579"/>
                  <a:chExt cx="2167953" cy="2744470"/>
                </a:xfrm>
              </p:grpSpPr>
              <p:sp>
                <p:nvSpPr>
                  <p:cNvPr id="285" name="任意形状 284"/>
                  <p:cNvSpPr/>
                  <p:nvPr/>
                </p:nvSpPr>
                <p:spPr>
                  <a:xfrm>
                    <a:off x="10557509" y="5116829"/>
                    <a:ext cx="124459" cy="162560"/>
                  </a:xfrm>
                  <a:custGeom>
                    <a:avLst/>
                    <a:gdLst>
                      <a:gd name="connsiteX0" fmla="*/ 65405 w 124459"/>
                      <a:gd name="connsiteY0" fmla="*/ 29845 h 162560"/>
                      <a:gd name="connsiteX1" fmla="*/ 59055 w 124459"/>
                      <a:gd name="connsiteY1" fmla="*/ 67310 h 162560"/>
                      <a:gd name="connsiteX2" fmla="*/ 53975 w 124459"/>
                      <a:gd name="connsiteY2" fmla="*/ 93345 h 162560"/>
                      <a:gd name="connsiteX3" fmla="*/ 47625 w 124459"/>
                      <a:gd name="connsiteY3" fmla="*/ 130810 h 162560"/>
                      <a:gd name="connsiteX4" fmla="*/ 3810 w 124459"/>
                      <a:gd name="connsiteY4" fmla="*/ 123190 h 162560"/>
                      <a:gd name="connsiteX5" fmla="*/ 3810 w 124459"/>
                      <a:gd name="connsiteY5" fmla="*/ 123190 h 162560"/>
                      <a:gd name="connsiteX6" fmla="*/ 0 w 124459"/>
                      <a:gd name="connsiteY6" fmla="*/ 145415 h 162560"/>
                      <a:gd name="connsiteX7" fmla="*/ 98425 w 124459"/>
                      <a:gd name="connsiteY7" fmla="*/ 162560 h 162560"/>
                      <a:gd name="connsiteX8" fmla="*/ 124460 w 124459"/>
                      <a:gd name="connsiteY8" fmla="*/ 17145 h 162560"/>
                      <a:gd name="connsiteX9" fmla="*/ 26035 w 124459"/>
                      <a:gd name="connsiteY9" fmla="*/ 0 h 162560"/>
                      <a:gd name="connsiteX10" fmla="*/ 22225 w 124459"/>
                      <a:gd name="connsiteY10" fmla="*/ 22225 h 162560"/>
                      <a:gd name="connsiteX11" fmla="*/ 22225 w 124459"/>
                      <a:gd name="connsiteY11" fmla="*/ 22225 h 16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59" h="162560">
                        <a:moveTo>
                          <a:pt x="65405" y="29845"/>
                        </a:moveTo>
                        <a:lnTo>
                          <a:pt x="59055" y="67310"/>
                        </a:lnTo>
                        <a:lnTo>
                          <a:pt x="53975" y="93345"/>
                        </a:lnTo>
                        <a:lnTo>
                          <a:pt x="47625" y="130810"/>
                        </a:lnTo>
                        <a:lnTo>
                          <a:pt x="3810" y="123190"/>
                        </a:lnTo>
                        <a:lnTo>
                          <a:pt x="3810" y="123190"/>
                        </a:lnTo>
                        <a:lnTo>
                          <a:pt x="0" y="145415"/>
                        </a:lnTo>
                        <a:lnTo>
                          <a:pt x="98425" y="162560"/>
                        </a:lnTo>
                        <a:lnTo>
                          <a:pt x="124460" y="17145"/>
                        </a:lnTo>
                        <a:lnTo>
                          <a:pt x="26035" y="0"/>
                        </a:lnTo>
                        <a:lnTo>
                          <a:pt x="22225" y="22225"/>
                        </a:lnTo>
                        <a:lnTo>
                          <a:pt x="22225" y="222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6" name="任意形状 285"/>
                  <p:cNvSpPr/>
                  <p:nvPr/>
                </p:nvSpPr>
                <p:spPr>
                  <a:xfrm>
                    <a:off x="10447019" y="5738495"/>
                    <a:ext cx="124460" cy="162559"/>
                  </a:xfrm>
                  <a:custGeom>
                    <a:avLst/>
                    <a:gdLst>
                      <a:gd name="connsiteX0" fmla="*/ 65405 w 124460"/>
                      <a:gd name="connsiteY0" fmla="*/ 29210 h 162559"/>
                      <a:gd name="connsiteX1" fmla="*/ 58420 w 124460"/>
                      <a:gd name="connsiteY1" fmla="*/ 67310 h 162559"/>
                      <a:gd name="connsiteX2" fmla="*/ 53975 w 124460"/>
                      <a:gd name="connsiteY2" fmla="*/ 93345 h 162559"/>
                      <a:gd name="connsiteX3" fmla="*/ 46990 w 124460"/>
                      <a:gd name="connsiteY3" fmla="*/ 130810 h 162559"/>
                      <a:gd name="connsiteX4" fmla="*/ 3811 w 124460"/>
                      <a:gd name="connsiteY4" fmla="*/ 123190 h 162559"/>
                      <a:gd name="connsiteX5" fmla="*/ 3811 w 124460"/>
                      <a:gd name="connsiteY5" fmla="*/ 123190 h 162559"/>
                      <a:gd name="connsiteX6" fmla="*/ 0 w 124460"/>
                      <a:gd name="connsiteY6" fmla="*/ 145415 h 162559"/>
                      <a:gd name="connsiteX7" fmla="*/ 98425 w 124460"/>
                      <a:gd name="connsiteY7" fmla="*/ 162560 h 162559"/>
                      <a:gd name="connsiteX8" fmla="*/ 124461 w 124460"/>
                      <a:gd name="connsiteY8" fmla="*/ 17145 h 162559"/>
                      <a:gd name="connsiteX9" fmla="*/ 26036 w 124460"/>
                      <a:gd name="connsiteY9" fmla="*/ 0 h 162559"/>
                      <a:gd name="connsiteX10" fmla="*/ 22225 w 124460"/>
                      <a:gd name="connsiteY10" fmla="*/ 21590 h 162559"/>
                      <a:gd name="connsiteX11" fmla="*/ 22225 w 124460"/>
                      <a:gd name="connsiteY11" fmla="*/ 21590 h 16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60" h="162559">
                        <a:moveTo>
                          <a:pt x="65405" y="29210"/>
                        </a:moveTo>
                        <a:lnTo>
                          <a:pt x="58420" y="67310"/>
                        </a:lnTo>
                        <a:lnTo>
                          <a:pt x="53975" y="93345"/>
                        </a:lnTo>
                        <a:lnTo>
                          <a:pt x="46990" y="130810"/>
                        </a:lnTo>
                        <a:lnTo>
                          <a:pt x="3811" y="123190"/>
                        </a:lnTo>
                        <a:lnTo>
                          <a:pt x="3811" y="123190"/>
                        </a:lnTo>
                        <a:lnTo>
                          <a:pt x="0" y="145415"/>
                        </a:lnTo>
                        <a:lnTo>
                          <a:pt x="98425" y="162560"/>
                        </a:lnTo>
                        <a:lnTo>
                          <a:pt x="124461" y="17145"/>
                        </a:lnTo>
                        <a:lnTo>
                          <a:pt x="26036" y="0"/>
                        </a:lnTo>
                        <a:lnTo>
                          <a:pt x="22225" y="21590"/>
                        </a:lnTo>
                        <a:lnTo>
                          <a:pt x="22225" y="2159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任意形状 286"/>
                  <p:cNvSpPr/>
                  <p:nvPr/>
                </p:nvSpPr>
                <p:spPr>
                  <a:xfrm>
                    <a:off x="10336530" y="6359525"/>
                    <a:ext cx="123825" cy="163194"/>
                  </a:xfrm>
                  <a:custGeom>
                    <a:avLst/>
                    <a:gdLst>
                      <a:gd name="connsiteX0" fmla="*/ 64770 w 123825"/>
                      <a:gd name="connsiteY0" fmla="*/ 29845 h 163194"/>
                      <a:gd name="connsiteX1" fmla="*/ 58420 w 123825"/>
                      <a:gd name="connsiteY1" fmla="*/ 67310 h 163194"/>
                      <a:gd name="connsiteX2" fmla="*/ 53975 w 123825"/>
                      <a:gd name="connsiteY2" fmla="*/ 93345 h 163194"/>
                      <a:gd name="connsiteX3" fmla="*/ 46989 w 123825"/>
                      <a:gd name="connsiteY3" fmla="*/ 130810 h 163194"/>
                      <a:gd name="connsiteX4" fmla="*/ 3810 w 123825"/>
                      <a:gd name="connsiteY4" fmla="*/ 123190 h 163194"/>
                      <a:gd name="connsiteX5" fmla="*/ 3810 w 123825"/>
                      <a:gd name="connsiteY5" fmla="*/ 123190 h 163194"/>
                      <a:gd name="connsiteX6" fmla="*/ 0 w 123825"/>
                      <a:gd name="connsiteY6" fmla="*/ 145415 h 163194"/>
                      <a:gd name="connsiteX7" fmla="*/ 98425 w 123825"/>
                      <a:gd name="connsiteY7" fmla="*/ 163195 h 163194"/>
                      <a:gd name="connsiteX8" fmla="*/ 123825 w 123825"/>
                      <a:gd name="connsiteY8" fmla="*/ 17780 h 163194"/>
                      <a:gd name="connsiteX9" fmla="*/ 25400 w 123825"/>
                      <a:gd name="connsiteY9" fmla="*/ 0 h 163194"/>
                      <a:gd name="connsiteX10" fmla="*/ 21589 w 123825"/>
                      <a:gd name="connsiteY10" fmla="*/ 22225 h 163194"/>
                      <a:gd name="connsiteX11" fmla="*/ 21589 w 123825"/>
                      <a:gd name="connsiteY11" fmla="*/ 22225 h 163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825" h="163194">
                        <a:moveTo>
                          <a:pt x="64770" y="29845"/>
                        </a:moveTo>
                        <a:lnTo>
                          <a:pt x="58420" y="67310"/>
                        </a:lnTo>
                        <a:lnTo>
                          <a:pt x="53975" y="93345"/>
                        </a:lnTo>
                        <a:lnTo>
                          <a:pt x="46989" y="130810"/>
                        </a:lnTo>
                        <a:lnTo>
                          <a:pt x="3810" y="123190"/>
                        </a:lnTo>
                        <a:lnTo>
                          <a:pt x="3810" y="123190"/>
                        </a:lnTo>
                        <a:lnTo>
                          <a:pt x="0" y="145415"/>
                        </a:lnTo>
                        <a:lnTo>
                          <a:pt x="98425" y="163195"/>
                        </a:lnTo>
                        <a:lnTo>
                          <a:pt x="123825" y="17780"/>
                        </a:lnTo>
                        <a:lnTo>
                          <a:pt x="25400" y="0"/>
                        </a:lnTo>
                        <a:lnTo>
                          <a:pt x="21589" y="22225"/>
                        </a:lnTo>
                        <a:lnTo>
                          <a:pt x="21589" y="222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8" name="任意形状 287"/>
                  <p:cNvSpPr/>
                  <p:nvPr/>
                </p:nvSpPr>
                <p:spPr>
                  <a:xfrm>
                    <a:off x="10391775" y="6049009"/>
                    <a:ext cx="124459" cy="163195"/>
                  </a:xfrm>
                  <a:custGeom>
                    <a:avLst/>
                    <a:gdLst>
                      <a:gd name="connsiteX0" fmla="*/ 65405 w 124459"/>
                      <a:gd name="connsiteY0" fmla="*/ 29845 h 163195"/>
                      <a:gd name="connsiteX1" fmla="*/ 58420 w 124459"/>
                      <a:gd name="connsiteY1" fmla="*/ 67310 h 163195"/>
                      <a:gd name="connsiteX2" fmla="*/ 53975 w 124459"/>
                      <a:gd name="connsiteY2" fmla="*/ 93345 h 163195"/>
                      <a:gd name="connsiteX3" fmla="*/ 46990 w 124459"/>
                      <a:gd name="connsiteY3" fmla="*/ 130810 h 163195"/>
                      <a:gd name="connsiteX4" fmla="*/ 3810 w 124459"/>
                      <a:gd name="connsiteY4" fmla="*/ 123190 h 163195"/>
                      <a:gd name="connsiteX5" fmla="*/ 3810 w 124459"/>
                      <a:gd name="connsiteY5" fmla="*/ 123190 h 163195"/>
                      <a:gd name="connsiteX6" fmla="*/ 0 w 124459"/>
                      <a:gd name="connsiteY6" fmla="*/ 145415 h 163195"/>
                      <a:gd name="connsiteX7" fmla="*/ 98425 w 124459"/>
                      <a:gd name="connsiteY7" fmla="*/ 163195 h 163195"/>
                      <a:gd name="connsiteX8" fmla="*/ 124460 w 124459"/>
                      <a:gd name="connsiteY8" fmla="*/ 17145 h 163195"/>
                      <a:gd name="connsiteX9" fmla="*/ 26035 w 124459"/>
                      <a:gd name="connsiteY9" fmla="*/ 0 h 163195"/>
                      <a:gd name="connsiteX10" fmla="*/ 21590 w 124459"/>
                      <a:gd name="connsiteY10" fmla="*/ 22225 h 163195"/>
                      <a:gd name="connsiteX11" fmla="*/ 21590 w 124459"/>
                      <a:gd name="connsiteY11" fmla="*/ 22225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59" h="163195">
                        <a:moveTo>
                          <a:pt x="65405" y="29845"/>
                        </a:moveTo>
                        <a:lnTo>
                          <a:pt x="58420" y="67310"/>
                        </a:lnTo>
                        <a:lnTo>
                          <a:pt x="53975" y="93345"/>
                        </a:lnTo>
                        <a:lnTo>
                          <a:pt x="46990" y="130810"/>
                        </a:lnTo>
                        <a:lnTo>
                          <a:pt x="3810" y="123190"/>
                        </a:lnTo>
                        <a:lnTo>
                          <a:pt x="3810" y="123190"/>
                        </a:lnTo>
                        <a:lnTo>
                          <a:pt x="0" y="145415"/>
                        </a:lnTo>
                        <a:lnTo>
                          <a:pt x="98425" y="163195"/>
                        </a:lnTo>
                        <a:lnTo>
                          <a:pt x="124460" y="17145"/>
                        </a:lnTo>
                        <a:lnTo>
                          <a:pt x="26035" y="0"/>
                        </a:lnTo>
                        <a:lnTo>
                          <a:pt x="21590" y="22225"/>
                        </a:lnTo>
                        <a:lnTo>
                          <a:pt x="21590" y="222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9" name="任意形状 288"/>
                  <p:cNvSpPr/>
                  <p:nvPr/>
                </p:nvSpPr>
                <p:spPr>
                  <a:xfrm>
                    <a:off x="10502265" y="5427345"/>
                    <a:ext cx="124459" cy="163195"/>
                  </a:xfrm>
                  <a:custGeom>
                    <a:avLst/>
                    <a:gdLst>
                      <a:gd name="connsiteX0" fmla="*/ 124460 w 124459"/>
                      <a:gd name="connsiteY0" fmla="*/ 17780 h 163195"/>
                      <a:gd name="connsiteX1" fmla="*/ 26035 w 124459"/>
                      <a:gd name="connsiteY1" fmla="*/ 0 h 163195"/>
                      <a:gd name="connsiteX2" fmla="*/ 22225 w 124459"/>
                      <a:gd name="connsiteY2" fmla="*/ 22225 h 163195"/>
                      <a:gd name="connsiteX3" fmla="*/ 22225 w 124459"/>
                      <a:gd name="connsiteY3" fmla="*/ 22225 h 163195"/>
                      <a:gd name="connsiteX4" fmla="*/ 65405 w 124459"/>
                      <a:gd name="connsiteY4" fmla="*/ 29845 h 163195"/>
                      <a:gd name="connsiteX5" fmla="*/ 58420 w 124459"/>
                      <a:gd name="connsiteY5" fmla="*/ 67310 h 163195"/>
                      <a:gd name="connsiteX6" fmla="*/ 53975 w 124459"/>
                      <a:gd name="connsiteY6" fmla="*/ 93345 h 163195"/>
                      <a:gd name="connsiteX7" fmla="*/ 47625 w 124459"/>
                      <a:gd name="connsiteY7" fmla="*/ 131445 h 163195"/>
                      <a:gd name="connsiteX8" fmla="*/ 3810 w 124459"/>
                      <a:gd name="connsiteY8" fmla="*/ 123190 h 163195"/>
                      <a:gd name="connsiteX9" fmla="*/ 3810 w 124459"/>
                      <a:gd name="connsiteY9" fmla="*/ 123190 h 163195"/>
                      <a:gd name="connsiteX10" fmla="*/ 0 w 124459"/>
                      <a:gd name="connsiteY10" fmla="*/ 145415 h 163195"/>
                      <a:gd name="connsiteX11" fmla="*/ 62230 w 124459"/>
                      <a:gd name="connsiteY11" fmla="*/ 156845 h 163195"/>
                      <a:gd name="connsiteX12" fmla="*/ 98425 w 124459"/>
                      <a:gd name="connsiteY12" fmla="*/ 163195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4459" h="163195">
                        <a:moveTo>
                          <a:pt x="124460" y="17780"/>
                        </a:moveTo>
                        <a:lnTo>
                          <a:pt x="26035" y="0"/>
                        </a:lnTo>
                        <a:lnTo>
                          <a:pt x="22225" y="22225"/>
                        </a:lnTo>
                        <a:lnTo>
                          <a:pt x="22225" y="22225"/>
                        </a:lnTo>
                        <a:lnTo>
                          <a:pt x="65405" y="29845"/>
                        </a:lnTo>
                        <a:lnTo>
                          <a:pt x="58420" y="67310"/>
                        </a:lnTo>
                        <a:lnTo>
                          <a:pt x="53975" y="93345"/>
                        </a:lnTo>
                        <a:lnTo>
                          <a:pt x="47625" y="131445"/>
                        </a:lnTo>
                        <a:lnTo>
                          <a:pt x="3810" y="123190"/>
                        </a:lnTo>
                        <a:lnTo>
                          <a:pt x="3810" y="123190"/>
                        </a:lnTo>
                        <a:lnTo>
                          <a:pt x="0" y="145415"/>
                        </a:lnTo>
                        <a:lnTo>
                          <a:pt x="62230" y="156845"/>
                        </a:lnTo>
                        <a:lnTo>
                          <a:pt x="98425" y="16319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0" name="任意形状 289"/>
                  <p:cNvSpPr/>
                  <p:nvPr/>
                </p:nvSpPr>
                <p:spPr>
                  <a:xfrm>
                    <a:off x="10668634" y="4495165"/>
                    <a:ext cx="124459" cy="163194"/>
                  </a:xfrm>
                  <a:custGeom>
                    <a:avLst/>
                    <a:gdLst>
                      <a:gd name="connsiteX0" fmla="*/ 65405 w 124459"/>
                      <a:gd name="connsiteY0" fmla="*/ 29845 h 163194"/>
                      <a:gd name="connsiteX1" fmla="*/ 58420 w 124459"/>
                      <a:gd name="connsiteY1" fmla="*/ 67945 h 163194"/>
                      <a:gd name="connsiteX2" fmla="*/ 53975 w 124459"/>
                      <a:gd name="connsiteY2" fmla="*/ 93345 h 163194"/>
                      <a:gd name="connsiteX3" fmla="*/ 46990 w 124459"/>
                      <a:gd name="connsiteY3" fmla="*/ 131445 h 163194"/>
                      <a:gd name="connsiteX4" fmla="*/ 3810 w 124459"/>
                      <a:gd name="connsiteY4" fmla="*/ 123825 h 163194"/>
                      <a:gd name="connsiteX5" fmla="*/ 3810 w 124459"/>
                      <a:gd name="connsiteY5" fmla="*/ 123825 h 163194"/>
                      <a:gd name="connsiteX6" fmla="*/ 0 w 124459"/>
                      <a:gd name="connsiteY6" fmla="*/ 145415 h 163194"/>
                      <a:gd name="connsiteX7" fmla="*/ 98425 w 124459"/>
                      <a:gd name="connsiteY7" fmla="*/ 163195 h 163194"/>
                      <a:gd name="connsiteX8" fmla="*/ 124460 w 124459"/>
                      <a:gd name="connsiteY8" fmla="*/ 17780 h 163194"/>
                      <a:gd name="connsiteX9" fmla="*/ 25400 w 124459"/>
                      <a:gd name="connsiteY9" fmla="*/ 0 h 163194"/>
                      <a:gd name="connsiteX10" fmla="*/ 21590 w 124459"/>
                      <a:gd name="connsiteY10" fmla="*/ 22225 h 163194"/>
                      <a:gd name="connsiteX11" fmla="*/ 21590 w 124459"/>
                      <a:gd name="connsiteY11" fmla="*/ 22225 h 163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59" h="163194">
                        <a:moveTo>
                          <a:pt x="65405" y="29845"/>
                        </a:moveTo>
                        <a:lnTo>
                          <a:pt x="58420" y="67945"/>
                        </a:lnTo>
                        <a:lnTo>
                          <a:pt x="53975" y="93345"/>
                        </a:lnTo>
                        <a:lnTo>
                          <a:pt x="46990" y="131445"/>
                        </a:lnTo>
                        <a:lnTo>
                          <a:pt x="3810" y="123825"/>
                        </a:lnTo>
                        <a:lnTo>
                          <a:pt x="3810" y="123825"/>
                        </a:lnTo>
                        <a:lnTo>
                          <a:pt x="0" y="145415"/>
                        </a:lnTo>
                        <a:lnTo>
                          <a:pt x="98425" y="163195"/>
                        </a:lnTo>
                        <a:lnTo>
                          <a:pt x="124460" y="17780"/>
                        </a:lnTo>
                        <a:lnTo>
                          <a:pt x="25400" y="0"/>
                        </a:lnTo>
                        <a:lnTo>
                          <a:pt x="21590" y="22225"/>
                        </a:lnTo>
                        <a:lnTo>
                          <a:pt x="21590" y="2222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1" name="任意形状 290"/>
                  <p:cNvSpPr/>
                  <p:nvPr/>
                </p:nvSpPr>
                <p:spPr>
                  <a:xfrm>
                    <a:off x="10612755" y="4806315"/>
                    <a:ext cx="124459" cy="162559"/>
                  </a:xfrm>
                  <a:custGeom>
                    <a:avLst/>
                    <a:gdLst>
                      <a:gd name="connsiteX0" fmla="*/ 65405 w 124459"/>
                      <a:gd name="connsiteY0" fmla="*/ 29845 h 162559"/>
                      <a:gd name="connsiteX1" fmla="*/ 59055 w 124459"/>
                      <a:gd name="connsiteY1" fmla="*/ 67310 h 162559"/>
                      <a:gd name="connsiteX2" fmla="*/ 54610 w 124459"/>
                      <a:gd name="connsiteY2" fmla="*/ 93345 h 162559"/>
                      <a:gd name="connsiteX3" fmla="*/ 47625 w 124459"/>
                      <a:gd name="connsiteY3" fmla="*/ 130810 h 162559"/>
                      <a:gd name="connsiteX4" fmla="*/ 4445 w 124459"/>
                      <a:gd name="connsiteY4" fmla="*/ 123190 h 162559"/>
                      <a:gd name="connsiteX5" fmla="*/ 4445 w 124459"/>
                      <a:gd name="connsiteY5" fmla="*/ 123190 h 162559"/>
                      <a:gd name="connsiteX6" fmla="*/ 0 w 124459"/>
                      <a:gd name="connsiteY6" fmla="*/ 145415 h 162559"/>
                      <a:gd name="connsiteX7" fmla="*/ 99060 w 124459"/>
                      <a:gd name="connsiteY7" fmla="*/ 162560 h 162559"/>
                      <a:gd name="connsiteX8" fmla="*/ 124460 w 124459"/>
                      <a:gd name="connsiteY8" fmla="*/ 17145 h 162559"/>
                      <a:gd name="connsiteX9" fmla="*/ 26035 w 124459"/>
                      <a:gd name="connsiteY9" fmla="*/ 0 h 162559"/>
                      <a:gd name="connsiteX10" fmla="*/ 22225 w 124459"/>
                      <a:gd name="connsiteY10" fmla="*/ 21590 h 162559"/>
                      <a:gd name="connsiteX11" fmla="*/ 22225 w 124459"/>
                      <a:gd name="connsiteY11" fmla="*/ 21590 h 16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4459" h="162559">
                        <a:moveTo>
                          <a:pt x="65405" y="29845"/>
                        </a:moveTo>
                        <a:lnTo>
                          <a:pt x="59055" y="67310"/>
                        </a:lnTo>
                        <a:lnTo>
                          <a:pt x="54610" y="93345"/>
                        </a:lnTo>
                        <a:lnTo>
                          <a:pt x="47625" y="130810"/>
                        </a:lnTo>
                        <a:lnTo>
                          <a:pt x="4445" y="123190"/>
                        </a:lnTo>
                        <a:lnTo>
                          <a:pt x="4445" y="123190"/>
                        </a:lnTo>
                        <a:lnTo>
                          <a:pt x="0" y="145415"/>
                        </a:lnTo>
                        <a:lnTo>
                          <a:pt x="99060" y="162560"/>
                        </a:lnTo>
                        <a:lnTo>
                          <a:pt x="124460" y="17145"/>
                        </a:lnTo>
                        <a:lnTo>
                          <a:pt x="26035" y="0"/>
                        </a:lnTo>
                        <a:lnTo>
                          <a:pt x="22225" y="21590"/>
                        </a:lnTo>
                        <a:lnTo>
                          <a:pt x="22225" y="2159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2" name="任意形状 291"/>
                  <p:cNvSpPr/>
                  <p:nvPr/>
                </p:nvSpPr>
                <p:spPr>
                  <a:xfrm rot="-4793885">
                    <a:off x="11348597" y="4556813"/>
                    <a:ext cx="315595" cy="741047"/>
                  </a:xfrm>
                  <a:custGeom>
                    <a:avLst/>
                    <a:gdLst>
                      <a:gd name="connsiteX0" fmla="*/ 0 w 315595"/>
                      <a:gd name="connsiteY0" fmla="*/ 0 h 741047"/>
                      <a:gd name="connsiteX1" fmla="*/ 315595 w 315595"/>
                      <a:gd name="connsiteY1" fmla="*/ 0 h 741047"/>
                      <a:gd name="connsiteX2" fmla="*/ 315595 w 315595"/>
                      <a:gd name="connsiteY2" fmla="*/ 741047 h 741047"/>
                      <a:gd name="connsiteX3" fmla="*/ 0 w 315595"/>
                      <a:gd name="connsiteY3" fmla="*/ 741047 h 741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5595" h="741047">
                        <a:moveTo>
                          <a:pt x="0" y="0"/>
                        </a:moveTo>
                        <a:lnTo>
                          <a:pt x="315595" y="0"/>
                        </a:lnTo>
                        <a:lnTo>
                          <a:pt x="315595" y="741047"/>
                        </a:lnTo>
                        <a:lnTo>
                          <a:pt x="0" y="741047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" name="任意形状 292"/>
                  <p:cNvSpPr/>
                  <p:nvPr/>
                </p:nvSpPr>
                <p:spPr>
                  <a:xfrm>
                    <a:off x="11777344" y="4528184"/>
                    <a:ext cx="587439" cy="2235200"/>
                  </a:xfrm>
                  <a:custGeom>
                    <a:avLst/>
                    <a:gdLst>
                      <a:gd name="connsiteX0" fmla="*/ 548005 w 587439"/>
                      <a:gd name="connsiteY0" fmla="*/ 46990 h 2235200"/>
                      <a:gd name="connsiteX1" fmla="*/ 488950 w 587439"/>
                      <a:gd name="connsiteY1" fmla="*/ 18415 h 2235200"/>
                      <a:gd name="connsiteX2" fmla="*/ 386080 w 587439"/>
                      <a:gd name="connsiteY2" fmla="*/ 0 h 2235200"/>
                      <a:gd name="connsiteX3" fmla="*/ 0 w 587439"/>
                      <a:gd name="connsiteY3" fmla="*/ 2168525 h 2235200"/>
                      <a:gd name="connsiteX4" fmla="*/ 215265 w 587439"/>
                      <a:gd name="connsiteY4" fmla="*/ 2235200 h 2235200"/>
                      <a:gd name="connsiteX5" fmla="*/ 585470 w 587439"/>
                      <a:gd name="connsiteY5" fmla="*/ 157480 h 2235200"/>
                      <a:gd name="connsiteX6" fmla="*/ 574040 w 587439"/>
                      <a:gd name="connsiteY6" fmla="*/ 81280 h 2235200"/>
                      <a:gd name="connsiteX7" fmla="*/ 548005 w 587439"/>
                      <a:gd name="connsiteY7" fmla="*/ 46990 h 2235200"/>
                      <a:gd name="connsiteX8" fmla="*/ 294640 w 587439"/>
                      <a:gd name="connsiteY8" fmla="*/ 1508760 h 2235200"/>
                      <a:gd name="connsiteX9" fmla="*/ 430530 w 587439"/>
                      <a:gd name="connsiteY9" fmla="*/ 54610 h 2235200"/>
                      <a:gd name="connsiteX10" fmla="*/ 529590 w 587439"/>
                      <a:gd name="connsiteY10" fmla="*/ 189865 h 2235200"/>
                      <a:gd name="connsiteX11" fmla="*/ 294640 w 587439"/>
                      <a:gd name="connsiteY11" fmla="*/ 1508760 h 2235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87439" h="2235200">
                        <a:moveTo>
                          <a:pt x="548005" y="46990"/>
                        </a:moveTo>
                        <a:cubicBezTo>
                          <a:pt x="532130" y="32385"/>
                          <a:pt x="511811" y="22225"/>
                          <a:pt x="488950" y="18415"/>
                        </a:cubicBezTo>
                        <a:lnTo>
                          <a:pt x="386080" y="0"/>
                        </a:lnTo>
                        <a:lnTo>
                          <a:pt x="0" y="2168525"/>
                        </a:lnTo>
                        <a:cubicBezTo>
                          <a:pt x="68580" y="2192655"/>
                          <a:pt x="139700" y="2214880"/>
                          <a:pt x="215265" y="2235200"/>
                        </a:cubicBezTo>
                        <a:lnTo>
                          <a:pt x="585470" y="157480"/>
                        </a:lnTo>
                        <a:cubicBezTo>
                          <a:pt x="590550" y="130175"/>
                          <a:pt x="585470" y="104140"/>
                          <a:pt x="574040" y="81280"/>
                        </a:cubicBezTo>
                        <a:cubicBezTo>
                          <a:pt x="567690" y="67945"/>
                          <a:pt x="558800" y="56515"/>
                          <a:pt x="548005" y="46990"/>
                        </a:cubicBezTo>
                        <a:close/>
                        <a:moveTo>
                          <a:pt x="294640" y="1508760"/>
                        </a:moveTo>
                        <a:cubicBezTo>
                          <a:pt x="294640" y="1508760"/>
                          <a:pt x="529590" y="189865"/>
                          <a:pt x="430530" y="54610"/>
                        </a:cubicBezTo>
                        <a:cubicBezTo>
                          <a:pt x="430530" y="54610"/>
                          <a:pt x="552450" y="62865"/>
                          <a:pt x="529590" y="189865"/>
                        </a:cubicBezTo>
                        <a:cubicBezTo>
                          <a:pt x="507365" y="316865"/>
                          <a:pt x="294640" y="1508760"/>
                          <a:pt x="294640" y="1508760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任意形状 293"/>
                  <p:cNvSpPr/>
                  <p:nvPr/>
                </p:nvSpPr>
                <p:spPr>
                  <a:xfrm>
                    <a:off x="11677650" y="4487545"/>
                    <a:ext cx="489584" cy="2208529"/>
                  </a:xfrm>
                  <a:custGeom>
                    <a:avLst/>
                    <a:gdLst>
                      <a:gd name="connsiteX0" fmla="*/ 99695 w 489584"/>
                      <a:gd name="connsiteY0" fmla="*/ 2208530 h 2208529"/>
                      <a:gd name="connsiteX1" fmla="*/ 485775 w 489584"/>
                      <a:gd name="connsiteY1" fmla="*/ 40005 h 2208529"/>
                      <a:gd name="connsiteX2" fmla="*/ 489585 w 489584"/>
                      <a:gd name="connsiteY2" fmla="*/ 18415 h 2208529"/>
                      <a:gd name="connsiteX3" fmla="*/ 386715 w 489584"/>
                      <a:gd name="connsiteY3" fmla="*/ 0 h 2208529"/>
                      <a:gd name="connsiteX4" fmla="*/ 382905 w 489584"/>
                      <a:gd name="connsiteY4" fmla="*/ 21590 h 2208529"/>
                      <a:gd name="connsiteX5" fmla="*/ 0 w 489584"/>
                      <a:gd name="connsiteY5" fmla="*/ 2171700 h 2208529"/>
                      <a:gd name="connsiteX6" fmla="*/ 99695 w 489584"/>
                      <a:gd name="connsiteY6" fmla="*/ 2208530 h 2208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9584" h="2208529">
                        <a:moveTo>
                          <a:pt x="99695" y="2208530"/>
                        </a:moveTo>
                        <a:lnTo>
                          <a:pt x="485775" y="40005"/>
                        </a:lnTo>
                        <a:lnTo>
                          <a:pt x="489585" y="18415"/>
                        </a:lnTo>
                        <a:lnTo>
                          <a:pt x="386715" y="0"/>
                        </a:lnTo>
                        <a:lnTo>
                          <a:pt x="382905" y="21590"/>
                        </a:lnTo>
                        <a:lnTo>
                          <a:pt x="0" y="2171700"/>
                        </a:lnTo>
                        <a:cubicBezTo>
                          <a:pt x="32385" y="2185035"/>
                          <a:pt x="65405" y="2197100"/>
                          <a:pt x="99695" y="220853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5" name="任意形状 294"/>
                  <p:cNvSpPr/>
                  <p:nvPr/>
                </p:nvSpPr>
                <p:spPr>
                  <a:xfrm>
                    <a:off x="10196830" y="6356350"/>
                    <a:ext cx="204469" cy="133984"/>
                  </a:xfrm>
                  <a:custGeom>
                    <a:avLst/>
                    <a:gdLst>
                      <a:gd name="connsiteX0" fmla="*/ 143510 w 204469"/>
                      <a:gd name="connsiteY0" fmla="*/ 126365 h 133984"/>
                      <a:gd name="connsiteX1" fmla="*/ 143510 w 204469"/>
                      <a:gd name="connsiteY1" fmla="*/ 126365 h 133984"/>
                      <a:gd name="connsiteX2" fmla="*/ 186689 w 204469"/>
                      <a:gd name="connsiteY2" fmla="*/ 133985 h 133984"/>
                      <a:gd name="connsiteX3" fmla="*/ 193675 w 204469"/>
                      <a:gd name="connsiteY3" fmla="*/ 96520 h 133984"/>
                      <a:gd name="connsiteX4" fmla="*/ 198120 w 204469"/>
                      <a:gd name="connsiteY4" fmla="*/ 70485 h 133984"/>
                      <a:gd name="connsiteX5" fmla="*/ 204470 w 204469"/>
                      <a:gd name="connsiteY5" fmla="*/ 33020 h 133984"/>
                      <a:gd name="connsiteX6" fmla="*/ 161289 w 204469"/>
                      <a:gd name="connsiteY6" fmla="*/ 25400 h 133984"/>
                      <a:gd name="connsiteX7" fmla="*/ 161289 w 204469"/>
                      <a:gd name="connsiteY7" fmla="*/ 25400 h 133984"/>
                      <a:gd name="connsiteX8" fmla="*/ 84455 w 204469"/>
                      <a:gd name="connsiteY8" fmla="*/ 11430 h 133984"/>
                      <a:gd name="connsiteX9" fmla="*/ 84455 w 204469"/>
                      <a:gd name="connsiteY9" fmla="*/ 11430 h 133984"/>
                      <a:gd name="connsiteX10" fmla="*/ 17780 w 204469"/>
                      <a:gd name="connsiteY10" fmla="*/ 0 h 133984"/>
                      <a:gd name="connsiteX11" fmla="*/ 11430 w 204469"/>
                      <a:gd name="connsiteY11" fmla="*/ 37465 h 133984"/>
                      <a:gd name="connsiteX12" fmla="*/ 6350 w 204469"/>
                      <a:gd name="connsiteY12" fmla="*/ 63500 h 133984"/>
                      <a:gd name="connsiteX13" fmla="*/ 0 w 204469"/>
                      <a:gd name="connsiteY13" fmla="*/ 100965 h 133984"/>
                      <a:gd name="connsiteX14" fmla="*/ 66675 w 204469"/>
                      <a:gd name="connsiteY14" fmla="*/ 113030 h 133984"/>
                      <a:gd name="connsiteX15" fmla="*/ 66675 w 204469"/>
                      <a:gd name="connsiteY15" fmla="*/ 113030 h 133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4469" h="133984">
                        <a:moveTo>
                          <a:pt x="143510" y="126365"/>
                        </a:moveTo>
                        <a:lnTo>
                          <a:pt x="143510" y="126365"/>
                        </a:lnTo>
                        <a:lnTo>
                          <a:pt x="186689" y="133985"/>
                        </a:lnTo>
                        <a:lnTo>
                          <a:pt x="193675" y="96520"/>
                        </a:lnTo>
                        <a:lnTo>
                          <a:pt x="198120" y="70485"/>
                        </a:lnTo>
                        <a:lnTo>
                          <a:pt x="204470" y="33020"/>
                        </a:lnTo>
                        <a:lnTo>
                          <a:pt x="161289" y="25400"/>
                        </a:lnTo>
                        <a:lnTo>
                          <a:pt x="161289" y="25400"/>
                        </a:lnTo>
                        <a:lnTo>
                          <a:pt x="84455" y="11430"/>
                        </a:lnTo>
                        <a:lnTo>
                          <a:pt x="84455" y="11430"/>
                        </a:lnTo>
                        <a:lnTo>
                          <a:pt x="17780" y="0"/>
                        </a:lnTo>
                        <a:lnTo>
                          <a:pt x="11430" y="37465"/>
                        </a:lnTo>
                        <a:lnTo>
                          <a:pt x="6350" y="63500"/>
                        </a:lnTo>
                        <a:lnTo>
                          <a:pt x="0" y="100965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6" name="任意形状 295"/>
                  <p:cNvSpPr/>
                  <p:nvPr/>
                </p:nvSpPr>
                <p:spPr>
                  <a:xfrm>
                    <a:off x="10252075" y="6045200"/>
                    <a:ext cx="205105" cy="134620"/>
                  </a:xfrm>
                  <a:custGeom>
                    <a:avLst/>
                    <a:gdLst>
                      <a:gd name="connsiteX0" fmla="*/ 143510 w 205105"/>
                      <a:gd name="connsiteY0" fmla="*/ 127000 h 134620"/>
                      <a:gd name="connsiteX1" fmla="*/ 143510 w 205105"/>
                      <a:gd name="connsiteY1" fmla="*/ 127000 h 134620"/>
                      <a:gd name="connsiteX2" fmla="*/ 186690 w 205105"/>
                      <a:gd name="connsiteY2" fmla="*/ 134620 h 134620"/>
                      <a:gd name="connsiteX3" fmla="*/ 193675 w 205105"/>
                      <a:gd name="connsiteY3" fmla="*/ 97155 h 134620"/>
                      <a:gd name="connsiteX4" fmla="*/ 198120 w 205105"/>
                      <a:gd name="connsiteY4" fmla="*/ 71120 h 134620"/>
                      <a:gd name="connsiteX5" fmla="*/ 205105 w 205105"/>
                      <a:gd name="connsiteY5" fmla="*/ 33655 h 134620"/>
                      <a:gd name="connsiteX6" fmla="*/ 161290 w 205105"/>
                      <a:gd name="connsiteY6" fmla="*/ 26035 h 134620"/>
                      <a:gd name="connsiteX7" fmla="*/ 161290 w 205105"/>
                      <a:gd name="connsiteY7" fmla="*/ 26035 h 134620"/>
                      <a:gd name="connsiteX8" fmla="*/ 84455 w 205105"/>
                      <a:gd name="connsiteY8" fmla="*/ 12065 h 134620"/>
                      <a:gd name="connsiteX9" fmla="*/ 84455 w 205105"/>
                      <a:gd name="connsiteY9" fmla="*/ 12065 h 134620"/>
                      <a:gd name="connsiteX10" fmla="*/ 17780 w 205105"/>
                      <a:gd name="connsiteY10" fmla="*/ 0 h 134620"/>
                      <a:gd name="connsiteX11" fmla="*/ 11430 w 205105"/>
                      <a:gd name="connsiteY11" fmla="*/ 38100 h 134620"/>
                      <a:gd name="connsiteX12" fmla="*/ 6985 w 205105"/>
                      <a:gd name="connsiteY12" fmla="*/ 63500 h 134620"/>
                      <a:gd name="connsiteX13" fmla="*/ 0 w 205105"/>
                      <a:gd name="connsiteY13" fmla="*/ 101600 h 134620"/>
                      <a:gd name="connsiteX14" fmla="*/ 66675 w 205105"/>
                      <a:gd name="connsiteY14" fmla="*/ 113030 h 134620"/>
                      <a:gd name="connsiteX15" fmla="*/ 66675 w 205105"/>
                      <a:gd name="connsiteY15" fmla="*/ 11303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5105" h="134620">
                        <a:moveTo>
                          <a:pt x="143510" y="127000"/>
                        </a:moveTo>
                        <a:lnTo>
                          <a:pt x="143510" y="1270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5105" y="33655"/>
                        </a:lnTo>
                        <a:lnTo>
                          <a:pt x="161290" y="26035"/>
                        </a:lnTo>
                        <a:lnTo>
                          <a:pt x="161290" y="26035"/>
                        </a:lnTo>
                        <a:lnTo>
                          <a:pt x="84455" y="12065"/>
                        </a:lnTo>
                        <a:lnTo>
                          <a:pt x="84455" y="12065"/>
                        </a:lnTo>
                        <a:lnTo>
                          <a:pt x="17780" y="0"/>
                        </a:lnTo>
                        <a:lnTo>
                          <a:pt x="11430" y="38100"/>
                        </a:lnTo>
                        <a:lnTo>
                          <a:pt x="6985" y="63500"/>
                        </a:lnTo>
                        <a:lnTo>
                          <a:pt x="0" y="101600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" name="任意形状 296"/>
                  <p:cNvSpPr/>
                  <p:nvPr/>
                </p:nvSpPr>
                <p:spPr>
                  <a:xfrm>
                    <a:off x="10307319" y="5734684"/>
                    <a:ext cx="205105" cy="134620"/>
                  </a:xfrm>
                  <a:custGeom>
                    <a:avLst/>
                    <a:gdLst>
                      <a:gd name="connsiteX0" fmla="*/ 143511 w 205105"/>
                      <a:gd name="connsiteY0" fmla="*/ 127000 h 134620"/>
                      <a:gd name="connsiteX1" fmla="*/ 143511 w 205105"/>
                      <a:gd name="connsiteY1" fmla="*/ 127000 h 134620"/>
                      <a:gd name="connsiteX2" fmla="*/ 186690 w 205105"/>
                      <a:gd name="connsiteY2" fmla="*/ 134620 h 134620"/>
                      <a:gd name="connsiteX3" fmla="*/ 193675 w 205105"/>
                      <a:gd name="connsiteY3" fmla="*/ 97155 h 134620"/>
                      <a:gd name="connsiteX4" fmla="*/ 198120 w 205105"/>
                      <a:gd name="connsiteY4" fmla="*/ 71120 h 134620"/>
                      <a:gd name="connsiteX5" fmla="*/ 205105 w 205105"/>
                      <a:gd name="connsiteY5" fmla="*/ 33020 h 134620"/>
                      <a:gd name="connsiteX6" fmla="*/ 161925 w 205105"/>
                      <a:gd name="connsiteY6" fmla="*/ 25400 h 134620"/>
                      <a:gd name="connsiteX7" fmla="*/ 161925 w 205105"/>
                      <a:gd name="connsiteY7" fmla="*/ 25400 h 134620"/>
                      <a:gd name="connsiteX8" fmla="*/ 85090 w 205105"/>
                      <a:gd name="connsiteY8" fmla="*/ 12065 h 134620"/>
                      <a:gd name="connsiteX9" fmla="*/ 85090 w 205105"/>
                      <a:gd name="connsiteY9" fmla="*/ 12065 h 134620"/>
                      <a:gd name="connsiteX10" fmla="*/ 18415 w 205105"/>
                      <a:gd name="connsiteY10" fmla="*/ 0 h 134620"/>
                      <a:gd name="connsiteX11" fmla="*/ 11430 w 205105"/>
                      <a:gd name="connsiteY11" fmla="*/ 37465 h 134620"/>
                      <a:gd name="connsiteX12" fmla="*/ 6986 w 205105"/>
                      <a:gd name="connsiteY12" fmla="*/ 63500 h 134620"/>
                      <a:gd name="connsiteX13" fmla="*/ 0 w 205105"/>
                      <a:gd name="connsiteY13" fmla="*/ 100965 h 134620"/>
                      <a:gd name="connsiteX14" fmla="*/ 66675 w 205105"/>
                      <a:gd name="connsiteY14" fmla="*/ 113030 h 134620"/>
                      <a:gd name="connsiteX15" fmla="*/ 66675 w 205105"/>
                      <a:gd name="connsiteY15" fmla="*/ 11303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5105" h="134620">
                        <a:moveTo>
                          <a:pt x="143511" y="127000"/>
                        </a:moveTo>
                        <a:lnTo>
                          <a:pt x="143511" y="1270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5105" y="33020"/>
                        </a:lnTo>
                        <a:lnTo>
                          <a:pt x="161925" y="25400"/>
                        </a:lnTo>
                        <a:lnTo>
                          <a:pt x="161925" y="25400"/>
                        </a:lnTo>
                        <a:lnTo>
                          <a:pt x="85090" y="12065"/>
                        </a:lnTo>
                        <a:lnTo>
                          <a:pt x="85090" y="12065"/>
                        </a:lnTo>
                        <a:lnTo>
                          <a:pt x="18415" y="0"/>
                        </a:lnTo>
                        <a:lnTo>
                          <a:pt x="11430" y="37465"/>
                        </a:lnTo>
                        <a:lnTo>
                          <a:pt x="6986" y="63500"/>
                        </a:lnTo>
                        <a:lnTo>
                          <a:pt x="0" y="100965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8" name="任意形状 297"/>
                  <p:cNvSpPr/>
                  <p:nvPr/>
                </p:nvSpPr>
                <p:spPr>
                  <a:xfrm>
                    <a:off x="10362565" y="5424170"/>
                    <a:ext cx="205104" cy="134620"/>
                  </a:xfrm>
                  <a:custGeom>
                    <a:avLst/>
                    <a:gdLst>
                      <a:gd name="connsiteX0" fmla="*/ 143510 w 205104"/>
                      <a:gd name="connsiteY0" fmla="*/ 126365 h 134620"/>
                      <a:gd name="connsiteX1" fmla="*/ 143510 w 205104"/>
                      <a:gd name="connsiteY1" fmla="*/ 126365 h 134620"/>
                      <a:gd name="connsiteX2" fmla="*/ 187325 w 205104"/>
                      <a:gd name="connsiteY2" fmla="*/ 134620 h 134620"/>
                      <a:gd name="connsiteX3" fmla="*/ 193675 w 205104"/>
                      <a:gd name="connsiteY3" fmla="*/ 96520 h 134620"/>
                      <a:gd name="connsiteX4" fmla="*/ 198120 w 205104"/>
                      <a:gd name="connsiteY4" fmla="*/ 70485 h 134620"/>
                      <a:gd name="connsiteX5" fmla="*/ 205105 w 205104"/>
                      <a:gd name="connsiteY5" fmla="*/ 33020 h 134620"/>
                      <a:gd name="connsiteX6" fmla="*/ 161925 w 205104"/>
                      <a:gd name="connsiteY6" fmla="*/ 25400 h 134620"/>
                      <a:gd name="connsiteX7" fmla="*/ 161925 w 205104"/>
                      <a:gd name="connsiteY7" fmla="*/ 25400 h 134620"/>
                      <a:gd name="connsiteX8" fmla="*/ 160020 w 205104"/>
                      <a:gd name="connsiteY8" fmla="*/ 25400 h 134620"/>
                      <a:gd name="connsiteX9" fmla="*/ 85090 w 205104"/>
                      <a:gd name="connsiteY9" fmla="*/ 11430 h 134620"/>
                      <a:gd name="connsiteX10" fmla="*/ 85090 w 205104"/>
                      <a:gd name="connsiteY10" fmla="*/ 11430 h 134620"/>
                      <a:gd name="connsiteX11" fmla="*/ 18415 w 205104"/>
                      <a:gd name="connsiteY11" fmla="*/ 0 h 134620"/>
                      <a:gd name="connsiteX12" fmla="*/ 11430 w 205104"/>
                      <a:gd name="connsiteY12" fmla="*/ 37465 h 134620"/>
                      <a:gd name="connsiteX13" fmla="*/ 6985 w 205104"/>
                      <a:gd name="connsiteY13" fmla="*/ 63500 h 134620"/>
                      <a:gd name="connsiteX14" fmla="*/ 0 w 205104"/>
                      <a:gd name="connsiteY14" fmla="*/ 100965 h 134620"/>
                      <a:gd name="connsiteX15" fmla="*/ 66675 w 205104"/>
                      <a:gd name="connsiteY15" fmla="*/ 113030 h 134620"/>
                      <a:gd name="connsiteX16" fmla="*/ 66675 w 205104"/>
                      <a:gd name="connsiteY16" fmla="*/ 11303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5104" h="134620">
                        <a:moveTo>
                          <a:pt x="143510" y="126365"/>
                        </a:moveTo>
                        <a:lnTo>
                          <a:pt x="143510" y="126365"/>
                        </a:lnTo>
                        <a:lnTo>
                          <a:pt x="187325" y="134620"/>
                        </a:lnTo>
                        <a:lnTo>
                          <a:pt x="193675" y="96520"/>
                        </a:lnTo>
                        <a:lnTo>
                          <a:pt x="198120" y="70485"/>
                        </a:lnTo>
                        <a:lnTo>
                          <a:pt x="205105" y="33020"/>
                        </a:lnTo>
                        <a:lnTo>
                          <a:pt x="161925" y="25400"/>
                        </a:lnTo>
                        <a:lnTo>
                          <a:pt x="161925" y="25400"/>
                        </a:lnTo>
                        <a:lnTo>
                          <a:pt x="160020" y="25400"/>
                        </a:lnTo>
                        <a:lnTo>
                          <a:pt x="85090" y="11430"/>
                        </a:lnTo>
                        <a:lnTo>
                          <a:pt x="85090" y="11430"/>
                        </a:lnTo>
                        <a:lnTo>
                          <a:pt x="18415" y="0"/>
                        </a:lnTo>
                        <a:lnTo>
                          <a:pt x="11430" y="37465"/>
                        </a:lnTo>
                        <a:lnTo>
                          <a:pt x="6985" y="63500"/>
                        </a:lnTo>
                        <a:lnTo>
                          <a:pt x="0" y="100965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9" name="任意形状 298"/>
                  <p:cNvSpPr/>
                  <p:nvPr/>
                </p:nvSpPr>
                <p:spPr>
                  <a:xfrm>
                    <a:off x="10418444" y="5113020"/>
                    <a:ext cx="204470" cy="134620"/>
                  </a:xfrm>
                  <a:custGeom>
                    <a:avLst/>
                    <a:gdLst>
                      <a:gd name="connsiteX0" fmla="*/ 142875 w 204470"/>
                      <a:gd name="connsiteY0" fmla="*/ 127000 h 134620"/>
                      <a:gd name="connsiteX1" fmla="*/ 142875 w 204470"/>
                      <a:gd name="connsiteY1" fmla="*/ 127000 h 134620"/>
                      <a:gd name="connsiteX2" fmla="*/ 186690 w 204470"/>
                      <a:gd name="connsiteY2" fmla="*/ 134620 h 134620"/>
                      <a:gd name="connsiteX3" fmla="*/ 193040 w 204470"/>
                      <a:gd name="connsiteY3" fmla="*/ 97155 h 134620"/>
                      <a:gd name="connsiteX4" fmla="*/ 198120 w 204470"/>
                      <a:gd name="connsiteY4" fmla="*/ 71120 h 134620"/>
                      <a:gd name="connsiteX5" fmla="*/ 204470 w 204470"/>
                      <a:gd name="connsiteY5" fmla="*/ 33655 h 134620"/>
                      <a:gd name="connsiteX6" fmla="*/ 161290 w 204470"/>
                      <a:gd name="connsiteY6" fmla="*/ 26035 h 134620"/>
                      <a:gd name="connsiteX7" fmla="*/ 161290 w 204470"/>
                      <a:gd name="connsiteY7" fmla="*/ 26035 h 134620"/>
                      <a:gd name="connsiteX8" fmla="*/ 84455 w 204470"/>
                      <a:gd name="connsiteY8" fmla="*/ 12065 h 134620"/>
                      <a:gd name="connsiteX9" fmla="*/ 84455 w 204470"/>
                      <a:gd name="connsiteY9" fmla="*/ 12065 h 134620"/>
                      <a:gd name="connsiteX10" fmla="*/ 17780 w 204470"/>
                      <a:gd name="connsiteY10" fmla="*/ 0 h 134620"/>
                      <a:gd name="connsiteX11" fmla="*/ 10795 w 204470"/>
                      <a:gd name="connsiteY11" fmla="*/ 38100 h 134620"/>
                      <a:gd name="connsiteX12" fmla="*/ 6350 w 204470"/>
                      <a:gd name="connsiteY12" fmla="*/ 64135 h 134620"/>
                      <a:gd name="connsiteX13" fmla="*/ 0 w 204470"/>
                      <a:gd name="connsiteY13" fmla="*/ 101600 h 134620"/>
                      <a:gd name="connsiteX14" fmla="*/ 66675 w 204470"/>
                      <a:gd name="connsiteY14" fmla="*/ 113665 h 134620"/>
                      <a:gd name="connsiteX15" fmla="*/ 66675 w 204470"/>
                      <a:gd name="connsiteY15" fmla="*/ 113665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4470" h="134620">
                        <a:moveTo>
                          <a:pt x="142875" y="127000"/>
                        </a:moveTo>
                        <a:lnTo>
                          <a:pt x="142875" y="127000"/>
                        </a:lnTo>
                        <a:lnTo>
                          <a:pt x="186690" y="134620"/>
                        </a:lnTo>
                        <a:lnTo>
                          <a:pt x="193040" y="97155"/>
                        </a:lnTo>
                        <a:lnTo>
                          <a:pt x="198120" y="71120"/>
                        </a:lnTo>
                        <a:lnTo>
                          <a:pt x="204470" y="33655"/>
                        </a:lnTo>
                        <a:lnTo>
                          <a:pt x="161290" y="26035"/>
                        </a:lnTo>
                        <a:lnTo>
                          <a:pt x="161290" y="26035"/>
                        </a:lnTo>
                        <a:lnTo>
                          <a:pt x="84455" y="12065"/>
                        </a:lnTo>
                        <a:lnTo>
                          <a:pt x="84455" y="12065"/>
                        </a:lnTo>
                        <a:lnTo>
                          <a:pt x="17780" y="0"/>
                        </a:lnTo>
                        <a:lnTo>
                          <a:pt x="10795" y="38100"/>
                        </a:lnTo>
                        <a:lnTo>
                          <a:pt x="6350" y="64135"/>
                        </a:lnTo>
                        <a:lnTo>
                          <a:pt x="0" y="101600"/>
                        </a:lnTo>
                        <a:lnTo>
                          <a:pt x="66675" y="113665"/>
                        </a:lnTo>
                        <a:lnTo>
                          <a:pt x="66675" y="113665"/>
                        </a:ln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0" name="任意形状 299"/>
                  <p:cNvSpPr/>
                  <p:nvPr/>
                </p:nvSpPr>
                <p:spPr>
                  <a:xfrm>
                    <a:off x="10473690" y="4802504"/>
                    <a:ext cx="204469" cy="134620"/>
                  </a:xfrm>
                  <a:custGeom>
                    <a:avLst/>
                    <a:gdLst>
                      <a:gd name="connsiteX0" fmla="*/ 143510 w 204469"/>
                      <a:gd name="connsiteY0" fmla="*/ 127000 h 134620"/>
                      <a:gd name="connsiteX1" fmla="*/ 143510 w 204469"/>
                      <a:gd name="connsiteY1" fmla="*/ 127000 h 134620"/>
                      <a:gd name="connsiteX2" fmla="*/ 186690 w 204469"/>
                      <a:gd name="connsiteY2" fmla="*/ 134620 h 134620"/>
                      <a:gd name="connsiteX3" fmla="*/ 193675 w 204469"/>
                      <a:gd name="connsiteY3" fmla="*/ 97155 h 134620"/>
                      <a:gd name="connsiteX4" fmla="*/ 198120 w 204469"/>
                      <a:gd name="connsiteY4" fmla="*/ 71120 h 134620"/>
                      <a:gd name="connsiteX5" fmla="*/ 204470 w 204469"/>
                      <a:gd name="connsiteY5" fmla="*/ 33655 h 134620"/>
                      <a:gd name="connsiteX6" fmla="*/ 161290 w 204469"/>
                      <a:gd name="connsiteY6" fmla="*/ 25400 h 134620"/>
                      <a:gd name="connsiteX7" fmla="*/ 161290 w 204469"/>
                      <a:gd name="connsiteY7" fmla="*/ 25400 h 134620"/>
                      <a:gd name="connsiteX8" fmla="*/ 84455 w 204469"/>
                      <a:gd name="connsiteY8" fmla="*/ 12065 h 134620"/>
                      <a:gd name="connsiteX9" fmla="*/ 84455 w 204469"/>
                      <a:gd name="connsiteY9" fmla="*/ 12065 h 134620"/>
                      <a:gd name="connsiteX10" fmla="*/ 17780 w 204469"/>
                      <a:gd name="connsiteY10" fmla="*/ 0 h 134620"/>
                      <a:gd name="connsiteX11" fmla="*/ 11430 w 204469"/>
                      <a:gd name="connsiteY11" fmla="*/ 38100 h 134620"/>
                      <a:gd name="connsiteX12" fmla="*/ 6350 w 204469"/>
                      <a:gd name="connsiteY12" fmla="*/ 63500 h 134620"/>
                      <a:gd name="connsiteX13" fmla="*/ 0 w 204469"/>
                      <a:gd name="connsiteY13" fmla="*/ 101600 h 134620"/>
                      <a:gd name="connsiteX14" fmla="*/ 66675 w 204469"/>
                      <a:gd name="connsiteY14" fmla="*/ 113030 h 134620"/>
                      <a:gd name="connsiteX15" fmla="*/ 66675 w 204469"/>
                      <a:gd name="connsiteY15" fmla="*/ 11303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4469" h="134620">
                        <a:moveTo>
                          <a:pt x="143510" y="127000"/>
                        </a:moveTo>
                        <a:lnTo>
                          <a:pt x="143510" y="1270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4470" y="33655"/>
                        </a:lnTo>
                        <a:lnTo>
                          <a:pt x="161290" y="25400"/>
                        </a:lnTo>
                        <a:lnTo>
                          <a:pt x="161290" y="25400"/>
                        </a:lnTo>
                        <a:lnTo>
                          <a:pt x="84455" y="12065"/>
                        </a:lnTo>
                        <a:lnTo>
                          <a:pt x="84455" y="12065"/>
                        </a:lnTo>
                        <a:lnTo>
                          <a:pt x="17780" y="0"/>
                        </a:lnTo>
                        <a:lnTo>
                          <a:pt x="11430" y="38100"/>
                        </a:lnTo>
                        <a:lnTo>
                          <a:pt x="6350" y="63500"/>
                        </a:lnTo>
                        <a:lnTo>
                          <a:pt x="0" y="101600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1" name="任意形状 300"/>
                  <p:cNvSpPr/>
                  <p:nvPr/>
                </p:nvSpPr>
                <p:spPr>
                  <a:xfrm>
                    <a:off x="10528934" y="4491990"/>
                    <a:ext cx="205105" cy="134619"/>
                  </a:xfrm>
                  <a:custGeom>
                    <a:avLst/>
                    <a:gdLst>
                      <a:gd name="connsiteX0" fmla="*/ 143510 w 205105"/>
                      <a:gd name="connsiteY0" fmla="*/ 127000 h 134619"/>
                      <a:gd name="connsiteX1" fmla="*/ 143510 w 205105"/>
                      <a:gd name="connsiteY1" fmla="*/ 127000 h 134619"/>
                      <a:gd name="connsiteX2" fmla="*/ 186690 w 205105"/>
                      <a:gd name="connsiteY2" fmla="*/ 134620 h 134619"/>
                      <a:gd name="connsiteX3" fmla="*/ 193675 w 205105"/>
                      <a:gd name="connsiteY3" fmla="*/ 96520 h 134619"/>
                      <a:gd name="connsiteX4" fmla="*/ 198120 w 205105"/>
                      <a:gd name="connsiteY4" fmla="*/ 71120 h 134619"/>
                      <a:gd name="connsiteX5" fmla="*/ 205105 w 205105"/>
                      <a:gd name="connsiteY5" fmla="*/ 33020 h 134619"/>
                      <a:gd name="connsiteX6" fmla="*/ 161290 w 205105"/>
                      <a:gd name="connsiteY6" fmla="*/ 25400 h 134619"/>
                      <a:gd name="connsiteX7" fmla="*/ 161290 w 205105"/>
                      <a:gd name="connsiteY7" fmla="*/ 25400 h 134619"/>
                      <a:gd name="connsiteX8" fmla="*/ 84455 w 205105"/>
                      <a:gd name="connsiteY8" fmla="*/ 12065 h 134619"/>
                      <a:gd name="connsiteX9" fmla="*/ 84455 w 205105"/>
                      <a:gd name="connsiteY9" fmla="*/ 12065 h 134619"/>
                      <a:gd name="connsiteX10" fmla="*/ 17780 w 205105"/>
                      <a:gd name="connsiteY10" fmla="*/ 0 h 134619"/>
                      <a:gd name="connsiteX11" fmla="*/ 11430 w 205105"/>
                      <a:gd name="connsiteY11" fmla="*/ 37465 h 134619"/>
                      <a:gd name="connsiteX12" fmla="*/ 6350 w 205105"/>
                      <a:gd name="connsiteY12" fmla="*/ 63500 h 134619"/>
                      <a:gd name="connsiteX13" fmla="*/ 0 w 205105"/>
                      <a:gd name="connsiteY13" fmla="*/ 100965 h 134619"/>
                      <a:gd name="connsiteX14" fmla="*/ 66675 w 205105"/>
                      <a:gd name="connsiteY14" fmla="*/ 113030 h 134619"/>
                      <a:gd name="connsiteX15" fmla="*/ 66675 w 205105"/>
                      <a:gd name="connsiteY15" fmla="*/ 113030 h 13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5105" h="134619">
                        <a:moveTo>
                          <a:pt x="143510" y="127000"/>
                        </a:moveTo>
                        <a:lnTo>
                          <a:pt x="143510" y="127000"/>
                        </a:lnTo>
                        <a:lnTo>
                          <a:pt x="186690" y="134620"/>
                        </a:lnTo>
                        <a:lnTo>
                          <a:pt x="193675" y="96520"/>
                        </a:lnTo>
                        <a:lnTo>
                          <a:pt x="198120" y="71120"/>
                        </a:lnTo>
                        <a:lnTo>
                          <a:pt x="205105" y="33020"/>
                        </a:lnTo>
                        <a:lnTo>
                          <a:pt x="161290" y="25400"/>
                        </a:lnTo>
                        <a:lnTo>
                          <a:pt x="161290" y="25400"/>
                        </a:lnTo>
                        <a:lnTo>
                          <a:pt x="84455" y="12065"/>
                        </a:lnTo>
                        <a:lnTo>
                          <a:pt x="84455" y="12065"/>
                        </a:lnTo>
                        <a:lnTo>
                          <a:pt x="17780" y="0"/>
                        </a:lnTo>
                        <a:lnTo>
                          <a:pt x="11430" y="37465"/>
                        </a:lnTo>
                        <a:lnTo>
                          <a:pt x="6350" y="63500"/>
                        </a:lnTo>
                        <a:lnTo>
                          <a:pt x="0" y="100965"/>
                        </a:lnTo>
                        <a:lnTo>
                          <a:pt x="66675" y="113030"/>
                        </a:lnTo>
                        <a:lnTo>
                          <a:pt x="66675" y="113030"/>
                        </a:ln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2" name="任意形状 301"/>
                  <p:cNvSpPr/>
                  <p:nvPr/>
                </p:nvSpPr>
                <p:spPr>
                  <a:xfrm>
                    <a:off x="10478769" y="4259579"/>
                    <a:ext cx="1581785" cy="2400300"/>
                  </a:xfrm>
                  <a:custGeom>
                    <a:avLst/>
                    <a:gdLst>
                      <a:gd name="connsiteX0" fmla="*/ 45720 w 1581785"/>
                      <a:gd name="connsiteY0" fmla="*/ 1189990 h 2400300"/>
                      <a:gd name="connsiteX1" fmla="*/ 49530 w 1581785"/>
                      <a:gd name="connsiteY1" fmla="*/ 1167765 h 2400300"/>
                      <a:gd name="connsiteX2" fmla="*/ 147955 w 1581785"/>
                      <a:gd name="connsiteY2" fmla="*/ 1185545 h 2400300"/>
                      <a:gd name="connsiteX3" fmla="*/ 121920 w 1581785"/>
                      <a:gd name="connsiteY3" fmla="*/ 1330960 h 2400300"/>
                      <a:gd name="connsiteX4" fmla="*/ 85090 w 1581785"/>
                      <a:gd name="connsiteY4" fmla="*/ 1324610 h 2400300"/>
                      <a:gd name="connsiteX5" fmla="*/ 1198880 w 1581785"/>
                      <a:gd name="connsiteY5" fmla="*/ 2400301 h 2400300"/>
                      <a:gd name="connsiteX6" fmla="*/ 1581786 w 1581785"/>
                      <a:gd name="connsiteY6" fmla="*/ 250190 h 2400300"/>
                      <a:gd name="connsiteX7" fmla="*/ 177800 w 1581785"/>
                      <a:gd name="connsiteY7" fmla="*/ 0 h 2400300"/>
                      <a:gd name="connsiteX8" fmla="*/ 133986 w 1581785"/>
                      <a:gd name="connsiteY8" fmla="*/ 244475 h 2400300"/>
                      <a:gd name="connsiteX9" fmla="*/ 133986 w 1581785"/>
                      <a:gd name="connsiteY9" fmla="*/ 244475 h 2400300"/>
                      <a:gd name="connsiteX10" fmla="*/ 210820 w 1581785"/>
                      <a:gd name="connsiteY10" fmla="*/ 258445 h 2400300"/>
                      <a:gd name="connsiteX11" fmla="*/ 214630 w 1581785"/>
                      <a:gd name="connsiteY11" fmla="*/ 236220 h 2400300"/>
                      <a:gd name="connsiteX12" fmla="*/ 313055 w 1581785"/>
                      <a:gd name="connsiteY12" fmla="*/ 254000 h 2400300"/>
                      <a:gd name="connsiteX13" fmla="*/ 287020 w 1581785"/>
                      <a:gd name="connsiteY13" fmla="*/ 399415 h 2400300"/>
                      <a:gd name="connsiteX14" fmla="*/ 188595 w 1581785"/>
                      <a:gd name="connsiteY14" fmla="*/ 381635 h 2400300"/>
                      <a:gd name="connsiteX15" fmla="*/ 192405 w 1581785"/>
                      <a:gd name="connsiteY15" fmla="*/ 359410 h 2400300"/>
                      <a:gd name="connsiteX16" fmla="*/ 115570 w 1581785"/>
                      <a:gd name="connsiteY16" fmla="*/ 345440 h 2400300"/>
                      <a:gd name="connsiteX17" fmla="*/ 115570 w 1581785"/>
                      <a:gd name="connsiteY17" fmla="*/ 345440 h 2400300"/>
                      <a:gd name="connsiteX18" fmla="*/ 78105 w 1581785"/>
                      <a:gd name="connsiteY18" fmla="*/ 554990 h 2400300"/>
                      <a:gd name="connsiteX19" fmla="*/ 78105 w 1581785"/>
                      <a:gd name="connsiteY19" fmla="*/ 554990 h 2400300"/>
                      <a:gd name="connsiteX20" fmla="*/ 154940 w 1581785"/>
                      <a:gd name="connsiteY20" fmla="*/ 568960 h 2400300"/>
                      <a:gd name="connsiteX21" fmla="*/ 158750 w 1581785"/>
                      <a:gd name="connsiteY21" fmla="*/ 546735 h 2400300"/>
                      <a:gd name="connsiteX22" fmla="*/ 257175 w 1581785"/>
                      <a:gd name="connsiteY22" fmla="*/ 564515 h 2400300"/>
                      <a:gd name="connsiteX23" fmla="*/ 231140 w 1581785"/>
                      <a:gd name="connsiteY23" fmla="*/ 709930 h 2400300"/>
                      <a:gd name="connsiteX24" fmla="*/ 132715 w 1581785"/>
                      <a:gd name="connsiteY24" fmla="*/ 692150 h 2400300"/>
                      <a:gd name="connsiteX25" fmla="*/ 136525 w 1581785"/>
                      <a:gd name="connsiteY25" fmla="*/ 669925 h 2400300"/>
                      <a:gd name="connsiteX26" fmla="*/ 59690 w 1581785"/>
                      <a:gd name="connsiteY26" fmla="*/ 655955 h 2400300"/>
                      <a:gd name="connsiteX27" fmla="*/ 59690 w 1581785"/>
                      <a:gd name="connsiteY27" fmla="*/ 655955 h 2400300"/>
                      <a:gd name="connsiteX28" fmla="*/ 22225 w 1581785"/>
                      <a:gd name="connsiteY28" fmla="*/ 865505 h 2400300"/>
                      <a:gd name="connsiteX29" fmla="*/ 22225 w 1581785"/>
                      <a:gd name="connsiteY29" fmla="*/ 865505 h 2400300"/>
                      <a:gd name="connsiteX30" fmla="*/ 99061 w 1581785"/>
                      <a:gd name="connsiteY30" fmla="*/ 879475 h 2400300"/>
                      <a:gd name="connsiteX31" fmla="*/ 102870 w 1581785"/>
                      <a:gd name="connsiteY31" fmla="*/ 857250 h 2400300"/>
                      <a:gd name="connsiteX32" fmla="*/ 201295 w 1581785"/>
                      <a:gd name="connsiteY32" fmla="*/ 875030 h 2400300"/>
                      <a:gd name="connsiteX33" fmla="*/ 175261 w 1581785"/>
                      <a:gd name="connsiteY33" fmla="*/ 1020445 h 2400300"/>
                      <a:gd name="connsiteX34" fmla="*/ 76836 w 1581785"/>
                      <a:gd name="connsiteY34" fmla="*/ 1002665 h 2400300"/>
                      <a:gd name="connsiteX35" fmla="*/ 80645 w 1581785"/>
                      <a:gd name="connsiteY35" fmla="*/ 980440 h 2400300"/>
                      <a:gd name="connsiteX36" fmla="*/ 3811 w 1581785"/>
                      <a:gd name="connsiteY36" fmla="*/ 966470 h 2400300"/>
                      <a:gd name="connsiteX37" fmla="*/ 3811 w 1581785"/>
                      <a:gd name="connsiteY37" fmla="*/ 966470 h 2400300"/>
                      <a:gd name="connsiteX38" fmla="*/ 0 w 1581785"/>
                      <a:gd name="connsiteY38" fmla="*/ 988060 h 2400300"/>
                      <a:gd name="connsiteX39" fmla="*/ 41911 w 1581785"/>
                      <a:gd name="connsiteY39" fmla="*/ 1189355 h 2400300"/>
                      <a:gd name="connsiteX40" fmla="*/ 45720 w 1581785"/>
                      <a:gd name="connsiteY40" fmla="*/ 1189990 h 2400300"/>
                      <a:gd name="connsiteX41" fmla="*/ 690880 w 1581785"/>
                      <a:gd name="connsiteY41" fmla="*/ 447675 h 2400300"/>
                      <a:gd name="connsiteX42" fmla="*/ 690880 w 1581785"/>
                      <a:gd name="connsiteY42" fmla="*/ 447675 h 2400300"/>
                      <a:gd name="connsiteX43" fmla="*/ 1420496 w 1581785"/>
                      <a:gd name="connsiteY43" fmla="*/ 577850 h 2400300"/>
                      <a:gd name="connsiteX44" fmla="*/ 1420496 w 1581785"/>
                      <a:gd name="connsiteY44" fmla="*/ 577850 h 2400300"/>
                      <a:gd name="connsiteX45" fmla="*/ 1365250 w 1581785"/>
                      <a:gd name="connsiteY45" fmla="*/ 888365 h 2400300"/>
                      <a:gd name="connsiteX46" fmla="*/ 1365250 w 1581785"/>
                      <a:gd name="connsiteY46" fmla="*/ 888365 h 2400300"/>
                      <a:gd name="connsiteX47" fmla="*/ 635636 w 1581785"/>
                      <a:gd name="connsiteY47" fmla="*/ 758190 h 2400300"/>
                      <a:gd name="connsiteX48" fmla="*/ 635636 w 1581785"/>
                      <a:gd name="connsiteY48" fmla="*/ 758190 h 2400300"/>
                      <a:gd name="connsiteX49" fmla="*/ 690880 w 1581785"/>
                      <a:gd name="connsiteY49" fmla="*/ 447675 h 2400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581785" h="2400300">
                        <a:moveTo>
                          <a:pt x="45720" y="1189990"/>
                        </a:moveTo>
                        <a:lnTo>
                          <a:pt x="49530" y="1167765"/>
                        </a:lnTo>
                        <a:lnTo>
                          <a:pt x="147955" y="1185545"/>
                        </a:lnTo>
                        <a:lnTo>
                          <a:pt x="121920" y="1330960"/>
                        </a:lnTo>
                        <a:lnTo>
                          <a:pt x="85090" y="1324610"/>
                        </a:lnTo>
                        <a:cubicBezTo>
                          <a:pt x="231140" y="1741170"/>
                          <a:pt x="552450" y="2148205"/>
                          <a:pt x="1198880" y="2400301"/>
                        </a:cubicBezTo>
                        <a:lnTo>
                          <a:pt x="1581786" y="250190"/>
                        </a:lnTo>
                        <a:lnTo>
                          <a:pt x="177800" y="0"/>
                        </a:lnTo>
                        <a:lnTo>
                          <a:pt x="133986" y="244475"/>
                        </a:lnTo>
                        <a:lnTo>
                          <a:pt x="133986" y="244475"/>
                        </a:lnTo>
                        <a:lnTo>
                          <a:pt x="210820" y="258445"/>
                        </a:lnTo>
                        <a:lnTo>
                          <a:pt x="214630" y="236220"/>
                        </a:lnTo>
                        <a:lnTo>
                          <a:pt x="313055" y="254000"/>
                        </a:lnTo>
                        <a:lnTo>
                          <a:pt x="287020" y="399415"/>
                        </a:lnTo>
                        <a:lnTo>
                          <a:pt x="188595" y="381635"/>
                        </a:lnTo>
                        <a:lnTo>
                          <a:pt x="192405" y="359410"/>
                        </a:lnTo>
                        <a:lnTo>
                          <a:pt x="115570" y="345440"/>
                        </a:lnTo>
                        <a:lnTo>
                          <a:pt x="115570" y="345440"/>
                        </a:lnTo>
                        <a:lnTo>
                          <a:pt x="78105" y="554990"/>
                        </a:lnTo>
                        <a:lnTo>
                          <a:pt x="78105" y="554990"/>
                        </a:lnTo>
                        <a:lnTo>
                          <a:pt x="154940" y="568960"/>
                        </a:lnTo>
                        <a:lnTo>
                          <a:pt x="158750" y="546735"/>
                        </a:lnTo>
                        <a:lnTo>
                          <a:pt x="257175" y="564515"/>
                        </a:lnTo>
                        <a:lnTo>
                          <a:pt x="231140" y="709930"/>
                        </a:lnTo>
                        <a:lnTo>
                          <a:pt x="132715" y="692150"/>
                        </a:lnTo>
                        <a:lnTo>
                          <a:pt x="136525" y="669925"/>
                        </a:lnTo>
                        <a:lnTo>
                          <a:pt x="59690" y="655955"/>
                        </a:lnTo>
                        <a:lnTo>
                          <a:pt x="59690" y="655955"/>
                        </a:lnTo>
                        <a:lnTo>
                          <a:pt x="22225" y="865505"/>
                        </a:lnTo>
                        <a:lnTo>
                          <a:pt x="22225" y="865505"/>
                        </a:lnTo>
                        <a:lnTo>
                          <a:pt x="99061" y="879475"/>
                        </a:lnTo>
                        <a:lnTo>
                          <a:pt x="102870" y="857250"/>
                        </a:lnTo>
                        <a:lnTo>
                          <a:pt x="201295" y="875030"/>
                        </a:lnTo>
                        <a:lnTo>
                          <a:pt x="175261" y="1020445"/>
                        </a:lnTo>
                        <a:lnTo>
                          <a:pt x="76836" y="1002665"/>
                        </a:lnTo>
                        <a:lnTo>
                          <a:pt x="80645" y="980440"/>
                        </a:lnTo>
                        <a:lnTo>
                          <a:pt x="3811" y="966470"/>
                        </a:lnTo>
                        <a:lnTo>
                          <a:pt x="3811" y="966470"/>
                        </a:lnTo>
                        <a:lnTo>
                          <a:pt x="0" y="988060"/>
                        </a:lnTo>
                        <a:cubicBezTo>
                          <a:pt x="10161" y="1054735"/>
                          <a:pt x="24130" y="1122045"/>
                          <a:pt x="41911" y="1189355"/>
                        </a:cubicBezTo>
                        <a:lnTo>
                          <a:pt x="45720" y="1189990"/>
                        </a:lnTo>
                        <a:close/>
                        <a:moveTo>
                          <a:pt x="690880" y="447675"/>
                        </a:moveTo>
                        <a:lnTo>
                          <a:pt x="690880" y="447675"/>
                        </a:lnTo>
                        <a:lnTo>
                          <a:pt x="1420496" y="577850"/>
                        </a:lnTo>
                        <a:lnTo>
                          <a:pt x="1420496" y="577850"/>
                        </a:lnTo>
                        <a:lnTo>
                          <a:pt x="1365250" y="888365"/>
                        </a:lnTo>
                        <a:lnTo>
                          <a:pt x="1365250" y="888365"/>
                        </a:lnTo>
                        <a:lnTo>
                          <a:pt x="635636" y="758190"/>
                        </a:lnTo>
                        <a:lnTo>
                          <a:pt x="635636" y="758190"/>
                        </a:lnTo>
                        <a:lnTo>
                          <a:pt x="690880" y="447675"/>
                        </a:ln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3" name="任意形状 302"/>
                  <p:cNvSpPr/>
                  <p:nvPr/>
                </p:nvSpPr>
                <p:spPr>
                  <a:xfrm>
                    <a:off x="10447019" y="5248275"/>
                    <a:ext cx="75565" cy="201295"/>
                  </a:xfrm>
                  <a:custGeom>
                    <a:avLst/>
                    <a:gdLst>
                      <a:gd name="connsiteX0" fmla="*/ 75565 w 75565"/>
                      <a:gd name="connsiteY0" fmla="*/ 201295 h 201295"/>
                      <a:gd name="connsiteX1" fmla="*/ 33655 w 75565"/>
                      <a:gd name="connsiteY1" fmla="*/ 0 h 201295"/>
                      <a:gd name="connsiteX2" fmla="*/ 0 w 75565"/>
                      <a:gd name="connsiteY2" fmla="*/ 187960 h 201295"/>
                      <a:gd name="connsiteX3" fmla="*/ 0 w 75565"/>
                      <a:gd name="connsiteY3" fmla="*/ 187960 h 201295"/>
                      <a:gd name="connsiteX4" fmla="*/ 75565 w 75565"/>
                      <a:gd name="connsiteY4" fmla="*/ 201295 h 201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65" h="201295">
                        <a:moveTo>
                          <a:pt x="75565" y="201295"/>
                        </a:moveTo>
                        <a:cubicBezTo>
                          <a:pt x="57786" y="133985"/>
                          <a:pt x="43815" y="66040"/>
                          <a:pt x="33655" y="0"/>
                        </a:cubicBezTo>
                        <a:lnTo>
                          <a:pt x="0" y="187960"/>
                        </a:lnTo>
                        <a:lnTo>
                          <a:pt x="0" y="187960"/>
                        </a:lnTo>
                        <a:lnTo>
                          <a:pt x="75565" y="201295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任意形状 303"/>
                  <p:cNvSpPr/>
                  <p:nvPr/>
                </p:nvSpPr>
                <p:spPr>
                  <a:xfrm>
                    <a:off x="11726544" y="6696075"/>
                    <a:ext cx="266700" cy="305897"/>
                  </a:xfrm>
                  <a:custGeom>
                    <a:avLst/>
                    <a:gdLst>
                      <a:gd name="connsiteX0" fmla="*/ 0 w 266700"/>
                      <a:gd name="connsiteY0" fmla="*/ 285750 h 305897"/>
                      <a:gd name="connsiteX1" fmla="*/ 102870 w 266700"/>
                      <a:gd name="connsiteY1" fmla="*/ 304165 h 305897"/>
                      <a:gd name="connsiteX2" fmla="*/ 168275 w 266700"/>
                      <a:gd name="connsiteY2" fmla="*/ 297180 h 305897"/>
                      <a:gd name="connsiteX3" fmla="*/ 226061 w 266700"/>
                      <a:gd name="connsiteY3" fmla="*/ 248285 h 305897"/>
                      <a:gd name="connsiteX4" fmla="*/ 241300 w 266700"/>
                      <a:gd name="connsiteY4" fmla="*/ 207645 h 305897"/>
                      <a:gd name="connsiteX5" fmla="*/ 266700 w 266700"/>
                      <a:gd name="connsiteY5" fmla="*/ 66675 h 305897"/>
                      <a:gd name="connsiteX6" fmla="*/ 51436 w 266700"/>
                      <a:gd name="connsiteY6" fmla="*/ 0 h 305897"/>
                      <a:gd name="connsiteX7" fmla="*/ 0 w 266700"/>
                      <a:gd name="connsiteY7" fmla="*/ 285750 h 305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700" h="305897">
                        <a:moveTo>
                          <a:pt x="0" y="285750"/>
                        </a:moveTo>
                        <a:lnTo>
                          <a:pt x="102870" y="304165"/>
                        </a:lnTo>
                        <a:cubicBezTo>
                          <a:pt x="125730" y="307975"/>
                          <a:pt x="148590" y="305435"/>
                          <a:pt x="168275" y="297180"/>
                        </a:cubicBezTo>
                        <a:cubicBezTo>
                          <a:pt x="191770" y="287655"/>
                          <a:pt x="212725" y="270510"/>
                          <a:pt x="226061" y="248285"/>
                        </a:cubicBezTo>
                        <a:cubicBezTo>
                          <a:pt x="233680" y="236220"/>
                          <a:pt x="238761" y="222250"/>
                          <a:pt x="241300" y="207645"/>
                        </a:cubicBezTo>
                        <a:lnTo>
                          <a:pt x="266700" y="66675"/>
                        </a:lnTo>
                        <a:cubicBezTo>
                          <a:pt x="191136" y="46355"/>
                          <a:pt x="120015" y="24130"/>
                          <a:pt x="51436" y="0"/>
                        </a:cubicBezTo>
                        <a:lnTo>
                          <a:pt x="0" y="285750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5" name="任意形状 304"/>
                  <p:cNvSpPr/>
                  <p:nvPr/>
                </p:nvSpPr>
                <p:spPr>
                  <a:xfrm>
                    <a:off x="11619865" y="6659880"/>
                    <a:ext cx="157479" cy="344169"/>
                  </a:xfrm>
                  <a:custGeom>
                    <a:avLst/>
                    <a:gdLst>
                      <a:gd name="connsiteX0" fmla="*/ 57785 w 157479"/>
                      <a:gd name="connsiteY0" fmla="*/ 0 h 344169"/>
                      <a:gd name="connsiteX1" fmla="*/ 3810 w 157479"/>
                      <a:gd name="connsiteY1" fmla="*/ 304164 h 344169"/>
                      <a:gd name="connsiteX2" fmla="*/ 0 w 157479"/>
                      <a:gd name="connsiteY2" fmla="*/ 325755 h 344169"/>
                      <a:gd name="connsiteX3" fmla="*/ 102870 w 157479"/>
                      <a:gd name="connsiteY3" fmla="*/ 344170 h 344169"/>
                      <a:gd name="connsiteX4" fmla="*/ 106680 w 157479"/>
                      <a:gd name="connsiteY4" fmla="*/ 322580 h 344169"/>
                      <a:gd name="connsiteX5" fmla="*/ 157480 w 157479"/>
                      <a:gd name="connsiteY5" fmla="*/ 36830 h 344169"/>
                      <a:gd name="connsiteX6" fmla="*/ 57785 w 157479"/>
                      <a:gd name="connsiteY6" fmla="*/ 0 h 34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479" h="344169">
                        <a:moveTo>
                          <a:pt x="57785" y="0"/>
                        </a:moveTo>
                        <a:lnTo>
                          <a:pt x="3810" y="304164"/>
                        </a:lnTo>
                        <a:lnTo>
                          <a:pt x="0" y="325755"/>
                        </a:lnTo>
                        <a:lnTo>
                          <a:pt x="102870" y="344170"/>
                        </a:lnTo>
                        <a:lnTo>
                          <a:pt x="106680" y="322580"/>
                        </a:lnTo>
                        <a:lnTo>
                          <a:pt x="157480" y="36830"/>
                        </a:lnTo>
                        <a:cubicBezTo>
                          <a:pt x="123190" y="24764"/>
                          <a:pt x="90170" y="12700"/>
                          <a:pt x="57785" y="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" name="任意形状 305"/>
                  <p:cNvSpPr/>
                  <p:nvPr/>
                </p:nvSpPr>
                <p:spPr>
                  <a:xfrm>
                    <a:off x="10217784" y="5537200"/>
                    <a:ext cx="1457959" cy="1426209"/>
                  </a:xfrm>
                  <a:custGeom>
                    <a:avLst/>
                    <a:gdLst>
                      <a:gd name="connsiteX0" fmla="*/ 346710 w 1457959"/>
                      <a:gd name="connsiteY0" fmla="*/ 46990 h 1426209"/>
                      <a:gd name="connsiteX1" fmla="*/ 284480 w 1457959"/>
                      <a:gd name="connsiteY1" fmla="*/ 36195 h 1426209"/>
                      <a:gd name="connsiteX2" fmla="*/ 288290 w 1457959"/>
                      <a:gd name="connsiteY2" fmla="*/ 13970 h 1426209"/>
                      <a:gd name="connsiteX3" fmla="*/ 211455 w 1457959"/>
                      <a:gd name="connsiteY3" fmla="*/ 0 h 1426209"/>
                      <a:gd name="connsiteX4" fmla="*/ 211455 w 1457959"/>
                      <a:gd name="connsiteY4" fmla="*/ 0 h 1426209"/>
                      <a:gd name="connsiteX5" fmla="*/ 173990 w 1457959"/>
                      <a:gd name="connsiteY5" fmla="*/ 209550 h 1426209"/>
                      <a:gd name="connsiteX6" fmla="*/ 173990 w 1457959"/>
                      <a:gd name="connsiteY6" fmla="*/ 209550 h 1426209"/>
                      <a:gd name="connsiteX7" fmla="*/ 250825 w 1457959"/>
                      <a:gd name="connsiteY7" fmla="*/ 223520 h 1426209"/>
                      <a:gd name="connsiteX8" fmla="*/ 254635 w 1457959"/>
                      <a:gd name="connsiteY8" fmla="*/ 201295 h 1426209"/>
                      <a:gd name="connsiteX9" fmla="*/ 353060 w 1457959"/>
                      <a:gd name="connsiteY9" fmla="*/ 219075 h 1426209"/>
                      <a:gd name="connsiteX10" fmla="*/ 327025 w 1457959"/>
                      <a:gd name="connsiteY10" fmla="*/ 364490 h 1426209"/>
                      <a:gd name="connsiteX11" fmla="*/ 228600 w 1457959"/>
                      <a:gd name="connsiteY11" fmla="*/ 346710 h 1426209"/>
                      <a:gd name="connsiteX12" fmla="*/ 232410 w 1457959"/>
                      <a:gd name="connsiteY12" fmla="*/ 324485 h 1426209"/>
                      <a:gd name="connsiteX13" fmla="*/ 155575 w 1457959"/>
                      <a:gd name="connsiteY13" fmla="*/ 310515 h 1426209"/>
                      <a:gd name="connsiteX14" fmla="*/ 155575 w 1457959"/>
                      <a:gd name="connsiteY14" fmla="*/ 310515 h 1426209"/>
                      <a:gd name="connsiteX15" fmla="*/ 118110 w 1457959"/>
                      <a:gd name="connsiteY15" fmla="*/ 520065 h 1426209"/>
                      <a:gd name="connsiteX16" fmla="*/ 118110 w 1457959"/>
                      <a:gd name="connsiteY16" fmla="*/ 520065 h 1426209"/>
                      <a:gd name="connsiteX17" fmla="*/ 194945 w 1457959"/>
                      <a:gd name="connsiteY17" fmla="*/ 534035 h 1426209"/>
                      <a:gd name="connsiteX18" fmla="*/ 198755 w 1457959"/>
                      <a:gd name="connsiteY18" fmla="*/ 511810 h 1426209"/>
                      <a:gd name="connsiteX19" fmla="*/ 297180 w 1457959"/>
                      <a:gd name="connsiteY19" fmla="*/ 529590 h 1426209"/>
                      <a:gd name="connsiteX20" fmla="*/ 271145 w 1457959"/>
                      <a:gd name="connsiteY20" fmla="*/ 675005 h 1426209"/>
                      <a:gd name="connsiteX21" fmla="*/ 172720 w 1457959"/>
                      <a:gd name="connsiteY21" fmla="*/ 657225 h 1426209"/>
                      <a:gd name="connsiteX22" fmla="*/ 176530 w 1457959"/>
                      <a:gd name="connsiteY22" fmla="*/ 635000 h 1426209"/>
                      <a:gd name="connsiteX23" fmla="*/ 99695 w 1457959"/>
                      <a:gd name="connsiteY23" fmla="*/ 621030 h 1426209"/>
                      <a:gd name="connsiteX24" fmla="*/ 99695 w 1457959"/>
                      <a:gd name="connsiteY24" fmla="*/ 621030 h 1426209"/>
                      <a:gd name="connsiteX25" fmla="*/ 62230 w 1457959"/>
                      <a:gd name="connsiteY25" fmla="*/ 830580 h 1426209"/>
                      <a:gd name="connsiteX26" fmla="*/ 62230 w 1457959"/>
                      <a:gd name="connsiteY26" fmla="*/ 830580 h 1426209"/>
                      <a:gd name="connsiteX27" fmla="*/ 139065 w 1457959"/>
                      <a:gd name="connsiteY27" fmla="*/ 844550 h 1426209"/>
                      <a:gd name="connsiteX28" fmla="*/ 142875 w 1457959"/>
                      <a:gd name="connsiteY28" fmla="*/ 822325 h 1426209"/>
                      <a:gd name="connsiteX29" fmla="*/ 241300 w 1457959"/>
                      <a:gd name="connsiteY29" fmla="*/ 840105 h 1426209"/>
                      <a:gd name="connsiteX30" fmla="*/ 215265 w 1457959"/>
                      <a:gd name="connsiteY30" fmla="*/ 985520 h 1426209"/>
                      <a:gd name="connsiteX31" fmla="*/ 116840 w 1457959"/>
                      <a:gd name="connsiteY31" fmla="*/ 967740 h 1426209"/>
                      <a:gd name="connsiteX32" fmla="*/ 120650 w 1457959"/>
                      <a:gd name="connsiteY32" fmla="*/ 945515 h 1426209"/>
                      <a:gd name="connsiteX33" fmla="*/ 43815 w 1457959"/>
                      <a:gd name="connsiteY33" fmla="*/ 931545 h 1426209"/>
                      <a:gd name="connsiteX34" fmla="*/ 43815 w 1457959"/>
                      <a:gd name="connsiteY34" fmla="*/ 931545 h 1426209"/>
                      <a:gd name="connsiteX35" fmla="*/ 0 w 1457959"/>
                      <a:gd name="connsiteY35" fmla="*/ 1176020 h 1426209"/>
                      <a:gd name="connsiteX36" fmla="*/ 1403985 w 1457959"/>
                      <a:gd name="connsiteY36" fmla="*/ 1426210 h 1426209"/>
                      <a:gd name="connsiteX37" fmla="*/ 1457960 w 1457959"/>
                      <a:gd name="connsiteY37" fmla="*/ 1122045 h 1426209"/>
                      <a:gd name="connsiteX38" fmla="*/ 346710 w 1457959"/>
                      <a:gd name="connsiteY38" fmla="*/ 46990 h 142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457959" h="1426209">
                        <a:moveTo>
                          <a:pt x="346710" y="46990"/>
                        </a:moveTo>
                        <a:lnTo>
                          <a:pt x="284480" y="36195"/>
                        </a:lnTo>
                        <a:lnTo>
                          <a:pt x="288290" y="13970"/>
                        </a:lnTo>
                        <a:lnTo>
                          <a:pt x="211455" y="0"/>
                        </a:lnTo>
                        <a:lnTo>
                          <a:pt x="211455" y="0"/>
                        </a:lnTo>
                        <a:lnTo>
                          <a:pt x="173990" y="209550"/>
                        </a:lnTo>
                        <a:lnTo>
                          <a:pt x="173990" y="209550"/>
                        </a:lnTo>
                        <a:lnTo>
                          <a:pt x="250825" y="223520"/>
                        </a:lnTo>
                        <a:lnTo>
                          <a:pt x="254635" y="201295"/>
                        </a:lnTo>
                        <a:lnTo>
                          <a:pt x="353060" y="219075"/>
                        </a:lnTo>
                        <a:lnTo>
                          <a:pt x="327025" y="364490"/>
                        </a:lnTo>
                        <a:lnTo>
                          <a:pt x="228600" y="346710"/>
                        </a:lnTo>
                        <a:lnTo>
                          <a:pt x="232410" y="324485"/>
                        </a:lnTo>
                        <a:lnTo>
                          <a:pt x="155575" y="310515"/>
                        </a:lnTo>
                        <a:lnTo>
                          <a:pt x="155575" y="310515"/>
                        </a:lnTo>
                        <a:lnTo>
                          <a:pt x="118110" y="520065"/>
                        </a:lnTo>
                        <a:lnTo>
                          <a:pt x="118110" y="520065"/>
                        </a:lnTo>
                        <a:lnTo>
                          <a:pt x="194945" y="534035"/>
                        </a:lnTo>
                        <a:lnTo>
                          <a:pt x="198755" y="511810"/>
                        </a:lnTo>
                        <a:lnTo>
                          <a:pt x="297180" y="529590"/>
                        </a:lnTo>
                        <a:lnTo>
                          <a:pt x="271145" y="675005"/>
                        </a:lnTo>
                        <a:lnTo>
                          <a:pt x="172720" y="657225"/>
                        </a:lnTo>
                        <a:lnTo>
                          <a:pt x="176530" y="635000"/>
                        </a:lnTo>
                        <a:lnTo>
                          <a:pt x="99695" y="621030"/>
                        </a:lnTo>
                        <a:lnTo>
                          <a:pt x="99695" y="621030"/>
                        </a:lnTo>
                        <a:lnTo>
                          <a:pt x="62230" y="830580"/>
                        </a:lnTo>
                        <a:lnTo>
                          <a:pt x="62230" y="830580"/>
                        </a:lnTo>
                        <a:lnTo>
                          <a:pt x="139065" y="844550"/>
                        </a:lnTo>
                        <a:lnTo>
                          <a:pt x="142875" y="822325"/>
                        </a:lnTo>
                        <a:lnTo>
                          <a:pt x="241300" y="840105"/>
                        </a:lnTo>
                        <a:lnTo>
                          <a:pt x="215265" y="985520"/>
                        </a:lnTo>
                        <a:lnTo>
                          <a:pt x="116840" y="967740"/>
                        </a:lnTo>
                        <a:lnTo>
                          <a:pt x="120650" y="945515"/>
                        </a:lnTo>
                        <a:lnTo>
                          <a:pt x="43815" y="931545"/>
                        </a:lnTo>
                        <a:lnTo>
                          <a:pt x="43815" y="931545"/>
                        </a:lnTo>
                        <a:lnTo>
                          <a:pt x="0" y="1176020"/>
                        </a:lnTo>
                        <a:lnTo>
                          <a:pt x="1403985" y="1426210"/>
                        </a:lnTo>
                        <a:lnTo>
                          <a:pt x="1457960" y="1122045"/>
                        </a:lnTo>
                        <a:cubicBezTo>
                          <a:pt x="813435" y="869950"/>
                          <a:pt x="492760" y="463550"/>
                          <a:pt x="346710" y="46990"/>
                        </a:cubicBez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" name="任意形状 306"/>
                  <p:cNvSpPr/>
                  <p:nvPr/>
                </p:nvSpPr>
                <p:spPr>
                  <a:xfrm>
                    <a:off x="12071984" y="4582795"/>
                    <a:ext cx="237805" cy="1454150"/>
                  </a:xfrm>
                  <a:custGeom>
                    <a:avLst/>
                    <a:gdLst>
                      <a:gd name="connsiteX0" fmla="*/ 135890 w 237805"/>
                      <a:gd name="connsiteY0" fmla="*/ 0 h 1454150"/>
                      <a:gd name="connsiteX1" fmla="*/ 0 w 237805"/>
                      <a:gd name="connsiteY1" fmla="*/ 1454150 h 1454150"/>
                      <a:gd name="connsiteX2" fmla="*/ 234950 w 237805"/>
                      <a:gd name="connsiteY2" fmla="*/ 135255 h 1454150"/>
                      <a:gd name="connsiteX3" fmla="*/ 135890 w 237805"/>
                      <a:gd name="connsiteY3" fmla="*/ 0 h 1454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805" h="1454150">
                        <a:moveTo>
                          <a:pt x="135890" y="0"/>
                        </a:moveTo>
                        <a:cubicBezTo>
                          <a:pt x="234950" y="135255"/>
                          <a:pt x="0" y="1454150"/>
                          <a:pt x="0" y="1454150"/>
                        </a:cubicBezTo>
                        <a:cubicBezTo>
                          <a:pt x="0" y="1454150"/>
                          <a:pt x="212090" y="262255"/>
                          <a:pt x="234950" y="135255"/>
                        </a:cubicBezTo>
                        <a:cubicBezTo>
                          <a:pt x="257810" y="8255"/>
                          <a:pt x="135890" y="0"/>
                          <a:pt x="135890" y="0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55" name="图形 6"/>
                <p:cNvGrpSpPr/>
                <p:nvPr/>
              </p:nvGrpSpPr>
              <p:grpSpPr>
                <a:xfrm>
                  <a:off x="10196830" y="4259579"/>
                  <a:ext cx="2168689" cy="2743545"/>
                  <a:chOff x="10196830" y="4259579"/>
                  <a:chExt cx="2168689" cy="2743545"/>
                </a:xfrm>
                <a:noFill/>
              </p:grpSpPr>
              <p:sp>
                <p:nvSpPr>
                  <p:cNvPr id="256" name="任意形状 255"/>
                  <p:cNvSpPr/>
                  <p:nvPr/>
                </p:nvSpPr>
                <p:spPr>
                  <a:xfrm>
                    <a:off x="10558145" y="4605020"/>
                    <a:ext cx="37464" cy="209550"/>
                  </a:xfrm>
                  <a:custGeom>
                    <a:avLst/>
                    <a:gdLst>
                      <a:gd name="connsiteX0" fmla="*/ 0 w 37464"/>
                      <a:gd name="connsiteY0" fmla="*/ 209550 h 209550"/>
                      <a:gd name="connsiteX1" fmla="*/ 37465 w 37464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4" h="209550">
                        <a:moveTo>
                          <a:pt x="0" y="20955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任意形状 256"/>
                  <p:cNvSpPr/>
                  <p:nvPr/>
                </p:nvSpPr>
                <p:spPr>
                  <a:xfrm>
                    <a:off x="10502900" y="4915535"/>
                    <a:ext cx="37465" cy="209550"/>
                  </a:xfrm>
                  <a:custGeom>
                    <a:avLst/>
                    <a:gdLst>
                      <a:gd name="connsiteX0" fmla="*/ 0 w 37465"/>
                      <a:gd name="connsiteY0" fmla="*/ 209550 h 209550"/>
                      <a:gd name="connsiteX1" fmla="*/ 37465 w 37465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209550">
                        <a:moveTo>
                          <a:pt x="0" y="20955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8" name="任意形状 257"/>
                  <p:cNvSpPr/>
                  <p:nvPr/>
                </p:nvSpPr>
                <p:spPr>
                  <a:xfrm>
                    <a:off x="10447655" y="5226685"/>
                    <a:ext cx="37465" cy="208914"/>
                  </a:xfrm>
                  <a:custGeom>
                    <a:avLst/>
                    <a:gdLst>
                      <a:gd name="connsiteX0" fmla="*/ 0 w 37465"/>
                      <a:gd name="connsiteY0" fmla="*/ 208915 h 208914"/>
                      <a:gd name="connsiteX1" fmla="*/ 37465 w 37465"/>
                      <a:gd name="connsiteY1" fmla="*/ 0 h 208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208914">
                        <a:moveTo>
                          <a:pt x="0" y="208915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9" name="任意形状 258"/>
                  <p:cNvSpPr/>
                  <p:nvPr/>
                </p:nvSpPr>
                <p:spPr>
                  <a:xfrm>
                    <a:off x="10336530" y="5847715"/>
                    <a:ext cx="37465" cy="209550"/>
                  </a:xfrm>
                  <a:custGeom>
                    <a:avLst/>
                    <a:gdLst>
                      <a:gd name="connsiteX0" fmla="*/ 0 w 37465"/>
                      <a:gd name="connsiteY0" fmla="*/ 209550 h 209550"/>
                      <a:gd name="connsiteX1" fmla="*/ 37465 w 37465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209550">
                        <a:moveTo>
                          <a:pt x="0" y="20955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" name="任意形状 259"/>
                  <p:cNvSpPr/>
                  <p:nvPr/>
                </p:nvSpPr>
                <p:spPr>
                  <a:xfrm>
                    <a:off x="10392410" y="5537200"/>
                    <a:ext cx="36830" cy="209550"/>
                  </a:xfrm>
                  <a:custGeom>
                    <a:avLst/>
                    <a:gdLst>
                      <a:gd name="connsiteX0" fmla="*/ 0 w 36830"/>
                      <a:gd name="connsiteY0" fmla="*/ 209550 h 209550"/>
                      <a:gd name="connsiteX1" fmla="*/ 36830 w 36830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6830" h="209550">
                        <a:moveTo>
                          <a:pt x="0" y="209550"/>
                        </a:moveTo>
                        <a:lnTo>
                          <a:pt x="36830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任意形状 260"/>
                  <p:cNvSpPr/>
                  <p:nvPr/>
                </p:nvSpPr>
                <p:spPr>
                  <a:xfrm>
                    <a:off x="10281285" y="6158230"/>
                    <a:ext cx="37465" cy="209550"/>
                  </a:xfrm>
                  <a:custGeom>
                    <a:avLst/>
                    <a:gdLst>
                      <a:gd name="connsiteX0" fmla="*/ 0 w 37465"/>
                      <a:gd name="connsiteY0" fmla="*/ 209550 h 209550"/>
                      <a:gd name="connsiteX1" fmla="*/ 37465 w 37465"/>
                      <a:gd name="connsiteY1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65" h="209550">
                        <a:moveTo>
                          <a:pt x="0" y="209550"/>
                        </a:moveTo>
                        <a:lnTo>
                          <a:pt x="37465" y="0"/>
                        </a:lnTo>
                      </a:path>
                    </a:pathLst>
                  </a:custGeom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2" name="任意形状 261"/>
                  <p:cNvSpPr/>
                  <p:nvPr/>
                </p:nvSpPr>
                <p:spPr>
                  <a:xfrm>
                    <a:off x="11726544" y="4528184"/>
                    <a:ext cx="638975" cy="2473787"/>
                  </a:xfrm>
                  <a:custGeom>
                    <a:avLst/>
                    <a:gdLst>
                      <a:gd name="connsiteX0" fmla="*/ 437515 w 638975"/>
                      <a:gd name="connsiteY0" fmla="*/ 0 h 2473787"/>
                      <a:gd name="connsiteX1" fmla="*/ 540386 w 638975"/>
                      <a:gd name="connsiteY1" fmla="*/ 18415 h 2473787"/>
                      <a:gd name="connsiteX2" fmla="*/ 599440 w 638975"/>
                      <a:gd name="connsiteY2" fmla="*/ 46990 h 2473787"/>
                      <a:gd name="connsiteX3" fmla="*/ 625475 w 638975"/>
                      <a:gd name="connsiteY3" fmla="*/ 80645 h 2473787"/>
                      <a:gd name="connsiteX4" fmla="*/ 636905 w 638975"/>
                      <a:gd name="connsiteY4" fmla="*/ 156845 h 2473787"/>
                      <a:gd name="connsiteX5" fmla="*/ 241300 w 638975"/>
                      <a:gd name="connsiteY5" fmla="*/ 2375535 h 2473787"/>
                      <a:gd name="connsiteX6" fmla="*/ 226061 w 638975"/>
                      <a:gd name="connsiteY6" fmla="*/ 2416175 h 2473787"/>
                      <a:gd name="connsiteX7" fmla="*/ 168275 w 638975"/>
                      <a:gd name="connsiteY7" fmla="*/ 2465071 h 2473787"/>
                      <a:gd name="connsiteX8" fmla="*/ 102870 w 638975"/>
                      <a:gd name="connsiteY8" fmla="*/ 2472055 h 2473787"/>
                      <a:gd name="connsiteX9" fmla="*/ 0 w 638975"/>
                      <a:gd name="connsiteY9" fmla="*/ 2453640 h 24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8975" h="2473787">
                        <a:moveTo>
                          <a:pt x="437515" y="0"/>
                        </a:moveTo>
                        <a:lnTo>
                          <a:pt x="540386" y="18415"/>
                        </a:lnTo>
                        <a:cubicBezTo>
                          <a:pt x="563245" y="22225"/>
                          <a:pt x="582930" y="32385"/>
                          <a:pt x="599440" y="46990"/>
                        </a:cubicBezTo>
                        <a:cubicBezTo>
                          <a:pt x="610236" y="56515"/>
                          <a:pt x="619125" y="67945"/>
                          <a:pt x="625475" y="80645"/>
                        </a:cubicBezTo>
                        <a:cubicBezTo>
                          <a:pt x="637540" y="102870"/>
                          <a:pt x="641986" y="129540"/>
                          <a:pt x="636905" y="156845"/>
                        </a:cubicBezTo>
                        <a:lnTo>
                          <a:pt x="241300" y="2375535"/>
                        </a:lnTo>
                        <a:cubicBezTo>
                          <a:pt x="238761" y="2390140"/>
                          <a:pt x="233045" y="2404110"/>
                          <a:pt x="226061" y="2416175"/>
                        </a:cubicBezTo>
                        <a:cubicBezTo>
                          <a:pt x="212725" y="2438400"/>
                          <a:pt x="192405" y="2455546"/>
                          <a:pt x="168275" y="2465071"/>
                        </a:cubicBezTo>
                        <a:cubicBezTo>
                          <a:pt x="147955" y="2473325"/>
                          <a:pt x="125730" y="2475865"/>
                          <a:pt x="102870" y="2472055"/>
                        </a:cubicBezTo>
                        <a:lnTo>
                          <a:pt x="0" y="245364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3" name="任意形状 262"/>
                  <p:cNvSpPr/>
                  <p:nvPr/>
                </p:nvSpPr>
                <p:spPr>
                  <a:xfrm>
                    <a:off x="10219690" y="6469379"/>
                    <a:ext cx="1403984" cy="494029"/>
                  </a:xfrm>
                  <a:custGeom>
                    <a:avLst/>
                    <a:gdLst>
                      <a:gd name="connsiteX0" fmla="*/ 43815 w 1403984"/>
                      <a:gd name="connsiteY0" fmla="*/ 0 h 494029"/>
                      <a:gd name="connsiteX1" fmla="*/ 0 w 1403984"/>
                      <a:gd name="connsiteY1" fmla="*/ 243840 h 494029"/>
                      <a:gd name="connsiteX2" fmla="*/ 1403985 w 1403984"/>
                      <a:gd name="connsiteY2" fmla="*/ 494030 h 49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3984" h="494029">
                        <a:moveTo>
                          <a:pt x="43815" y="0"/>
                        </a:moveTo>
                        <a:lnTo>
                          <a:pt x="0" y="243840"/>
                        </a:lnTo>
                        <a:lnTo>
                          <a:pt x="1403985" y="49403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任意形状 263"/>
                  <p:cNvSpPr/>
                  <p:nvPr/>
                </p:nvSpPr>
                <p:spPr>
                  <a:xfrm>
                    <a:off x="10613390" y="4259579"/>
                    <a:ext cx="1447800" cy="250190"/>
                  </a:xfrm>
                  <a:custGeom>
                    <a:avLst/>
                    <a:gdLst>
                      <a:gd name="connsiteX0" fmla="*/ 0 w 1447800"/>
                      <a:gd name="connsiteY0" fmla="*/ 244475 h 250190"/>
                      <a:gd name="connsiteX1" fmla="*/ 43815 w 1447800"/>
                      <a:gd name="connsiteY1" fmla="*/ 0 h 250190"/>
                      <a:gd name="connsiteX2" fmla="*/ 1447800 w 1447800"/>
                      <a:gd name="connsiteY2" fmla="*/ 250190 h 2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47800" h="250190">
                        <a:moveTo>
                          <a:pt x="0" y="244475"/>
                        </a:moveTo>
                        <a:lnTo>
                          <a:pt x="43815" y="0"/>
                        </a:lnTo>
                        <a:lnTo>
                          <a:pt x="1447800" y="250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5" name="任意形状 264"/>
                  <p:cNvSpPr/>
                  <p:nvPr/>
                </p:nvSpPr>
                <p:spPr>
                  <a:xfrm>
                    <a:off x="10612755" y="4806315"/>
                    <a:ext cx="124459" cy="162559"/>
                  </a:xfrm>
                  <a:custGeom>
                    <a:avLst/>
                    <a:gdLst>
                      <a:gd name="connsiteX0" fmla="*/ 22225 w 124459"/>
                      <a:gd name="connsiteY0" fmla="*/ 22225 h 162559"/>
                      <a:gd name="connsiteX1" fmla="*/ 26035 w 124459"/>
                      <a:gd name="connsiteY1" fmla="*/ 0 h 162559"/>
                      <a:gd name="connsiteX2" fmla="*/ 124460 w 124459"/>
                      <a:gd name="connsiteY2" fmla="*/ 17145 h 162559"/>
                      <a:gd name="connsiteX3" fmla="*/ 98425 w 124459"/>
                      <a:gd name="connsiteY3" fmla="*/ 162560 h 162559"/>
                      <a:gd name="connsiteX4" fmla="*/ 0 w 124459"/>
                      <a:gd name="connsiteY4" fmla="*/ 145415 h 162559"/>
                      <a:gd name="connsiteX5" fmla="*/ 4445 w 124459"/>
                      <a:gd name="connsiteY5" fmla="*/ 123190 h 16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9" h="162559">
                        <a:moveTo>
                          <a:pt x="22225" y="22225"/>
                        </a:moveTo>
                        <a:lnTo>
                          <a:pt x="26035" y="0"/>
                        </a:lnTo>
                        <a:lnTo>
                          <a:pt x="124460" y="17145"/>
                        </a:lnTo>
                        <a:lnTo>
                          <a:pt x="98425" y="162560"/>
                        </a:lnTo>
                        <a:lnTo>
                          <a:pt x="0" y="145415"/>
                        </a:lnTo>
                        <a:lnTo>
                          <a:pt x="4445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" name="任意形状 265"/>
                  <p:cNvSpPr/>
                  <p:nvPr/>
                </p:nvSpPr>
                <p:spPr>
                  <a:xfrm>
                    <a:off x="10557509" y="5116829"/>
                    <a:ext cx="124459" cy="163195"/>
                  </a:xfrm>
                  <a:custGeom>
                    <a:avLst/>
                    <a:gdLst>
                      <a:gd name="connsiteX0" fmla="*/ 22225 w 124459"/>
                      <a:gd name="connsiteY0" fmla="*/ 22225 h 163195"/>
                      <a:gd name="connsiteX1" fmla="*/ 26035 w 124459"/>
                      <a:gd name="connsiteY1" fmla="*/ 0 h 163195"/>
                      <a:gd name="connsiteX2" fmla="*/ 124460 w 124459"/>
                      <a:gd name="connsiteY2" fmla="*/ 17145 h 163195"/>
                      <a:gd name="connsiteX3" fmla="*/ 98425 w 124459"/>
                      <a:gd name="connsiteY3" fmla="*/ 163195 h 163195"/>
                      <a:gd name="connsiteX4" fmla="*/ 0 w 124459"/>
                      <a:gd name="connsiteY4" fmla="*/ 145415 h 163195"/>
                      <a:gd name="connsiteX5" fmla="*/ 3810 w 124459"/>
                      <a:gd name="connsiteY5" fmla="*/ 123190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9" h="163195">
                        <a:moveTo>
                          <a:pt x="22225" y="22225"/>
                        </a:moveTo>
                        <a:lnTo>
                          <a:pt x="26035" y="0"/>
                        </a:lnTo>
                        <a:lnTo>
                          <a:pt x="124460" y="17145"/>
                        </a:lnTo>
                        <a:lnTo>
                          <a:pt x="98425" y="163195"/>
                        </a:lnTo>
                        <a:lnTo>
                          <a:pt x="0" y="145415"/>
                        </a:lnTo>
                        <a:lnTo>
                          <a:pt x="3810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任意形状 266"/>
                  <p:cNvSpPr/>
                  <p:nvPr/>
                </p:nvSpPr>
                <p:spPr>
                  <a:xfrm>
                    <a:off x="10502265" y="5427345"/>
                    <a:ext cx="124459" cy="163195"/>
                  </a:xfrm>
                  <a:custGeom>
                    <a:avLst/>
                    <a:gdLst>
                      <a:gd name="connsiteX0" fmla="*/ 22225 w 124459"/>
                      <a:gd name="connsiteY0" fmla="*/ 22225 h 163195"/>
                      <a:gd name="connsiteX1" fmla="*/ 26035 w 124459"/>
                      <a:gd name="connsiteY1" fmla="*/ 0 h 163195"/>
                      <a:gd name="connsiteX2" fmla="*/ 124460 w 124459"/>
                      <a:gd name="connsiteY2" fmla="*/ 17780 h 163195"/>
                      <a:gd name="connsiteX3" fmla="*/ 98425 w 124459"/>
                      <a:gd name="connsiteY3" fmla="*/ 163195 h 163195"/>
                      <a:gd name="connsiteX4" fmla="*/ 0 w 124459"/>
                      <a:gd name="connsiteY4" fmla="*/ 145415 h 163195"/>
                      <a:gd name="connsiteX5" fmla="*/ 3810 w 124459"/>
                      <a:gd name="connsiteY5" fmla="*/ 123190 h 16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9" h="163195">
                        <a:moveTo>
                          <a:pt x="22225" y="22225"/>
                        </a:moveTo>
                        <a:lnTo>
                          <a:pt x="26035" y="0"/>
                        </a:lnTo>
                        <a:lnTo>
                          <a:pt x="124460" y="17780"/>
                        </a:lnTo>
                        <a:lnTo>
                          <a:pt x="98425" y="163195"/>
                        </a:lnTo>
                        <a:lnTo>
                          <a:pt x="0" y="145415"/>
                        </a:lnTo>
                        <a:lnTo>
                          <a:pt x="3810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任意形状 267"/>
                  <p:cNvSpPr/>
                  <p:nvPr/>
                </p:nvSpPr>
                <p:spPr>
                  <a:xfrm>
                    <a:off x="10447019" y="5738495"/>
                    <a:ext cx="124460" cy="162559"/>
                  </a:xfrm>
                  <a:custGeom>
                    <a:avLst/>
                    <a:gdLst>
                      <a:gd name="connsiteX0" fmla="*/ 21590 w 124460"/>
                      <a:gd name="connsiteY0" fmla="*/ 21590 h 162559"/>
                      <a:gd name="connsiteX1" fmla="*/ 26036 w 124460"/>
                      <a:gd name="connsiteY1" fmla="*/ 0 h 162559"/>
                      <a:gd name="connsiteX2" fmla="*/ 124461 w 124460"/>
                      <a:gd name="connsiteY2" fmla="*/ 17145 h 162559"/>
                      <a:gd name="connsiteX3" fmla="*/ 98425 w 124460"/>
                      <a:gd name="connsiteY3" fmla="*/ 162560 h 162559"/>
                      <a:gd name="connsiteX4" fmla="*/ 0 w 124460"/>
                      <a:gd name="connsiteY4" fmla="*/ 145415 h 162559"/>
                      <a:gd name="connsiteX5" fmla="*/ 3811 w 124460"/>
                      <a:gd name="connsiteY5" fmla="*/ 123190 h 16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60" h="162559">
                        <a:moveTo>
                          <a:pt x="21590" y="21590"/>
                        </a:moveTo>
                        <a:lnTo>
                          <a:pt x="26036" y="0"/>
                        </a:lnTo>
                        <a:lnTo>
                          <a:pt x="124461" y="17145"/>
                        </a:lnTo>
                        <a:lnTo>
                          <a:pt x="98425" y="162560"/>
                        </a:lnTo>
                        <a:lnTo>
                          <a:pt x="0" y="145415"/>
                        </a:lnTo>
                        <a:lnTo>
                          <a:pt x="3811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任意形状 268"/>
                  <p:cNvSpPr/>
                  <p:nvPr/>
                </p:nvSpPr>
                <p:spPr>
                  <a:xfrm>
                    <a:off x="10391775" y="6049009"/>
                    <a:ext cx="124459" cy="162560"/>
                  </a:xfrm>
                  <a:custGeom>
                    <a:avLst/>
                    <a:gdLst>
                      <a:gd name="connsiteX0" fmla="*/ 21590 w 124459"/>
                      <a:gd name="connsiteY0" fmla="*/ 22225 h 162560"/>
                      <a:gd name="connsiteX1" fmla="*/ 25400 w 124459"/>
                      <a:gd name="connsiteY1" fmla="*/ 0 h 162560"/>
                      <a:gd name="connsiteX2" fmla="*/ 124460 w 124459"/>
                      <a:gd name="connsiteY2" fmla="*/ 17145 h 162560"/>
                      <a:gd name="connsiteX3" fmla="*/ 98425 w 124459"/>
                      <a:gd name="connsiteY3" fmla="*/ 162560 h 162560"/>
                      <a:gd name="connsiteX4" fmla="*/ 0 w 124459"/>
                      <a:gd name="connsiteY4" fmla="*/ 145415 h 162560"/>
                      <a:gd name="connsiteX5" fmla="*/ 3810 w 124459"/>
                      <a:gd name="connsiteY5" fmla="*/ 123190 h 16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59" h="162560">
                        <a:moveTo>
                          <a:pt x="21590" y="22225"/>
                        </a:moveTo>
                        <a:lnTo>
                          <a:pt x="25400" y="0"/>
                        </a:lnTo>
                        <a:lnTo>
                          <a:pt x="124460" y="17145"/>
                        </a:lnTo>
                        <a:lnTo>
                          <a:pt x="98425" y="162560"/>
                        </a:lnTo>
                        <a:lnTo>
                          <a:pt x="0" y="145415"/>
                        </a:lnTo>
                        <a:lnTo>
                          <a:pt x="3810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任意形状 269"/>
                  <p:cNvSpPr/>
                  <p:nvPr/>
                </p:nvSpPr>
                <p:spPr>
                  <a:xfrm>
                    <a:off x="10335894" y="6359525"/>
                    <a:ext cx="124460" cy="163194"/>
                  </a:xfrm>
                  <a:custGeom>
                    <a:avLst/>
                    <a:gdLst>
                      <a:gd name="connsiteX0" fmla="*/ 22225 w 124460"/>
                      <a:gd name="connsiteY0" fmla="*/ 22225 h 163194"/>
                      <a:gd name="connsiteX1" fmla="*/ 26036 w 124460"/>
                      <a:gd name="connsiteY1" fmla="*/ 0 h 163194"/>
                      <a:gd name="connsiteX2" fmla="*/ 124461 w 124460"/>
                      <a:gd name="connsiteY2" fmla="*/ 17780 h 163194"/>
                      <a:gd name="connsiteX3" fmla="*/ 99061 w 124460"/>
                      <a:gd name="connsiteY3" fmla="*/ 163195 h 163194"/>
                      <a:gd name="connsiteX4" fmla="*/ 0 w 124460"/>
                      <a:gd name="connsiteY4" fmla="*/ 145415 h 163194"/>
                      <a:gd name="connsiteX5" fmla="*/ 4445 w 124460"/>
                      <a:gd name="connsiteY5" fmla="*/ 123190 h 163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460" h="163194">
                        <a:moveTo>
                          <a:pt x="22225" y="22225"/>
                        </a:moveTo>
                        <a:lnTo>
                          <a:pt x="26036" y="0"/>
                        </a:lnTo>
                        <a:lnTo>
                          <a:pt x="124461" y="17780"/>
                        </a:lnTo>
                        <a:lnTo>
                          <a:pt x="99061" y="163195"/>
                        </a:lnTo>
                        <a:lnTo>
                          <a:pt x="0" y="145415"/>
                        </a:lnTo>
                        <a:lnTo>
                          <a:pt x="4445" y="12319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任意形状 270"/>
                  <p:cNvSpPr/>
                  <p:nvPr/>
                </p:nvSpPr>
                <p:spPr>
                  <a:xfrm>
                    <a:off x="10668634" y="4495165"/>
                    <a:ext cx="123825" cy="163194"/>
                  </a:xfrm>
                  <a:custGeom>
                    <a:avLst/>
                    <a:gdLst>
                      <a:gd name="connsiteX0" fmla="*/ 21590 w 123825"/>
                      <a:gd name="connsiteY0" fmla="*/ 22225 h 163194"/>
                      <a:gd name="connsiteX1" fmla="*/ 25400 w 123825"/>
                      <a:gd name="connsiteY1" fmla="*/ 0 h 163194"/>
                      <a:gd name="connsiteX2" fmla="*/ 123825 w 123825"/>
                      <a:gd name="connsiteY2" fmla="*/ 17780 h 163194"/>
                      <a:gd name="connsiteX3" fmla="*/ 98425 w 123825"/>
                      <a:gd name="connsiteY3" fmla="*/ 163195 h 163194"/>
                      <a:gd name="connsiteX4" fmla="*/ 0 w 123825"/>
                      <a:gd name="connsiteY4" fmla="*/ 145415 h 163194"/>
                      <a:gd name="connsiteX5" fmla="*/ 3810 w 123825"/>
                      <a:gd name="connsiteY5" fmla="*/ 123825 h 163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825" h="163194">
                        <a:moveTo>
                          <a:pt x="21590" y="22225"/>
                        </a:moveTo>
                        <a:lnTo>
                          <a:pt x="25400" y="0"/>
                        </a:lnTo>
                        <a:lnTo>
                          <a:pt x="123825" y="17780"/>
                        </a:lnTo>
                        <a:lnTo>
                          <a:pt x="98425" y="163195"/>
                        </a:lnTo>
                        <a:lnTo>
                          <a:pt x="0" y="145415"/>
                        </a:lnTo>
                        <a:lnTo>
                          <a:pt x="3810" y="12382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任意形状 271"/>
                  <p:cNvSpPr/>
                  <p:nvPr/>
                </p:nvSpPr>
                <p:spPr>
                  <a:xfrm>
                    <a:off x="10528934" y="4491990"/>
                    <a:ext cx="205105" cy="134619"/>
                  </a:xfrm>
                  <a:custGeom>
                    <a:avLst/>
                    <a:gdLst>
                      <a:gd name="connsiteX0" fmla="*/ 6350 w 205105"/>
                      <a:gd name="connsiteY0" fmla="*/ 63500 h 134619"/>
                      <a:gd name="connsiteX1" fmla="*/ 0 w 205105"/>
                      <a:gd name="connsiteY1" fmla="*/ 100965 h 134619"/>
                      <a:gd name="connsiteX2" fmla="*/ 186690 w 205105"/>
                      <a:gd name="connsiteY2" fmla="*/ 134620 h 134619"/>
                      <a:gd name="connsiteX3" fmla="*/ 193675 w 205105"/>
                      <a:gd name="connsiteY3" fmla="*/ 96520 h 134619"/>
                      <a:gd name="connsiteX4" fmla="*/ 198120 w 205105"/>
                      <a:gd name="connsiteY4" fmla="*/ 71120 h 134619"/>
                      <a:gd name="connsiteX5" fmla="*/ 205105 w 205105"/>
                      <a:gd name="connsiteY5" fmla="*/ 33020 h 134619"/>
                      <a:gd name="connsiteX6" fmla="*/ 17780 w 205105"/>
                      <a:gd name="connsiteY6" fmla="*/ 0 h 134619"/>
                      <a:gd name="connsiteX7" fmla="*/ 11430 w 205105"/>
                      <a:gd name="connsiteY7" fmla="*/ 37465 h 13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105" h="134619">
                        <a:moveTo>
                          <a:pt x="6350" y="63500"/>
                        </a:moveTo>
                        <a:lnTo>
                          <a:pt x="0" y="100965"/>
                        </a:lnTo>
                        <a:lnTo>
                          <a:pt x="186690" y="134620"/>
                        </a:lnTo>
                        <a:lnTo>
                          <a:pt x="193675" y="96520"/>
                        </a:lnTo>
                        <a:lnTo>
                          <a:pt x="198120" y="71120"/>
                        </a:lnTo>
                        <a:lnTo>
                          <a:pt x="205105" y="33020"/>
                        </a:lnTo>
                        <a:lnTo>
                          <a:pt x="17780" y="0"/>
                        </a:lnTo>
                        <a:lnTo>
                          <a:pt x="11430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任意形状 272"/>
                  <p:cNvSpPr/>
                  <p:nvPr/>
                </p:nvSpPr>
                <p:spPr>
                  <a:xfrm>
                    <a:off x="10473690" y="4802504"/>
                    <a:ext cx="204469" cy="134620"/>
                  </a:xfrm>
                  <a:custGeom>
                    <a:avLst/>
                    <a:gdLst>
                      <a:gd name="connsiteX0" fmla="*/ 6350 w 204469"/>
                      <a:gd name="connsiteY0" fmla="*/ 63500 h 134620"/>
                      <a:gd name="connsiteX1" fmla="*/ 0 w 204469"/>
                      <a:gd name="connsiteY1" fmla="*/ 101600 h 134620"/>
                      <a:gd name="connsiteX2" fmla="*/ 186690 w 204469"/>
                      <a:gd name="connsiteY2" fmla="*/ 134620 h 134620"/>
                      <a:gd name="connsiteX3" fmla="*/ 193675 w 204469"/>
                      <a:gd name="connsiteY3" fmla="*/ 97155 h 134620"/>
                      <a:gd name="connsiteX4" fmla="*/ 198120 w 204469"/>
                      <a:gd name="connsiteY4" fmla="*/ 71120 h 134620"/>
                      <a:gd name="connsiteX5" fmla="*/ 204470 w 204469"/>
                      <a:gd name="connsiteY5" fmla="*/ 33655 h 134620"/>
                      <a:gd name="connsiteX6" fmla="*/ 17780 w 204469"/>
                      <a:gd name="connsiteY6" fmla="*/ 0 h 134620"/>
                      <a:gd name="connsiteX7" fmla="*/ 11430 w 204469"/>
                      <a:gd name="connsiteY7" fmla="*/ 3810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469" h="134620">
                        <a:moveTo>
                          <a:pt x="6350" y="63500"/>
                        </a:moveTo>
                        <a:lnTo>
                          <a:pt x="0" y="1016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4470" y="33655"/>
                        </a:lnTo>
                        <a:lnTo>
                          <a:pt x="17780" y="0"/>
                        </a:lnTo>
                        <a:lnTo>
                          <a:pt x="11430" y="38100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任意形状 273"/>
                  <p:cNvSpPr/>
                  <p:nvPr/>
                </p:nvSpPr>
                <p:spPr>
                  <a:xfrm>
                    <a:off x="10418444" y="5113654"/>
                    <a:ext cx="204470" cy="133985"/>
                  </a:xfrm>
                  <a:custGeom>
                    <a:avLst/>
                    <a:gdLst>
                      <a:gd name="connsiteX0" fmla="*/ 6350 w 204470"/>
                      <a:gd name="connsiteY0" fmla="*/ 63500 h 133985"/>
                      <a:gd name="connsiteX1" fmla="*/ 0 w 204470"/>
                      <a:gd name="connsiteY1" fmla="*/ 100965 h 133985"/>
                      <a:gd name="connsiteX2" fmla="*/ 186690 w 204470"/>
                      <a:gd name="connsiteY2" fmla="*/ 133985 h 133985"/>
                      <a:gd name="connsiteX3" fmla="*/ 193040 w 204470"/>
                      <a:gd name="connsiteY3" fmla="*/ 96520 h 133985"/>
                      <a:gd name="connsiteX4" fmla="*/ 198120 w 204470"/>
                      <a:gd name="connsiteY4" fmla="*/ 70485 h 133985"/>
                      <a:gd name="connsiteX5" fmla="*/ 204470 w 204470"/>
                      <a:gd name="connsiteY5" fmla="*/ 33020 h 133985"/>
                      <a:gd name="connsiteX6" fmla="*/ 17780 w 204470"/>
                      <a:gd name="connsiteY6" fmla="*/ 0 h 133985"/>
                      <a:gd name="connsiteX7" fmla="*/ 10795 w 204470"/>
                      <a:gd name="connsiteY7" fmla="*/ 37465 h 133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470" h="133985">
                        <a:moveTo>
                          <a:pt x="6350" y="63500"/>
                        </a:moveTo>
                        <a:lnTo>
                          <a:pt x="0" y="100965"/>
                        </a:lnTo>
                        <a:lnTo>
                          <a:pt x="186690" y="133985"/>
                        </a:lnTo>
                        <a:lnTo>
                          <a:pt x="193040" y="96520"/>
                        </a:lnTo>
                        <a:lnTo>
                          <a:pt x="198120" y="70485"/>
                        </a:lnTo>
                        <a:lnTo>
                          <a:pt x="204470" y="33020"/>
                        </a:lnTo>
                        <a:lnTo>
                          <a:pt x="17780" y="0"/>
                        </a:lnTo>
                        <a:lnTo>
                          <a:pt x="10795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任意形状 274"/>
                  <p:cNvSpPr/>
                  <p:nvPr/>
                </p:nvSpPr>
                <p:spPr>
                  <a:xfrm>
                    <a:off x="10362565" y="5424170"/>
                    <a:ext cx="205104" cy="134620"/>
                  </a:xfrm>
                  <a:custGeom>
                    <a:avLst/>
                    <a:gdLst>
                      <a:gd name="connsiteX0" fmla="*/ 6985 w 205104"/>
                      <a:gd name="connsiteY0" fmla="*/ 63500 h 134620"/>
                      <a:gd name="connsiteX1" fmla="*/ 0 w 205104"/>
                      <a:gd name="connsiteY1" fmla="*/ 100965 h 134620"/>
                      <a:gd name="connsiteX2" fmla="*/ 187325 w 205104"/>
                      <a:gd name="connsiteY2" fmla="*/ 134620 h 134620"/>
                      <a:gd name="connsiteX3" fmla="*/ 193675 w 205104"/>
                      <a:gd name="connsiteY3" fmla="*/ 96520 h 134620"/>
                      <a:gd name="connsiteX4" fmla="*/ 198120 w 205104"/>
                      <a:gd name="connsiteY4" fmla="*/ 71120 h 134620"/>
                      <a:gd name="connsiteX5" fmla="*/ 205105 w 205104"/>
                      <a:gd name="connsiteY5" fmla="*/ 33020 h 134620"/>
                      <a:gd name="connsiteX6" fmla="*/ 18415 w 205104"/>
                      <a:gd name="connsiteY6" fmla="*/ 0 h 134620"/>
                      <a:gd name="connsiteX7" fmla="*/ 11430 w 205104"/>
                      <a:gd name="connsiteY7" fmla="*/ 37465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104" h="134620">
                        <a:moveTo>
                          <a:pt x="6985" y="63500"/>
                        </a:moveTo>
                        <a:lnTo>
                          <a:pt x="0" y="100965"/>
                        </a:lnTo>
                        <a:lnTo>
                          <a:pt x="187325" y="134620"/>
                        </a:lnTo>
                        <a:lnTo>
                          <a:pt x="193675" y="96520"/>
                        </a:lnTo>
                        <a:lnTo>
                          <a:pt x="198120" y="71120"/>
                        </a:lnTo>
                        <a:lnTo>
                          <a:pt x="205105" y="33020"/>
                        </a:lnTo>
                        <a:lnTo>
                          <a:pt x="18415" y="0"/>
                        </a:lnTo>
                        <a:lnTo>
                          <a:pt x="11430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任意形状 275"/>
                  <p:cNvSpPr/>
                  <p:nvPr/>
                </p:nvSpPr>
                <p:spPr>
                  <a:xfrm>
                    <a:off x="10307319" y="5734684"/>
                    <a:ext cx="205105" cy="134620"/>
                  </a:xfrm>
                  <a:custGeom>
                    <a:avLst/>
                    <a:gdLst>
                      <a:gd name="connsiteX0" fmla="*/ 6986 w 205105"/>
                      <a:gd name="connsiteY0" fmla="*/ 63500 h 134620"/>
                      <a:gd name="connsiteX1" fmla="*/ 0 w 205105"/>
                      <a:gd name="connsiteY1" fmla="*/ 100965 h 134620"/>
                      <a:gd name="connsiteX2" fmla="*/ 186690 w 205105"/>
                      <a:gd name="connsiteY2" fmla="*/ 134620 h 134620"/>
                      <a:gd name="connsiteX3" fmla="*/ 193675 w 205105"/>
                      <a:gd name="connsiteY3" fmla="*/ 97155 h 134620"/>
                      <a:gd name="connsiteX4" fmla="*/ 198120 w 205105"/>
                      <a:gd name="connsiteY4" fmla="*/ 71120 h 134620"/>
                      <a:gd name="connsiteX5" fmla="*/ 205105 w 205105"/>
                      <a:gd name="connsiteY5" fmla="*/ 33655 h 134620"/>
                      <a:gd name="connsiteX6" fmla="*/ 18415 w 205105"/>
                      <a:gd name="connsiteY6" fmla="*/ 0 h 134620"/>
                      <a:gd name="connsiteX7" fmla="*/ 11430 w 205105"/>
                      <a:gd name="connsiteY7" fmla="*/ 37465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105" h="134620">
                        <a:moveTo>
                          <a:pt x="6986" y="63500"/>
                        </a:moveTo>
                        <a:lnTo>
                          <a:pt x="0" y="100965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5105" y="33655"/>
                        </a:lnTo>
                        <a:lnTo>
                          <a:pt x="18415" y="0"/>
                        </a:lnTo>
                        <a:lnTo>
                          <a:pt x="11430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" name="任意形状 276"/>
                  <p:cNvSpPr/>
                  <p:nvPr/>
                </p:nvSpPr>
                <p:spPr>
                  <a:xfrm>
                    <a:off x="10252075" y="6045200"/>
                    <a:ext cx="205105" cy="134620"/>
                  </a:xfrm>
                  <a:custGeom>
                    <a:avLst/>
                    <a:gdLst>
                      <a:gd name="connsiteX0" fmla="*/ 6985 w 205105"/>
                      <a:gd name="connsiteY0" fmla="*/ 63500 h 134620"/>
                      <a:gd name="connsiteX1" fmla="*/ 0 w 205105"/>
                      <a:gd name="connsiteY1" fmla="*/ 101600 h 134620"/>
                      <a:gd name="connsiteX2" fmla="*/ 186690 w 205105"/>
                      <a:gd name="connsiteY2" fmla="*/ 134620 h 134620"/>
                      <a:gd name="connsiteX3" fmla="*/ 193675 w 205105"/>
                      <a:gd name="connsiteY3" fmla="*/ 97155 h 134620"/>
                      <a:gd name="connsiteX4" fmla="*/ 198120 w 205105"/>
                      <a:gd name="connsiteY4" fmla="*/ 71120 h 134620"/>
                      <a:gd name="connsiteX5" fmla="*/ 205105 w 205105"/>
                      <a:gd name="connsiteY5" fmla="*/ 33655 h 134620"/>
                      <a:gd name="connsiteX6" fmla="*/ 17780 w 205105"/>
                      <a:gd name="connsiteY6" fmla="*/ 0 h 134620"/>
                      <a:gd name="connsiteX7" fmla="*/ 11430 w 205105"/>
                      <a:gd name="connsiteY7" fmla="*/ 38100 h 13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105" h="134620">
                        <a:moveTo>
                          <a:pt x="6985" y="63500"/>
                        </a:moveTo>
                        <a:lnTo>
                          <a:pt x="0" y="101600"/>
                        </a:lnTo>
                        <a:lnTo>
                          <a:pt x="186690" y="134620"/>
                        </a:lnTo>
                        <a:lnTo>
                          <a:pt x="193675" y="97155"/>
                        </a:lnTo>
                        <a:lnTo>
                          <a:pt x="198120" y="71120"/>
                        </a:lnTo>
                        <a:lnTo>
                          <a:pt x="205105" y="33655"/>
                        </a:lnTo>
                        <a:lnTo>
                          <a:pt x="17780" y="0"/>
                        </a:lnTo>
                        <a:lnTo>
                          <a:pt x="11430" y="38100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8" name="任意形状 277"/>
                  <p:cNvSpPr/>
                  <p:nvPr/>
                </p:nvSpPr>
                <p:spPr>
                  <a:xfrm>
                    <a:off x="10196830" y="6356350"/>
                    <a:ext cx="204469" cy="133984"/>
                  </a:xfrm>
                  <a:custGeom>
                    <a:avLst/>
                    <a:gdLst>
                      <a:gd name="connsiteX0" fmla="*/ 6350 w 204469"/>
                      <a:gd name="connsiteY0" fmla="*/ 63500 h 133984"/>
                      <a:gd name="connsiteX1" fmla="*/ 0 w 204469"/>
                      <a:gd name="connsiteY1" fmla="*/ 100965 h 133984"/>
                      <a:gd name="connsiteX2" fmla="*/ 186689 w 204469"/>
                      <a:gd name="connsiteY2" fmla="*/ 133985 h 133984"/>
                      <a:gd name="connsiteX3" fmla="*/ 193675 w 204469"/>
                      <a:gd name="connsiteY3" fmla="*/ 96520 h 133984"/>
                      <a:gd name="connsiteX4" fmla="*/ 198120 w 204469"/>
                      <a:gd name="connsiteY4" fmla="*/ 70485 h 133984"/>
                      <a:gd name="connsiteX5" fmla="*/ 204470 w 204469"/>
                      <a:gd name="connsiteY5" fmla="*/ 33020 h 133984"/>
                      <a:gd name="connsiteX6" fmla="*/ 17780 w 204469"/>
                      <a:gd name="connsiteY6" fmla="*/ 0 h 133984"/>
                      <a:gd name="connsiteX7" fmla="*/ 11430 w 204469"/>
                      <a:gd name="connsiteY7" fmla="*/ 37465 h 133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469" h="133984">
                        <a:moveTo>
                          <a:pt x="6350" y="63500"/>
                        </a:moveTo>
                        <a:lnTo>
                          <a:pt x="0" y="100965"/>
                        </a:lnTo>
                        <a:lnTo>
                          <a:pt x="186689" y="133985"/>
                        </a:lnTo>
                        <a:lnTo>
                          <a:pt x="193675" y="96520"/>
                        </a:lnTo>
                        <a:lnTo>
                          <a:pt x="198120" y="70485"/>
                        </a:lnTo>
                        <a:lnTo>
                          <a:pt x="204470" y="33020"/>
                        </a:lnTo>
                        <a:lnTo>
                          <a:pt x="17780" y="0"/>
                        </a:lnTo>
                        <a:lnTo>
                          <a:pt x="11430" y="37465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9" name="任意形状 278"/>
                  <p:cNvSpPr/>
                  <p:nvPr/>
                </p:nvSpPr>
                <p:spPr>
                  <a:xfrm rot="606115">
                    <a:off x="11841598" y="4477399"/>
                    <a:ext cx="104775" cy="2536196"/>
                  </a:xfrm>
                  <a:custGeom>
                    <a:avLst/>
                    <a:gdLst>
                      <a:gd name="connsiteX0" fmla="*/ 0 w 104775"/>
                      <a:gd name="connsiteY0" fmla="*/ 0 h 2536196"/>
                      <a:gd name="connsiteX1" fmla="*/ 104776 w 104775"/>
                      <a:gd name="connsiteY1" fmla="*/ 0 h 2536196"/>
                      <a:gd name="connsiteX2" fmla="*/ 104776 w 104775"/>
                      <a:gd name="connsiteY2" fmla="*/ 2536197 h 2536196"/>
                      <a:gd name="connsiteX3" fmla="*/ 0 w 104775"/>
                      <a:gd name="connsiteY3" fmla="*/ 2536197 h 2536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2536196">
                        <a:moveTo>
                          <a:pt x="0" y="0"/>
                        </a:moveTo>
                        <a:lnTo>
                          <a:pt x="104776" y="0"/>
                        </a:lnTo>
                        <a:lnTo>
                          <a:pt x="104776" y="2536197"/>
                        </a:lnTo>
                        <a:lnTo>
                          <a:pt x="0" y="2536197"/>
                        </a:ln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" name="任意形状 279"/>
                  <p:cNvSpPr/>
                  <p:nvPr/>
                </p:nvSpPr>
                <p:spPr>
                  <a:xfrm rot="606115">
                    <a:off x="11136173" y="4769826"/>
                    <a:ext cx="741047" cy="315595"/>
                  </a:xfrm>
                  <a:custGeom>
                    <a:avLst/>
                    <a:gdLst>
                      <a:gd name="connsiteX0" fmla="*/ 0 w 741047"/>
                      <a:gd name="connsiteY0" fmla="*/ 0 h 315595"/>
                      <a:gd name="connsiteX1" fmla="*/ 741046 w 741047"/>
                      <a:gd name="connsiteY1" fmla="*/ 0 h 315595"/>
                      <a:gd name="connsiteX2" fmla="*/ 741046 w 741047"/>
                      <a:gd name="connsiteY2" fmla="*/ 315596 h 315595"/>
                      <a:gd name="connsiteX3" fmla="*/ 0 w 741047"/>
                      <a:gd name="connsiteY3" fmla="*/ 315596 h 315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1047" h="315595">
                        <a:moveTo>
                          <a:pt x="0" y="0"/>
                        </a:moveTo>
                        <a:lnTo>
                          <a:pt x="741046" y="0"/>
                        </a:lnTo>
                        <a:lnTo>
                          <a:pt x="741046" y="315596"/>
                        </a:lnTo>
                        <a:lnTo>
                          <a:pt x="0" y="315596"/>
                        </a:lnTo>
                        <a:close/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1" name="任意形状 280"/>
                  <p:cNvSpPr/>
                  <p:nvPr/>
                </p:nvSpPr>
                <p:spPr>
                  <a:xfrm>
                    <a:off x="11243310" y="4804410"/>
                    <a:ext cx="552450" cy="98425"/>
                  </a:xfrm>
                  <a:custGeom>
                    <a:avLst/>
                    <a:gdLst>
                      <a:gd name="connsiteX0" fmla="*/ 0 w 552450"/>
                      <a:gd name="connsiteY0" fmla="*/ 0 h 98425"/>
                      <a:gd name="connsiteX1" fmla="*/ 552450 w 552450"/>
                      <a:gd name="connsiteY1" fmla="*/ 98425 h 9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2450" h="98425">
                        <a:moveTo>
                          <a:pt x="0" y="0"/>
                        </a:moveTo>
                        <a:lnTo>
                          <a:pt x="552450" y="9842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2" name="任意形状 281"/>
                  <p:cNvSpPr/>
                  <p:nvPr/>
                </p:nvSpPr>
                <p:spPr>
                  <a:xfrm>
                    <a:off x="11229975" y="4878070"/>
                    <a:ext cx="552450" cy="98425"/>
                  </a:xfrm>
                  <a:custGeom>
                    <a:avLst/>
                    <a:gdLst>
                      <a:gd name="connsiteX0" fmla="*/ 0 w 552450"/>
                      <a:gd name="connsiteY0" fmla="*/ 0 h 98425"/>
                      <a:gd name="connsiteX1" fmla="*/ 552450 w 552450"/>
                      <a:gd name="connsiteY1" fmla="*/ 98425 h 9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2450" h="98425">
                        <a:moveTo>
                          <a:pt x="0" y="0"/>
                        </a:moveTo>
                        <a:lnTo>
                          <a:pt x="552450" y="9842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" name="任意形状 282"/>
                  <p:cNvSpPr/>
                  <p:nvPr/>
                </p:nvSpPr>
                <p:spPr>
                  <a:xfrm>
                    <a:off x="11217275" y="4952365"/>
                    <a:ext cx="552450" cy="98425"/>
                  </a:xfrm>
                  <a:custGeom>
                    <a:avLst/>
                    <a:gdLst>
                      <a:gd name="connsiteX0" fmla="*/ 0 w 552450"/>
                      <a:gd name="connsiteY0" fmla="*/ 0 h 98425"/>
                      <a:gd name="connsiteX1" fmla="*/ 552450 w 552450"/>
                      <a:gd name="connsiteY1" fmla="*/ 98425 h 9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2450" h="98425">
                        <a:moveTo>
                          <a:pt x="0" y="0"/>
                        </a:moveTo>
                        <a:lnTo>
                          <a:pt x="552450" y="9842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" name="任意形状 283"/>
                  <p:cNvSpPr/>
                  <p:nvPr/>
                </p:nvSpPr>
                <p:spPr>
                  <a:xfrm>
                    <a:off x="10554970" y="4401185"/>
                    <a:ext cx="407034" cy="2284730"/>
                  </a:xfrm>
                  <a:custGeom>
                    <a:avLst/>
                    <a:gdLst>
                      <a:gd name="connsiteX0" fmla="*/ 407035 w 407034"/>
                      <a:gd name="connsiteY0" fmla="*/ 0 h 2284730"/>
                      <a:gd name="connsiteX1" fmla="*/ 0 w 407034"/>
                      <a:gd name="connsiteY1" fmla="*/ 2284730 h 2284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07034" h="2284730">
                        <a:moveTo>
                          <a:pt x="407035" y="0"/>
                        </a:moveTo>
                        <a:lnTo>
                          <a:pt x="0" y="228473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4" name="图形 6"/>
              <p:cNvGrpSpPr/>
              <p:nvPr/>
            </p:nvGrpSpPr>
            <p:grpSpPr>
              <a:xfrm>
                <a:off x="6824980" y="6281420"/>
                <a:ext cx="1391284" cy="628649"/>
                <a:chOff x="6824980" y="6281420"/>
                <a:chExt cx="1391284" cy="628649"/>
              </a:xfrm>
            </p:grpSpPr>
            <p:grpSp>
              <p:nvGrpSpPr>
                <p:cNvPr id="226" name="图形 6"/>
                <p:cNvGrpSpPr/>
                <p:nvPr/>
              </p:nvGrpSpPr>
              <p:grpSpPr>
                <a:xfrm>
                  <a:off x="6824980" y="6281420"/>
                  <a:ext cx="1391284" cy="628649"/>
                  <a:chOff x="6824980" y="6281420"/>
                  <a:chExt cx="1391284" cy="628649"/>
                </a:xfrm>
              </p:grpSpPr>
              <p:sp>
                <p:nvSpPr>
                  <p:cNvPr id="243" name="任意形状 242"/>
                  <p:cNvSpPr/>
                  <p:nvPr/>
                </p:nvSpPr>
                <p:spPr>
                  <a:xfrm>
                    <a:off x="6995794" y="6337934"/>
                    <a:ext cx="1075690" cy="542925"/>
                  </a:xfrm>
                  <a:custGeom>
                    <a:avLst/>
                    <a:gdLst>
                      <a:gd name="connsiteX0" fmla="*/ 1270 w 1075690"/>
                      <a:gd name="connsiteY0" fmla="*/ 167005 h 542925"/>
                      <a:gd name="connsiteX1" fmla="*/ 0 w 1075690"/>
                      <a:gd name="connsiteY1" fmla="*/ 173990 h 542925"/>
                      <a:gd name="connsiteX2" fmla="*/ 991870 w 1075690"/>
                      <a:gd name="connsiteY2" fmla="*/ 542925 h 542925"/>
                      <a:gd name="connsiteX3" fmla="*/ 991870 w 1075690"/>
                      <a:gd name="connsiteY3" fmla="*/ 542925 h 542925"/>
                      <a:gd name="connsiteX4" fmla="*/ 979170 w 1075690"/>
                      <a:gd name="connsiteY4" fmla="*/ 506730 h 542925"/>
                      <a:gd name="connsiteX5" fmla="*/ 1038861 w 1075690"/>
                      <a:gd name="connsiteY5" fmla="*/ 472440 h 542925"/>
                      <a:gd name="connsiteX6" fmla="*/ 1016000 w 1075690"/>
                      <a:gd name="connsiteY6" fmla="*/ 407670 h 542925"/>
                      <a:gd name="connsiteX7" fmla="*/ 1075690 w 1075690"/>
                      <a:gd name="connsiteY7" fmla="*/ 373380 h 542925"/>
                      <a:gd name="connsiteX8" fmla="*/ 72390 w 1075690"/>
                      <a:gd name="connsiteY8" fmla="*/ 0 h 542925"/>
                      <a:gd name="connsiteX9" fmla="*/ 22225 w 1075690"/>
                      <a:gd name="connsiteY9" fmla="*/ 93980 h 542925"/>
                      <a:gd name="connsiteX10" fmla="*/ 1270 w 1075690"/>
                      <a:gd name="connsiteY10" fmla="*/ 16700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75690" h="542925">
                        <a:moveTo>
                          <a:pt x="1270" y="167005"/>
                        </a:moveTo>
                        <a:lnTo>
                          <a:pt x="0" y="173990"/>
                        </a:lnTo>
                        <a:lnTo>
                          <a:pt x="991870" y="542925"/>
                        </a:lnTo>
                        <a:lnTo>
                          <a:pt x="991870" y="542925"/>
                        </a:lnTo>
                        <a:lnTo>
                          <a:pt x="979170" y="506730"/>
                        </a:lnTo>
                        <a:lnTo>
                          <a:pt x="1038861" y="472440"/>
                        </a:lnTo>
                        <a:lnTo>
                          <a:pt x="1016000" y="407670"/>
                        </a:lnTo>
                        <a:lnTo>
                          <a:pt x="1075690" y="373380"/>
                        </a:lnTo>
                        <a:lnTo>
                          <a:pt x="72390" y="0"/>
                        </a:lnTo>
                        <a:cubicBezTo>
                          <a:pt x="72390" y="0"/>
                          <a:pt x="52705" y="12700"/>
                          <a:pt x="22225" y="93980"/>
                        </a:cubicBezTo>
                        <a:cubicBezTo>
                          <a:pt x="10795" y="127635"/>
                          <a:pt x="4445" y="151130"/>
                          <a:pt x="1270" y="167005"/>
                        </a:cubicBezTo>
                        <a:close/>
                      </a:path>
                    </a:pathLst>
                  </a:custGeom>
                  <a:solidFill>
                    <a:srgbClr val="B0DD69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任意形状 243"/>
                  <p:cNvSpPr/>
                  <p:nvPr/>
                </p:nvSpPr>
                <p:spPr>
                  <a:xfrm>
                    <a:off x="6925944" y="6311900"/>
                    <a:ext cx="143510" cy="193675"/>
                  </a:xfrm>
                  <a:custGeom>
                    <a:avLst/>
                    <a:gdLst>
                      <a:gd name="connsiteX0" fmla="*/ 17145 w 143510"/>
                      <a:gd name="connsiteY0" fmla="*/ 92710 h 193675"/>
                      <a:gd name="connsiteX1" fmla="*/ 2540 w 143510"/>
                      <a:gd name="connsiteY1" fmla="*/ 144145 h 193675"/>
                      <a:gd name="connsiteX2" fmla="*/ 0 w 143510"/>
                      <a:gd name="connsiteY2" fmla="*/ 158115 h 193675"/>
                      <a:gd name="connsiteX3" fmla="*/ 73025 w 143510"/>
                      <a:gd name="connsiteY3" fmla="*/ 185420 h 193675"/>
                      <a:gd name="connsiteX4" fmla="*/ 71755 w 143510"/>
                      <a:gd name="connsiteY4" fmla="*/ 193675 h 193675"/>
                      <a:gd name="connsiteX5" fmla="*/ 93345 w 143510"/>
                      <a:gd name="connsiteY5" fmla="*/ 121285 h 193675"/>
                      <a:gd name="connsiteX6" fmla="*/ 143511 w 143510"/>
                      <a:gd name="connsiteY6" fmla="*/ 27305 h 193675"/>
                      <a:gd name="connsiteX7" fmla="*/ 69850 w 143510"/>
                      <a:gd name="connsiteY7" fmla="*/ 0 h 193675"/>
                      <a:gd name="connsiteX8" fmla="*/ 64136 w 143510"/>
                      <a:gd name="connsiteY8" fmla="*/ 6350 h 193675"/>
                      <a:gd name="connsiteX9" fmla="*/ 17145 w 143510"/>
                      <a:gd name="connsiteY9" fmla="*/ 92710 h 193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3510" h="193675">
                        <a:moveTo>
                          <a:pt x="17145" y="92710"/>
                        </a:moveTo>
                        <a:cubicBezTo>
                          <a:pt x="10161" y="111760"/>
                          <a:pt x="5715" y="128905"/>
                          <a:pt x="2540" y="144145"/>
                        </a:cubicBezTo>
                        <a:lnTo>
                          <a:pt x="0" y="158115"/>
                        </a:lnTo>
                        <a:lnTo>
                          <a:pt x="73025" y="185420"/>
                        </a:lnTo>
                        <a:lnTo>
                          <a:pt x="71755" y="193675"/>
                        </a:lnTo>
                        <a:cubicBezTo>
                          <a:pt x="74930" y="177800"/>
                          <a:pt x="81280" y="154305"/>
                          <a:pt x="93345" y="121285"/>
                        </a:cubicBezTo>
                        <a:cubicBezTo>
                          <a:pt x="123825" y="40005"/>
                          <a:pt x="143511" y="27305"/>
                          <a:pt x="143511" y="27305"/>
                        </a:cubicBezTo>
                        <a:lnTo>
                          <a:pt x="69850" y="0"/>
                        </a:lnTo>
                        <a:cubicBezTo>
                          <a:pt x="69850" y="0"/>
                          <a:pt x="67945" y="2540"/>
                          <a:pt x="64136" y="6350"/>
                        </a:cubicBezTo>
                        <a:cubicBezTo>
                          <a:pt x="54611" y="18415"/>
                          <a:pt x="33655" y="48260"/>
                          <a:pt x="17145" y="9271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任意形状 244"/>
                  <p:cNvSpPr/>
                  <p:nvPr/>
                </p:nvSpPr>
                <p:spPr>
                  <a:xfrm>
                    <a:off x="6832600" y="6281420"/>
                    <a:ext cx="156844" cy="173989"/>
                  </a:xfrm>
                  <a:custGeom>
                    <a:avLst/>
                    <a:gdLst>
                      <a:gd name="connsiteX0" fmla="*/ 95250 w 156844"/>
                      <a:gd name="connsiteY0" fmla="*/ 173990 h 173989"/>
                      <a:gd name="connsiteX1" fmla="*/ 109855 w 156844"/>
                      <a:gd name="connsiteY1" fmla="*/ 122555 h 173989"/>
                      <a:gd name="connsiteX2" fmla="*/ 156845 w 156844"/>
                      <a:gd name="connsiteY2" fmla="*/ 36195 h 173989"/>
                      <a:gd name="connsiteX3" fmla="*/ 59690 w 156844"/>
                      <a:gd name="connsiteY3" fmla="*/ 0 h 173989"/>
                      <a:gd name="connsiteX4" fmla="*/ 14605 w 156844"/>
                      <a:gd name="connsiteY4" fmla="*/ 87630 h 173989"/>
                      <a:gd name="connsiteX5" fmla="*/ 0 w 156844"/>
                      <a:gd name="connsiteY5" fmla="*/ 134620 h 173989"/>
                      <a:gd name="connsiteX6" fmla="*/ 95250 w 156844"/>
                      <a:gd name="connsiteY6" fmla="*/ 170180 h 173989"/>
                      <a:gd name="connsiteX7" fmla="*/ 95250 w 156844"/>
                      <a:gd name="connsiteY7" fmla="*/ 173990 h 173989"/>
                      <a:gd name="connsiteX8" fmla="*/ 66675 w 156844"/>
                      <a:gd name="connsiteY8" fmla="*/ 22225 h 173989"/>
                      <a:gd name="connsiteX9" fmla="*/ 128270 w 156844"/>
                      <a:gd name="connsiteY9" fmla="*/ 45085 h 173989"/>
                      <a:gd name="connsiteX10" fmla="*/ 49530 w 156844"/>
                      <a:gd name="connsiteY10" fmla="*/ 52705 h 173989"/>
                      <a:gd name="connsiteX11" fmla="*/ 66675 w 156844"/>
                      <a:gd name="connsiteY11" fmla="*/ 22225 h 17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844" h="173989">
                        <a:moveTo>
                          <a:pt x="95250" y="173990"/>
                        </a:moveTo>
                        <a:cubicBezTo>
                          <a:pt x="98425" y="158750"/>
                          <a:pt x="102870" y="141605"/>
                          <a:pt x="109855" y="122555"/>
                        </a:cubicBezTo>
                        <a:cubicBezTo>
                          <a:pt x="126365" y="78105"/>
                          <a:pt x="147320" y="48260"/>
                          <a:pt x="156845" y="36195"/>
                        </a:cubicBezTo>
                        <a:lnTo>
                          <a:pt x="59690" y="0"/>
                        </a:lnTo>
                        <a:cubicBezTo>
                          <a:pt x="59690" y="0"/>
                          <a:pt x="33655" y="36195"/>
                          <a:pt x="14605" y="87630"/>
                        </a:cubicBezTo>
                        <a:cubicBezTo>
                          <a:pt x="8255" y="104140"/>
                          <a:pt x="3810" y="120650"/>
                          <a:pt x="0" y="134620"/>
                        </a:cubicBezTo>
                        <a:lnTo>
                          <a:pt x="95250" y="170180"/>
                        </a:lnTo>
                        <a:lnTo>
                          <a:pt x="95250" y="173990"/>
                        </a:lnTo>
                        <a:close/>
                        <a:moveTo>
                          <a:pt x="66675" y="22225"/>
                        </a:moveTo>
                        <a:lnTo>
                          <a:pt x="128270" y="45085"/>
                        </a:lnTo>
                        <a:cubicBezTo>
                          <a:pt x="85725" y="33655"/>
                          <a:pt x="49530" y="52705"/>
                          <a:pt x="49530" y="52705"/>
                        </a:cubicBezTo>
                        <a:cubicBezTo>
                          <a:pt x="57150" y="33020"/>
                          <a:pt x="66675" y="22225"/>
                          <a:pt x="66675" y="22225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任意形状 245"/>
                  <p:cNvSpPr/>
                  <p:nvPr/>
                </p:nvSpPr>
                <p:spPr>
                  <a:xfrm>
                    <a:off x="8141969" y="6833869"/>
                    <a:ext cx="74295" cy="52705"/>
                  </a:xfrm>
                  <a:custGeom>
                    <a:avLst/>
                    <a:gdLst>
                      <a:gd name="connsiteX0" fmla="*/ 8255 w 74295"/>
                      <a:gd name="connsiteY0" fmla="*/ 34290 h 52705"/>
                      <a:gd name="connsiteX1" fmla="*/ 14605 w 74295"/>
                      <a:gd name="connsiteY1" fmla="*/ 48895 h 52705"/>
                      <a:gd name="connsiteX2" fmla="*/ 16511 w 74295"/>
                      <a:gd name="connsiteY2" fmla="*/ 52705 h 52705"/>
                      <a:gd name="connsiteX3" fmla="*/ 74295 w 74295"/>
                      <a:gd name="connsiteY3" fmla="*/ 43815 h 52705"/>
                      <a:gd name="connsiteX4" fmla="*/ 36195 w 74295"/>
                      <a:gd name="connsiteY4" fmla="*/ 0 h 52705"/>
                      <a:gd name="connsiteX5" fmla="*/ 0 w 74295"/>
                      <a:gd name="connsiteY5" fmla="*/ 16511 h 52705"/>
                      <a:gd name="connsiteX6" fmla="*/ 8255 w 74295"/>
                      <a:gd name="connsiteY6" fmla="*/ 34290 h 52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295" h="52705">
                        <a:moveTo>
                          <a:pt x="8255" y="34290"/>
                        </a:moveTo>
                        <a:lnTo>
                          <a:pt x="14605" y="48895"/>
                        </a:lnTo>
                        <a:lnTo>
                          <a:pt x="16511" y="52705"/>
                        </a:lnTo>
                        <a:lnTo>
                          <a:pt x="74295" y="43815"/>
                        </a:lnTo>
                        <a:lnTo>
                          <a:pt x="36195" y="0"/>
                        </a:lnTo>
                        <a:lnTo>
                          <a:pt x="0" y="16511"/>
                        </a:lnTo>
                        <a:lnTo>
                          <a:pt x="8255" y="34290"/>
                        </a:lnTo>
                        <a:close/>
                      </a:path>
                    </a:pathLst>
                  </a:custGeom>
                  <a:solidFill>
                    <a:srgbClr val="051A2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任意形状 246"/>
                  <p:cNvSpPr/>
                  <p:nvPr/>
                </p:nvSpPr>
                <p:spPr>
                  <a:xfrm>
                    <a:off x="7975600" y="6712584"/>
                    <a:ext cx="202565" cy="168909"/>
                  </a:xfrm>
                  <a:custGeom>
                    <a:avLst/>
                    <a:gdLst>
                      <a:gd name="connsiteX0" fmla="*/ 59690 w 202565"/>
                      <a:gd name="connsiteY0" fmla="*/ 98425 h 168909"/>
                      <a:gd name="connsiteX1" fmla="*/ 0 w 202565"/>
                      <a:gd name="connsiteY1" fmla="*/ 132715 h 168909"/>
                      <a:gd name="connsiteX2" fmla="*/ 12700 w 202565"/>
                      <a:gd name="connsiteY2" fmla="*/ 168910 h 168909"/>
                      <a:gd name="connsiteX3" fmla="*/ 174625 w 202565"/>
                      <a:gd name="connsiteY3" fmla="*/ 156210 h 168909"/>
                      <a:gd name="connsiteX4" fmla="*/ 166370 w 202565"/>
                      <a:gd name="connsiteY4" fmla="*/ 138430 h 168909"/>
                      <a:gd name="connsiteX5" fmla="*/ 166370 w 202565"/>
                      <a:gd name="connsiteY5" fmla="*/ 138430 h 168909"/>
                      <a:gd name="connsiteX6" fmla="*/ 166370 w 202565"/>
                      <a:gd name="connsiteY6" fmla="*/ 138430 h 168909"/>
                      <a:gd name="connsiteX7" fmla="*/ 202565 w 202565"/>
                      <a:gd name="connsiteY7" fmla="*/ 121920 h 168909"/>
                      <a:gd name="connsiteX8" fmla="*/ 97155 w 202565"/>
                      <a:gd name="connsiteY8" fmla="*/ 0 h 168909"/>
                      <a:gd name="connsiteX9" fmla="*/ 37465 w 202565"/>
                      <a:gd name="connsiteY9" fmla="*/ 34290 h 168909"/>
                      <a:gd name="connsiteX10" fmla="*/ 59690 w 202565"/>
                      <a:gd name="connsiteY10" fmla="*/ 98425 h 168909"/>
                      <a:gd name="connsiteX11" fmla="*/ 93980 w 202565"/>
                      <a:gd name="connsiteY11" fmla="*/ 17780 h 168909"/>
                      <a:gd name="connsiteX12" fmla="*/ 179070 w 202565"/>
                      <a:gd name="connsiteY12" fmla="*/ 112395 h 168909"/>
                      <a:gd name="connsiteX13" fmla="*/ 53975 w 202565"/>
                      <a:gd name="connsiteY13" fmla="*/ 39370 h 168909"/>
                      <a:gd name="connsiteX14" fmla="*/ 93980 w 202565"/>
                      <a:gd name="connsiteY14" fmla="*/ 17780 h 168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2565" h="168909">
                        <a:moveTo>
                          <a:pt x="59690" y="98425"/>
                        </a:moveTo>
                        <a:lnTo>
                          <a:pt x="0" y="132715"/>
                        </a:lnTo>
                        <a:lnTo>
                          <a:pt x="12700" y="168910"/>
                        </a:lnTo>
                        <a:lnTo>
                          <a:pt x="174625" y="156210"/>
                        </a:lnTo>
                        <a:lnTo>
                          <a:pt x="166370" y="138430"/>
                        </a:lnTo>
                        <a:lnTo>
                          <a:pt x="166370" y="138430"/>
                        </a:lnTo>
                        <a:lnTo>
                          <a:pt x="166370" y="138430"/>
                        </a:lnTo>
                        <a:lnTo>
                          <a:pt x="202565" y="121920"/>
                        </a:lnTo>
                        <a:lnTo>
                          <a:pt x="97155" y="0"/>
                        </a:lnTo>
                        <a:lnTo>
                          <a:pt x="37465" y="34290"/>
                        </a:lnTo>
                        <a:lnTo>
                          <a:pt x="59690" y="98425"/>
                        </a:lnTo>
                        <a:close/>
                        <a:moveTo>
                          <a:pt x="93980" y="17780"/>
                        </a:moveTo>
                        <a:lnTo>
                          <a:pt x="179070" y="112395"/>
                        </a:lnTo>
                        <a:cubicBezTo>
                          <a:pt x="107315" y="43180"/>
                          <a:pt x="53975" y="39370"/>
                          <a:pt x="53975" y="39370"/>
                        </a:cubicBezTo>
                        <a:lnTo>
                          <a:pt x="93980" y="17780"/>
                        </a:lnTo>
                        <a:close/>
                      </a:path>
                    </a:pathLst>
                  </a:custGeom>
                  <a:solidFill>
                    <a:srgbClr val="F0E4C5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任意形状 247"/>
                  <p:cNvSpPr/>
                  <p:nvPr/>
                </p:nvSpPr>
                <p:spPr>
                  <a:xfrm>
                    <a:off x="6995109" y="6511925"/>
                    <a:ext cx="1003985" cy="398144"/>
                  </a:xfrm>
                  <a:custGeom>
                    <a:avLst/>
                    <a:gdLst>
                      <a:gd name="connsiteX0" fmla="*/ 993191 w 1003985"/>
                      <a:gd name="connsiteY0" fmla="*/ 368935 h 398144"/>
                      <a:gd name="connsiteX1" fmla="*/ 1321 w 1003985"/>
                      <a:gd name="connsiteY1" fmla="*/ 0 h 398144"/>
                      <a:gd name="connsiteX2" fmla="*/ 685 w 1003985"/>
                      <a:gd name="connsiteY2" fmla="*/ 24765 h 398144"/>
                      <a:gd name="connsiteX3" fmla="*/ 1003985 w 1003985"/>
                      <a:gd name="connsiteY3" fmla="*/ 398145 h 398144"/>
                      <a:gd name="connsiteX4" fmla="*/ 993191 w 1003985"/>
                      <a:gd name="connsiteY4" fmla="*/ 368935 h 398144"/>
                      <a:gd name="connsiteX5" fmla="*/ 993191 w 1003985"/>
                      <a:gd name="connsiteY5" fmla="*/ 368935 h 398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3985" h="398144">
                        <a:moveTo>
                          <a:pt x="993191" y="368935"/>
                        </a:moveTo>
                        <a:lnTo>
                          <a:pt x="1321" y="0"/>
                        </a:lnTo>
                        <a:cubicBezTo>
                          <a:pt x="-1219" y="18415"/>
                          <a:pt x="685" y="24765"/>
                          <a:pt x="685" y="24765"/>
                        </a:cubicBezTo>
                        <a:lnTo>
                          <a:pt x="1003985" y="398145"/>
                        </a:lnTo>
                        <a:lnTo>
                          <a:pt x="993191" y="368935"/>
                        </a:lnTo>
                        <a:lnTo>
                          <a:pt x="993191" y="368935"/>
                        </a:lnTo>
                        <a:close/>
                      </a:path>
                    </a:pathLst>
                  </a:custGeom>
                  <a:solidFill>
                    <a:srgbClr val="A1CC57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任意形状 248"/>
                  <p:cNvSpPr/>
                  <p:nvPr/>
                </p:nvSpPr>
                <p:spPr>
                  <a:xfrm>
                    <a:off x="6922134" y="6455409"/>
                    <a:ext cx="76200" cy="80645"/>
                  </a:xfrm>
                  <a:custGeom>
                    <a:avLst/>
                    <a:gdLst>
                      <a:gd name="connsiteX0" fmla="*/ 74930 w 76200"/>
                      <a:gd name="connsiteY0" fmla="*/ 49530 h 80645"/>
                      <a:gd name="connsiteX1" fmla="*/ 76200 w 76200"/>
                      <a:gd name="connsiteY1" fmla="*/ 41275 h 80645"/>
                      <a:gd name="connsiteX2" fmla="*/ 3175 w 76200"/>
                      <a:gd name="connsiteY2" fmla="*/ 13970 h 80645"/>
                      <a:gd name="connsiteX3" fmla="*/ 5715 w 76200"/>
                      <a:gd name="connsiteY3" fmla="*/ 0 h 80645"/>
                      <a:gd name="connsiteX4" fmla="*/ 0 w 76200"/>
                      <a:gd name="connsiteY4" fmla="*/ 45085 h 80645"/>
                      <a:gd name="connsiteX5" fmla="*/ 0 w 76200"/>
                      <a:gd name="connsiteY5" fmla="*/ 53340 h 80645"/>
                      <a:gd name="connsiteX6" fmla="*/ 73660 w 76200"/>
                      <a:gd name="connsiteY6" fmla="*/ 80645 h 80645"/>
                      <a:gd name="connsiteX7" fmla="*/ 74295 w 76200"/>
                      <a:gd name="connsiteY7" fmla="*/ 55880 h 80645"/>
                      <a:gd name="connsiteX8" fmla="*/ 74930 w 76200"/>
                      <a:gd name="connsiteY8" fmla="*/ 49530 h 80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200" h="80645">
                        <a:moveTo>
                          <a:pt x="74930" y="49530"/>
                        </a:moveTo>
                        <a:lnTo>
                          <a:pt x="76200" y="41275"/>
                        </a:lnTo>
                        <a:lnTo>
                          <a:pt x="3175" y="13970"/>
                        </a:lnTo>
                        <a:lnTo>
                          <a:pt x="5715" y="0"/>
                        </a:lnTo>
                        <a:cubicBezTo>
                          <a:pt x="1270" y="20320"/>
                          <a:pt x="0" y="36195"/>
                          <a:pt x="0" y="45085"/>
                        </a:cubicBezTo>
                        <a:cubicBezTo>
                          <a:pt x="0" y="50800"/>
                          <a:pt x="0" y="53340"/>
                          <a:pt x="0" y="53340"/>
                        </a:cubicBezTo>
                        <a:lnTo>
                          <a:pt x="73660" y="80645"/>
                        </a:lnTo>
                        <a:cubicBezTo>
                          <a:pt x="73660" y="80645"/>
                          <a:pt x="71755" y="74295"/>
                          <a:pt x="74295" y="55880"/>
                        </a:cubicBezTo>
                        <a:lnTo>
                          <a:pt x="74930" y="4953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任意形状 249"/>
                  <p:cNvSpPr/>
                  <p:nvPr/>
                </p:nvSpPr>
                <p:spPr>
                  <a:xfrm>
                    <a:off x="6824980" y="6416040"/>
                    <a:ext cx="104139" cy="85089"/>
                  </a:xfrm>
                  <a:custGeom>
                    <a:avLst/>
                    <a:gdLst>
                      <a:gd name="connsiteX0" fmla="*/ 104139 w 104139"/>
                      <a:gd name="connsiteY0" fmla="*/ 35560 h 85089"/>
                      <a:gd name="connsiteX1" fmla="*/ 8889 w 104139"/>
                      <a:gd name="connsiteY1" fmla="*/ 0 h 85089"/>
                      <a:gd name="connsiteX2" fmla="*/ 0 w 104139"/>
                      <a:gd name="connsiteY2" fmla="*/ 48895 h 85089"/>
                      <a:gd name="connsiteX3" fmla="*/ 97155 w 104139"/>
                      <a:gd name="connsiteY3" fmla="*/ 85090 h 85089"/>
                      <a:gd name="connsiteX4" fmla="*/ 102870 w 104139"/>
                      <a:gd name="connsiteY4" fmla="*/ 40005 h 85089"/>
                      <a:gd name="connsiteX5" fmla="*/ 104139 w 104139"/>
                      <a:gd name="connsiteY5" fmla="*/ 35560 h 85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139" h="85089">
                        <a:moveTo>
                          <a:pt x="104139" y="35560"/>
                        </a:moveTo>
                        <a:lnTo>
                          <a:pt x="8889" y="0"/>
                        </a:lnTo>
                        <a:cubicBezTo>
                          <a:pt x="1905" y="28575"/>
                          <a:pt x="0" y="48895"/>
                          <a:pt x="0" y="48895"/>
                        </a:cubicBezTo>
                        <a:lnTo>
                          <a:pt x="97155" y="85090"/>
                        </a:lnTo>
                        <a:cubicBezTo>
                          <a:pt x="97789" y="76200"/>
                          <a:pt x="99060" y="60325"/>
                          <a:pt x="102870" y="40005"/>
                        </a:cubicBezTo>
                        <a:lnTo>
                          <a:pt x="104139" y="35560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任意形状 250"/>
                  <p:cNvSpPr/>
                  <p:nvPr/>
                </p:nvSpPr>
                <p:spPr>
                  <a:xfrm>
                    <a:off x="7988300" y="6868159"/>
                    <a:ext cx="170180" cy="41909"/>
                  </a:xfrm>
                  <a:custGeom>
                    <a:avLst/>
                    <a:gdLst>
                      <a:gd name="connsiteX0" fmla="*/ 161925 w 170180"/>
                      <a:gd name="connsiteY0" fmla="*/ 0 h 41909"/>
                      <a:gd name="connsiteX1" fmla="*/ 0 w 170180"/>
                      <a:gd name="connsiteY1" fmla="*/ 12700 h 41909"/>
                      <a:gd name="connsiteX2" fmla="*/ 10160 w 170180"/>
                      <a:gd name="connsiteY2" fmla="*/ 41910 h 41909"/>
                      <a:gd name="connsiteX3" fmla="*/ 170180 w 170180"/>
                      <a:gd name="connsiteY3" fmla="*/ 18415 h 41909"/>
                      <a:gd name="connsiteX4" fmla="*/ 161925 w 170180"/>
                      <a:gd name="connsiteY4" fmla="*/ 0 h 41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180" h="41909">
                        <a:moveTo>
                          <a:pt x="161925" y="0"/>
                        </a:moveTo>
                        <a:lnTo>
                          <a:pt x="0" y="12700"/>
                        </a:lnTo>
                        <a:lnTo>
                          <a:pt x="10160" y="41910"/>
                        </a:lnTo>
                        <a:lnTo>
                          <a:pt x="170180" y="18415"/>
                        </a:lnTo>
                        <a:lnTo>
                          <a:pt x="161925" y="0"/>
                        </a:lnTo>
                        <a:close/>
                      </a:path>
                    </a:pathLst>
                  </a:custGeom>
                  <a:solidFill>
                    <a:srgbClr val="E8D1A4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任意形状 251"/>
                  <p:cNvSpPr/>
                  <p:nvPr/>
                </p:nvSpPr>
                <p:spPr>
                  <a:xfrm>
                    <a:off x="6883391" y="6303645"/>
                    <a:ext cx="78113" cy="30479"/>
                  </a:xfrm>
                  <a:custGeom>
                    <a:avLst/>
                    <a:gdLst>
                      <a:gd name="connsiteX0" fmla="*/ 78114 w 78113"/>
                      <a:gd name="connsiteY0" fmla="*/ 22860 h 30479"/>
                      <a:gd name="connsiteX1" fmla="*/ 16518 w 78113"/>
                      <a:gd name="connsiteY1" fmla="*/ 0 h 30479"/>
                      <a:gd name="connsiteX2" fmla="*/ 8 w 78113"/>
                      <a:gd name="connsiteY2" fmla="*/ 30480 h 30479"/>
                      <a:gd name="connsiteX3" fmla="*/ 78114 w 78113"/>
                      <a:gd name="connsiteY3" fmla="*/ 22860 h 30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113" h="30479">
                        <a:moveTo>
                          <a:pt x="78114" y="22860"/>
                        </a:moveTo>
                        <a:lnTo>
                          <a:pt x="16518" y="0"/>
                        </a:lnTo>
                        <a:cubicBezTo>
                          <a:pt x="16518" y="0"/>
                          <a:pt x="6993" y="10795"/>
                          <a:pt x="8" y="30480"/>
                        </a:cubicBezTo>
                        <a:cubicBezTo>
                          <a:pt x="-627" y="29845"/>
                          <a:pt x="35568" y="10795"/>
                          <a:pt x="78114" y="22860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任意形状 252"/>
                  <p:cNvSpPr/>
                  <p:nvPr/>
                </p:nvSpPr>
                <p:spPr>
                  <a:xfrm>
                    <a:off x="8028940" y="6730365"/>
                    <a:ext cx="125094" cy="94615"/>
                  </a:xfrm>
                  <a:custGeom>
                    <a:avLst/>
                    <a:gdLst>
                      <a:gd name="connsiteX0" fmla="*/ 125095 w 125094"/>
                      <a:gd name="connsiteY0" fmla="*/ 94615 h 94615"/>
                      <a:gd name="connsiteX1" fmla="*/ 40005 w 125094"/>
                      <a:gd name="connsiteY1" fmla="*/ 0 h 94615"/>
                      <a:gd name="connsiteX2" fmla="*/ 0 w 125094"/>
                      <a:gd name="connsiteY2" fmla="*/ 21590 h 94615"/>
                      <a:gd name="connsiteX3" fmla="*/ 125095 w 125094"/>
                      <a:gd name="connsiteY3" fmla="*/ 94615 h 9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5094" h="94615">
                        <a:moveTo>
                          <a:pt x="125095" y="94615"/>
                        </a:moveTo>
                        <a:lnTo>
                          <a:pt x="40005" y="0"/>
                        </a:lnTo>
                        <a:lnTo>
                          <a:pt x="0" y="21590"/>
                        </a:lnTo>
                        <a:cubicBezTo>
                          <a:pt x="0" y="21590"/>
                          <a:pt x="53340" y="25400"/>
                          <a:pt x="125095" y="94615"/>
                        </a:cubicBezTo>
                        <a:close/>
                      </a:path>
                    </a:pathLst>
                  </a:custGeom>
                  <a:solidFill>
                    <a:srgbClr val="F0E8D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7" name="图形 6"/>
                <p:cNvGrpSpPr/>
                <p:nvPr/>
              </p:nvGrpSpPr>
              <p:grpSpPr>
                <a:xfrm>
                  <a:off x="6824980" y="6281420"/>
                  <a:ext cx="1390650" cy="628649"/>
                  <a:chOff x="6824980" y="6281420"/>
                  <a:chExt cx="1390650" cy="628649"/>
                </a:xfrm>
                <a:noFill/>
              </p:grpSpPr>
              <p:sp>
                <p:nvSpPr>
                  <p:cNvPr id="228" name="任意形状 227"/>
                  <p:cNvSpPr/>
                  <p:nvPr/>
                </p:nvSpPr>
                <p:spPr>
                  <a:xfrm>
                    <a:off x="7975600" y="6811009"/>
                    <a:ext cx="59690" cy="99059"/>
                  </a:xfrm>
                  <a:custGeom>
                    <a:avLst/>
                    <a:gdLst>
                      <a:gd name="connsiteX0" fmla="*/ 22860 w 59690"/>
                      <a:gd name="connsiteY0" fmla="*/ 99060 h 99059"/>
                      <a:gd name="connsiteX1" fmla="*/ 0 w 59690"/>
                      <a:gd name="connsiteY1" fmla="*/ 33655 h 99059"/>
                      <a:gd name="connsiteX2" fmla="*/ 59690 w 59690"/>
                      <a:gd name="connsiteY2" fmla="*/ 0 h 99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9690" h="99059">
                        <a:moveTo>
                          <a:pt x="22860" y="99060"/>
                        </a:moveTo>
                        <a:lnTo>
                          <a:pt x="0" y="33655"/>
                        </a:lnTo>
                        <a:lnTo>
                          <a:pt x="59690" y="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任意形状 228"/>
                  <p:cNvSpPr/>
                  <p:nvPr/>
                </p:nvSpPr>
                <p:spPr>
                  <a:xfrm>
                    <a:off x="6921486" y="6404609"/>
                    <a:ext cx="73673" cy="132080"/>
                  </a:xfrm>
                  <a:custGeom>
                    <a:avLst/>
                    <a:gdLst>
                      <a:gd name="connsiteX0" fmla="*/ 73673 w 73673"/>
                      <a:gd name="connsiteY0" fmla="*/ 132080 h 132080"/>
                      <a:gd name="connsiteX1" fmla="*/ 13 w 73673"/>
                      <a:gd name="connsiteY1" fmla="*/ 104775 h 132080"/>
                      <a:gd name="connsiteX2" fmla="*/ 20969 w 73673"/>
                      <a:gd name="connsiteY2" fmla="*/ 0 h 13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3673" h="132080">
                        <a:moveTo>
                          <a:pt x="73673" y="132080"/>
                        </a:moveTo>
                        <a:lnTo>
                          <a:pt x="13" y="104775"/>
                        </a:lnTo>
                        <a:cubicBezTo>
                          <a:pt x="13" y="104775"/>
                          <a:pt x="-1256" y="59690"/>
                          <a:pt x="20969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任意形状 229"/>
                  <p:cNvSpPr/>
                  <p:nvPr/>
                </p:nvSpPr>
                <p:spPr>
                  <a:xfrm>
                    <a:off x="6824980" y="6369050"/>
                    <a:ext cx="97154" cy="132079"/>
                  </a:xfrm>
                  <a:custGeom>
                    <a:avLst/>
                    <a:gdLst>
                      <a:gd name="connsiteX0" fmla="*/ 97155 w 97154"/>
                      <a:gd name="connsiteY0" fmla="*/ 132080 h 132079"/>
                      <a:gd name="connsiteX1" fmla="*/ 0 w 97154"/>
                      <a:gd name="connsiteY1" fmla="*/ 95885 h 132079"/>
                      <a:gd name="connsiteX2" fmla="*/ 22860 w 97154"/>
                      <a:gd name="connsiteY2" fmla="*/ 0 h 132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7154" h="132079">
                        <a:moveTo>
                          <a:pt x="97155" y="132080"/>
                        </a:moveTo>
                        <a:lnTo>
                          <a:pt x="0" y="95885"/>
                        </a:lnTo>
                        <a:cubicBezTo>
                          <a:pt x="0" y="95885"/>
                          <a:pt x="3810" y="52070"/>
                          <a:pt x="22860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任意形状 230"/>
                  <p:cNvSpPr/>
                  <p:nvPr/>
                </p:nvSpPr>
                <p:spPr>
                  <a:xfrm>
                    <a:off x="6994361" y="6338570"/>
                    <a:ext cx="1221268" cy="571499"/>
                  </a:xfrm>
                  <a:custGeom>
                    <a:avLst/>
                    <a:gdLst>
                      <a:gd name="connsiteX0" fmla="*/ 24294 w 1221268"/>
                      <a:gd name="connsiteY0" fmla="*/ 93980 h 571499"/>
                      <a:gd name="connsiteX1" fmla="*/ 74458 w 1221268"/>
                      <a:gd name="connsiteY1" fmla="*/ 0 h 571499"/>
                      <a:gd name="connsiteX2" fmla="*/ 1077758 w 1221268"/>
                      <a:gd name="connsiteY2" fmla="*/ 373380 h 571499"/>
                      <a:gd name="connsiteX3" fmla="*/ 1221269 w 1221268"/>
                      <a:gd name="connsiteY3" fmla="*/ 539750 h 571499"/>
                      <a:gd name="connsiteX4" fmla="*/ 1003463 w 1221268"/>
                      <a:gd name="connsiteY4" fmla="*/ 571500 h 571499"/>
                      <a:gd name="connsiteX5" fmla="*/ 163 w 1221268"/>
                      <a:gd name="connsiteY5" fmla="*/ 198120 h 571499"/>
                      <a:gd name="connsiteX6" fmla="*/ 24294 w 1221268"/>
                      <a:gd name="connsiteY6" fmla="*/ 93980 h 571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21268" h="571499">
                        <a:moveTo>
                          <a:pt x="24294" y="93980"/>
                        </a:moveTo>
                        <a:cubicBezTo>
                          <a:pt x="54773" y="12700"/>
                          <a:pt x="74458" y="0"/>
                          <a:pt x="74458" y="0"/>
                        </a:cubicBezTo>
                        <a:lnTo>
                          <a:pt x="1077758" y="373380"/>
                        </a:lnTo>
                        <a:lnTo>
                          <a:pt x="1221269" y="539750"/>
                        </a:lnTo>
                        <a:lnTo>
                          <a:pt x="1003463" y="571500"/>
                        </a:lnTo>
                        <a:lnTo>
                          <a:pt x="163" y="198120"/>
                        </a:lnTo>
                        <a:cubicBezTo>
                          <a:pt x="798" y="198120"/>
                          <a:pt x="-5552" y="175260"/>
                          <a:pt x="24294" y="9398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任意形状 231"/>
                  <p:cNvSpPr/>
                  <p:nvPr/>
                </p:nvSpPr>
                <p:spPr>
                  <a:xfrm>
                    <a:off x="8141969" y="6833869"/>
                    <a:ext cx="36195" cy="52705"/>
                  </a:xfrm>
                  <a:custGeom>
                    <a:avLst/>
                    <a:gdLst>
                      <a:gd name="connsiteX0" fmla="*/ 36195 w 36195"/>
                      <a:gd name="connsiteY0" fmla="*/ 0 h 52705"/>
                      <a:gd name="connsiteX1" fmla="*/ 0 w 36195"/>
                      <a:gd name="connsiteY1" fmla="*/ 16511 h 52705"/>
                      <a:gd name="connsiteX2" fmla="*/ 16511 w 36195"/>
                      <a:gd name="connsiteY2" fmla="*/ 52705 h 52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6195" h="52705">
                        <a:moveTo>
                          <a:pt x="36195" y="0"/>
                        </a:moveTo>
                        <a:lnTo>
                          <a:pt x="0" y="16511"/>
                        </a:lnTo>
                        <a:lnTo>
                          <a:pt x="16511" y="5270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任意形状 232"/>
                  <p:cNvSpPr/>
                  <p:nvPr/>
                </p:nvSpPr>
                <p:spPr>
                  <a:xfrm>
                    <a:off x="8012430" y="6711950"/>
                    <a:ext cx="59689" cy="99059"/>
                  </a:xfrm>
                  <a:custGeom>
                    <a:avLst/>
                    <a:gdLst>
                      <a:gd name="connsiteX0" fmla="*/ 59689 w 59689"/>
                      <a:gd name="connsiteY0" fmla="*/ 0 h 99059"/>
                      <a:gd name="connsiteX1" fmla="*/ 0 w 59689"/>
                      <a:gd name="connsiteY1" fmla="*/ 33655 h 99059"/>
                      <a:gd name="connsiteX2" fmla="*/ 22860 w 59689"/>
                      <a:gd name="connsiteY2" fmla="*/ 99060 h 99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9689" h="99059">
                        <a:moveTo>
                          <a:pt x="59689" y="0"/>
                        </a:moveTo>
                        <a:lnTo>
                          <a:pt x="0" y="33655"/>
                        </a:lnTo>
                        <a:lnTo>
                          <a:pt x="22860" y="99060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任意形状 233"/>
                  <p:cNvSpPr/>
                  <p:nvPr/>
                </p:nvSpPr>
                <p:spPr>
                  <a:xfrm>
                    <a:off x="6942455" y="6311265"/>
                    <a:ext cx="126364" cy="93344"/>
                  </a:xfrm>
                  <a:custGeom>
                    <a:avLst/>
                    <a:gdLst>
                      <a:gd name="connsiteX0" fmla="*/ 126364 w 126364"/>
                      <a:gd name="connsiteY0" fmla="*/ 27305 h 93344"/>
                      <a:gd name="connsiteX1" fmla="*/ 52705 w 126364"/>
                      <a:gd name="connsiteY1" fmla="*/ 0 h 93344"/>
                      <a:gd name="connsiteX2" fmla="*/ 0 w 126364"/>
                      <a:gd name="connsiteY2" fmla="*/ 93345 h 93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6364" h="93344">
                        <a:moveTo>
                          <a:pt x="126364" y="27305"/>
                        </a:moveTo>
                        <a:lnTo>
                          <a:pt x="52705" y="0"/>
                        </a:lnTo>
                        <a:cubicBezTo>
                          <a:pt x="52705" y="0"/>
                          <a:pt x="22225" y="33020"/>
                          <a:pt x="0" y="9334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任意形状 234"/>
                  <p:cNvSpPr/>
                  <p:nvPr/>
                </p:nvSpPr>
                <p:spPr>
                  <a:xfrm>
                    <a:off x="6847840" y="6281420"/>
                    <a:ext cx="142240" cy="87629"/>
                  </a:xfrm>
                  <a:custGeom>
                    <a:avLst/>
                    <a:gdLst>
                      <a:gd name="connsiteX0" fmla="*/ 142240 w 142240"/>
                      <a:gd name="connsiteY0" fmla="*/ 36195 h 87629"/>
                      <a:gd name="connsiteX1" fmla="*/ 45085 w 142240"/>
                      <a:gd name="connsiteY1" fmla="*/ 0 h 87629"/>
                      <a:gd name="connsiteX2" fmla="*/ 0 w 142240"/>
                      <a:gd name="connsiteY2" fmla="*/ 87630 h 87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2240" h="87629">
                        <a:moveTo>
                          <a:pt x="142240" y="36195"/>
                        </a:moveTo>
                        <a:lnTo>
                          <a:pt x="45085" y="0"/>
                        </a:lnTo>
                        <a:cubicBezTo>
                          <a:pt x="45085" y="0"/>
                          <a:pt x="19050" y="36195"/>
                          <a:pt x="0" y="8763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任意形状 235"/>
                  <p:cNvSpPr/>
                  <p:nvPr/>
                </p:nvSpPr>
                <p:spPr>
                  <a:xfrm>
                    <a:off x="7038340" y="6496050"/>
                    <a:ext cx="890904" cy="331470"/>
                  </a:xfrm>
                  <a:custGeom>
                    <a:avLst/>
                    <a:gdLst>
                      <a:gd name="connsiteX0" fmla="*/ 890905 w 890904"/>
                      <a:gd name="connsiteY0" fmla="*/ 331470 h 331470"/>
                      <a:gd name="connsiteX1" fmla="*/ 0 w 890904"/>
                      <a:gd name="connsiteY1" fmla="*/ 0 h 331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0904" h="331470">
                        <a:moveTo>
                          <a:pt x="890905" y="33147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任意形状 236"/>
                  <p:cNvSpPr/>
                  <p:nvPr/>
                </p:nvSpPr>
                <p:spPr>
                  <a:xfrm>
                    <a:off x="7075170" y="6396990"/>
                    <a:ext cx="890904" cy="331469"/>
                  </a:xfrm>
                  <a:custGeom>
                    <a:avLst/>
                    <a:gdLst>
                      <a:gd name="connsiteX0" fmla="*/ 890905 w 890904"/>
                      <a:gd name="connsiteY0" fmla="*/ 331470 h 331469"/>
                      <a:gd name="connsiteX1" fmla="*/ 0 w 890904"/>
                      <a:gd name="connsiteY1" fmla="*/ 0 h 331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0904" h="331469">
                        <a:moveTo>
                          <a:pt x="890905" y="33147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任意形状 237"/>
                  <p:cNvSpPr/>
                  <p:nvPr/>
                </p:nvSpPr>
                <p:spPr>
                  <a:xfrm>
                    <a:off x="6945630" y="6487795"/>
                    <a:ext cx="27940" cy="10794"/>
                  </a:xfrm>
                  <a:custGeom>
                    <a:avLst/>
                    <a:gdLst>
                      <a:gd name="connsiteX0" fmla="*/ 0 w 27940"/>
                      <a:gd name="connsiteY0" fmla="*/ 0 h 10794"/>
                      <a:gd name="connsiteX1" fmla="*/ 27940 w 27940"/>
                      <a:gd name="connsiteY1" fmla="*/ 10795 h 10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940" h="10794">
                        <a:moveTo>
                          <a:pt x="0" y="0"/>
                        </a:moveTo>
                        <a:lnTo>
                          <a:pt x="27940" y="1079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任意形状 238"/>
                  <p:cNvSpPr/>
                  <p:nvPr/>
                </p:nvSpPr>
                <p:spPr>
                  <a:xfrm>
                    <a:off x="6953250" y="6449695"/>
                    <a:ext cx="28575" cy="10794"/>
                  </a:xfrm>
                  <a:custGeom>
                    <a:avLst/>
                    <a:gdLst>
                      <a:gd name="connsiteX0" fmla="*/ 0 w 28575"/>
                      <a:gd name="connsiteY0" fmla="*/ 0 h 10794"/>
                      <a:gd name="connsiteX1" fmla="*/ 28575 w 28575"/>
                      <a:gd name="connsiteY1" fmla="*/ 10795 h 10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10794">
                        <a:moveTo>
                          <a:pt x="0" y="0"/>
                        </a:moveTo>
                        <a:lnTo>
                          <a:pt x="28575" y="1079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任意形状 239"/>
                  <p:cNvSpPr/>
                  <p:nvPr/>
                </p:nvSpPr>
                <p:spPr>
                  <a:xfrm>
                    <a:off x="6964680" y="6412865"/>
                    <a:ext cx="28575" cy="10160"/>
                  </a:xfrm>
                  <a:custGeom>
                    <a:avLst/>
                    <a:gdLst>
                      <a:gd name="connsiteX0" fmla="*/ 0 w 28575"/>
                      <a:gd name="connsiteY0" fmla="*/ 0 h 10160"/>
                      <a:gd name="connsiteX1" fmla="*/ 28575 w 28575"/>
                      <a:gd name="connsiteY1" fmla="*/ 10160 h 1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10160">
                        <a:moveTo>
                          <a:pt x="0" y="0"/>
                        </a:moveTo>
                        <a:lnTo>
                          <a:pt x="28575" y="1016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任意形状 240"/>
                  <p:cNvSpPr/>
                  <p:nvPr/>
                </p:nvSpPr>
                <p:spPr>
                  <a:xfrm>
                    <a:off x="6999605" y="6343015"/>
                    <a:ext cx="27940" cy="10160"/>
                  </a:xfrm>
                  <a:custGeom>
                    <a:avLst/>
                    <a:gdLst>
                      <a:gd name="connsiteX0" fmla="*/ 0 w 27940"/>
                      <a:gd name="connsiteY0" fmla="*/ 0 h 10160"/>
                      <a:gd name="connsiteX1" fmla="*/ 27940 w 27940"/>
                      <a:gd name="connsiteY1" fmla="*/ 10160 h 1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940" h="10160">
                        <a:moveTo>
                          <a:pt x="0" y="0"/>
                        </a:moveTo>
                        <a:lnTo>
                          <a:pt x="27940" y="1016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任意形状 241"/>
                  <p:cNvSpPr/>
                  <p:nvPr/>
                </p:nvSpPr>
                <p:spPr>
                  <a:xfrm>
                    <a:off x="6980555" y="6377305"/>
                    <a:ext cx="27940" cy="10160"/>
                  </a:xfrm>
                  <a:custGeom>
                    <a:avLst/>
                    <a:gdLst>
                      <a:gd name="connsiteX0" fmla="*/ 0 w 27940"/>
                      <a:gd name="connsiteY0" fmla="*/ 0 h 10160"/>
                      <a:gd name="connsiteX1" fmla="*/ 27940 w 27940"/>
                      <a:gd name="connsiteY1" fmla="*/ 10160 h 1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7940" h="10160">
                        <a:moveTo>
                          <a:pt x="0" y="0"/>
                        </a:moveTo>
                        <a:lnTo>
                          <a:pt x="27940" y="1016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5" name="图形 6"/>
              <p:cNvGrpSpPr/>
              <p:nvPr/>
            </p:nvGrpSpPr>
            <p:grpSpPr>
              <a:xfrm>
                <a:off x="6807834" y="-114935"/>
                <a:ext cx="891029" cy="931956"/>
                <a:chOff x="6807834" y="-114935"/>
                <a:chExt cx="891029" cy="931956"/>
              </a:xfrm>
            </p:grpSpPr>
            <p:grpSp>
              <p:nvGrpSpPr>
                <p:cNvPr id="215" name="图形 6"/>
                <p:cNvGrpSpPr/>
                <p:nvPr/>
              </p:nvGrpSpPr>
              <p:grpSpPr>
                <a:xfrm>
                  <a:off x="6807834" y="-114935"/>
                  <a:ext cx="891029" cy="931956"/>
                  <a:chOff x="6807834" y="-114935"/>
                  <a:chExt cx="891029" cy="931956"/>
                </a:xfrm>
              </p:grpSpPr>
              <p:sp>
                <p:nvSpPr>
                  <p:cNvPr id="220" name="任意形状 219"/>
                  <p:cNvSpPr/>
                  <p:nvPr/>
                </p:nvSpPr>
                <p:spPr>
                  <a:xfrm>
                    <a:off x="7478394" y="591184"/>
                    <a:ext cx="220469" cy="225836"/>
                  </a:xfrm>
                  <a:custGeom>
                    <a:avLst/>
                    <a:gdLst>
                      <a:gd name="connsiteX0" fmla="*/ 126365 w 220469"/>
                      <a:gd name="connsiteY0" fmla="*/ 0 h 225836"/>
                      <a:gd name="connsiteX1" fmla="*/ 212725 w 220469"/>
                      <a:gd name="connsiteY1" fmla="*/ 205105 h 225836"/>
                      <a:gd name="connsiteX2" fmla="*/ 220345 w 220469"/>
                      <a:gd name="connsiteY2" fmla="*/ 222885 h 225836"/>
                      <a:gd name="connsiteX3" fmla="*/ 217170 w 220469"/>
                      <a:gd name="connsiteY3" fmla="*/ 225425 h 225836"/>
                      <a:gd name="connsiteX4" fmla="*/ 0 w 220469"/>
                      <a:gd name="connsiteY4" fmla="*/ 120015 h 225836"/>
                      <a:gd name="connsiteX5" fmla="*/ 20955 w 220469"/>
                      <a:gd name="connsiteY5" fmla="*/ 82550 h 225836"/>
                      <a:gd name="connsiteX6" fmla="*/ 29211 w 220469"/>
                      <a:gd name="connsiteY6" fmla="*/ 71120 h 225836"/>
                      <a:gd name="connsiteX7" fmla="*/ 56515 w 220469"/>
                      <a:gd name="connsiteY7" fmla="*/ 41910 h 225836"/>
                      <a:gd name="connsiteX8" fmla="*/ 94615 w 220469"/>
                      <a:gd name="connsiteY8" fmla="*/ 14605 h 225836"/>
                      <a:gd name="connsiteX9" fmla="*/ 126365 w 220469"/>
                      <a:gd name="connsiteY9" fmla="*/ 0 h 225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0469" h="225836">
                        <a:moveTo>
                          <a:pt x="126365" y="0"/>
                        </a:moveTo>
                        <a:lnTo>
                          <a:pt x="212725" y="205105"/>
                        </a:lnTo>
                        <a:lnTo>
                          <a:pt x="220345" y="222885"/>
                        </a:lnTo>
                        <a:cubicBezTo>
                          <a:pt x="220980" y="224790"/>
                          <a:pt x="219075" y="226695"/>
                          <a:pt x="217170" y="225425"/>
                        </a:cubicBezTo>
                        <a:lnTo>
                          <a:pt x="0" y="120015"/>
                        </a:lnTo>
                        <a:cubicBezTo>
                          <a:pt x="5715" y="106680"/>
                          <a:pt x="12700" y="93980"/>
                          <a:pt x="20955" y="82550"/>
                        </a:cubicBezTo>
                        <a:cubicBezTo>
                          <a:pt x="23495" y="78740"/>
                          <a:pt x="26670" y="74930"/>
                          <a:pt x="29211" y="71120"/>
                        </a:cubicBezTo>
                        <a:cubicBezTo>
                          <a:pt x="37465" y="60960"/>
                          <a:pt x="46355" y="50800"/>
                          <a:pt x="56515" y="41910"/>
                        </a:cubicBezTo>
                        <a:cubicBezTo>
                          <a:pt x="67945" y="31750"/>
                          <a:pt x="80645" y="22225"/>
                          <a:pt x="94615" y="14605"/>
                        </a:cubicBezTo>
                        <a:cubicBezTo>
                          <a:pt x="104775" y="9525"/>
                          <a:pt x="114936" y="4445"/>
                          <a:pt x="126365" y="0"/>
                        </a:cubicBezTo>
                        <a:close/>
                      </a:path>
                    </a:pathLst>
                  </a:custGeom>
                  <a:solidFill>
                    <a:srgbClr val="F0E4C5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任意形状 220"/>
                  <p:cNvSpPr/>
                  <p:nvPr/>
                </p:nvSpPr>
                <p:spPr>
                  <a:xfrm>
                    <a:off x="6807834" y="-114935"/>
                    <a:ext cx="796925" cy="826135"/>
                  </a:xfrm>
                  <a:custGeom>
                    <a:avLst/>
                    <a:gdLst>
                      <a:gd name="connsiteX0" fmla="*/ 127000 w 796925"/>
                      <a:gd name="connsiteY0" fmla="*/ 0 h 826135"/>
                      <a:gd name="connsiteX1" fmla="*/ 796925 w 796925"/>
                      <a:gd name="connsiteY1" fmla="*/ 706120 h 826135"/>
                      <a:gd name="connsiteX2" fmla="*/ 765175 w 796925"/>
                      <a:gd name="connsiteY2" fmla="*/ 720725 h 826135"/>
                      <a:gd name="connsiteX3" fmla="*/ 727075 w 796925"/>
                      <a:gd name="connsiteY3" fmla="*/ 748030 h 826135"/>
                      <a:gd name="connsiteX4" fmla="*/ 691515 w 796925"/>
                      <a:gd name="connsiteY4" fmla="*/ 788670 h 826135"/>
                      <a:gd name="connsiteX5" fmla="*/ 670560 w 796925"/>
                      <a:gd name="connsiteY5" fmla="*/ 826135 h 826135"/>
                      <a:gd name="connsiteX6" fmla="*/ 0 w 796925"/>
                      <a:gd name="connsiteY6" fmla="*/ 120015 h 826135"/>
                      <a:gd name="connsiteX7" fmla="*/ 15240 w 796925"/>
                      <a:gd name="connsiteY7" fmla="*/ 94615 h 826135"/>
                      <a:gd name="connsiteX8" fmla="*/ 55245 w 796925"/>
                      <a:gd name="connsiteY8" fmla="*/ 51435 h 826135"/>
                      <a:gd name="connsiteX9" fmla="*/ 127000 w 796925"/>
                      <a:gd name="connsiteY9" fmla="*/ 0 h 826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96925" h="826135">
                        <a:moveTo>
                          <a:pt x="127000" y="0"/>
                        </a:moveTo>
                        <a:lnTo>
                          <a:pt x="796925" y="706120"/>
                        </a:lnTo>
                        <a:cubicBezTo>
                          <a:pt x="786130" y="710565"/>
                          <a:pt x="775335" y="715010"/>
                          <a:pt x="765175" y="720725"/>
                        </a:cubicBezTo>
                        <a:cubicBezTo>
                          <a:pt x="751840" y="728345"/>
                          <a:pt x="738505" y="737870"/>
                          <a:pt x="727075" y="748030"/>
                        </a:cubicBezTo>
                        <a:cubicBezTo>
                          <a:pt x="713740" y="760095"/>
                          <a:pt x="701675" y="773430"/>
                          <a:pt x="691515" y="788670"/>
                        </a:cubicBezTo>
                        <a:cubicBezTo>
                          <a:pt x="683260" y="800100"/>
                          <a:pt x="676275" y="812800"/>
                          <a:pt x="670560" y="826135"/>
                        </a:cubicBezTo>
                        <a:lnTo>
                          <a:pt x="0" y="120015"/>
                        </a:lnTo>
                        <a:cubicBezTo>
                          <a:pt x="0" y="120015"/>
                          <a:pt x="1270" y="112395"/>
                          <a:pt x="15240" y="94615"/>
                        </a:cubicBezTo>
                        <a:cubicBezTo>
                          <a:pt x="23495" y="83820"/>
                          <a:pt x="36195" y="69850"/>
                          <a:pt x="55245" y="51435"/>
                        </a:cubicBezTo>
                        <a:cubicBezTo>
                          <a:pt x="107315" y="2540"/>
                          <a:pt x="127000" y="0"/>
                          <a:pt x="127000" y="0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任意形状 221"/>
                  <p:cNvSpPr/>
                  <p:nvPr/>
                </p:nvSpPr>
                <p:spPr>
                  <a:xfrm>
                    <a:off x="6807834" y="-20320"/>
                    <a:ext cx="796925" cy="732154"/>
                  </a:xfrm>
                  <a:custGeom>
                    <a:avLst/>
                    <a:gdLst>
                      <a:gd name="connsiteX0" fmla="*/ 727710 w 796925"/>
                      <a:gd name="connsiteY0" fmla="*/ 539115 h 732154"/>
                      <a:gd name="connsiteX1" fmla="*/ 796925 w 796925"/>
                      <a:gd name="connsiteY1" fmla="*/ 612140 h 732154"/>
                      <a:gd name="connsiteX2" fmla="*/ 765175 w 796925"/>
                      <a:gd name="connsiteY2" fmla="*/ 626745 h 732154"/>
                      <a:gd name="connsiteX3" fmla="*/ 727075 w 796925"/>
                      <a:gd name="connsiteY3" fmla="*/ 654050 h 732154"/>
                      <a:gd name="connsiteX4" fmla="*/ 691515 w 796925"/>
                      <a:gd name="connsiteY4" fmla="*/ 694690 h 732154"/>
                      <a:gd name="connsiteX5" fmla="*/ 670560 w 796925"/>
                      <a:gd name="connsiteY5" fmla="*/ 732155 h 732154"/>
                      <a:gd name="connsiteX6" fmla="*/ 0 w 796925"/>
                      <a:gd name="connsiteY6" fmla="*/ 25400 h 732154"/>
                      <a:gd name="connsiteX7" fmla="*/ 15240 w 796925"/>
                      <a:gd name="connsiteY7" fmla="*/ 0 h 732154"/>
                      <a:gd name="connsiteX8" fmla="*/ 727710 w 796925"/>
                      <a:gd name="connsiteY8" fmla="*/ 539115 h 732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6925" h="732154">
                        <a:moveTo>
                          <a:pt x="727710" y="539115"/>
                        </a:moveTo>
                        <a:lnTo>
                          <a:pt x="796925" y="612140"/>
                        </a:lnTo>
                        <a:cubicBezTo>
                          <a:pt x="786130" y="616585"/>
                          <a:pt x="775335" y="621030"/>
                          <a:pt x="765175" y="626745"/>
                        </a:cubicBezTo>
                        <a:cubicBezTo>
                          <a:pt x="751840" y="634365"/>
                          <a:pt x="738505" y="643890"/>
                          <a:pt x="727075" y="654050"/>
                        </a:cubicBezTo>
                        <a:cubicBezTo>
                          <a:pt x="713740" y="666115"/>
                          <a:pt x="701675" y="679450"/>
                          <a:pt x="691515" y="694690"/>
                        </a:cubicBezTo>
                        <a:cubicBezTo>
                          <a:pt x="683260" y="706120"/>
                          <a:pt x="676275" y="718820"/>
                          <a:pt x="670560" y="732155"/>
                        </a:cubicBezTo>
                        <a:lnTo>
                          <a:pt x="0" y="25400"/>
                        </a:lnTo>
                        <a:cubicBezTo>
                          <a:pt x="0" y="25400"/>
                          <a:pt x="1270" y="17780"/>
                          <a:pt x="15240" y="0"/>
                        </a:cubicBezTo>
                        <a:cubicBezTo>
                          <a:pt x="83185" y="78740"/>
                          <a:pt x="492760" y="506095"/>
                          <a:pt x="727710" y="53911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任意形状 222"/>
                  <p:cNvSpPr/>
                  <p:nvPr/>
                </p:nvSpPr>
                <p:spPr>
                  <a:xfrm>
                    <a:off x="7478394" y="662305"/>
                    <a:ext cx="220469" cy="154716"/>
                  </a:xfrm>
                  <a:custGeom>
                    <a:avLst/>
                    <a:gdLst>
                      <a:gd name="connsiteX0" fmla="*/ 212725 w 220469"/>
                      <a:gd name="connsiteY0" fmla="*/ 133985 h 154716"/>
                      <a:gd name="connsiteX1" fmla="*/ 220345 w 220469"/>
                      <a:gd name="connsiteY1" fmla="*/ 151765 h 154716"/>
                      <a:gd name="connsiteX2" fmla="*/ 217170 w 220469"/>
                      <a:gd name="connsiteY2" fmla="*/ 154305 h 154716"/>
                      <a:gd name="connsiteX3" fmla="*/ 0 w 220469"/>
                      <a:gd name="connsiteY3" fmla="*/ 48895 h 154716"/>
                      <a:gd name="connsiteX4" fmla="*/ 20955 w 220469"/>
                      <a:gd name="connsiteY4" fmla="*/ 11430 h 154716"/>
                      <a:gd name="connsiteX5" fmla="*/ 29211 w 220469"/>
                      <a:gd name="connsiteY5" fmla="*/ 0 h 154716"/>
                      <a:gd name="connsiteX6" fmla="*/ 212725 w 220469"/>
                      <a:gd name="connsiteY6" fmla="*/ 133985 h 15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0469" h="154716">
                        <a:moveTo>
                          <a:pt x="212725" y="133985"/>
                        </a:moveTo>
                        <a:lnTo>
                          <a:pt x="220345" y="151765"/>
                        </a:lnTo>
                        <a:cubicBezTo>
                          <a:pt x="220980" y="153670"/>
                          <a:pt x="219075" y="155575"/>
                          <a:pt x="217170" y="154305"/>
                        </a:cubicBezTo>
                        <a:lnTo>
                          <a:pt x="0" y="48895"/>
                        </a:lnTo>
                        <a:cubicBezTo>
                          <a:pt x="5715" y="35560"/>
                          <a:pt x="12700" y="22860"/>
                          <a:pt x="20955" y="11430"/>
                        </a:cubicBezTo>
                        <a:cubicBezTo>
                          <a:pt x="23495" y="7620"/>
                          <a:pt x="26670" y="3810"/>
                          <a:pt x="29211" y="0"/>
                        </a:cubicBezTo>
                        <a:cubicBezTo>
                          <a:pt x="59690" y="32385"/>
                          <a:pt x="154305" y="125730"/>
                          <a:pt x="212725" y="133985"/>
                        </a:cubicBezTo>
                        <a:close/>
                      </a:path>
                    </a:pathLst>
                  </a:custGeom>
                  <a:solidFill>
                    <a:srgbClr val="E8D1A4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任意形状 223"/>
                  <p:cNvSpPr/>
                  <p:nvPr/>
                </p:nvSpPr>
                <p:spPr>
                  <a:xfrm>
                    <a:off x="7654925" y="770890"/>
                    <a:ext cx="43815" cy="45983"/>
                  </a:xfrm>
                  <a:custGeom>
                    <a:avLst/>
                    <a:gdLst>
                      <a:gd name="connsiteX0" fmla="*/ 0 w 43815"/>
                      <a:gd name="connsiteY0" fmla="*/ 17145 h 45983"/>
                      <a:gd name="connsiteX1" fmla="*/ 0 w 43815"/>
                      <a:gd name="connsiteY1" fmla="*/ 26035 h 45983"/>
                      <a:gd name="connsiteX2" fmla="*/ 40640 w 43815"/>
                      <a:gd name="connsiteY2" fmla="*/ 45720 h 45983"/>
                      <a:gd name="connsiteX3" fmla="*/ 43180 w 43815"/>
                      <a:gd name="connsiteY3" fmla="*/ 45085 h 45983"/>
                      <a:gd name="connsiteX4" fmla="*/ 43815 w 43815"/>
                      <a:gd name="connsiteY4" fmla="*/ 42545 h 45983"/>
                      <a:gd name="connsiteX5" fmla="*/ 26035 w 43815"/>
                      <a:gd name="connsiteY5" fmla="*/ 0 h 45983"/>
                      <a:gd name="connsiteX6" fmla="*/ 1270 w 43815"/>
                      <a:gd name="connsiteY6" fmla="*/ 0 h 45983"/>
                      <a:gd name="connsiteX7" fmla="*/ 0 w 43815"/>
                      <a:gd name="connsiteY7" fmla="*/ 17145 h 45983"/>
                      <a:gd name="connsiteX8" fmla="*/ 0 w 43815"/>
                      <a:gd name="connsiteY8" fmla="*/ 17145 h 45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815" h="45983">
                        <a:moveTo>
                          <a:pt x="0" y="17145"/>
                        </a:moveTo>
                        <a:lnTo>
                          <a:pt x="0" y="26035"/>
                        </a:lnTo>
                        <a:lnTo>
                          <a:pt x="40640" y="45720"/>
                        </a:lnTo>
                        <a:cubicBezTo>
                          <a:pt x="41275" y="46355"/>
                          <a:pt x="42545" y="45720"/>
                          <a:pt x="43180" y="45085"/>
                        </a:cubicBezTo>
                        <a:cubicBezTo>
                          <a:pt x="43815" y="44450"/>
                          <a:pt x="43815" y="43815"/>
                          <a:pt x="43815" y="42545"/>
                        </a:cubicBezTo>
                        <a:lnTo>
                          <a:pt x="26035" y="0"/>
                        </a:lnTo>
                        <a:lnTo>
                          <a:pt x="1270" y="0"/>
                        </a:lnTo>
                        <a:lnTo>
                          <a:pt x="0" y="17145"/>
                        </a:lnTo>
                        <a:lnTo>
                          <a:pt x="0" y="17145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任意形状 224"/>
                  <p:cNvSpPr/>
                  <p:nvPr/>
                </p:nvSpPr>
                <p:spPr>
                  <a:xfrm>
                    <a:off x="6878955" y="-88900"/>
                    <a:ext cx="469900" cy="440690"/>
                  </a:xfrm>
                  <a:custGeom>
                    <a:avLst/>
                    <a:gdLst>
                      <a:gd name="connsiteX0" fmla="*/ 0 w 469900"/>
                      <a:gd name="connsiteY0" fmla="*/ 35560 h 440690"/>
                      <a:gd name="connsiteX1" fmla="*/ 52070 w 469900"/>
                      <a:gd name="connsiteY1" fmla="*/ 0 h 440690"/>
                      <a:gd name="connsiteX2" fmla="*/ 469900 w 469900"/>
                      <a:gd name="connsiteY2" fmla="*/ 440690 h 440690"/>
                      <a:gd name="connsiteX3" fmla="*/ 0 w 469900"/>
                      <a:gd name="connsiteY3" fmla="*/ 35560 h 440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9900" h="440690">
                        <a:moveTo>
                          <a:pt x="0" y="35560"/>
                        </a:moveTo>
                        <a:cubicBezTo>
                          <a:pt x="0" y="35560"/>
                          <a:pt x="26035" y="6985"/>
                          <a:pt x="52070" y="0"/>
                        </a:cubicBezTo>
                        <a:lnTo>
                          <a:pt x="469900" y="440690"/>
                        </a:lnTo>
                        <a:cubicBezTo>
                          <a:pt x="469900" y="440690"/>
                          <a:pt x="55880" y="19685"/>
                          <a:pt x="0" y="35560"/>
                        </a:cubicBezTo>
                        <a:close/>
                      </a:path>
                    </a:pathLst>
                  </a:custGeom>
                  <a:solidFill>
                    <a:srgbClr val="F0D69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6" name="图形 6"/>
                <p:cNvGrpSpPr/>
                <p:nvPr/>
              </p:nvGrpSpPr>
              <p:grpSpPr>
                <a:xfrm>
                  <a:off x="6807834" y="-114935"/>
                  <a:ext cx="890533" cy="931386"/>
                  <a:chOff x="6807834" y="-114935"/>
                  <a:chExt cx="890533" cy="931386"/>
                </a:xfrm>
                <a:noFill/>
              </p:grpSpPr>
              <p:sp>
                <p:nvSpPr>
                  <p:cNvPr id="217" name="任意形状 216"/>
                  <p:cNvSpPr/>
                  <p:nvPr/>
                </p:nvSpPr>
                <p:spPr>
                  <a:xfrm>
                    <a:off x="6807834" y="-114935"/>
                    <a:ext cx="890533" cy="931386"/>
                  </a:xfrm>
                  <a:custGeom>
                    <a:avLst/>
                    <a:gdLst>
                      <a:gd name="connsiteX0" fmla="*/ 55245 w 890533"/>
                      <a:gd name="connsiteY0" fmla="*/ 51435 h 931386"/>
                      <a:gd name="connsiteX1" fmla="*/ 126365 w 890533"/>
                      <a:gd name="connsiteY1" fmla="*/ 0 h 931386"/>
                      <a:gd name="connsiteX2" fmla="*/ 796290 w 890533"/>
                      <a:gd name="connsiteY2" fmla="*/ 706120 h 931386"/>
                      <a:gd name="connsiteX3" fmla="*/ 890270 w 890533"/>
                      <a:gd name="connsiteY3" fmla="*/ 928370 h 931386"/>
                      <a:gd name="connsiteX4" fmla="*/ 889635 w 890533"/>
                      <a:gd name="connsiteY4" fmla="*/ 930910 h 931386"/>
                      <a:gd name="connsiteX5" fmla="*/ 887095 w 890533"/>
                      <a:gd name="connsiteY5" fmla="*/ 930910 h 931386"/>
                      <a:gd name="connsiteX6" fmla="*/ 669925 w 890533"/>
                      <a:gd name="connsiteY6" fmla="*/ 825500 h 931386"/>
                      <a:gd name="connsiteX7" fmla="*/ 0 w 890533"/>
                      <a:gd name="connsiteY7" fmla="*/ 120015 h 931386"/>
                      <a:gd name="connsiteX8" fmla="*/ 55245 w 890533"/>
                      <a:gd name="connsiteY8" fmla="*/ 51435 h 931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0533" h="931386">
                        <a:moveTo>
                          <a:pt x="55245" y="51435"/>
                        </a:moveTo>
                        <a:cubicBezTo>
                          <a:pt x="107315" y="1905"/>
                          <a:pt x="126365" y="0"/>
                          <a:pt x="126365" y="0"/>
                        </a:cubicBezTo>
                        <a:lnTo>
                          <a:pt x="796290" y="706120"/>
                        </a:lnTo>
                        <a:lnTo>
                          <a:pt x="890270" y="928370"/>
                        </a:lnTo>
                        <a:cubicBezTo>
                          <a:pt x="890905" y="929640"/>
                          <a:pt x="890270" y="930275"/>
                          <a:pt x="889635" y="930910"/>
                        </a:cubicBezTo>
                        <a:cubicBezTo>
                          <a:pt x="889000" y="931545"/>
                          <a:pt x="888365" y="931545"/>
                          <a:pt x="887095" y="930910"/>
                        </a:cubicBezTo>
                        <a:lnTo>
                          <a:pt x="669925" y="825500"/>
                        </a:lnTo>
                        <a:lnTo>
                          <a:pt x="0" y="120015"/>
                        </a:lnTo>
                        <a:cubicBezTo>
                          <a:pt x="0" y="120015"/>
                          <a:pt x="3810" y="100965"/>
                          <a:pt x="55245" y="5143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任意形状 217"/>
                  <p:cNvSpPr/>
                  <p:nvPr/>
                </p:nvSpPr>
                <p:spPr>
                  <a:xfrm>
                    <a:off x="7654925" y="771525"/>
                    <a:ext cx="25400" cy="25400"/>
                  </a:xfrm>
                  <a:custGeom>
                    <a:avLst/>
                    <a:gdLst>
                      <a:gd name="connsiteX0" fmla="*/ 25400 w 25400"/>
                      <a:gd name="connsiteY0" fmla="*/ 0 h 25400"/>
                      <a:gd name="connsiteX1" fmla="*/ 635 w 25400"/>
                      <a:gd name="connsiteY1" fmla="*/ 635 h 25400"/>
                      <a:gd name="connsiteX2" fmla="*/ 0 w 25400"/>
                      <a:gd name="connsiteY2" fmla="*/ 25400 h 2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400" h="25400">
                        <a:moveTo>
                          <a:pt x="25400" y="0"/>
                        </a:moveTo>
                        <a:lnTo>
                          <a:pt x="635" y="635"/>
                        </a:lnTo>
                        <a:lnTo>
                          <a:pt x="0" y="2540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任意形状 218"/>
                  <p:cNvSpPr/>
                  <p:nvPr/>
                </p:nvSpPr>
                <p:spPr>
                  <a:xfrm>
                    <a:off x="7477759" y="591184"/>
                    <a:ext cx="127000" cy="120015"/>
                  </a:xfrm>
                  <a:custGeom>
                    <a:avLst/>
                    <a:gdLst>
                      <a:gd name="connsiteX0" fmla="*/ 127000 w 127000"/>
                      <a:gd name="connsiteY0" fmla="*/ 0 h 120015"/>
                      <a:gd name="connsiteX1" fmla="*/ 127000 w 127000"/>
                      <a:gd name="connsiteY1" fmla="*/ 0 h 120015"/>
                      <a:gd name="connsiteX2" fmla="*/ 95250 w 127000"/>
                      <a:gd name="connsiteY2" fmla="*/ 14605 h 120015"/>
                      <a:gd name="connsiteX3" fmla="*/ 57150 w 127000"/>
                      <a:gd name="connsiteY3" fmla="*/ 41910 h 120015"/>
                      <a:gd name="connsiteX4" fmla="*/ 20955 w 127000"/>
                      <a:gd name="connsiteY4" fmla="*/ 82550 h 120015"/>
                      <a:gd name="connsiteX5" fmla="*/ 0 w 127000"/>
                      <a:gd name="connsiteY5" fmla="*/ 120015 h 120015"/>
                      <a:gd name="connsiteX6" fmla="*/ 0 w 127000"/>
                      <a:gd name="connsiteY6" fmla="*/ 120015 h 120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000" h="120015">
                        <a:moveTo>
                          <a:pt x="127000" y="0"/>
                        </a:moveTo>
                        <a:lnTo>
                          <a:pt x="127000" y="0"/>
                        </a:lnTo>
                        <a:cubicBezTo>
                          <a:pt x="116205" y="4445"/>
                          <a:pt x="105410" y="8890"/>
                          <a:pt x="95250" y="14605"/>
                        </a:cubicBezTo>
                        <a:cubicBezTo>
                          <a:pt x="81915" y="22225"/>
                          <a:pt x="68580" y="31750"/>
                          <a:pt x="57150" y="41910"/>
                        </a:cubicBezTo>
                        <a:cubicBezTo>
                          <a:pt x="43815" y="53975"/>
                          <a:pt x="31750" y="67310"/>
                          <a:pt x="20955" y="82550"/>
                        </a:cubicBezTo>
                        <a:cubicBezTo>
                          <a:pt x="12700" y="93980"/>
                          <a:pt x="5715" y="106680"/>
                          <a:pt x="0" y="120015"/>
                        </a:cubicBezTo>
                        <a:lnTo>
                          <a:pt x="0" y="120015"/>
                        </a:ln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6" name="任意形状 145"/>
              <p:cNvSpPr/>
              <p:nvPr/>
            </p:nvSpPr>
            <p:spPr>
              <a:xfrm>
                <a:off x="5633905" y="6302398"/>
                <a:ext cx="779789" cy="1433993"/>
              </a:xfrm>
              <a:custGeom>
                <a:avLst/>
                <a:gdLst>
                  <a:gd name="connsiteX0" fmla="*/ 44899 w 779789"/>
                  <a:gd name="connsiteY0" fmla="*/ 6327 h 1433993"/>
                  <a:gd name="connsiteX1" fmla="*/ 44899 w 779789"/>
                  <a:gd name="connsiteY1" fmla="*/ 6327 h 1433993"/>
                  <a:gd name="connsiteX2" fmla="*/ 20135 w 779789"/>
                  <a:gd name="connsiteY2" fmla="*/ 59667 h 1433993"/>
                  <a:gd name="connsiteX3" fmla="*/ 44264 w 779789"/>
                  <a:gd name="connsiteY3" fmla="*/ 128882 h 1433993"/>
                  <a:gd name="connsiteX4" fmla="*/ 40454 w 779789"/>
                  <a:gd name="connsiteY4" fmla="*/ 133962 h 1433993"/>
                  <a:gd name="connsiteX5" fmla="*/ 37279 w 779789"/>
                  <a:gd name="connsiteY5" fmla="*/ 151107 h 1433993"/>
                  <a:gd name="connsiteX6" fmla="*/ 44264 w 779789"/>
                  <a:gd name="connsiteY6" fmla="*/ 175237 h 1433993"/>
                  <a:gd name="connsiteX7" fmla="*/ 10610 w 779789"/>
                  <a:gd name="connsiteY7" fmla="*/ 200637 h 1433993"/>
                  <a:gd name="connsiteX8" fmla="*/ 20769 w 779789"/>
                  <a:gd name="connsiteY8" fmla="*/ 327002 h 1433993"/>
                  <a:gd name="connsiteX9" fmla="*/ 251274 w 779789"/>
                  <a:gd name="connsiteY9" fmla="*/ 694667 h 1433993"/>
                  <a:gd name="connsiteX10" fmla="*/ 324299 w 779789"/>
                  <a:gd name="connsiteY10" fmla="*/ 834367 h 1433993"/>
                  <a:gd name="connsiteX11" fmla="*/ 331919 w 779789"/>
                  <a:gd name="connsiteY11" fmla="*/ 838177 h 1433993"/>
                  <a:gd name="connsiteX12" fmla="*/ 337635 w 779789"/>
                  <a:gd name="connsiteY12" fmla="*/ 836907 h 1433993"/>
                  <a:gd name="connsiteX13" fmla="*/ 728794 w 779789"/>
                  <a:gd name="connsiteY13" fmla="*/ 1395071 h 1433993"/>
                  <a:gd name="connsiteX14" fmla="*/ 733874 w 779789"/>
                  <a:gd name="connsiteY14" fmla="*/ 1396342 h 1433993"/>
                  <a:gd name="connsiteX15" fmla="*/ 770704 w 779789"/>
                  <a:gd name="connsiteY15" fmla="*/ 1433807 h 1433993"/>
                  <a:gd name="connsiteX16" fmla="*/ 773244 w 779789"/>
                  <a:gd name="connsiteY16" fmla="*/ 1433171 h 1433993"/>
                  <a:gd name="connsiteX17" fmla="*/ 777054 w 779789"/>
                  <a:gd name="connsiteY17" fmla="*/ 1429996 h 1433993"/>
                  <a:gd name="connsiteX18" fmla="*/ 766894 w 779789"/>
                  <a:gd name="connsiteY18" fmla="*/ 1379196 h 1433993"/>
                  <a:gd name="connsiteX19" fmla="*/ 766894 w 779789"/>
                  <a:gd name="connsiteY19" fmla="*/ 1379196 h 1433993"/>
                  <a:gd name="connsiteX20" fmla="*/ 768164 w 779789"/>
                  <a:gd name="connsiteY20" fmla="*/ 1374117 h 1433993"/>
                  <a:gd name="connsiteX21" fmla="*/ 545914 w 779789"/>
                  <a:gd name="connsiteY21" fmla="*/ 729592 h 1433993"/>
                  <a:gd name="connsiteX22" fmla="*/ 550360 w 779789"/>
                  <a:gd name="connsiteY22" fmla="*/ 725782 h 1433993"/>
                  <a:gd name="connsiteX23" fmla="*/ 550994 w 779789"/>
                  <a:gd name="connsiteY23" fmla="*/ 725146 h 1433993"/>
                  <a:gd name="connsiteX24" fmla="*/ 551629 w 779789"/>
                  <a:gd name="connsiteY24" fmla="*/ 717527 h 1433993"/>
                  <a:gd name="connsiteX25" fmla="*/ 166185 w 779789"/>
                  <a:gd name="connsiteY25" fmla="*/ 85702 h 1433993"/>
                  <a:gd name="connsiteX26" fmla="*/ 149674 w 779789"/>
                  <a:gd name="connsiteY26" fmla="*/ 76812 h 1433993"/>
                  <a:gd name="connsiteX27" fmla="*/ 143324 w 779789"/>
                  <a:gd name="connsiteY27" fmla="*/ 76812 h 1433993"/>
                  <a:gd name="connsiteX28" fmla="*/ 101414 w 779789"/>
                  <a:gd name="connsiteY28" fmla="*/ 16487 h 1433993"/>
                  <a:gd name="connsiteX29" fmla="*/ 44899 w 779789"/>
                  <a:gd name="connsiteY29" fmla="*/ 6327 h 1433993"/>
                  <a:gd name="connsiteX30" fmla="*/ 63314 w 779789"/>
                  <a:gd name="connsiteY30" fmla="*/ 236832 h 1433993"/>
                  <a:gd name="connsiteX31" fmla="*/ 121735 w 779789"/>
                  <a:gd name="connsiteY31" fmla="*/ 399392 h 1433993"/>
                  <a:gd name="connsiteX32" fmla="*/ 58869 w 779789"/>
                  <a:gd name="connsiteY32" fmla="*/ 241277 h 1433993"/>
                  <a:gd name="connsiteX33" fmla="*/ 63314 w 779789"/>
                  <a:gd name="connsiteY33" fmla="*/ 236832 h 143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79789" h="1433993">
                    <a:moveTo>
                      <a:pt x="44899" y="6327"/>
                    </a:moveTo>
                    <a:cubicBezTo>
                      <a:pt x="44899" y="6327"/>
                      <a:pt x="44899" y="6327"/>
                      <a:pt x="44899" y="6327"/>
                    </a:cubicBezTo>
                    <a:cubicBezTo>
                      <a:pt x="15689" y="20932"/>
                      <a:pt x="16324" y="47602"/>
                      <a:pt x="20135" y="59667"/>
                    </a:cubicBezTo>
                    <a:lnTo>
                      <a:pt x="44264" y="128882"/>
                    </a:lnTo>
                    <a:cubicBezTo>
                      <a:pt x="42994" y="130787"/>
                      <a:pt x="41089" y="132057"/>
                      <a:pt x="40454" y="133962"/>
                    </a:cubicBezTo>
                    <a:cubicBezTo>
                      <a:pt x="34739" y="142217"/>
                      <a:pt x="36010" y="148567"/>
                      <a:pt x="37279" y="151107"/>
                    </a:cubicBezTo>
                    <a:cubicBezTo>
                      <a:pt x="39185" y="158727"/>
                      <a:pt x="41724" y="166982"/>
                      <a:pt x="44264" y="175237"/>
                    </a:cubicBezTo>
                    <a:cubicBezTo>
                      <a:pt x="35374" y="177777"/>
                      <a:pt x="20135" y="184127"/>
                      <a:pt x="10610" y="200637"/>
                    </a:cubicBezTo>
                    <a:cubicBezTo>
                      <a:pt x="-6536" y="227942"/>
                      <a:pt x="-2726" y="270487"/>
                      <a:pt x="20769" y="327002"/>
                    </a:cubicBezTo>
                    <a:cubicBezTo>
                      <a:pt x="91889" y="499721"/>
                      <a:pt x="175074" y="676887"/>
                      <a:pt x="251274" y="694667"/>
                    </a:cubicBezTo>
                    <a:cubicBezTo>
                      <a:pt x="274769" y="742927"/>
                      <a:pt x="298899" y="789917"/>
                      <a:pt x="324299" y="834367"/>
                    </a:cubicBezTo>
                    <a:cubicBezTo>
                      <a:pt x="325569" y="836907"/>
                      <a:pt x="328744" y="838177"/>
                      <a:pt x="331919" y="838177"/>
                    </a:cubicBezTo>
                    <a:cubicBezTo>
                      <a:pt x="332554" y="838177"/>
                      <a:pt x="334460" y="837542"/>
                      <a:pt x="337635" y="836907"/>
                    </a:cubicBezTo>
                    <a:cubicBezTo>
                      <a:pt x="361764" y="883262"/>
                      <a:pt x="544010" y="1230607"/>
                      <a:pt x="728794" y="1395071"/>
                    </a:cubicBezTo>
                    <a:cubicBezTo>
                      <a:pt x="730064" y="1396342"/>
                      <a:pt x="731969" y="1396977"/>
                      <a:pt x="733874" y="1396342"/>
                    </a:cubicBezTo>
                    <a:cubicBezTo>
                      <a:pt x="748479" y="1423012"/>
                      <a:pt x="761179" y="1435712"/>
                      <a:pt x="770704" y="1433807"/>
                    </a:cubicBezTo>
                    <a:cubicBezTo>
                      <a:pt x="771339" y="1433807"/>
                      <a:pt x="772610" y="1433807"/>
                      <a:pt x="773244" y="1433171"/>
                    </a:cubicBezTo>
                    <a:cubicBezTo>
                      <a:pt x="774514" y="1432537"/>
                      <a:pt x="775785" y="1431267"/>
                      <a:pt x="777054" y="1429996"/>
                    </a:cubicBezTo>
                    <a:cubicBezTo>
                      <a:pt x="782769" y="1422377"/>
                      <a:pt x="779594" y="1405232"/>
                      <a:pt x="766894" y="1379196"/>
                    </a:cubicBezTo>
                    <a:cubicBezTo>
                      <a:pt x="766894" y="1379196"/>
                      <a:pt x="766894" y="1379196"/>
                      <a:pt x="766894" y="1379196"/>
                    </a:cubicBezTo>
                    <a:cubicBezTo>
                      <a:pt x="768164" y="1377927"/>
                      <a:pt x="768799" y="1376021"/>
                      <a:pt x="768164" y="1374117"/>
                    </a:cubicBezTo>
                    <a:cubicBezTo>
                      <a:pt x="743399" y="1128371"/>
                      <a:pt x="569410" y="775946"/>
                      <a:pt x="545914" y="729592"/>
                    </a:cubicBezTo>
                    <a:cubicBezTo>
                      <a:pt x="548454" y="727052"/>
                      <a:pt x="549724" y="725782"/>
                      <a:pt x="550360" y="725782"/>
                    </a:cubicBezTo>
                    <a:cubicBezTo>
                      <a:pt x="550360" y="725782"/>
                      <a:pt x="550994" y="725146"/>
                      <a:pt x="550994" y="725146"/>
                    </a:cubicBezTo>
                    <a:cubicBezTo>
                      <a:pt x="552899" y="723242"/>
                      <a:pt x="552899" y="720067"/>
                      <a:pt x="551629" y="717527"/>
                    </a:cubicBezTo>
                    <a:cubicBezTo>
                      <a:pt x="441774" y="480671"/>
                      <a:pt x="270324" y="214607"/>
                      <a:pt x="166185" y="85702"/>
                    </a:cubicBezTo>
                    <a:cubicBezTo>
                      <a:pt x="164279" y="81892"/>
                      <a:pt x="159835" y="77447"/>
                      <a:pt x="149674" y="76812"/>
                    </a:cubicBezTo>
                    <a:cubicBezTo>
                      <a:pt x="147769" y="76812"/>
                      <a:pt x="145229" y="76812"/>
                      <a:pt x="143324" y="76812"/>
                    </a:cubicBezTo>
                    <a:lnTo>
                      <a:pt x="101414" y="16487"/>
                    </a:lnTo>
                    <a:cubicBezTo>
                      <a:pt x="95064" y="6962"/>
                      <a:pt x="73474" y="-8913"/>
                      <a:pt x="44899" y="6327"/>
                    </a:cubicBezTo>
                    <a:close/>
                    <a:moveTo>
                      <a:pt x="63314" y="236832"/>
                    </a:moveTo>
                    <a:cubicBezTo>
                      <a:pt x="79189" y="285727"/>
                      <a:pt x="98874" y="340971"/>
                      <a:pt x="121735" y="399392"/>
                    </a:cubicBezTo>
                    <a:cubicBezTo>
                      <a:pt x="84269" y="331446"/>
                      <a:pt x="48710" y="264137"/>
                      <a:pt x="58869" y="241277"/>
                    </a:cubicBezTo>
                    <a:cubicBezTo>
                      <a:pt x="60139" y="240007"/>
                      <a:pt x="61410" y="238102"/>
                      <a:pt x="63314" y="236832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7" name="图形 6"/>
              <p:cNvGrpSpPr/>
              <p:nvPr/>
            </p:nvGrpSpPr>
            <p:grpSpPr>
              <a:xfrm>
                <a:off x="5691576" y="6243722"/>
                <a:ext cx="745305" cy="1383677"/>
                <a:chOff x="5691576" y="6243722"/>
                <a:chExt cx="745305" cy="1383677"/>
              </a:xfrm>
            </p:grpSpPr>
            <p:grpSp>
              <p:nvGrpSpPr>
                <p:cNvPr id="172" name="图形 6"/>
                <p:cNvGrpSpPr/>
                <p:nvPr/>
              </p:nvGrpSpPr>
              <p:grpSpPr>
                <a:xfrm>
                  <a:off x="5691845" y="6243722"/>
                  <a:ext cx="745035" cy="1383677"/>
                  <a:chOff x="5691845" y="6243722"/>
                  <a:chExt cx="745035" cy="1383677"/>
                </a:xfrm>
              </p:grpSpPr>
              <p:sp>
                <p:nvSpPr>
                  <p:cNvPr id="187" name="任意形状 186"/>
                  <p:cNvSpPr/>
                  <p:nvPr/>
                </p:nvSpPr>
                <p:spPr>
                  <a:xfrm>
                    <a:off x="6080125" y="6916419"/>
                    <a:ext cx="28575" cy="15875"/>
                  </a:xfrm>
                  <a:custGeom>
                    <a:avLst/>
                    <a:gdLst>
                      <a:gd name="connsiteX0" fmla="*/ 0 w 28575"/>
                      <a:gd name="connsiteY0" fmla="*/ 15875 h 15875"/>
                      <a:gd name="connsiteX1" fmla="*/ 28575 w 28575"/>
                      <a:gd name="connsiteY1" fmla="*/ 0 h 15875"/>
                      <a:gd name="connsiteX2" fmla="*/ 0 w 28575"/>
                      <a:gd name="connsiteY2" fmla="*/ 15875 h 15875"/>
                      <a:gd name="connsiteX3" fmla="*/ 0 w 28575"/>
                      <a:gd name="connsiteY3" fmla="*/ 15875 h 1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5" h="15875">
                        <a:moveTo>
                          <a:pt x="0" y="15875"/>
                        </a:moveTo>
                        <a:cubicBezTo>
                          <a:pt x="9525" y="10795"/>
                          <a:pt x="19050" y="5715"/>
                          <a:pt x="28575" y="0"/>
                        </a:cubicBezTo>
                        <a:cubicBezTo>
                          <a:pt x="19050" y="5715"/>
                          <a:pt x="9525" y="10795"/>
                          <a:pt x="0" y="15875"/>
                        </a:cubicBezTo>
                        <a:lnTo>
                          <a:pt x="0" y="15875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" name="任意形状 187"/>
                  <p:cNvSpPr/>
                  <p:nvPr/>
                </p:nvSpPr>
                <p:spPr>
                  <a:xfrm>
                    <a:off x="5984875" y="6960869"/>
                    <a:ext cx="29209" cy="10160"/>
                  </a:xfrm>
                  <a:custGeom>
                    <a:avLst/>
                    <a:gdLst>
                      <a:gd name="connsiteX0" fmla="*/ 29210 w 29209"/>
                      <a:gd name="connsiteY0" fmla="*/ 0 h 10160"/>
                      <a:gd name="connsiteX1" fmla="*/ 0 w 29209"/>
                      <a:gd name="connsiteY1" fmla="*/ 10161 h 10160"/>
                      <a:gd name="connsiteX2" fmla="*/ 29210 w 29209"/>
                      <a:gd name="connsiteY2" fmla="*/ 0 h 1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209" h="10160">
                        <a:moveTo>
                          <a:pt x="29210" y="0"/>
                        </a:moveTo>
                        <a:cubicBezTo>
                          <a:pt x="17780" y="3811"/>
                          <a:pt x="7620" y="7620"/>
                          <a:pt x="0" y="10161"/>
                        </a:cubicBezTo>
                        <a:cubicBezTo>
                          <a:pt x="7620" y="6986"/>
                          <a:pt x="17780" y="3811"/>
                          <a:pt x="2921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任意形状 188"/>
                  <p:cNvSpPr/>
                  <p:nvPr/>
                </p:nvSpPr>
                <p:spPr>
                  <a:xfrm>
                    <a:off x="5742940" y="6352540"/>
                    <a:ext cx="6984" cy="5714"/>
                  </a:xfrm>
                  <a:custGeom>
                    <a:avLst/>
                    <a:gdLst>
                      <a:gd name="connsiteX0" fmla="*/ 6985 w 6984"/>
                      <a:gd name="connsiteY0" fmla="*/ 0 h 5714"/>
                      <a:gd name="connsiteX1" fmla="*/ 0 w 6984"/>
                      <a:gd name="connsiteY1" fmla="*/ 5715 h 5714"/>
                      <a:gd name="connsiteX2" fmla="*/ 6985 w 6984"/>
                      <a:gd name="connsiteY2" fmla="*/ 0 h 5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84" h="5714">
                        <a:moveTo>
                          <a:pt x="6985" y="0"/>
                        </a:moveTo>
                        <a:cubicBezTo>
                          <a:pt x="4445" y="1905"/>
                          <a:pt x="1905" y="3810"/>
                          <a:pt x="0" y="5715"/>
                        </a:cubicBezTo>
                        <a:cubicBezTo>
                          <a:pt x="1905" y="3810"/>
                          <a:pt x="4445" y="1905"/>
                          <a:pt x="698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" name="任意形状 189"/>
                  <p:cNvSpPr/>
                  <p:nvPr/>
                </p:nvSpPr>
                <p:spPr>
                  <a:xfrm>
                    <a:off x="5810884" y="6322059"/>
                    <a:ext cx="1905" cy="635"/>
                  </a:xfrm>
                  <a:custGeom>
                    <a:avLst/>
                    <a:gdLst>
                      <a:gd name="connsiteX0" fmla="*/ 0 w 1905"/>
                      <a:gd name="connsiteY0" fmla="*/ 635 h 635"/>
                      <a:gd name="connsiteX1" fmla="*/ 1905 w 1905"/>
                      <a:gd name="connsiteY1" fmla="*/ 0 h 635"/>
                      <a:gd name="connsiteX2" fmla="*/ 0 w 1905"/>
                      <a:gd name="connsiteY2" fmla="*/ 635 h 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" h="635">
                        <a:moveTo>
                          <a:pt x="0" y="635"/>
                        </a:moveTo>
                        <a:cubicBezTo>
                          <a:pt x="635" y="635"/>
                          <a:pt x="1270" y="635"/>
                          <a:pt x="1905" y="0"/>
                        </a:cubicBezTo>
                        <a:cubicBezTo>
                          <a:pt x="1270" y="0"/>
                          <a:pt x="635" y="635"/>
                          <a:pt x="0" y="6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" name="任意形状 190"/>
                  <p:cNvSpPr/>
                  <p:nvPr/>
                </p:nvSpPr>
                <p:spPr>
                  <a:xfrm>
                    <a:off x="5893434" y="6821805"/>
                    <a:ext cx="40005" cy="85725"/>
                  </a:xfrm>
                  <a:custGeom>
                    <a:avLst/>
                    <a:gdLst>
                      <a:gd name="connsiteX0" fmla="*/ 40005 w 40005"/>
                      <a:gd name="connsiteY0" fmla="*/ 85725 h 85725"/>
                      <a:gd name="connsiteX1" fmla="*/ 0 w 40005"/>
                      <a:gd name="connsiteY1" fmla="*/ 0 h 85725"/>
                      <a:gd name="connsiteX2" fmla="*/ 40005 w 40005"/>
                      <a:gd name="connsiteY2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05" h="85725">
                        <a:moveTo>
                          <a:pt x="40005" y="85725"/>
                        </a:moveTo>
                        <a:cubicBezTo>
                          <a:pt x="26035" y="57785"/>
                          <a:pt x="12700" y="28575"/>
                          <a:pt x="0" y="0"/>
                        </a:cubicBezTo>
                        <a:cubicBezTo>
                          <a:pt x="13335" y="28575"/>
                          <a:pt x="26670" y="57150"/>
                          <a:pt x="40005" y="8572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任意形状 191"/>
                  <p:cNvSpPr/>
                  <p:nvPr/>
                </p:nvSpPr>
                <p:spPr>
                  <a:xfrm>
                    <a:off x="5751829" y="6346825"/>
                    <a:ext cx="6985" cy="4445"/>
                  </a:xfrm>
                  <a:custGeom>
                    <a:avLst/>
                    <a:gdLst>
                      <a:gd name="connsiteX0" fmla="*/ 6985 w 6985"/>
                      <a:gd name="connsiteY0" fmla="*/ 0 h 4445"/>
                      <a:gd name="connsiteX1" fmla="*/ 0 w 6985"/>
                      <a:gd name="connsiteY1" fmla="*/ 4445 h 4445"/>
                      <a:gd name="connsiteX2" fmla="*/ 6985 w 6985"/>
                      <a:gd name="connsiteY2" fmla="*/ 0 h 4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85" h="4445">
                        <a:moveTo>
                          <a:pt x="6985" y="0"/>
                        </a:moveTo>
                        <a:cubicBezTo>
                          <a:pt x="4445" y="1270"/>
                          <a:pt x="1905" y="3175"/>
                          <a:pt x="0" y="4445"/>
                        </a:cubicBezTo>
                        <a:cubicBezTo>
                          <a:pt x="1905" y="3175"/>
                          <a:pt x="4445" y="1270"/>
                          <a:pt x="6985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任意形状 192"/>
                  <p:cNvSpPr/>
                  <p:nvPr/>
                </p:nvSpPr>
                <p:spPr>
                  <a:xfrm>
                    <a:off x="5762625" y="6342379"/>
                    <a:ext cx="3809" cy="1904"/>
                  </a:xfrm>
                  <a:custGeom>
                    <a:avLst/>
                    <a:gdLst>
                      <a:gd name="connsiteX0" fmla="*/ 3810 w 3809"/>
                      <a:gd name="connsiteY0" fmla="*/ 0 h 1904"/>
                      <a:gd name="connsiteX1" fmla="*/ 0 w 3809"/>
                      <a:gd name="connsiteY1" fmla="*/ 1905 h 1904"/>
                      <a:gd name="connsiteX2" fmla="*/ 3810 w 3809"/>
                      <a:gd name="connsiteY2" fmla="*/ 0 h 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09" h="1904">
                        <a:moveTo>
                          <a:pt x="3810" y="0"/>
                        </a:moveTo>
                        <a:cubicBezTo>
                          <a:pt x="2540" y="635"/>
                          <a:pt x="1270" y="1270"/>
                          <a:pt x="0" y="1905"/>
                        </a:cubicBezTo>
                        <a:cubicBezTo>
                          <a:pt x="1270" y="1270"/>
                          <a:pt x="2540" y="635"/>
                          <a:pt x="381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任意形状 193"/>
                  <p:cNvSpPr/>
                  <p:nvPr/>
                </p:nvSpPr>
                <p:spPr>
                  <a:xfrm>
                    <a:off x="5735954" y="6358254"/>
                    <a:ext cx="6350" cy="5715"/>
                  </a:xfrm>
                  <a:custGeom>
                    <a:avLst/>
                    <a:gdLst>
                      <a:gd name="connsiteX0" fmla="*/ 6350 w 6350"/>
                      <a:gd name="connsiteY0" fmla="*/ 0 h 5715"/>
                      <a:gd name="connsiteX1" fmla="*/ 0 w 6350"/>
                      <a:gd name="connsiteY1" fmla="*/ 5715 h 5715"/>
                      <a:gd name="connsiteX2" fmla="*/ 6350 w 6350"/>
                      <a:gd name="connsiteY2" fmla="*/ 0 h 5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50" h="5715">
                        <a:moveTo>
                          <a:pt x="6350" y="0"/>
                        </a:moveTo>
                        <a:cubicBezTo>
                          <a:pt x="3810" y="1905"/>
                          <a:pt x="1905" y="3810"/>
                          <a:pt x="0" y="5715"/>
                        </a:cubicBezTo>
                        <a:cubicBezTo>
                          <a:pt x="1905" y="3810"/>
                          <a:pt x="3810" y="1905"/>
                          <a:pt x="635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" name="任意形状 194"/>
                  <p:cNvSpPr/>
                  <p:nvPr/>
                </p:nvSpPr>
                <p:spPr>
                  <a:xfrm>
                    <a:off x="5805804" y="6323329"/>
                    <a:ext cx="1270" cy="635"/>
                  </a:xfrm>
                  <a:custGeom>
                    <a:avLst/>
                    <a:gdLst>
                      <a:gd name="connsiteX0" fmla="*/ 0 w 1270"/>
                      <a:gd name="connsiteY0" fmla="*/ 635 h 635"/>
                      <a:gd name="connsiteX1" fmla="*/ 1270 w 1270"/>
                      <a:gd name="connsiteY1" fmla="*/ 0 h 635"/>
                      <a:gd name="connsiteX2" fmla="*/ 0 w 1270"/>
                      <a:gd name="connsiteY2" fmla="*/ 635 h 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" h="635">
                        <a:moveTo>
                          <a:pt x="0" y="635"/>
                        </a:moveTo>
                        <a:cubicBezTo>
                          <a:pt x="635" y="635"/>
                          <a:pt x="635" y="635"/>
                          <a:pt x="1270" y="0"/>
                        </a:cubicBezTo>
                        <a:cubicBezTo>
                          <a:pt x="635" y="635"/>
                          <a:pt x="0" y="635"/>
                          <a:pt x="0" y="63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" name="任意形状 195"/>
                  <p:cNvSpPr/>
                  <p:nvPr/>
                </p:nvSpPr>
                <p:spPr>
                  <a:xfrm>
                    <a:off x="5800090" y="6326222"/>
                    <a:ext cx="0" cy="282"/>
                  </a:xfrm>
                  <a:custGeom>
                    <a:avLst/>
                    <a:gdLst>
                      <a:gd name="connsiteX0" fmla="*/ 0 w 0"/>
                      <a:gd name="connsiteY0" fmla="*/ 282 h 282"/>
                      <a:gd name="connsiteX1" fmla="*/ 0 w 0"/>
                      <a:gd name="connsiteY1" fmla="*/ 282 h 282"/>
                      <a:gd name="connsiteX2" fmla="*/ 0 w 0"/>
                      <a:gd name="connsiteY2" fmla="*/ 282 h 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282">
                        <a:moveTo>
                          <a:pt x="0" y="282"/>
                        </a:moveTo>
                        <a:cubicBezTo>
                          <a:pt x="0" y="282"/>
                          <a:pt x="0" y="-353"/>
                          <a:pt x="0" y="282"/>
                        </a:cubicBezTo>
                        <a:cubicBezTo>
                          <a:pt x="0" y="-353"/>
                          <a:pt x="0" y="282"/>
                          <a:pt x="0" y="282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" name="任意形状 196"/>
                  <p:cNvSpPr/>
                  <p:nvPr/>
                </p:nvSpPr>
                <p:spPr>
                  <a:xfrm>
                    <a:off x="6023609" y="7036434"/>
                    <a:ext cx="19050" cy="5715"/>
                  </a:xfrm>
                  <a:custGeom>
                    <a:avLst/>
                    <a:gdLst>
                      <a:gd name="connsiteX0" fmla="*/ 19050 w 19050"/>
                      <a:gd name="connsiteY0" fmla="*/ 0 h 5715"/>
                      <a:gd name="connsiteX1" fmla="*/ 0 w 19050"/>
                      <a:gd name="connsiteY1" fmla="*/ 5715 h 5715"/>
                      <a:gd name="connsiteX2" fmla="*/ 14605 w 19050"/>
                      <a:gd name="connsiteY2" fmla="*/ 1270 h 5715"/>
                      <a:gd name="connsiteX3" fmla="*/ 19050 w 19050"/>
                      <a:gd name="connsiteY3" fmla="*/ 0 h 5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5715">
                        <a:moveTo>
                          <a:pt x="19050" y="0"/>
                        </a:moveTo>
                        <a:cubicBezTo>
                          <a:pt x="12065" y="2540"/>
                          <a:pt x="5080" y="4445"/>
                          <a:pt x="0" y="5715"/>
                        </a:cubicBezTo>
                        <a:cubicBezTo>
                          <a:pt x="4445" y="4445"/>
                          <a:pt x="8890" y="3175"/>
                          <a:pt x="14605" y="1270"/>
                        </a:cubicBezTo>
                        <a:cubicBezTo>
                          <a:pt x="15875" y="1270"/>
                          <a:pt x="17780" y="635"/>
                          <a:pt x="19050" y="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任意形状 197"/>
                  <p:cNvSpPr/>
                  <p:nvPr/>
                </p:nvSpPr>
                <p:spPr>
                  <a:xfrm>
                    <a:off x="6101715" y="7005319"/>
                    <a:ext cx="15239" cy="7620"/>
                  </a:xfrm>
                  <a:custGeom>
                    <a:avLst/>
                    <a:gdLst>
                      <a:gd name="connsiteX0" fmla="*/ 15240 w 15239"/>
                      <a:gd name="connsiteY0" fmla="*/ 0 h 7620"/>
                      <a:gd name="connsiteX1" fmla="*/ 0 w 15239"/>
                      <a:gd name="connsiteY1" fmla="*/ 7620 h 7620"/>
                      <a:gd name="connsiteX2" fmla="*/ 15240 w 15239"/>
                      <a:gd name="connsiteY2" fmla="*/ 0 h 7620"/>
                      <a:gd name="connsiteX3" fmla="*/ 15240 w 15239"/>
                      <a:gd name="connsiteY3" fmla="*/ 0 h 7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39" h="7620">
                        <a:moveTo>
                          <a:pt x="15240" y="0"/>
                        </a:moveTo>
                        <a:cubicBezTo>
                          <a:pt x="10160" y="2540"/>
                          <a:pt x="5080" y="5080"/>
                          <a:pt x="0" y="7620"/>
                        </a:cubicBezTo>
                        <a:cubicBezTo>
                          <a:pt x="5715" y="5080"/>
                          <a:pt x="10160" y="2540"/>
                          <a:pt x="15240" y="0"/>
                        </a:cubicBezTo>
                        <a:lnTo>
                          <a:pt x="1524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" name="任意形状 198"/>
                  <p:cNvSpPr/>
                  <p:nvPr/>
                </p:nvSpPr>
                <p:spPr>
                  <a:xfrm>
                    <a:off x="6057900" y="7027544"/>
                    <a:ext cx="9525" cy="3810"/>
                  </a:xfrm>
                  <a:custGeom>
                    <a:avLst/>
                    <a:gdLst>
                      <a:gd name="connsiteX0" fmla="*/ 0 w 9525"/>
                      <a:gd name="connsiteY0" fmla="*/ 3811 h 3810"/>
                      <a:gd name="connsiteX1" fmla="*/ 9525 w 9525"/>
                      <a:gd name="connsiteY1" fmla="*/ 0 h 3810"/>
                      <a:gd name="connsiteX2" fmla="*/ 0 w 9525"/>
                      <a:gd name="connsiteY2" fmla="*/ 3811 h 3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3810">
                        <a:moveTo>
                          <a:pt x="0" y="3811"/>
                        </a:moveTo>
                        <a:cubicBezTo>
                          <a:pt x="3175" y="2540"/>
                          <a:pt x="6350" y="1270"/>
                          <a:pt x="9525" y="0"/>
                        </a:cubicBezTo>
                        <a:cubicBezTo>
                          <a:pt x="6350" y="1270"/>
                          <a:pt x="3175" y="2540"/>
                          <a:pt x="0" y="3811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任意形状 199"/>
                  <p:cNvSpPr/>
                  <p:nvPr/>
                </p:nvSpPr>
                <p:spPr>
                  <a:xfrm>
                    <a:off x="6015990" y="7042150"/>
                    <a:ext cx="7619" cy="1905"/>
                  </a:xfrm>
                  <a:custGeom>
                    <a:avLst/>
                    <a:gdLst>
                      <a:gd name="connsiteX0" fmla="*/ 0 w 7619"/>
                      <a:gd name="connsiteY0" fmla="*/ 1905 h 1905"/>
                      <a:gd name="connsiteX1" fmla="*/ 7620 w 7619"/>
                      <a:gd name="connsiteY1" fmla="*/ 0 h 1905"/>
                      <a:gd name="connsiteX2" fmla="*/ 0 w 7619"/>
                      <a:gd name="connsiteY2" fmla="*/ 1905 h 1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619" h="1905">
                        <a:moveTo>
                          <a:pt x="0" y="1905"/>
                        </a:moveTo>
                        <a:cubicBezTo>
                          <a:pt x="1905" y="1270"/>
                          <a:pt x="4445" y="635"/>
                          <a:pt x="7620" y="0"/>
                        </a:cubicBezTo>
                        <a:cubicBezTo>
                          <a:pt x="5080" y="635"/>
                          <a:pt x="2540" y="1270"/>
                          <a:pt x="0" y="1905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" name="任意形状 200"/>
                  <p:cNvSpPr/>
                  <p:nvPr/>
                </p:nvSpPr>
                <p:spPr>
                  <a:xfrm>
                    <a:off x="6044565" y="7031990"/>
                    <a:ext cx="10794" cy="3809"/>
                  </a:xfrm>
                  <a:custGeom>
                    <a:avLst/>
                    <a:gdLst>
                      <a:gd name="connsiteX0" fmla="*/ 0 w 10794"/>
                      <a:gd name="connsiteY0" fmla="*/ 3810 h 3809"/>
                      <a:gd name="connsiteX1" fmla="*/ 10795 w 10794"/>
                      <a:gd name="connsiteY1" fmla="*/ 0 h 3809"/>
                      <a:gd name="connsiteX2" fmla="*/ 0 w 10794"/>
                      <a:gd name="connsiteY2" fmla="*/ 3810 h 3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94" h="3809">
                        <a:moveTo>
                          <a:pt x="0" y="3810"/>
                        </a:moveTo>
                        <a:cubicBezTo>
                          <a:pt x="3175" y="2540"/>
                          <a:pt x="6985" y="1270"/>
                          <a:pt x="10795" y="0"/>
                        </a:cubicBezTo>
                        <a:cubicBezTo>
                          <a:pt x="6985" y="1270"/>
                          <a:pt x="3175" y="2540"/>
                          <a:pt x="0" y="381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任意形状 201"/>
                  <p:cNvSpPr/>
                  <p:nvPr/>
                </p:nvSpPr>
                <p:spPr>
                  <a:xfrm>
                    <a:off x="6071234" y="7021194"/>
                    <a:ext cx="12700" cy="5080"/>
                  </a:xfrm>
                  <a:custGeom>
                    <a:avLst/>
                    <a:gdLst>
                      <a:gd name="connsiteX0" fmla="*/ 0 w 12700"/>
                      <a:gd name="connsiteY0" fmla="*/ 5080 h 5080"/>
                      <a:gd name="connsiteX1" fmla="*/ 12700 w 12700"/>
                      <a:gd name="connsiteY1" fmla="*/ 0 h 5080"/>
                      <a:gd name="connsiteX2" fmla="*/ 0 w 12700"/>
                      <a:gd name="connsiteY2" fmla="*/ 5080 h 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0" h="5080">
                        <a:moveTo>
                          <a:pt x="0" y="5080"/>
                        </a:moveTo>
                        <a:cubicBezTo>
                          <a:pt x="3810" y="3175"/>
                          <a:pt x="8255" y="1905"/>
                          <a:pt x="12700" y="0"/>
                        </a:cubicBezTo>
                        <a:cubicBezTo>
                          <a:pt x="8255" y="1270"/>
                          <a:pt x="4445" y="3175"/>
                          <a:pt x="0" y="50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任意形状 202"/>
                  <p:cNvSpPr/>
                  <p:nvPr/>
                </p:nvSpPr>
                <p:spPr>
                  <a:xfrm>
                    <a:off x="6086475" y="7014844"/>
                    <a:ext cx="12065" cy="5080"/>
                  </a:xfrm>
                  <a:custGeom>
                    <a:avLst/>
                    <a:gdLst>
                      <a:gd name="connsiteX0" fmla="*/ 0 w 12065"/>
                      <a:gd name="connsiteY0" fmla="*/ 5080 h 5080"/>
                      <a:gd name="connsiteX1" fmla="*/ 12065 w 12065"/>
                      <a:gd name="connsiteY1" fmla="*/ 0 h 5080"/>
                      <a:gd name="connsiteX2" fmla="*/ 0 w 12065"/>
                      <a:gd name="connsiteY2" fmla="*/ 5080 h 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065" h="5080">
                        <a:moveTo>
                          <a:pt x="0" y="5080"/>
                        </a:moveTo>
                        <a:cubicBezTo>
                          <a:pt x="3810" y="3175"/>
                          <a:pt x="7620" y="1905"/>
                          <a:pt x="12065" y="0"/>
                        </a:cubicBezTo>
                        <a:cubicBezTo>
                          <a:pt x="7620" y="1270"/>
                          <a:pt x="3810" y="3175"/>
                          <a:pt x="0" y="508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任意形状 203"/>
                  <p:cNvSpPr/>
                  <p:nvPr/>
                </p:nvSpPr>
                <p:spPr>
                  <a:xfrm>
                    <a:off x="6174740" y="6957694"/>
                    <a:ext cx="19684" cy="13970"/>
                  </a:xfrm>
                  <a:custGeom>
                    <a:avLst/>
                    <a:gdLst>
                      <a:gd name="connsiteX0" fmla="*/ 0 w 19684"/>
                      <a:gd name="connsiteY0" fmla="*/ 13970 h 13970"/>
                      <a:gd name="connsiteX1" fmla="*/ 19685 w 19684"/>
                      <a:gd name="connsiteY1" fmla="*/ 0 h 13970"/>
                      <a:gd name="connsiteX2" fmla="*/ 0 w 19684"/>
                      <a:gd name="connsiteY2" fmla="*/ 13970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4" h="13970">
                        <a:moveTo>
                          <a:pt x="0" y="13970"/>
                        </a:moveTo>
                        <a:cubicBezTo>
                          <a:pt x="7620" y="8890"/>
                          <a:pt x="13970" y="3811"/>
                          <a:pt x="19685" y="0"/>
                        </a:cubicBezTo>
                        <a:cubicBezTo>
                          <a:pt x="13970" y="3811"/>
                          <a:pt x="7620" y="8890"/>
                          <a:pt x="0" y="13970"/>
                        </a:cubicBez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" name="任意形状 204"/>
                  <p:cNvSpPr/>
                  <p:nvPr/>
                </p:nvSpPr>
                <p:spPr>
                  <a:xfrm>
                    <a:off x="5691845" y="6412865"/>
                    <a:ext cx="242229" cy="494665"/>
                  </a:xfrm>
                  <a:custGeom>
                    <a:avLst/>
                    <a:gdLst>
                      <a:gd name="connsiteX0" fmla="*/ 182539 w 242229"/>
                      <a:gd name="connsiteY0" fmla="*/ 365760 h 494665"/>
                      <a:gd name="connsiteX1" fmla="*/ 179999 w 242229"/>
                      <a:gd name="connsiteY1" fmla="*/ 360680 h 494665"/>
                      <a:gd name="connsiteX2" fmla="*/ 175554 w 242229"/>
                      <a:gd name="connsiteY2" fmla="*/ 350520 h 494665"/>
                      <a:gd name="connsiteX3" fmla="*/ 58714 w 242229"/>
                      <a:gd name="connsiteY3" fmla="*/ 45085 h 494665"/>
                      <a:gd name="connsiteX4" fmla="*/ 58714 w 242229"/>
                      <a:gd name="connsiteY4" fmla="*/ 45085 h 494665"/>
                      <a:gd name="connsiteX5" fmla="*/ 44744 w 242229"/>
                      <a:gd name="connsiteY5" fmla="*/ 0 h 494665"/>
                      <a:gd name="connsiteX6" fmla="*/ 44744 w 242229"/>
                      <a:gd name="connsiteY6" fmla="*/ 0 h 494665"/>
                      <a:gd name="connsiteX7" fmla="*/ 19344 w 242229"/>
                      <a:gd name="connsiteY7" fmla="*/ 140335 h 494665"/>
                      <a:gd name="connsiteX8" fmla="*/ 241594 w 242229"/>
                      <a:gd name="connsiteY8" fmla="*/ 494665 h 494665"/>
                      <a:gd name="connsiteX9" fmla="*/ 242229 w 242229"/>
                      <a:gd name="connsiteY9" fmla="*/ 494665 h 494665"/>
                      <a:gd name="connsiteX10" fmla="*/ 202224 w 242229"/>
                      <a:gd name="connsiteY10" fmla="*/ 408940 h 494665"/>
                      <a:gd name="connsiteX11" fmla="*/ 182539 w 242229"/>
                      <a:gd name="connsiteY11" fmla="*/ 365760 h 494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2229" h="494665">
                        <a:moveTo>
                          <a:pt x="182539" y="365760"/>
                        </a:moveTo>
                        <a:cubicBezTo>
                          <a:pt x="181904" y="363855"/>
                          <a:pt x="181269" y="362585"/>
                          <a:pt x="179999" y="360680"/>
                        </a:cubicBezTo>
                        <a:cubicBezTo>
                          <a:pt x="178729" y="357505"/>
                          <a:pt x="176824" y="353695"/>
                          <a:pt x="175554" y="350520"/>
                        </a:cubicBezTo>
                        <a:cubicBezTo>
                          <a:pt x="118404" y="223520"/>
                          <a:pt x="-3516" y="57785"/>
                          <a:pt x="58714" y="45085"/>
                        </a:cubicBezTo>
                        <a:lnTo>
                          <a:pt x="58714" y="45085"/>
                        </a:lnTo>
                        <a:cubicBezTo>
                          <a:pt x="53634" y="29210"/>
                          <a:pt x="49189" y="13970"/>
                          <a:pt x="44744" y="0"/>
                        </a:cubicBezTo>
                        <a:lnTo>
                          <a:pt x="44744" y="0"/>
                        </a:lnTo>
                        <a:cubicBezTo>
                          <a:pt x="44744" y="0"/>
                          <a:pt x="-35901" y="6350"/>
                          <a:pt x="19344" y="140335"/>
                        </a:cubicBezTo>
                        <a:cubicBezTo>
                          <a:pt x="74589" y="274320"/>
                          <a:pt x="164759" y="481965"/>
                          <a:pt x="241594" y="494665"/>
                        </a:cubicBezTo>
                        <a:lnTo>
                          <a:pt x="242229" y="494665"/>
                        </a:lnTo>
                        <a:cubicBezTo>
                          <a:pt x="228259" y="466725"/>
                          <a:pt x="214924" y="437515"/>
                          <a:pt x="202224" y="408940"/>
                        </a:cubicBezTo>
                        <a:cubicBezTo>
                          <a:pt x="195239" y="394335"/>
                          <a:pt x="188254" y="380365"/>
                          <a:pt x="182539" y="365760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任意形状 205"/>
                  <p:cNvSpPr/>
                  <p:nvPr/>
                </p:nvSpPr>
                <p:spPr>
                  <a:xfrm>
                    <a:off x="5769609" y="6319932"/>
                    <a:ext cx="367665" cy="464407"/>
                  </a:xfrm>
                  <a:custGeom>
                    <a:avLst/>
                    <a:gdLst>
                      <a:gd name="connsiteX0" fmla="*/ 41275 w 367665"/>
                      <a:gd name="connsiteY0" fmla="*/ 2762 h 464407"/>
                      <a:gd name="connsiteX1" fmla="*/ 36830 w 367665"/>
                      <a:gd name="connsiteY1" fmla="*/ 4032 h 464407"/>
                      <a:gd name="connsiteX2" fmla="*/ 35560 w 367665"/>
                      <a:gd name="connsiteY2" fmla="*/ 4667 h 464407"/>
                      <a:gd name="connsiteX3" fmla="*/ 30480 w 367665"/>
                      <a:gd name="connsiteY3" fmla="*/ 6572 h 464407"/>
                      <a:gd name="connsiteX4" fmla="*/ 29845 w 367665"/>
                      <a:gd name="connsiteY4" fmla="*/ 6572 h 464407"/>
                      <a:gd name="connsiteX5" fmla="*/ 0 w 367665"/>
                      <a:gd name="connsiteY5" fmla="*/ 20542 h 464407"/>
                      <a:gd name="connsiteX6" fmla="*/ 367665 w 367665"/>
                      <a:gd name="connsiteY6" fmla="*/ 464407 h 464407"/>
                      <a:gd name="connsiteX7" fmla="*/ 71120 w 367665"/>
                      <a:gd name="connsiteY7" fmla="*/ 4667 h 464407"/>
                      <a:gd name="connsiteX8" fmla="*/ 52070 w 367665"/>
                      <a:gd name="connsiteY8" fmla="*/ 857 h 464407"/>
                      <a:gd name="connsiteX9" fmla="*/ 46990 w 367665"/>
                      <a:gd name="connsiteY9" fmla="*/ 2127 h 464407"/>
                      <a:gd name="connsiteX10" fmla="*/ 43180 w 367665"/>
                      <a:gd name="connsiteY10" fmla="*/ 2762 h 464407"/>
                      <a:gd name="connsiteX11" fmla="*/ 41275 w 367665"/>
                      <a:gd name="connsiteY11" fmla="*/ 2762 h 464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7665" h="464407">
                        <a:moveTo>
                          <a:pt x="41275" y="2762"/>
                        </a:moveTo>
                        <a:cubicBezTo>
                          <a:pt x="40005" y="3397"/>
                          <a:pt x="38100" y="3397"/>
                          <a:pt x="36830" y="4032"/>
                        </a:cubicBezTo>
                        <a:cubicBezTo>
                          <a:pt x="36195" y="4032"/>
                          <a:pt x="36195" y="4032"/>
                          <a:pt x="35560" y="4667"/>
                        </a:cubicBezTo>
                        <a:cubicBezTo>
                          <a:pt x="33655" y="5302"/>
                          <a:pt x="32385" y="5937"/>
                          <a:pt x="30480" y="6572"/>
                        </a:cubicBezTo>
                        <a:cubicBezTo>
                          <a:pt x="30480" y="6572"/>
                          <a:pt x="30480" y="6572"/>
                          <a:pt x="29845" y="6572"/>
                        </a:cubicBezTo>
                        <a:cubicBezTo>
                          <a:pt x="20320" y="10382"/>
                          <a:pt x="9525" y="14827"/>
                          <a:pt x="0" y="20542"/>
                        </a:cubicBezTo>
                        <a:cubicBezTo>
                          <a:pt x="21590" y="98012"/>
                          <a:pt x="103505" y="317087"/>
                          <a:pt x="367665" y="464407"/>
                        </a:cubicBezTo>
                        <a:cubicBezTo>
                          <a:pt x="269875" y="284067"/>
                          <a:pt x="151765" y="104997"/>
                          <a:pt x="71120" y="4667"/>
                        </a:cubicBezTo>
                        <a:cubicBezTo>
                          <a:pt x="68580" y="222"/>
                          <a:pt x="61595" y="-1048"/>
                          <a:pt x="52070" y="857"/>
                        </a:cubicBezTo>
                        <a:cubicBezTo>
                          <a:pt x="50165" y="857"/>
                          <a:pt x="48895" y="1492"/>
                          <a:pt x="46990" y="2127"/>
                        </a:cubicBezTo>
                        <a:cubicBezTo>
                          <a:pt x="45720" y="2127"/>
                          <a:pt x="44450" y="2762"/>
                          <a:pt x="43180" y="2762"/>
                        </a:cubicBezTo>
                        <a:cubicBezTo>
                          <a:pt x="42545" y="2127"/>
                          <a:pt x="41910" y="2762"/>
                          <a:pt x="41275" y="2762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任意形状 206"/>
                  <p:cNvSpPr/>
                  <p:nvPr/>
                </p:nvSpPr>
                <p:spPr>
                  <a:xfrm>
                    <a:off x="5710199" y="6243722"/>
                    <a:ext cx="112115" cy="120882"/>
                  </a:xfrm>
                  <a:custGeom>
                    <a:avLst/>
                    <a:gdLst>
                      <a:gd name="connsiteX0" fmla="*/ 32105 w 112115"/>
                      <a:gd name="connsiteY0" fmla="*/ 114532 h 120882"/>
                      <a:gd name="connsiteX1" fmla="*/ 32105 w 112115"/>
                      <a:gd name="connsiteY1" fmla="*/ 114532 h 120882"/>
                      <a:gd name="connsiteX2" fmla="*/ 39726 w 112115"/>
                      <a:gd name="connsiteY2" fmla="*/ 108817 h 120882"/>
                      <a:gd name="connsiteX3" fmla="*/ 41630 w 112115"/>
                      <a:gd name="connsiteY3" fmla="*/ 107547 h 120882"/>
                      <a:gd name="connsiteX4" fmla="*/ 48616 w 112115"/>
                      <a:gd name="connsiteY4" fmla="*/ 103102 h 120882"/>
                      <a:gd name="connsiteX5" fmla="*/ 52426 w 112115"/>
                      <a:gd name="connsiteY5" fmla="*/ 100562 h 120882"/>
                      <a:gd name="connsiteX6" fmla="*/ 56235 w 112115"/>
                      <a:gd name="connsiteY6" fmla="*/ 98657 h 120882"/>
                      <a:gd name="connsiteX7" fmla="*/ 60046 w 112115"/>
                      <a:gd name="connsiteY7" fmla="*/ 96752 h 120882"/>
                      <a:gd name="connsiteX8" fmla="*/ 89891 w 112115"/>
                      <a:gd name="connsiteY8" fmla="*/ 82782 h 120882"/>
                      <a:gd name="connsiteX9" fmla="*/ 90526 w 112115"/>
                      <a:gd name="connsiteY9" fmla="*/ 82782 h 120882"/>
                      <a:gd name="connsiteX10" fmla="*/ 95605 w 112115"/>
                      <a:gd name="connsiteY10" fmla="*/ 80877 h 120882"/>
                      <a:gd name="connsiteX11" fmla="*/ 96876 w 112115"/>
                      <a:gd name="connsiteY11" fmla="*/ 80242 h 120882"/>
                      <a:gd name="connsiteX12" fmla="*/ 101321 w 112115"/>
                      <a:gd name="connsiteY12" fmla="*/ 78972 h 120882"/>
                      <a:gd name="connsiteX13" fmla="*/ 103226 w 112115"/>
                      <a:gd name="connsiteY13" fmla="*/ 78337 h 120882"/>
                      <a:gd name="connsiteX14" fmla="*/ 107035 w 112115"/>
                      <a:gd name="connsiteY14" fmla="*/ 77702 h 120882"/>
                      <a:gd name="connsiteX15" fmla="*/ 112116 w 112115"/>
                      <a:gd name="connsiteY15" fmla="*/ 76432 h 120882"/>
                      <a:gd name="connsiteX16" fmla="*/ 68935 w 112115"/>
                      <a:gd name="connsiteY16" fmla="*/ 14202 h 120882"/>
                      <a:gd name="connsiteX17" fmla="*/ 21946 w 112115"/>
                      <a:gd name="connsiteY17" fmla="*/ 5312 h 120882"/>
                      <a:gd name="connsiteX18" fmla="*/ 1626 w 112115"/>
                      <a:gd name="connsiteY18" fmla="*/ 49127 h 120882"/>
                      <a:gd name="connsiteX19" fmla="*/ 27026 w 112115"/>
                      <a:gd name="connsiteY19" fmla="*/ 120882 h 120882"/>
                      <a:gd name="connsiteX20" fmla="*/ 27026 w 112115"/>
                      <a:gd name="connsiteY20" fmla="*/ 120882 h 120882"/>
                      <a:gd name="connsiteX21" fmla="*/ 32105 w 112115"/>
                      <a:gd name="connsiteY21" fmla="*/ 114532 h 12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12115" h="120882">
                        <a:moveTo>
                          <a:pt x="32105" y="114532"/>
                        </a:moveTo>
                        <a:cubicBezTo>
                          <a:pt x="32105" y="114532"/>
                          <a:pt x="32105" y="114532"/>
                          <a:pt x="32105" y="114532"/>
                        </a:cubicBezTo>
                        <a:cubicBezTo>
                          <a:pt x="34646" y="112627"/>
                          <a:pt x="37185" y="110722"/>
                          <a:pt x="39726" y="108817"/>
                        </a:cubicBezTo>
                        <a:cubicBezTo>
                          <a:pt x="40360" y="108182"/>
                          <a:pt x="40996" y="108182"/>
                          <a:pt x="41630" y="107547"/>
                        </a:cubicBezTo>
                        <a:cubicBezTo>
                          <a:pt x="44171" y="105642"/>
                          <a:pt x="46076" y="104372"/>
                          <a:pt x="48616" y="103102"/>
                        </a:cubicBezTo>
                        <a:cubicBezTo>
                          <a:pt x="49885" y="102467"/>
                          <a:pt x="51155" y="101832"/>
                          <a:pt x="52426" y="100562"/>
                        </a:cubicBezTo>
                        <a:cubicBezTo>
                          <a:pt x="53696" y="99927"/>
                          <a:pt x="54966" y="99292"/>
                          <a:pt x="56235" y="98657"/>
                        </a:cubicBezTo>
                        <a:cubicBezTo>
                          <a:pt x="57505" y="98022"/>
                          <a:pt x="58776" y="97387"/>
                          <a:pt x="60046" y="96752"/>
                        </a:cubicBezTo>
                        <a:cubicBezTo>
                          <a:pt x="70205" y="91672"/>
                          <a:pt x="80366" y="86592"/>
                          <a:pt x="89891" y="82782"/>
                        </a:cubicBezTo>
                        <a:cubicBezTo>
                          <a:pt x="89891" y="82782"/>
                          <a:pt x="89891" y="82782"/>
                          <a:pt x="90526" y="82782"/>
                        </a:cubicBezTo>
                        <a:cubicBezTo>
                          <a:pt x="92430" y="82147"/>
                          <a:pt x="94335" y="81512"/>
                          <a:pt x="95605" y="80877"/>
                        </a:cubicBezTo>
                        <a:cubicBezTo>
                          <a:pt x="96241" y="80877"/>
                          <a:pt x="96241" y="80877"/>
                          <a:pt x="96876" y="80242"/>
                        </a:cubicBezTo>
                        <a:cubicBezTo>
                          <a:pt x="98146" y="79607"/>
                          <a:pt x="100051" y="78972"/>
                          <a:pt x="101321" y="78972"/>
                        </a:cubicBezTo>
                        <a:cubicBezTo>
                          <a:pt x="101955" y="78972"/>
                          <a:pt x="102591" y="78972"/>
                          <a:pt x="103226" y="78337"/>
                        </a:cubicBezTo>
                        <a:cubicBezTo>
                          <a:pt x="104496" y="77702"/>
                          <a:pt x="105766" y="77702"/>
                          <a:pt x="107035" y="77702"/>
                        </a:cubicBezTo>
                        <a:cubicBezTo>
                          <a:pt x="108941" y="77067"/>
                          <a:pt x="110210" y="77067"/>
                          <a:pt x="112116" y="76432"/>
                        </a:cubicBezTo>
                        <a:lnTo>
                          <a:pt x="68935" y="14202"/>
                        </a:lnTo>
                        <a:cubicBezTo>
                          <a:pt x="68935" y="14202"/>
                          <a:pt x="52426" y="-10563"/>
                          <a:pt x="21946" y="5312"/>
                        </a:cubicBezTo>
                        <a:cubicBezTo>
                          <a:pt x="-8534" y="20552"/>
                          <a:pt x="1626" y="49127"/>
                          <a:pt x="1626" y="49127"/>
                        </a:cubicBezTo>
                        <a:lnTo>
                          <a:pt x="27026" y="120882"/>
                        </a:lnTo>
                        <a:cubicBezTo>
                          <a:pt x="27026" y="120882"/>
                          <a:pt x="27026" y="120882"/>
                          <a:pt x="27026" y="120882"/>
                        </a:cubicBezTo>
                        <a:cubicBezTo>
                          <a:pt x="27660" y="118342"/>
                          <a:pt x="29566" y="116437"/>
                          <a:pt x="32105" y="114532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任意形状 207"/>
                  <p:cNvSpPr/>
                  <p:nvPr/>
                </p:nvSpPr>
                <p:spPr>
                  <a:xfrm>
                    <a:off x="6038850" y="6946900"/>
                    <a:ext cx="361315" cy="488950"/>
                  </a:xfrm>
                  <a:custGeom>
                    <a:avLst/>
                    <a:gdLst>
                      <a:gd name="connsiteX0" fmla="*/ 135890 w 361315"/>
                      <a:gd name="connsiteY0" fmla="*/ 24765 h 488950"/>
                      <a:gd name="connsiteX1" fmla="*/ 78740 w 361315"/>
                      <a:gd name="connsiteY1" fmla="*/ 58420 h 488950"/>
                      <a:gd name="connsiteX2" fmla="*/ 78740 w 361315"/>
                      <a:gd name="connsiteY2" fmla="*/ 58420 h 488950"/>
                      <a:gd name="connsiteX3" fmla="*/ 78740 w 361315"/>
                      <a:gd name="connsiteY3" fmla="*/ 58420 h 488950"/>
                      <a:gd name="connsiteX4" fmla="*/ 63500 w 361315"/>
                      <a:gd name="connsiteY4" fmla="*/ 66040 h 488950"/>
                      <a:gd name="connsiteX5" fmla="*/ 59690 w 361315"/>
                      <a:gd name="connsiteY5" fmla="*/ 67945 h 488950"/>
                      <a:gd name="connsiteX6" fmla="*/ 47625 w 361315"/>
                      <a:gd name="connsiteY6" fmla="*/ 73025 h 488950"/>
                      <a:gd name="connsiteX7" fmla="*/ 45085 w 361315"/>
                      <a:gd name="connsiteY7" fmla="*/ 74295 h 488950"/>
                      <a:gd name="connsiteX8" fmla="*/ 32385 w 361315"/>
                      <a:gd name="connsiteY8" fmla="*/ 79375 h 488950"/>
                      <a:gd name="connsiteX9" fmla="*/ 28575 w 361315"/>
                      <a:gd name="connsiteY9" fmla="*/ 80645 h 488950"/>
                      <a:gd name="connsiteX10" fmla="*/ 19050 w 361315"/>
                      <a:gd name="connsiteY10" fmla="*/ 84455 h 488950"/>
                      <a:gd name="connsiteX11" fmla="*/ 16510 w 361315"/>
                      <a:gd name="connsiteY11" fmla="*/ 85725 h 488950"/>
                      <a:gd name="connsiteX12" fmla="*/ 5715 w 361315"/>
                      <a:gd name="connsiteY12" fmla="*/ 89535 h 488950"/>
                      <a:gd name="connsiteX13" fmla="*/ 4445 w 361315"/>
                      <a:gd name="connsiteY13" fmla="*/ 90170 h 488950"/>
                      <a:gd name="connsiteX14" fmla="*/ 0 w 361315"/>
                      <a:gd name="connsiteY14" fmla="*/ 91440 h 488950"/>
                      <a:gd name="connsiteX15" fmla="*/ 361315 w 361315"/>
                      <a:gd name="connsiteY15" fmla="*/ 488950 h 488950"/>
                      <a:gd name="connsiteX16" fmla="*/ 169545 w 361315"/>
                      <a:gd name="connsiteY16" fmla="*/ 0 h 488950"/>
                      <a:gd name="connsiteX17" fmla="*/ 156210 w 361315"/>
                      <a:gd name="connsiteY17" fmla="*/ 10795 h 488950"/>
                      <a:gd name="connsiteX18" fmla="*/ 135890 w 361315"/>
                      <a:gd name="connsiteY18" fmla="*/ 24765 h 488950"/>
                      <a:gd name="connsiteX19" fmla="*/ 305435 w 361315"/>
                      <a:gd name="connsiteY19" fmla="*/ 384810 h 488950"/>
                      <a:gd name="connsiteX20" fmla="*/ 84455 w 361315"/>
                      <a:gd name="connsiteY20" fmla="*/ 83820 h 488950"/>
                      <a:gd name="connsiteX21" fmla="*/ 161925 w 361315"/>
                      <a:gd name="connsiteY21" fmla="*/ 38100 h 488950"/>
                      <a:gd name="connsiteX22" fmla="*/ 305435 w 361315"/>
                      <a:gd name="connsiteY22" fmla="*/ 384810 h 488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61315" h="488950">
                        <a:moveTo>
                          <a:pt x="135890" y="24765"/>
                        </a:moveTo>
                        <a:cubicBezTo>
                          <a:pt x="120650" y="34925"/>
                          <a:pt x="101600" y="46990"/>
                          <a:pt x="78740" y="58420"/>
                        </a:cubicBezTo>
                        <a:lnTo>
                          <a:pt x="78740" y="58420"/>
                        </a:lnTo>
                        <a:lnTo>
                          <a:pt x="78740" y="58420"/>
                        </a:lnTo>
                        <a:cubicBezTo>
                          <a:pt x="73660" y="60960"/>
                          <a:pt x="68580" y="63500"/>
                          <a:pt x="63500" y="66040"/>
                        </a:cubicBezTo>
                        <a:cubicBezTo>
                          <a:pt x="62230" y="66675"/>
                          <a:pt x="60960" y="67310"/>
                          <a:pt x="59690" y="67945"/>
                        </a:cubicBezTo>
                        <a:cubicBezTo>
                          <a:pt x="55880" y="69850"/>
                          <a:pt x="51435" y="71755"/>
                          <a:pt x="47625" y="73025"/>
                        </a:cubicBezTo>
                        <a:cubicBezTo>
                          <a:pt x="46990" y="73660"/>
                          <a:pt x="46355" y="73660"/>
                          <a:pt x="45085" y="74295"/>
                        </a:cubicBezTo>
                        <a:cubicBezTo>
                          <a:pt x="40640" y="76200"/>
                          <a:pt x="36195" y="78105"/>
                          <a:pt x="32385" y="79375"/>
                        </a:cubicBezTo>
                        <a:cubicBezTo>
                          <a:pt x="31115" y="80010"/>
                          <a:pt x="29845" y="80645"/>
                          <a:pt x="28575" y="80645"/>
                        </a:cubicBezTo>
                        <a:cubicBezTo>
                          <a:pt x="25400" y="81915"/>
                          <a:pt x="22225" y="83185"/>
                          <a:pt x="19050" y="84455"/>
                        </a:cubicBezTo>
                        <a:cubicBezTo>
                          <a:pt x="18415" y="85090"/>
                          <a:pt x="17145" y="85090"/>
                          <a:pt x="16510" y="85725"/>
                        </a:cubicBezTo>
                        <a:cubicBezTo>
                          <a:pt x="12700" y="86995"/>
                          <a:pt x="8890" y="88265"/>
                          <a:pt x="5715" y="89535"/>
                        </a:cubicBezTo>
                        <a:cubicBezTo>
                          <a:pt x="5080" y="89535"/>
                          <a:pt x="4445" y="90170"/>
                          <a:pt x="4445" y="90170"/>
                        </a:cubicBezTo>
                        <a:cubicBezTo>
                          <a:pt x="3175" y="90805"/>
                          <a:pt x="1270" y="91440"/>
                          <a:pt x="0" y="91440"/>
                        </a:cubicBezTo>
                        <a:cubicBezTo>
                          <a:pt x="0" y="91440"/>
                          <a:pt x="140970" y="381000"/>
                          <a:pt x="361315" y="488950"/>
                        </a:cubicBezTo>
                        <a:cubicBezTo>
                          <a:pt x="300990" y="255270"/>
                          <a:pt x="169545" y="0"/>
                          <a:pt x="169545" y="0"/>
                        </a:cubicBezTo>
                        <a:cubicBezTo>
                          <a:pt x="166370" y="3175"/>
                          <a:pt x="161290" y="6350"/>
                          <a:pt x="156210" y="10795"/>
                        </a:cubicBezTo>
                        <a:cubicBezTo>
                          <a:pt x="149860" y="14605"/>
                          <a:pt x="143510" y="19685"/>
                          <a:pt x="135890" y="24765"/>
                        </a:cubicBezTo>
                        <a:close/>
                        <a:moveTo>
                          <a:pt x="305435" y="384810"/>
                        </a:moveTo>
                        <a:cubicBezTo>
                          <a:pt x="305435" y="384810"/>
                          <a:pt x="189865" y="125730"/>
                          <a:pt x="84455" y="83820"/>
                        </a:cubicBezTo>
                        <a:cubicBezTo>
                          <a:pt x="84455" y="83820"/>
                          <a:pt x="135255" y="62230"/>
                          <a:pt x="161925" y="38100"/>
                        </a:cubicBezTo>
                        <a:cubicBezTo>
                          <a:pt x="161925" y="38100"/>
                          <a:pt x="255905" y="235585"/>
                          <a:pt x="305435" y="384810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任意形状 208"/>
                  <p:cNvSpPr/>
                  <p:nvPr/>
                </p:nvSpPr>
                <p:spPr>
                  <a:xfrm>
                    <a:off x="5967095" y="6867525"/>
                    <a:ext cx="227329" cy="135890"/>
                  </a:xfrm>
                  <a:custGeom>
                    <a:avLst/>
                    <a:gdLst>
                      <a:gd name="connsiteX0" fmla="*/ 140970 w 227329"/>
                      <a:gd name="connsiteY0" fmla="*/ 48895 h 135890"/>
                      <a:gd name="connsiteX1" fmla="*/ 112395 w 227329"/>
                      <a:gd name="connsiteY1" fmla="*/ 64770 h 135890"/>
                      <a:gd name="connsiteX2" fmla="*/ 112395 w 227329"/>
                      <a:gd name="connsiteY2" fmla="*/ 64770 h 135890"/>
                      <a:gd name="connsiteX3" fmla="*/ 112395 w 227329"/>
                      <a:gd name="connsiteY3" fmla="*/ 64770 h 135890"/>
                      <a:gd name="connsiteX4" fmla="*/ 73660 w 227329"/>
                      <a:gd name="connsiteY4" fmla="*/ 82550 h 135890"/>
                      <a:gd name="connsiteX5" fmla="*/ 46355 w 227329"/>
                      <a:gd name="connsiteY5" fmla="*/ 93345 h 135890"/>
                      <a:gd name="connsiteX6" fmla="*/ 17145 w 227329"/>
                      <a:gd name="connsiteY6" fmla="*/ 103505 h 135890"/>
                      <a:gd name="connsiteX7" fmla="*/ 6985 w 227329"/>
                      <a:gd name="connsiteY7" fmla="*/ 106680 h 135890"/>
                      <a:gd name="connsiteX8" fmla="*/ 0 w 227329"/>
                      <a:gd name="connsiteY8" fmla="*/ 108585 h 135890"/>
                      <a:gd name="connsiteX9" fmla="*/ 14605 w 227329"/>
                      <a:gd name="connsiteY9" fmla="*/ 135890 h 135890"/>
                      <a:gd name="connsiteX10" fmla="*/ 127000 w 227329"/>
                      <a:gd name="connsiteY10" fmla="*/ 93980 h 135890"/>
                      <a:gd name="connsiteX11" fmla="*/ 227330 w 227329"/>
                      <a:gd name="connsiteY11" fmla="*/ 27940 h 135890"/>
                      <a:gd name="connsiteX12" fmla="*/ 213360 w 227329"/>
                      <a:gd name="connsiteY12" fmla="*/ 0 h 135890"/>
                      <a:gd name="connsiteX13" fmla="*/ 199390 w 227329"/>
                      <a:gd name="connsiteY13" fmla="*/ 10795 h 135890"/>
                      <a:gd name="connsiteX14" fmla="*/ 140970 w 227329"/>
                      <a:gd name="connsiteY14" fmla="*/ 48895 h 13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7329" h="135890">
                        <a:moveTo>
                          <a:pt x="140970" y="48895"/>
                        </a:moveTo>
                        <a:cubicBezTo>
                          <a:pt x="132080" y="54610"/>
                          <a:pt x="122555" y="59690"/>
                          <a:pt x="112395" y="64770"/>
                        </a:cubicBezTo>
                        <a:lnTo>
                          <a:pt x="112395" y="64770"/>
                        </a:lnTo>
                        <a:lnTo>
                          <a:pt x="112395" y="64770"/>
                        </a:lnTo>
                        <a:cubicBezTo>
                          <a:pt x="99695" y="71120"/>
                          <a:pt x="86360" y="77470"/>
                          <a:pt x="73660" y="82550"/>
                        </a:cubicBezTo>
                        <a:cubicBezTo>
                          <a:pt x="64135" y="86360"/>
                          <a:pt x="54610" y="90170"/>
                          <a:pt x="46355" y="93345"/>
                        </a:cubicBezTo>
                        <a:cubicBezTo>
                          <a:pt x="34925" y="97155"/>
                          <a:pt x="24765" y="100965"/>
                          <a:pt x="17145" y="103505"/>
                        </a:cubicBezTo>
                        <a:cubicBezTo>
                          <a:pt x="13335" y="104775"/>
                          <a:pt x="10160" y="106045"/>
                          <a:pt x="6985" y="106680"/>
                        </a:cubicBezTo>
                        <a:cubicBezTo>
                          <a:pt x="3175" y="107950"/>
                          <a:pt x="635" y="108585"/>
                          <a:pt x="0" y="108585"/>
                        </a:cubicBezTo>
                        <a:cubicBezTo>
                          <a:pt x="5080" y="118110"/>
                          <a:pt x="9525" y="127000"/>
                          <a:pt x="14605" y="135890"/>
                        </a:cubicBezTo>
                        <a:cubicBezTo>
                          <a:pt x="17145" y="135255"/>
                          <a:pt x="71755" y="121920"/>
                          <a:pt x="127000" y="93980"/>
                        </a:cubicBezTo>
                        <a:cubicBezTo>
                          <a:pt x="181610" y="66040"/>
                          <a:pt x="224790" y="29845"/>
                          <a:pt x="227330" y="27940"/>
                        </a:cubicBezTo>
                        <a:cubicBezTo>
                          <a:pt x="222885" y="18415"/>
                          <a:pt x="218440" y="9525"/>
                          <a:pt x="213360" y="0"/>
                        </a:cubicBezTo>
                        <a:cubicBezTo>
                          <a:pt x="212725" y="635"/>
                          <a:pt x="207645" y="4445"/>
                          <a:pt x="199390" y="10795"/>
                        </a:cubicBezTo>
                        <a:cubicBezTo>
                          <a:pt x="186690" y="19685"/>
                          <a:pt x="165100" y="34925"/>
                          <a:pt x="140970" y="48895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任意形状 209"/>
                  <p:cNvSpPr/>
                  <p:nvPr/>
                </p:nvSpPr>
                <p:spPr>
                  <a:xfrm>
                    <a:off x="5982334" y="6894830"/>
                    <a:ext cx="233045" cy="151764"/>
                  </a:xfrm>
                  <a:custGeom>
                    <a:avLst/>
                    <a:gdLst>
                      <a:gd name="connsiteX0" fmla="*/ 0 w 233045"/>
                      <a:gd name="connsiteY0" fmla="*/ 108585 h 151764"/>
                      <a:gd name="connsiteX1" fmla="*/ 23495 w 233045"/>
                      <a:gd name="connsiteY1" fmla="*/ 151764 h 151764"/>
                      <a:gd name="connsiteX2" fmla="*/ 33655 w 233045"/>
                      <a:gd name="connsiteY2" fmla="*/ 149225 h 151764"/>
                      <a:gd name="connsiteX3" fmla="*/ 33655 w 233045"/>
                      <a:gd name="connsiteY3" fmla="*/ 149225 h 151764"/>
                      <a:gd name="connsiteX4" fmla="*/ 33655 w 233045"/>
                      <a:gd name="connsiteY4" fmla="*/ 149225 h 151764"/>
                      <a:gd name="connsiteX5" fmla="*/ 33655 w 233045"/>
                      <a:gd name="connsiteY5" fmla="*/ 149225 h 151764"/>
                      <a:gd name="connsiteX6" fmla="*/ 41275 w 233045"/>
                      <a:gd name="connsiteY6" fmla="*/ 147320 h 151764"/>
                      <a:gd name="connsiteX7" fmla="*/ 41275 w 233045"/>
                      <a:gd name="connsiteY7" fmla="*/ 147320 h 151764"/>
                      <a:gd name="connsiteX8" fmla="*/ 60325 w 233045"/>
                      <a:gd name="connsiteY8" fmla="*/ 141605 h 151764"/>
                      <a:gd name="connsiteX9" fmla="*/ 61595 w 233045"/>
                      <a:gd name="connsiteY9" fmla="*/ 140970 h 151764"/>
                      <a:gd name="connsiteX10" fmla="*/ 72390 w 233045"/>
                      <a:gd name="connsiteY10" fmla="*/ 137160 h 151764"/>
                      <a:gd name="connsiteX11" fmla="*/ 74930 w 233045"/>
                      <a:gd name="connsiteY11" fmla="*/ 135889 h 151764"/>
                      <a:gd name="connsiteX12" fmla="*/ 84455 w 233045"/>
                      <a:gd name="connsiteY12" fmla="*/ 132080 h 151764"/>
                      <a:gd name="connsiteX13" fmla="*/ 88265 w 233045"/>
                      <a:gd name="connsiteY13" fmla="*/ 130810 h 151764"/>
                      <a:gd name="connsiteX14" fmla="*/ 100965 w 233045"/>
                      <a:gd name="connsiteY14" fmla="*/ 125730 h 151764"/>
                      <a:gd name="connsiteX15" fmla="*/ 103505 w 233045"/>
                      <a:gd name="connsiteY15" fmla="*/ 124460 h 151764"/>
                      <a:gd name="connsiteX16" fmla="*/ 115570 w 233045"/>
                      <a:gd name="connsiteY16" fmla="*/ 119380 h 151764"/>
                      <a:gd name="connsiteX17" fmla="*/ 119380 w 233045"/>
                      <a:gd name="connsiteY17" fmla="*/ 117475 h 151764"/>
                      <a:gd name="connsiteX18" fmla="*/ 134620 w 233045"/>
                      <a:gd name="connsiteY18" fmla="*/ 109855 h 151764"/>
                      <a:gd name="connsiteX19" fmla="*/ 191770 w 233045"/>
                      <a:gd name="connsiteY19" fmla="*/ 76200 h 151764"/>
                      <a:gd name="connsiteX20" fmla="*/ 211455 w 233045"/>
                      <a:gd name="connsiteY20" fmla="*/ 62230 h 151764"/>
                      <a:gd name="connsiteX21" fmla="*/ 224790 w 233045"/>
                      <a:gd name="connsiteY21" fmla="*/ 51435 h 151764"/>
                      <a:gd name="connsiteX22" fmla="*/ 224790 w 233045"/>
                      <a:gd name="connsiteY22" fmla="*/ 51435 h 151764"/>
                      <a:gd name="connsiteX23" fmla="*/ 224790 w 233045"/>
                      <a:gd name="connsiteY23" fmla="*/ 51435 h 151764"/>
                      <a:gd name="connsiteX24" fmla="*/ 233045 w 233045"/>
                      <a:gd name="connsiteY24" fmla="*/ 44450 h 151764"/>
                      <a:gd name="connsiteX25" fmla="*/ 212090 w 233045"/>
                      <a:gd name="connsiteY25" fmla="*/ 0 h 151764"/>
                      <a:gd name="connsiteX26" fmla="*/ 111760 w 233045"/>
                      <a:gd name="connsiteY26" fmla="*/ 66039 h 151764"/>
                      <a:gd name="connsiteX27" fmla="*/ 0 w 233045"/>
                      <a:gd name="connsiteY27" fmla="*/ 108585 h 151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33045" h="151764">
                        <a:moveTo>
                          <a:pt x="0" y="108585"/>
                        </a:moveTo>
                        <a:cubicBezTo>
                          <a:pt x="7620" y="123189"/>
                          <a:pt x="15875" y="137795"/>
                          <a:pt x="23495" y="151764"/>
                        </a:cubicBezTo>
                        <a:cubicBezTo>
                          <a:pt x="23495" y="151764"/>
                          <a:pt x="27305" y="151130"/>
                          <a:pt x="33655" y="149225"/>
                        </a:cubicBezTo>
                        <a:lnTo>
                          <a:pt x="33655" y="149225"/>
                        </a:lnTo>
                        <a:lnTo>
                          <a:pt x="33655" y="149225"/>
                        </a:lnTo>
                        <a:cubicBezTo>
                          <a:pt x="33655" y="149225"/>
                          <a:pt x="33655" y="149225"/>
                          <a:pt x="33655" y="149225"/>
                        </a:cubicBezTo>
                        <a:cubicBezTo>
                          <a:pt x="35560" y="148589"/>
                          <a:pt x="38100" y="147955"/>
                          <a:pt x="41275" y="147320"/>
                        </a:cubicBezTo>
                        <a:cubicBezTo>
                          <a:pt x="41275" y="147320"/>
                          <a:pt x="41275" y="147320"/>
                          <a:pt x="41275" y="147320"/>
                        </a:cubicBezTo>
                        <a:cubicBezTo>
                          <a:pt x="46355" y="146050"/>
                          <a:pt x="53340" y="144145"/>
                          <a:pt x="60325" y="141605"/>
                        </a:cubicBezTo>
                        <a:cubicBezTo>
                          <a:pt x="60960" y="141605"/>
                          <a:pt x="61595" y="140970"/>
                          <a:pt x="61595" y="140970"/>
                        </a:cubicBezTo>
                        <a:cubicBezTo>
                          <a:pt x="64770" y="139700"/>
                          <a:pt x="68580" y="138430"/>
                          <a:pt x="72390" y="137160"/>
                        </a:cubicBezTo>
                        <a:cubicBezTo>
                          <a:pt x="73025" y="136525"/>
                          <a:pt x="74295" y="136525"/>
                          <a:pt x="74930" y="135889"/>
                        </a:cubicBezTo>
                        <a:cubicBezTo>
                          <a:pt x="78105" y="134620"/>
                          <a:pt x="81280" y="133350"/>
                          <a:pt x="84455" y="132080"/>
                        </a:cubicBezTo>
                        <a:cubicBezTo>
                          <a:pt x="85725" y="131445"/>
                          <a:pt x="86995" y="130810"/>
                          <a:pt x="88265" y="130810"/>
                        </a:cubicBezTo>
                        <a:cubicBezTo>
                          <a:pt x="92075" y="128905"/>
                          <a:pt x="96520" y="127635"/>
                          <a:pt x="100965" y="125730"/>
                        </a:cubicBezTo>
                        <a:cubicBezTo>
                          <a:pt x="101600" y="125095"/>
                          <a:pt x="102235" y="125095"/>
                          <a:pt x="103505" y="124460"/>
                        </a:cubicBezTo>
                        <a:cubicBezTo>
                          <a:pt x="107315" y="122555"/>
                          <a:pt x="111125" y="121285"/>
                          <a:pt x="115570" y="119380"/>
                        </a:cubicBezTo>
                        <a:cubicBezTo>
                          <a:pt x="116840" y="118745"/>
                          <a:pt x="118110" y="118110"/>
                          <a:pt x="119380" y="117475"/>
                        </a:cubicBezTo>
                        <a:cubicBezTo>
                          <a:pt x="124460" y="114935"/>
                          <a:pt x="129540" y="113030"/>
                          <a:pt x="134620" y="109855"/>
                        </a:cubicBezTo>
                        <a:cubicBezTo>
                          <a:pt x="157480" y="98425"/>
                          <a:pt x="176530" y="86360"/>
                          <a:pt x="191770" y="76200"/>
                        </a:cubicBezTo>
                        <a:cubicBezTo>
                          <a:pt x="199390" y="71120"/>
                          <a:pt x="205740" y="66039"/>
                          <a:pt x="211455" y="62230"/>
                        </a:cubicBezTo>
                        <a:cubicBezTo>
                          <a:pt x="217170" y="57785"/>
                          <a:pt x="221615" y="54610"/>
                          <a:pt x="224790" y="51435"/>
                        </a:cubicBezTo>
                        <a:lnTo>
                          <a:pt x="224790" y="51435"/>
                        </a:lnTo>
                        <a:lnTo>
                          <a:pt x="224790" y="51435"/>
                        </a:lnTo>
                        <a:cubicBezTo>
                          <a:pt x="229870" y="46989"/>
                          <a:pt x="233045" y="44450"/>
                          <a:pt x="233045" y="44450"/>
                        </a:cubicBezTo>
                        <a:cubicBezTo>
                          <a:pt x="226060" y="29845"/>
                          <a:pt x="219075" y="15239"/>
                          <a:pt x="212090" y="0"/>
                        </a:cubicBezTo>
                        <a:cubicBezTo>
                          <a:pt x="210185" y="1905"/>
                          <a:pt x="167005" y="38100"/>
                          <a:pt x="111760" y="66039"/>
                        </a:cubicBezTo>
                        <a:cubicBezTo>
                          <a:pt x="57150" y="93980"/>
                          <a:pt x="2540" y="107950"/>
                          <a:pt x="0" y="108585"/>
                        </a:cubicBez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任意形状 210"/>
                  <p:cNvSpPr/>
                  <p:nvPr/>
                </p:nvSpPr>
                <p:spPr>
                  <a:xfrm>
                    <a:off x="6015990" y="7037705"/>
                    <a:ext cx="410209" cy="552450"/>
                  </a:xfrm>
                  <a:custGeom>
                    <a:avLst/>
                    <a:gdLst>
                      <a:gd name="connsiteX0" fmla="*/ 22225 w 410209"/>
                      <a:gd name="connsiteY0" fmla="*/ 0 h 552450"/>
                      <a:gd name="connsiteX1" fmla="*/ 7620 w 410209"/>
                      <a:gd name="connsiteY1" fmla="*/ 4445 h 552450"/>
                      <a:gd name="connsiteX2" fmla="*/ 7620 w 410209"/>
                      <a:gd name="connsiteY2" fmla="*/ 4445 h 552450"/>
                      <a:gd name="connsiteX3" fmla="*/ 0 w 410209"/>
                      <a:gd name="connsiteY3" fmla="*/ 6350 h 552450"/>
                      <a:gd name="connsiteX4" fmla="*/ 0 w 410209"/>
                      <a:gd name="connsiteY4" fmla="*/ 6350 h 552450"/>
                      <a:gd name="connsiteX5" fmla="*/ 0 w 410209"/>
                      <a:gd name="connsiteY5" fmla="*/ 6350 h 552450"/>
                      <a:gd name="connsiteX6" fmla="*/ 382270 w 410209"/>
                      <a:gd name="connsiteY6" fmla="*/ 552450 h 552450"/>
                      <a:gd name="connsiteX7" fmla="*/ 386080 w 410209"/>
                      <a:gd name="connsiteY7" fmla="*/ 550545 h 552450"/>
                      <a:gd name="connsiteX8" fmla="*/ 396240 w 410209"/>
                      <a:gd name="connsiteY8" fmla="*/ 545464 h 552450"/>
                      <a:gd name="connsiteX9" fmla="*/ 406400 w 410209"/>
                      <a:gd name="connsiteY9" fmla="*/ 540385 h 552450"/>
                      <a:gd name="connsiteX10" fmla="*/ 410210 w 410209"/>
                      <a:gd name="connsiteY10" fmla="*/ 538480 h 552450"/>
                      <a:gd name="connsiteX11" fmla="*/ 383540 w 410209"/>
                      <a:gd name="connsiteY11" fmla="*/ 397510 h 552450"/>
                      <a:gd name="connsiteX12" fmla="*/ 22225 w 410209"/>
                      <a:gd name="connsiteY12" fmla="*/ 0 h 552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10209" h="552450">
                        <a:moveTo>
                          <a:pt x="22225" y="0"/>
                        </a:moveTo>
                        <a:cubicBezTo>
                          <a:pt x="16510" y="1905"/>
                          <a:pt x="12065" y="3175"/>
                          <a:pt x="7620" y="4445"/>
                        </a:cubicBezTo>
                        <a:cubicBezTo>
                          <a:pt x="7620" y="4445"/>
                          <a:pt x="7620" y="4445"/>
                          <a:pt x="7620" y="4445"/>
                        </a:cubicBezTo>
                        <a:cubicBezTo>
                          <a:pt x="5080" y="5080"/>
                          <a:pt x="2540" y="5714"/>
                          <a:pt x="0" y="6350"/>
                        </a:cubicBezTo>
                        <a:cubicBezTo>
                          <a:pt x="0" y="6350"/>
                          <a:pt x="0" y="6350"/>
                          <a:pt x="0" y="6350"/>
                        </a:cubicBezTo>
                        <a:lnTo>
                          <a:pt x="0" y="6350"/>
                        </a:lnTo>
                        <a:cubicBezTo>
                          <a:pt x="0" y="6350"/>
                          <a:pt x="189230" y="381000"/>
                          <a:pt x="382270" y="552450"/>
                        </a:cubicBezTo>
                        <a:lnTo>
                          <a:pt x="386080" y="550545"/>
                        </a:lnTo>
                        <a:lnTo>
                          <a:pt x="396240" y="545464"/>
                        </a:lnTo>
                        <a:lnTo>
                          <a:pt x="406400" y="540385"/>
                        </a:lnTo>
                        <a:lnTo>
                          <a:pt x="410210" y="538480"/>
                        </a:lnTo>
                        <a:cubicBezTo>
                          <a:pt x="405765" y="494030"/>
                          <a:pt x="396240" y="446405"/>
                          <a:pt x="383540" y="397510"/>
                        </a:cubicBezTo>
                        <a:cubicBezTo>
                          <a:pt x="163195" y="290195"/>
                          <a:pt x="22225" y="0"/>
                          <a:pt x="22225" y="0"/>
                        </a:cubicBez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形状 211"/>
                  <p:cNvSpPr/>
                  <p:nvPr/>
                </p:nvSpPr>
                <p:spPr>
                  <a:xfrm>
                    <a:off x="5727466" y="6339204"/>
                    <a:ext cx="453624" cy="635884"/>
                  </a:xfrm>
                  <a:custGeom>
                    <a:avLst/>
                    <a:gdLst>
                      <a:gd name="connsiteX0" fmla="*/ 247249 w 453624"/>
                      <a:gd name="connsiteY0" fmla="*/ 634365 h 635884"/>
                      <a:gd name="connsiteX1" fmla="*/ 257409 w 453624"/>
                      <a:gd name="connsiteY1" fmla="*/ 631190 h 635884"/>
                      <a:gd name="connsiteX2" fmla="*/ 286619 w 453624"/>
                      <a:gd name="connsiteY2" fmla="*/ 621030 h 635884"/>
                      <a:gd name="connsiteX3" fmla="*/ 313924 w 453624"/>
                      <a:gd name="connsiteY3" fmla="*/ 610235 h 635884"/>
                      <a:gd name="connsiteX4" fmla="*/ 352659 w 453624"/>
                      <a:gd name="connsiteY4" fmla="*/ 592455 h 635884"/>
                      <a:gd name="connsiteX5" fmla="*/ 381234 w 453624"/>
                      <a:gd name="connsiteY5" fmla="*/ 576580 h 635884"/>
                      <a:gd name="connsiteX6" fmla="*/ 439654 w 453624"/>
                      <a:gd name="connsiteY6" fmla="*/ 537845 h 635884"/>
                      <a:gd name="connsiteX7" fmla="*/ 453624 w 453624"/>
                      <a:gd name="connsiteY7" fmla="*/ 527050 h 635884"/>
                      <a:gd name="connsiteX8" fmla="*/ 410444 w 453624"/>
                      <a:gd name="connsiteY8" fmla="*/ 443865 h 635884"/>
                      <a:gd name="connsiteX9" fmla="*/ 42779 w 453624"/>
                      <a:gd name="connsiteY9" fmla="*/ 0 h 635884"/>
                      <a:gd name="connsiteX10" fmla="*/ 38969 w 453624"/>
                      <a:gd name="connsiteY10" fmla="*/ 1905 h 635884"/>
                      <a:gd name="connsiteX11" fmla="*/ 35159 w 453624"/>
                      <a:gd name="connsiteY11" fmla="*/ 3810 h 635884"/>
                      <a:gd name="connsiteX12" fmla="*/ 31349 w 453624"/>
                      <a:gd name="connsiteY12" fmla="*/ 6350 h 635884"/>
                      <a:gd name="connsiteX13" fmla="*/ 24364 w 453624"/>
                      <a:gd name="connsiteY13" fmla="*/ 10795 h 635884"/>
                      <a:gd name="connsiteX14" fmla="*/ 22459 w 453624"/>
                      <a:gd name="connsiteY14" fmla="*/ 12065 h 635884"/>
                      <a:gd name="connsiteX15" fmla="*/ 15474 w 453624"/>
                      <a:gd name="connsiteY15" fmla="*/ 17780 h 635884"/>
                      <a:gd name="connsiteX16" fmla="*/ 14839 w 453624"/>
                      <a:gd name="connsiteY16" fmla="*/ 18415 h 635884"/>
                      <a:gd name="connsiteX17" fmla="*/ 8489 w 453624"/>
                      <a:gd name="connsiteY17" fmla="*/ 24130 h 635884"/>
                      <a:gd name="connsiteX18" fmla="*/ 8489 w 453624"/>
                      <a:gd name="connsiteY18" fmla="*/ 24130 h 635884"/>
                      <a:gd name="connsiteX19" fmla="*/ 8489 w 453624"/>
                      <a:gd name="connsiteY19" fmla="*/ 24130 h 635884"/>
                      <a:gd name="connsiteX20" fmla="*/ 8489 w 453624"/>
                      <a:gd name="connsiteY20" fmla="*/ 24130 h 635884"/>
                      <a:gd name="connsiteX21" fmla="*/ 869 w 453624"/>
                      <a:gd name="connsiteY21" fmla="*/ 41910 h 635884"/>
                      <a:gd name="connsiteX22" fmla="*/ 9759 w 453624"/>
                      <a:gd name="connsiteY22" fmla="*/ 73025 h 635884"/>
                      <a:gd name="connsiteX23" fmla="*/ 23729 w 453624"/>
                      <a:gd name="connsiteY23" fmla="*/ 118110 h 635884"/>
                      <a:gd name="connsiteX24" fmla="*/ 140569 w 453624"/>
                      <a:gd name="connsiteY24" fmla="*/ 423545 h 635884"/>
                      <a:gd name="connsiteX25" fmla="*/ 145014 w 453624"/>
                      <a:gd name="connsiteY25" fmla="*/ 433705 h 635884"/>
                      <a:gd name="connsiteX26" fmla="*/ 147554 w 453624"/>
                      <a:gd name="connsiteY26" fmla="*/ 438785 h 635884"/>
                      <a:gd name="connsiteX27" fmla="*/ 167239 w 453624"/>
                      <a:gd name="connsiteY27" fmla="*/ 481965 h 635884"/>
                      <a:gd name="connsiteX28" fmla="*/ 207244 w 453624"/>
                      <a:gd name="connsiteY28" fmla="*/ 567690 h 635884"/>
                      <a:gd name="connsiteX29" fmla="*/ 241534 w 453624"/>
                      <a:gd name="connsiteY29" fmla="*/ 635635 h 635884"/>
                      <a:gd name="connsiteX30" fmla="*/ 241534 w 453624"/>
                      <a:gd name="connsiteY30" fmla="*/ 635635 h 635884"/>
                      <a:gd name="connsiteX31" fmla="*/ 241534 w 453624"/>
                      <a:gd name="connsiteY31" fmla="*/ 635635 h 635884"/>
                      <a:gd name="connsiteX32" fmla="*/ 247249 w 453624"/>
                      <a:gd name="connsiteY32" fmla="*/ 634365 h 635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53624" h="635884">
                        <a:moveTo>
                          <a:pt x="247249" y="634365"/>
                        </a:moveTo>
                        <a:cubicBezTo>
                          <a:pt x="249789" y="633730"/>
                          <a:pt x="252964" y="632460"/>
                          <a:pt x="257409" y="631190"/>
                        </a:cubicBezTo>
                        <a:cubicBezTo>
                          <a:pt x="265029" y="628650"/>
                          <a:pt x="275189" y="625475"/>
                          <a:pt x="286619" y="621030"/>
                        </a:cubicBezTo>
                        <a:cubicBezTo>
                          <a:pt x="294874" y="617855"/>
                          <a:pt x="304399" y="614680"/>
                          <a:pt x="313924" y="610235"/>
                        </a:cubicBezTo>
                        <a:cubicBezTo>
                          <a:pt x="326624" y="605155"/>
                          <a:pt x="339959" y="598805"/>
                          <a:pt x="352659" y="592455"/>
                        </a:cubicBezTo>
                        <a:cubicBezTo>
                          <a:pt x="362184" y="587375"/>
                          <a:pt x="371709" y="582295"/>
                          <a:pt x="381234" y="576580"/>
                        </a:cubicBezTo>
                        <a:cubicBezTo>
                          <a:pt x="405364" y="561975"/>
                          <a:pt x="426954" y="547370"/>
                          <a:pt x="439654" y="537845"/>
                        </a:cubicBezTo>
                        <a:cubicBezTo>
                          <a:pt x="447909" y="531495"/>
                          <a:pt x="452989" y="527685"/>
                          <a:pt x="453624" y="527050"/>
                        </a:cubicBezTo>
                        <a:cubicBezTo>
                          <a:pt x="439654" y="499745"/>
                          <a:pt x="425049" y="471805"/>
                          <a:pt x="410444" y="443865"/>
                        </a:cubicBezTo>
                        <a:cubicBezTo>
                          <a:pt x="146284" y="296545"/>
                          <a:pt x="64369" y="77470"/>
                          <a:pt x="42779" y="0"/>
                        </a:cubicBezTo>
                        <a:cubicBezTo>
                          <a:pt x="41509" y="635"/>
                          <a:pt x="40239" y="1270"/>
                          <a:pt x="38969" y="1905"/>
                        </a:cubicBezTo>
                        <a:cubicBezTo>
                          <a:pt x="37699" y="2540"/>
                          <a:pt x="36429" y="3175"/>
                          <a:pt x="35159" y="3810"/>
                        </a:cubicBezTo>
                        <a:cubicBezTo>
                          <a:pt x="33889" y="4445"/>
                          <a:pt x="32619" y="5080"/>
                          <a:pt x="31349" y="6350"/>
                        </a:cubicBezTo>
                        <a:cubicBezTo>
                          <a:pt x="28809" y="7620"/>
                          <a:pt x="26269" y="9525"/>
                          <a:pt x="24364" y="10795"/>
                        </a:cubicBezTo>
                        <a:cubicBezTo>
                          <a:pt x="23729" y="11430"/>
                          <a:pt x="23094" y="11430"/>
                          <a:pt x="22459" y="12065"/>
                        </a:cubicBezTo>
                        <a:cubicBezTo>
                          <a:pt x="19919" y="13970"/>
                          <a:pt x="17379" y="15875"/>
                          <a:pt x="15474" y="17780"/>
                        </a:cubicBezTo>
                        <a:cubicBezTo>
                          <a:pt x="15474" y="17780"/>
                          <a:pt x="15474" y="17780"/>
                          <a:pt x="14839" y="18415"/>
                        </a:cubicBezTo>
                        <a:cubicBezTo>
                          <a:pt x="12299" y="20320"/>
                          <a:pt x="10394" y="22225"/>
                          <a:pt x="8489" y="24130"/>
                        </a:cubicBezTo>
                        <a:cubicBezTo>
                          <a:pt x="8489" y="24130"/>
                          <a:pt x="8489" y="24130"/>
                          <a:pt x="8489" y="24130"/>
                        </a:cubicBezTo>
                        <a:lnTo>
                          <a:pt x="8489" y="24130"/>
                        </a:lnTo>
                        <a:lnTo>
                          <a:pt x="8489" y="24130"/>
                        </a:lnTo>
                        <a:cubicBezTo>
                          <a:pt x="1504" y="31115"/>
                          <a:pt x="-1671" y="37465"/>
                          <a:pt x="869" y="41910"/>
                        </a:cubicBezTo>
                        <a:cubicBezTo>
                          <a:pt x="3409" y="51435"/>
                          <a:pt x="6584" y="62230"/>
                          <a:pt x="9759" y="73025"/>
                        </a:cubicBezTo>
                        <a:cubicBezTo>
                          <a:pt x="14204" y="87630"/>
                          <a:pt x="18649" y="102235"/>
                          <a:pt x="23729" y="118110"/>
                        </a:cubicBezTo>
                        <a:cubicBezTo>
                          <a:pt x="51669" y="205740"/>
                          <a:pt x="92944" y="313690"/>
                          <a:pt x="140569" y="423545"/>
                        </a:cubicBezTo>
                        <a:cubicBezTo>
                          <a:pt x="141839" y="426720"/>
                          <a:pt x="143744" y="430530"/>
                          <a:pt x="145014" y="433705"/>
                        </a:cubicBezTo>
                        <a:cubicBezTo>
                          <a:pt x="145649" y="435610"/>
                          <a:pt x="146284" y="436880"/>
                          <a:pt x="147554" y="438785"/>
                        </a:cubicBezTo>
                        <a:cubicBezTo>
                          <a:pt x="153904" y="453390"/>
                          <a:pt x="160254" y="467360"/>
                          <a:pt x="167239" y="481965"/>
                        </a:cubicBezTo>
                        <a:cubicBezTo>
                          <a:pt x="180574" y="510540"/>
                          <a:pt x="193274" y="539115"/>
                          <a:pt x="207244" y="567690"/>
                        </a:cubicBezTo>
                        <a:cubicBezTo>
                          <a:pt x="218674" y="590550"/>
                          <a:pt x="230104" y="613410"/>
                          <a:pt x="241534" y="635635"/>
                        </a:cubicBezTo>
                        <a:lnTo>
                          <a:pt x="241534" y="635635"/>
                        </a:lnTo>
                        <a:lnTo>
                          <a:pt x="241534" y="635635"/>
                        </a:lnTo>
                        <a:cubicBezTo>
                          <a:pt x="240899" y="636270"/>
                          <a:pt x="243439" y="635635"/>
                          <a:pt x="247249" y="634365"/>
                        </a:cubicBez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形状 212"/>
                  <p:cNvSpPr/>
                  <p:nvPr/>
                </p:nvSpPr>
                <p:spPr>
                  <a:xfrm>
                    <a:off x="6123304" y="6985000"/>
                    <a:ext cx="220979" cy="346709"/>
                  </a:xfrm>
                  <a:custGeom>
                    <a:avLst/>
                    <a:gdLst>
                      <a:gd name="connsiteX0" fmla="*/ 0 w 220979"/>
                      <a:gd name="connsiteY0" fmla="*/ 45720 h 346709"/>
                      <a:gd name="connsiteX1" fmla="*/ 220980 w 220979"/>
                      <a:gd name="connsiteY1" fmla="*/ 346710 h 346709"/>
                      <a:gd name="connsiteX2" fmla="*/ 77470 w 220979"/>
                      <a:gd name="connsiteY2" fmla="*/ 0 h 346709"/>
                      <a:gd name="connsiteX3" fmla="*/ 0 w 220979"/>
                      <a:gd name="connsiteY3" fmla="*/ 45720 h 346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979" h="346709">
                        <a:moveTo>
                          <a:pt x="0" y="45720"/>
                        </a:moveTo>
                        <a:cubicBezTo>
                          <a:pt x="104775" y="87630"/>
                          <a:pt x="220980" y="346710"/>
                          <a:pt x="220980" y="346710"/>
                        </a:cubicBezTo>
                        <a:cubicBezTo>
                          <a:pt x="171450" y="197485"/>
                          <a:pt x="77470" y="0"/>
                          <a:pt x="77470" y="0"/>
                        </a:cubicBezTo>
                        <a:cubicBezTo>
                          <a:pt x="50800" y="24130"/>
                          <a:pt x="0" y="45720"/>
                          <a:pt x="0" y="45720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任意形状 213"/>
                  <p:cNvSpPr/>
                  <p:nvPr/>
                </p:nvSpPr>
                <p:spPr>
                  <a:xfrm>
                    <a:off x="6402070" y="7578090"/>
                    <a:ext cx="34811" cy="49310"/>
                  </a:xfrm>
                  <a:custGeom>
                    <a:avLst/>
                    <a:gdLst>
                      <a:gd name="connsiteX0" fmla="*/ 20320 w 34811"/>
                      <a:gd name="connsiteY0" fmla="*/ 0 h 49310"/>
                      <a:gd name="connsiteX1" fmla="*/ 32385 w 34811"/>
                      <a:gd name="connsiteY1" fmla="*/ 48895 h 49310"/>
                      <a:gd name="connsiteX2" fmla="*/ 0 w 34811"/>
                      <a:gd name="connsiteY2" fmla="*/ 10795 h 49310"/>
                      <a:gd name="connsiteX3" fmla="*/ 20320 w 34811"/>
                      <a:gd name="connsiteY3" fmla="*/ 0 h 49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811" h="49310">
                        <a:moveTo>
                          <a:pt x="20320" y="0"/>
                        </a:moveTo>
                        <a:cubicBezTo>
                          <a:pt x="20320" y="0"/>
                          <a:pt x="41910" y="43815"/>
                          <a:pt x="32385" y="48895"/>
                        </a:cubicBezTo>
                        <a:cubicBezTo>
                          <a:pt x="22225" y="53975"/>
                          <a:pt x="0" y="10795"/>
                          <a:pt x="0" y="10795"/>
                        </a:cubicBezTo>
                        <a:lnTo>
                          <a:pt x="20320" y="0"/>
                        </a:lnTo>
                        <a:close/>
                      </a:path>
                    </a:pathLst>
                  </a:custGeom>
                  <a:solidFill>
                    <a:srgbClr val="E8B95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3" name="图形 6"/>
                <p:cNvGrpSpPr/>
                <p:nvPr/>
              </p:nvGrpSpPr>
              <p:grpSpPr>
                <a:xfrm>
                  <a:off x="5691576" y="6243722"/>
                  <a:ext cx="745305" cy="1383677"/>
                  <a:chOff x="5691576" y="6243722"/>
                  <a:chExt cx="745305" cy="1383677"/>
                </a:xfrm>
                <a:noFill/>
              </p:grpSpPr>
              <p:sp>
                <p:nvSpPr>
                  <p:cNvPr id="174" name="任意形状 173"/>
                  <p:cNvSpPr/>
                  <p:nvPr/>
                </p:nvSpPr>
                <p:spPr>
                  <a:xfrm>
                    <a:off x="6016625" y="7044055"/>
                    <a:ext cx="396240" cy="546100"/>
                  </a:xfrm>
                  <a:custGeom>
                    <a:avLst/>
                    <a:gdLst>
                      <a:gd name="connsiteX0" fmla="*/ 0 w 396240"/>
                      <a:gd name="connsiteY0" fmla="*/ 0 h 546100"/>
                      <a:gd name="connsiteX1" fmla="*/ 382270 w 396240"/>
                      <a:gd name="connsiteY1" fmla="*/ 546100 h 546100"/>
                      <a:gd name="connsiteX2" fmla="*/ 396240 w 396240"/>
                      <a:gd name="connsiteY2" fmla="*/ 539114 h 546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6240" h="546100">
                        <a:moveTo>
                          <a:pt x="0" y="0"/>
                        </a:moveTo>
                        <a:cubicBezTo>
                          <a:pt x="0" y="0"/>
                          <a:pt x="189230" y="374650"/>
                          <a:pt x="382270" y="546100"/>
                        </a:cubicBezTo>
                        <a:lnTo>
                          <a:pt x="396240" y="539114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任意形状 174"/>
                  <p:cNvSpPr/>
                  <p:nvPr/>
                </p:nvSpPr>
                <p:spPr>
                  <a:xfrm>
                    <a:off x="5708929" y="6248400"/>
                    <a:ext cx="27025" cy="115570"/>
                  </a:xfrm>
                  <a:custGeom>
                    <a:avLst/>
                    <a:gdLst>
                      <a:gd name="connsiteX0" fmla="*/ 27026 w 27025"/>
                      <a:gd name="connsiteY0" fmla="*/ 115570 h 115570"/>
                      <a:gd name="connsiteX1" fmla="*/ 1626 w 27025"/>
                      <a:gd name="connsiteY1" fmla="*/ 43815 h 115570"/>
                      <a:gd name="connsiteX2" fmla="*/ 21946 w 27025"/>
                      <a:gd name="connsiteY2" fmla="*/ 0 h 115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025" h="115570">
                        <a:moveTo>
                          <a:pt x="27026" y="115570"/>
                        </a:moveTo>
                        <a:lnTo>
                          <a:pt x="1626" y="43815"/>
                        </a:lnTo>
                        <a:cubicBezTo>
                          <a:pt x="1626" y="43815"/>
                          <a:pt x="-8534" y="15875"/>
                          <a:pt x="21946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任意形状 175"/>
                  <p:cNvSpPr/>
                  <p:nvPr/>
                </p:nvSpPr>
                <p:spPr>
                  <a:xfrm>
                    <a:off x="5726893" y="6319850"/>
                    <a:ext cx="489121" cy="727379"/>
                  </a:xfrm>
                  <a:custGeom>
                    <a:avLst/>
                    <a:gdLst>
                      <a:gd name="connsiteX0" fmla="*/ 390061 w 489121"/>
                      <a:gd name="connsiteY0" fmla="*/ 685469 h 727379"/>
                      <a:gd name="connsiteX1" fmla="*/ 489122 w 489121"/>
                      <a:gd name="connsiteY1" fmla="*/ 619430 h 727379"/>
                      <a:gd name="connsiteX2" fmla="*/ 113836 w 489121"/>
                      <a:gd name="connsiteY2" fmla="*/ 4750 h 727379"/>
                      <a:gd name="connsiteX3" fmla="*/ 806 w 489121"/>
                      <a:gd name="connsiteY3" fmla="*/ 62534 h 727379"/>
                      <a:gd name="connsiteX4" fmla="*/ 278936 w 489121"/>
                      <a:gd name="connsiteY4" fmla="*/ 727380 h 727379"/>
                      <a:gd name="connsiteX5" fmla="*/ 390061 w 489121"/>
                      <a:gd name="connsiteY5" fmla="*/ 685469 h 727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21" h="727379">
                        <a:moveTo>
                          <a:pt x="390061" y="685469"/>
                        </a:moveTo>
                        <a:cubicBezTo>
                          <a:pt x="453561" y="653084"/>
                          <a:pt x="489122" y="619430"/>
                          <a:pt x="489122" y="619430"/>
                        </a:cubicBezTo>
                        <a:cubicBezTo>
                          <a:pt x="384347" y="394005"/>
                          <a:pt x="218611" y="133654"/>
                          <a:pt x="113836" y="4750"/>
                        </a:cubicBezTo>
                        <a:cubicBezTo>
                          <a:pt x="103041" y="-16841"/>
                          <a:pt x="-10623" y="40945"/>
                          <a:pt x="806" y="62534"/>
                        </a:cubicBezTo>
                        <a:cubicBezTo>
                          <a:pt x="43986" y="223190"/>
                          <a:pt x="157652" y="510209"/>
                          <a:pt x="278936" y="727380"/>
                        </a:cubicBezTo>
                        <a:cubicBezTo>
                          <a:pt x="278936" y="726744"/>
                          <a:pt x="327197" y="717855"/>
                          <a:pt x="390061" y="685469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任意形状 176"/>
                  <p:cNvSpPr/>
                  <p:nvPr/>
                </p:nvSpPr>
                <p:spPr>
                  <a:xfrm>
                    <a:off x="6207759" y="6946265"/>
                    <a:ext cx="218440" cy="636904"/>
                  </a:xfrm>
                  <a:custGeom>
                    <a:avLst/>
                    <a:gdLst>
                      <a:gd name="connsiteX0" fmla="*/ 0 w 218440"/>
                      <a:gd name="connsiteY0" fmla="*/ 0 h 636904"/>
                      <a:gd name="connsiteX1" fmla="*/ 218440 w 218440"/>
                      <a:gd name="connsiteY1" fmla="*/ 629920 h 636904"/>
                      <a:gd name="connsiteX2" fmla="*/ 204470 w 218440"/>
                      <a:gd name="connsiteY2" fmla="*/ 636905 h 636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440" h="636904">
                        <a:moveTo>
                          <a:pt x="0" y="0"/>
                        </a:moveTo>
                        <a:cubicBezTo>
                          <a:pt x="0" y="0"/>
                          <a:pt x="192405" y="372745"/>
                          <a:pt x="218440" y="629920"/>
                        </a:cubicBezTo>
                        <a:lnTo>
                          <a:pt x="204470" y="63690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任意形状 177"/>
                  <p:cNvSpPr/>
                  <p:nvPr/>
                </p:nvSpPr>
                <p:spPr>
                  <a:xfrm>
                    <a:off x="5731509" y="6243722"/>
                    <a:ext cx="90170" cy="76432"/>
                  </a:xfrm>
                  <a:custGeom>
                    <a:avLst/>
                    <a:gdLst>
                      <a:gd name="connsiteX0" fmla="*/ 90170 w 90170"/>
                      <a:gd name="connsiteY0" fmla="*/ 76432 h 76432"/>
                      <a:gd name="connsiteX1" fmla="*/ 46990 w 90170"/>
                      <a:gd name="connsiteY1" fmla="*/ 14202 h 76432"/>
                      <a:gd name="connsiteX2" fmla="*/ 0 w 90170"/>
                      <a:gd name="connsiteY2" fmla="*/ 5312 h 76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0170" h="76432">
                        <a:moveTo>
                          <a:pt x="90170" y="76432"/>
                        </a:moveTo>
                        <a:lnTo>
                          <a:pt x="46990" y="14202"/>
                        </a:lnTo>
                        <a:cubicBezTo>
                          <a:pt x="46990" y="14202"/>
                          <a:pt x="29845" y="-10563"/>
                          <a:pt x="0" y="5312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任意形状 178"/>
                  <p:cNvSpPr/>
                  <p:nvPr/>
                </p:nvSpPr>
                <p:spPr>
                  <a:xfrm>
                    <a:off x="5691576" y="6412865"/>
                    <a:ext cx="241864" cy="494665"/>
                  </a:xfrm>
                  <a:custGeom>
                    <a:avLst/>
                    <a:gdLst>
                      <a:gd name="connsiteX0" fmla="*/ 45014 w 241864"/>
                      <a:gd name="connsiteY0" fmla="*/ 0 h 494665"/>
                      <a:gd name="connsiteX1" fmla="*/ 19614 w 241864"/>
                      <a:gd name="connsiteY1" fmla="*/ 140335 h 494665"/>
                      <a:gd name="connsiteX2" fmla="*/ 241864 w 241864"/>
                      <a:gd name="connsiteY2" fmla="*/ 494665 h 494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1864" h="494665">
                        <a:moveTo>
                          <a:pt x="45014" y="0"/>
                        </a:moveTo>
                        <a:cubicBezTo>
                          <a:pt x="45014" y="0"/>
                          <a:pt x="-36266" y="6350"/>
                          <a:pt x="19614" y="140335"/>
                        </a:cubicBezTo>
                        <a:cubicBezTo>
                          <a:pt x="74859" y="274320"/>
                          <a:pt x="165029" y="481965"/>
                          <a:pt x="241864" y="49466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任意形状 179"/>
                  <p:cNvSpPr/>
                  <p:nvPr/>
                </p:nvSpPr>
                <p:spPr>
                  <a:xfrm>
                    <a:off x="5982334" y="6961505"/>
                    <a:ext cx="112395" cy="41909"/>
                  </a:xfrm>
                  <a:custGeom>
                    <a:avLst/>
                    <a:gdLst>
                      <a:gd name="connsiteX0" fmla="*/ 0 w 112395"/>
                      <a:gd name="connsiteY0" fmla="*/ 41910 h 41909"/>
                      <a:gd name="connsiteX1" fmla="*/ 112395 w 112395"/>
                      <a:gd name="connsiteY1" fmla="*/ 0 h 41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2395" h="41909">
                        <a:moveTo>
                          <a:pt x="0" y="41910"/>
                        </a:moveTo>
                        <a:cubicBezTo>
                          <a:pt x="0" y="41910"/>
                          <a:pt x="56515" y="28575"/>
                          <a:pt x="112395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任意形状 180"/>
                  <p:cNvSpPr/>
                  <p:nvPr/>
                </p:nvSpPr>
                <p:spPr>
                  <a:xfrm>
                    <a:off x="5967729" y="6932294"/>
                    <a:ext cx="112395" cy="43180"/>
                  </a:xfrm>
                  <a:custGeom>
                    <a:avLst/>
                    <a:gdLst>
                      <a:gd name="connsiteX0" fmla="*/ 0 w 112395"/>
                      <a:gd name="connsiteY0" fmla="*/ 43180 h 43180"/>
                      <a:gd name="connsiteX1" fmla="*/ 112395 w 112395"/>
                      <a:gd name="connsiteY1" fmla="*/ 0 h 4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2395" h="43180">
                        <a:moveTo>
                          <a:pt x="0" y="43180"/>
                        </a:moveTo>
                        <a:cubicBezTo>
                          <a:pt x="0" y="43180"/>
                          <a:pt x="59055" y="26670"/>
                          <a:pt x="112395" y="0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任意形状 181"/>
                  <p:cNvSpPr/>
                  <p:nvPr/>
                </p:nvSpPr>
                <p:spPr>
                  <a:xfrm>
                    <a:off x="6094729" y="6894830"/>
                    <a:ext cx="100329" cy="66039"/>
                  </a:xfrm>
                  <a:custGeom>
                    <a:avLst/>
                    <a:gdLst>
                      <a:gd name="connsiteX0" fmla="*/ 100330 w 100329"/>
                      <a:gd name="connsiteY0" fmla="*/ 0 h 66039"/>
                      <a:gd name="connsiteX1" fmla="*/ 0 w 100329"/>
                      <a:gd name="connsiteY1" fmla="*/ 66039 h 66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329" h="66039">
                        <a:moveTo>
                          <a:pt x="100330" y="0"/>
                        </a:moveTo>
                        <a:cubicBezTo>
                          <a:pt x="100330" y="0"/>
                          <a:pt x="56515" y="37464"/>
                          <a:pt x="0" y="66039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任意形状 182"/>
                  <p:cNvSpPr/>
                  <p:nvPr/>
                </p:nvSpPr>
                <p:spPr>
                  <a:xfrm>
                    <a:off x="6080125" y="6866890"/>
                    <a:ext cx="100965" cy="65404"/>
                  </a:xfrm>
                  <a:custGeom>
                    <a:avLst/>
                    <a:gdLst>
                      <a:gd name="connsiteX0" fmla="*/ 100965 w 100965"/>
                      <a:gd name="connsiteY0" fmla="*/ 0 h 65404"/>
                      <a:gd name="connsiteX1" fmla="*/ 0 w 100965"/>
                      <a:gd name="connsiteY1" fmla="*/ 65405 h 6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965" h="65404">
                        <a:moveTo>
                          <a:pt x="100965" y="0"/>
                        </a:moveTo>
                        <a:cubicBezTo>
                          <a:pt x="100965" y="0"/>
                          <a:pt x="52705" y="38100"/>
                          <a:pt x="0" y="65405"/>
                        </a:cubicBezTo>
                      </a:path>
                    </a:pathLst>
                  </a:custGeom>
                  <a:noFill/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任意形状 183"/>
                  <p:cNvSpPr/>
                  <p:nvPr/>
                </p:nvSpPr>
                <p:spPr>
                  <a:xfrm>
                    <a:off x="6402070" y="7588884"/>
                    <a:ext cx="32384" cy="38515"/>
                  </a:xfrm>
                  <a:custGeom>
                    <a:avLst/>
                    <a:gdLst>
                      <a:gd name="connsiteX0" fmla="*/ 0 w 32384"/>
                      <a:gd name="connsiteY0" fmla="*/ 0 h 38515"/>
                      <a:gd name="connsiteX1" fmla="*/ 32385 w 32384"/>
                      <a:gd name="connsiteY1" fmla="*/ 38100 h 38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384" h="38515">
                        <a:moveTo>
                          <a:pt x="0" y="0"/>
                        </a:moveTo>
                        <a:cubicBezTo>
                          <a:pt x="0" y="0"/>
                          <a:pt x="22225" y="43180"/>
                          <a:pt x="32385" y="3810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任意形状 184"/>
                  <p:cNvSpPr/>
                  <p:nvPr/>
                </p:nvSpPr>
                <p:spPr>
                  <a:xfrm>
                    <a:off x="6422390" y="7578090"/>
                    <a:ext cx="14491" cy="48894"/>
                  </a:xfrm>
                  <a:custGeom>
                    <a:avLst/>
                    <a:gdLst>
                      <a:gd name="connsiteX0" fmla="*/ 0 w 14491"/>
                      <a:gd name="connsiteY0" fmla="*/ 0 h 48894"/>
                      <a:gd name="connsiteX1" fmla="*/ 12065 w 14491"/>
                      <a:gd name="connsiteY1" fmla="*/ 48895 h 48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491" h="48894">
                        <a:moveTo>
                          <a:pt x="0" y="0"/>
                        </a:moveTo>
                        <a:cubicBezTo>
                          <a:pt x="0" y="0"/>
                          <a:pt x="21590" y="43815"/>
                          <a:pt x="12065" y="48895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任意形状 185"/>
                  <p:cNvSpPr/>
                  <p:nvPr/>
                </p:nvSpPr>
                <p:spPr>
                  <a:xfrm>
                    <a:off x="5733545" y="6457950"/>
                    <a:ext cx="140839" cy="320675"/>
                  </a:xfrm>
                  <a:custGeom>
                    <a:avLst/>
                    <a:gdLst>
                      <a:gd name="connsiteX0" fmla="*/ 140840 w 140839"/>
                      <a:gd name="connsiteY0" fmla="*/ 320675 h 320675"/>
                      <a:gd name="connsiteX1" fmla="*/ 17015 w 140839"/>
                      <a:gd name="connsiteY1" fmla="*/ 0 h 32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839" h="320675">
                        <a:moveTo>
                          <a:pt x="140840" y="320675"/>
                        </a:moveTo>
                        <a:cubicBezTo>
                          <a:pt x="86865" y="192405"/>
                          <a:pt x="-47120" y="12700"/>
                          <a:pt x="17015" y="0"/>
                        </a:cubicBez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8" name="任意形状 147"/>
              <p:cNvSpPr/>
              <p:nvPr/>
            </p:nvSpPr>
            <p:spPr>
              <a:xfrm>
                <a:off x="5025764" y="-292995"/>
                <a:ext cx="680980" cy="767340"/>
              </a:xfrm>
              <a:custGeom>
                <a:avLst/>
                <a:gdLst>
                  <a:gd name="connsiteX0" fmla="*/ 680980 w 680980"/>
                  <a:gd name="connsiteY0" fmla="*/ 550805 h 767340"/>
                  <a:gd name="connsiteX1" fmla="*/ 680980 w 680980"/>
                  <a:gd name="connsiteY1" fmla="*/ 550805 h 767340"/>
                  <a:gd name="connsiteX2" fmla="*/ 680980 w 680980"/>
                  <a:gd name="connsiteY2" fmla="*/ 550805 h 767340"/>
                  <a:gd name="connsiteX3" fmla="*/ 680980 w 680980"/>
                  <a:gd name="connsiteY3" fmla="*/ 548265 h 767340"/>
                  <a:gd name="connsiteX4" fmla="*/ 680345 w 680980"/>
                  <a:gd name="connsiteY4" fmla="*/ 546995 h 767340"/>
                  <a:gd name="connsiteX5" fmla="*/ 679710 w 680980"/>
                  <a:gd name="connsiteY5" fmla="*/ 545725 h 767340"/>
                  <a:gd name="connsiteX6" fmla="*/ 587635 w 680980"/>
                  <a:gd name="connsiteY6" fmla="*/ 379355 h 767340"/>
                  <a:gd name="connsiteX7" fmla="*/ 584460 w 680980"/>
                  <a:gd name="connsiteY7" fmla="*/ 376180 h 767340"/>
                  <a:gd name="connsiteX8" fmla="*/ 442855 w 680980"/>
                  <a:gd name="connsiteY8" fmla="*/ 121545 h 767340"/>
                  <a:gd name="connsiteX9" fmla="*/ 442220 w 680980"/>
                  <a:gd name="connsiteY9" fmla="*/ 115830 h 767340"/>
                  <a:gd name="connsiteX10" fmla="*/ 379990 w 680980"/>
                  <a:gd name="connsiteY10" fmla="*/ 3435 h 767340"/>
                  <a:gd name="connsiteX11" fmla="*/ 370465 w 680980"/>
                  <a:gd name="connsiteY11" fmla="*/ 895 h 767340"/>
                  <a:gd name="connsiteX12" fmla="*/ 186950 w 680980"/>
                  <a:gd name="connsiteY12" fmla="*/ 102495 h 767340"/>
                  <a:gd name="connsiteX13" fmla="*/ 3435 w 680980"/>
                  <a:gd name="connsiteY13" fmla="*/ 204095 h 767340"/>
                  <a:gd name="connsiteX14" fmla="*/ 895 w 680980"/>
                  <a:gd name="connsiteY14" fmla="*/ 213620 h 767340"/>
                  <a:gd name="connsiteX15" fmla="*/ 63125 w 680980"/>
                  <a:gd name="connsiteY15" fmla="*/ 326015 h 767340"/>
                  <a:gd name="connsiteX16" fmla="*/ 66935 w 680980"/>
                  <a:gd name="connsiteY16" fmla="*/ 329190 h 767340"/>
                  <a:gd name="connsiteX17" fmla="*/ 207905 w 680980"/>
                  <a:gd name="connsiteY17" fmla="*/ 585095 h 767340"/>
                  <a:gd name="connsiteX18" fmla="*/ 208540 w 680980"/>
                  <a:gd name="connsiteY18" fmla="*/ 589540 h 767340"/>
                  <a:gd name="connsiteX19" fmla="*/ 300615 w 680980"/>
                  <a:gd name="connsiteY19" fmla="*/ 755910 h 767340"/>
                  <a:gd name="connsiteX20" fmla="*/ 300615 w 680980"/>
                  <a:gd name="connsiteY20" fmla="*/ 755910 h 767340"/>
                  <a:gd name="connsiteX21" fmla="*/ 302520 w 680980"/>
                  <a:gd name="connsiteY21" fmla="*/ 757815 h 767340"/>
                  <a:gd name="connsiteX22" fmla="*/ 303790 w 680980"/>
                  <a:gd name="connsiteY22" fmla="*/ 758450 h 767340"/>
                  <a:gd name="connsiteX23" fmla="*/ 305060 w 680980"/>
                  <a:gd name="connsiteY23" fmla="*/ 759085 h 767340"/>
                  <a:gd name="connsiteX24" fmla="*/ 333000 w 680980"/>
                  <a:gd name="connsiteY24" fmla="*/ 767340 h 767340"/>
                  <a:gd name="connsiteX25" fmla="*/ 334270 w 680980"/>
                  <a:gd name="connsiteY25" fmla="*/ 767340 h 767340"/>
                  <a:gd name="connsiteX26" fmla="*/ 338715 w 680980"/>
                  <a:gd name="connsiteY26" fmla="*/ 766705 h 767340"/>
                  <a:gd name="connsiteX27" fmla="*/ 504450 w 680980"/>
                  <a:gd name="connsiteY27" fmla="*/ 675265 h 767340"/>
                  <a:gd name="connsiteX28" fmla="*/ 670185 w 680980"/>
                  <a:gd name="connsiteY28" fmla="*/ 583825 h 767340"/>
                  <a:gd name="connsiteX29" fmla="*/ 673360 w 680980"/>
                  <a:gd name="connsiteY29" fmla="*/ 579380 h 767340"/>
                  <a:gd name="connsiteX30" fmla="*/ 680980 w 680980"/>
                  <a:gd name="connsiteY30" fmla="*/ 550805 h 767340"/>
                  <a:gd name="connsiteX31" fmla="*/ 680980 w 680980"/>
                  <a:gd name="connsiteY31" fmla="*/ 550805 h 767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80980" h="767340">
                    <a:moveTo>
                      <a:pt x="680980" y="550805"/>
                    </a:moveTo>
                    <a:lnTo>
                      <a:pt x="680980" y="550805"/>
                    </a:lnTo>
                    <a:cubicBezTo>
                      <a:pt x="680980" y="550805"/>
                      <a:pt x="680980" y="550805"/>
                      <a:pt x="680980" y="550805"/>
                    </a:cubicBezTo>
                    <a:cubicBezTo>
                      <a:pt x="680980" y="549535"/>
                      <a:pt x="680980" y="548900"/>
                      <a:pt x="680980" y="548265"/>
                    </a:cubicBezTo>
                    <a:cubicBezTo>
                      <a:pt x="680980" y="547630"/>
                      <a:pt x="680980" y="547630"/>
                      <a:pt x="680345" y="546995"/>
                    </a:cubicBezTo>
                    <a:cubicBezTo>
                      <a:pt x="680345" y="546360"/>
                      <a:pt x="680345" y="546360"/>
                      <a:pt x="679710" y="545725"/>
                    </a:cubicBezTo>
                    <a:lnTo>
                      <a:pt x="587635" y="379355"/>
                    </a:lnTo>
                    <a:cubicBezTo>
                      <a:pt x="587000" y="378085"/>
                      <a:pt x="585730" y="376815"/>
                      <a:pt x="584460" y="376180"/>
                    </a:cubicBezTo>
                    <a:cubicBezTo>
                      <a:pt x="395865" y="292360"/>
                      <a:pt x="440950" y="128530"/>
                      <a:pt x="442855" y="121545"/>
                    </a:cubicBezTo>
                    <a:cubicBezTo>
                      <a:pt x="443490" y="119640"/>
                      <a:pt x="442855" y="117735"/>
                      <a:pt x="442220" y="115830"/>
                    </a:cubicBezTo>
                    <a:lnTo>
                      <a:pt x="379990" y="3435"/>
                    </a:lnTo>
                    <a:cubicBezTo>
                      <a:pt x="378085" y="260"/>
                      <a:pt x="373640" y="-1010"/>
                      <a:pt x="370465" y="895"/>
                    </a:cubicBezTo>
                    <a:lnTo>
                      <a:pt x="186950" y="102495"/>
                    </a:lnTo>
                    <a:lnTo>
                      <a:pt x="3435" y="204095"/>
                    </a:lnTo>
                    <a:cubicBezTo>
                      <a:pt x="260" y="206000"/>
                      <a:pt x="-1010" y="210445"/>
                      <a:pt x="895" y="213620"/>
                    </a:cubicBezTo>
                    <a:lnTo>
                      <a:pt x="63125" y="326015"/>
                    </a:lnTo>
                    <a:cubicBezTo>
                      <a:pt x="63760" y="327285"/>
                      <a:pt x="65665" y="328555"/>
                      <a:pt x="66935" y="329190"/>
                    </a:cubicBezTo>
                    <a:cubicBezTo>
                      <a:pt x="73285" y="331095"/>
                      <a:pt x="226320" y="384435"/>
                      <a:pt x="207905" y="585095"/>
                    </a:cubicBezTo>
                    <a:cubicBezTo>
                      <a:pt x="207905" y="586365"/>
                      <a:pt x="207905" y="588270"/>
                      <a:pt x="208540" y="589540"/>
                    </a:cubicBezTo>
                    <a:lnTo>
                      <a:pt x="300615" y="755910"/>
                    </a:lnTo>
                    <a:cubicBezTo>
                      <a:pt x="300615" y="755910"/>
                      <a:pt x="300615" y="755910"/>
                      <a:pt x="300615" y="755910"/>
                    </a:cubicBezTo>
                    <a:cubicBezTo>
                      <a:pt x="301250" y="756545"/>
                      <a:pt x="301885" y="757180"/>
                      <a:pt x="302520" y="757815"/>
                    </a:cubicBezTo>
                    <a:cubicBezTo>
                      <a:pt x="302520" y="757815"/>
                      <a:pt x="303155" y="758450"/>
                      <a:pt x="303790" y="758450"/>
                    </a:cubicBezTo>
                    <a:cubicBezTo>
                      <a:pt x="304425" y="758450"/>
                      <a:pt x="304425" y="759085"/>
                      <a:pt x="305060" y="759085"/>
                    </a:cubicBezTo>
                    <a:lnTo>
                      <a:pt x="333000" y="767340"/>
                    </a:lnTo>
                    <a:cubicBezTo>
                      <a:pt x="333635" y="767340"/>
                      <a:pt x="333635" y="767340"/>
                      <a:pt x="334270" y="767340"/>
                    </a:cubicBezTo>
                    <a:cubicBezTo>
                      <a:pt x="335540" y="767340"/>
                      <a:pt x="337445" y="767340"/>
                      <a:pt x="338715" y="766705"/>
                    </a:cubicBezTo>
                    <a:lnTo>
                      <a:pt x="504450" y="675265"/>
                    </a:lnTo>
                    <a:lnTo>
                      <a:pt x="670185" y="583825"/>
                    </a:lnTo>
                    <a:cubicBezTo>
                      <a:pt x="672090" y="583190"/>
                      <a:pt x="673360" y="581285"/>
                      <a:pt x="673360" y="579380"/>
                    </a:cubicBezTo>
                    <a:lnTo>
                      <a:pt x="680980" y="550805"/>
                    </a:lnTo>
                    <a:cubicBezTo>
                      <a:pt x="680980" y="550805"/>
                      <a:pt x="680980" y="550805"/>
                      <a:pt x="680980" y="550805"/>
                    </a:cubicBezTo>
                    <a:close/>
                  </a:path>
                </a:pathLst>
              </a:custGeom>
              <a:solidFill>
                <a:srgbClr val="051A28">
                  <a:alpha val="20000"/>
                </a:srgb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9" name="图形 6"/>
              <p:cNvGrpSpPr/>
              <p:nvPr/>
            </p:nvGrpSpPr>
            <p:grpSpPr>
              <a:xfrm>
                <a:off x="5090159" y="-223520"/>
                <a:ext cx="649605" cy="734060"/>
                <a:chOff x="5090159" y="-223520"/>
                <a:chExt cx="649605" cy="734060"/>
              </a:xfrm>
            </p:grpSpPr>
            <p:grpSp>
              <p:nvGrpSpPr>
                <p:cNvPr id="150" name="图形 6"/>
                <p:cNvGrpSpPr/>
                <p:nvPr/>
              </p:nvGrpSpPr>
              <p:grpSpPr>
                <a:xfrm>
                  <a:off x="5090159" y="-223520"/>
                  <a:ext cx="649605" cy="734060"/>
                  <a:chOff x="5090159" y="-223520"/>
                  <a:chExt cx="649605" cy="734060"/>
                </a:xfrm>
              </p:grpSpPr>
              <p:sp>
                <p:nvSpPr>
                  <p:cNvPr id="163" name="任意形状 162"/>
                  <p:cNvSpPr/>
                  <p:nvPr/>
                </p:nvSpPr>
                <p:spPr>
                  <a:xfrm>
                    <a:off x="5367020" y="-123825"/>
                    <a:ext cx="253364" cy="457834"/>
                  </a:xfrm>
                  <a:custGeom>
                    <a:avLst/>
                    <a:gdLst>
                      <a:gd name="connsiteX0" fmla="*/ 0 w 253364"/>
                      <a:gd name="connsiteY0" fmla="*/ 0 h 457834"/>
                      <a:gd name="connsiteX1" fmla="*/ 253365 w 253364"/>
                      <a:gd name="connsiteY1" fmla="*/ 457835 h 457834"/>
                      <a:gd name="connsiteX2" fmla="*/ 253365 w 253364"/>
                      <a:gd name="connsiteY2" fmla="*/ 457835 h 457834"/>
                      <a:gd name="connsiteX3" fmla="*/ 146050 w 253364"/>
                      <a:gd name="connsiteY3" fmla="*/ 264160 h 457834"/>
                      <a:gd name="connsiteX4" fmla="*/ 0 w 253364"/>
                      <a:gd name="connsiteY4" fmla="*/ 0 h 457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364" h="457834">
                        <a:moveTo>
                          <a:pt x="0" y="0"/>
                        </a:moveTo>
                        <a:lnTo>
                          <a:pt x="253365" y="457835"/>
                        </a:lnTo>
                        <a:lnTo>
                          <a:pt x="253365" y="457835"/>
                        </a:lnTo>
                        <a:lnTo>
                          <a:pt x="146050" y="2641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任意形状 163"/>
                  <p:cNvSpPr/>
                  <p:nvPr/>
                </p:nvSpPr>
                <p:spPr>
                  <a:xfrm>
                    <a:off x="5182870" y="-223520"/>
                    <a:ext cx="467995" cy="372314"/>
                  </a:xfrm>
                  <a:custGeom>
                    <a:avLst/>
                    <a:gdLst>
                      <a:gd name="connsiteX0" fmla="*/ 119380 w 467995"/>
                      <a:gd name="connsiteY0" fmla="*/ 135255 h 372314"/>
                      <a:gd name="connsiteX1" fmla="*/ 139700 w 467995"/>
                      <a:gd name="connsiteY1" fmla="*/ 124460 h 372314"/>
                      <a:gd name="connsiteX2" fmla="*/ 184150 w 467995"/>
                      <a:gd name="connsiteY2" fmla="*/ 99695 h 372314"/>
                      <a:gd name="connsiteX3" fmla="*/ 184150 w 467995"/>
                      <a:gd name="connsiteY3" fmla="*/ 99695 h 372314"/>
                      <a:gd name="connsiteX4" fmla="*/ 330200 w 467995"/>
                      <a:gd name="connsiteY4" fmla="*/ 363855 h 372314"/>
                      <a:gd name="connsiteX5" fmla="*/ 467995 w 467995"/>
                      <a:gd name="connsiteY5" fmla="*/ 368300 h 372314"/>
                      <a:gd name="connsiteX6" fmla="*/ 466725 w 467995"/>
                      <a:gd name="connsiteY6" fmla="*/ 366395 h 372314"/>
                      <a:gd name="connsiteX7" fmla="*/ 325755 w 467995"/>
                      <a:gd name="connsiteY7" fmla="*/ 109855 h 372314"/>
                      <a:gd name="connsiteX8" fmla="*/ 264795 w 467995"/>
                      <a:gd name="connsiteY8" fmla="*/ 0 h 372314"/>
                      <a:gd name="connsiteX9" fmla="*/ 0 w 467995"/>
                      <a:gd name="connsiteY9" fmla="*/ 146685 h 372314"/>
                      <a:gd name="connsiteX10" fmla="*/ 32385 w 467995"/>
                      <a:gd name="connsiteY10" fmla="*/ 183515 h 372314"/>
                      <a:gd name="connsiteX11" fmla="*/ 119380 w 467995"/>
                      <a:gd name="connsiteY11" fmla="*/ 135255 h 372314"/>
                      <a:gd name="connsiteX12" fmla="*/ 205105 w 467995"/>
                      <a:gd name="connsiteY12" fmla="*/ 66675 h 372314"/>
                      <a:gd name="connsiteX13" fmla="*/ 257810 w 467995"/>
                      <a:gd name="connsiteY13" fmla="*/ 37465 h 372314"/>
                      <a:gd name="connsiteX14" fmla="*/ 289560 w 467995"/>
                      <a:gd name="connsiteY14" fmla="*/ 94615 h 372314"/>
                      <a:gd name="connsiteX15" fmla="*/ 305435 w 467995"/>
                      <a:gd name="connsiteY15" fmla="*/ 254635 h 372314"/>
                      <a:gd name="connsiteX16" fmla="*/ 254635 w 467995"/>
                      <a:gd name="connsiteY16" fmla="*/ 97155 h 372314"/>
                      <a:gd name="connsiteX17" fmla="*/ 242570 w 467995"/>
                      <a:gd name="connsiteY17" fmla="*/ 74930 h 372314"/>
                      <a:gd name="connsiteX18" fmla="*/ 205105 w 467995"/>
                      <a:gd name="connsiteY18" fmla="*/ 66675 h 372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67995" h="372314">
                        <a:moveTo>
                          <a:pt x="119380" y="135255"/>
                        </a:moveTo>
                        <a:lnTo>
                          <a:pt x="139700" y="124460"/>
                        </a:lnTo>
                        <a:lnTo>
                          <a:pt x="184150" y="99695"/>
                        </a:lnTo>
                        <a:lnTo>
                          <a:pt x="184150" y="99695"/>
                        </a:lnTo>
                        <a:lnTo>
                          <a:pt x="330200" y="363855"/>
                        </a:lnTo>
                        <a:cubicBezTo>
                          <a:pt x="373380" y="372745"/>
                          <a:pt x="419735" y="375285"/>
                          <a:pt x="467995" y="368300"/>
                        </a:cubicBezTo>
                        <a:lnTo>
                          <a:pt x="466725" y="366395"/>
                        </a:lnTo>
                        <a:cubicBezTo>
                          <a:pt x="275590" y="280670"/>
                          <a:pt x="325755" y="109855"/>
                          <a:pt x="325755" y="109855"/>
                        </a:cubicBezTo>
                        <a:lnTo>
                          <a:pt x="264795" y="0"/>
                        </a:lnTo>
                        <a:lnTo>
                          <a:pt x="0" y="146685"/>
                        </a:lnTo>
                        <a:cubicBezTo>
                          <a:pt x="8890" y="157480"/>
                          <a:pt x="20320" y="170180"/>
                          <a:pt x="32385" y="183515"/>
                        </a:cubicBezTo>
                        <a:lnTo>
                          <a:pt x="119380" y="135255"/>
                        </a:lnTo>
                        <a:close/>
                        <a:moveTo>
                          <a:pt x="205105" y="66675"/>
                        </a:moveTo>
                        <a:lnTo>
                          <a:pt x="257810" y="37465"/>
                        </a:lnTo>
                        <a:lnTo>
                          <a:pt x="289560" y="94615"/>
                        </a:lnTo>
                        <a:cubicBezTo>
                          <a:pt x="289560" y="94615"/>
                          <a:pt x="262255" y="156845"/>
                          <a:pt x="305435" y="254635"/>
                        </a:cubicBezTo>
                        <a:cubicBezTo>
                          <a:pt x="305435" y="254635"/>
                          <a:pt x="239395" y="149225"/>
                          <a:pt x="254635" y="97155"/>
                        </a:cubicBezTo>
                        <a:lnTo>
                          <a:pt x="242570" y="74930"/>
                        </a:lnTo>
                        <a:cubicBezTo>
                          <a:pt x="241935" y="74930"/>
                          <a:pt x="224155" y="56515"/>
                          <a:pt x="205105" y="66675"/>
                        </a:cubicBezTo>
                        <a:close/>
                      </a:path>
                    </a:pathLst>
                  </a:custGeom>
                  <a:solidFill>
                    <a:srgbClr val="E86A5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任意形状 164"/>
                  <p:cNvSpPr/>
                  <p:nvPr/>
                </p:nvSpPr>
                <p:spPr>
                  <a:xfrm rot="-1737233">
                    <a:off x="5427892" y="-126419"/>
                    <a:ext cx="22859" cy="523234"/>
                  </a:xfrm>
                  <a:custGeom>
                    <a:avLst/>
                    <a:gdLst>
                      <a:gd name="connsiteX0" fmla="*/ 0 w 22859"/>
                      <a:gd name="connsiteY0" fmla="*/ 0 h 523234"/>
                      <a:gd name="connsiteX1" fmla="*/ 22860 w 22859"/>
                      <a:gd name="connsiteY1" fmla="*/ 0 h 523234"/>
                      <a:gd name="connsiteX2" fmla="*/ 22860 w 22859"/>
                      <a:gd name="connsiteY2" fmla="*/ 523234 h 523234"/>
                      <a:gd name="connsiteX3" fmla="*/ 0 w 22859"/>
                      <a:gd name="connsiteY3" fmla="*/ 523234 h 523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59" h="523234">
                        <a:moveTo>
                          <a:pt x="0" y="0"/>
                        </a:moveTo>
                        <a:lnTo>
                          <a:pt x="22860" y="0"/>
                        </a:lnTo>
                        <a:lnTo>
                          <a:pt x="22860" y="523234"/>
                        </a:lnTo>
                        <a:lnTo>
                          <a:pt x="0" y="523234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任意形状 165"/>
                  <p:cNvSpPr/>
                  <p:nvPr/>
                </p:nvSpPr>
                <p:spPr>
                  <a:xfrm>
                    <a:off x="5349752" y="136533"/>
                    <a:ext cx="61840" cy="61708"/>
                  </a:xfrm>
                  <a:custGeom>
                    <a:avLst/>
                    <a:gdLst>
                      <a:gd name="connsiteX0" fmla="*/ 15998 w 61840"/>
                      <a:gd name="connsiteY0" fmla="*/ 3801 h 61708"/>
                      <a:gd name="connsiteX1" fmla="*/ 3932 w 61840"/>
                      <a:gd name="connsiteY1" fmla="*/ 45711 h 61708"/>
                      <a:gd name="connsiteX2" fmla="*/ 45843 w 61840"/>
                      <a:gd name="connsiteY2" fmla="*/ 57776 h 61708"/>
                      <a:gd name="connsiteX3" fmla="*/ 57907 w 61840"/>
                      <a:gd name="connsiteY3" fmla="*/ 15866 h 61708"/>
                      <a:gd name="connsiteX4" fmla="*/ 15998 w 61840"/>
                      <a:gd name="connsiteY4" fmla="*/ 3801 h 61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840" h="61708">
                        <a:moveTo>
                          <a:pt x="15998" y="3801"/>
                        </a:moveTo>
                        <a:cubicBezTo>
                          <a:pt x="757" y="12056"/>
                          <a:pt x="-4323" y="31106"/>
                          <a:pt x="3932" y="45711"/>
                        </a:cubicBezTo>
                        <a:cubicBezTo>
                          <a:pt x="12188" y="60951"/>
                          <a:pt x="31238" y="66031"/>
                          <a:pt x="45843" y="57776"/>
                        </a:cubicBezTo>
                        <a:cubicBezTo>
                          <a:pt x="61082" y="49521"/>
                          <a:pt x="66163" y="30471"/>
                          <a:pt x="57907" y="15866"/>
                        </a:cubicBezTo>
                        <a:cubicBezTo>
                          <a:pt x="50288" y="1261"/>
                          <a:pt x="31238" y="-4454"/>
                          <a:pt x="15998" y="3801"/>
                        </a:cubicBezTo>
                        <a:close/>
                      </a:path>
                    </a:pathLst>
                  </a:custGeom>
                  <a:solidFill>
                    <a:srgbClr val="F0CE78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" name="任意形状 166"/>
                  <p:cNvSpPr/>
                  <p:nvPr/>
                </p:nvSpPr>
                <p:spPr>
                  <a:xfrm>
                    <a:off x="5199379" y="-88264"/>
                    <a:ext cx="356870" cy="514984"/>
                  </a:xfrm>
                  <a:custGeom>
                    <a:avLst/>
                    <a:gdLst>
                      <a:gd name="connsiteX0" fmla="*/ 16510 w 356870"/>
                      <a:gd name="connsiteY0" fmla="*/ 48260 h 514984"/>
                      <a:gd name="connsiteX1" fmla="*/ 0 w 356870"/>
                      <a:gd name="connsiteY1" fmla="*/ 57150 h 514984"/>
                      <a:gd name="connsiteX2" fmla="*/ 253365 w 356870"/>
                      <a:gd name="connsiteY2" fmla="*/ 514985 h 514984"/>
                      <a:gd name="connsiteX3" fmla="*/ 356870 w 356870"/>
                      <a:gd name="connsiteY3" fmla="*/ 457835 h 514984"/>
                      <a:gd name="connsiteX4" fmla="*/ 102870 w 356870"/>
                      <a:gd name="connsiteY4" fmla="*/ 0 h 514984"/>
                      <a:gd name="connsiteX5" fmla="*/ 16510 w 356870"/>
                      <a:gd name="connsiteY5" fmla="*/ 48260 h 514984"/>
                      <a:gd name="connsiteX6" fmla="*/ 196215 w 356870"/>
                      <a:gd name="connsiteY6" fmla="*/ 283210 h 514984"/>
                      <a:gd name="connsiteX7" fmla="*/ 154305 w 356870"/>
                      <a:gd name="connsiteY7" fmla="*/ 271145 h 514984"/>
                      <a:gd name="connsiteX8" fmla="*/ 166370 w 356870"/>
                      <a:gd name="connsiteY8" fmla="*/ 229235 h 514984"/>
                      <a:gd name="connsiteX9" fmla="*/ 208280 w 356870"/>
                      <a:gd name="connsiteY9" fmla="*/ 241300 h 514984"/>
                      <a:gd name="connsiteX10" fmla="*/ 196215 w 356870"/>
                      <a:gd name="connsiteY10" fmla="*/ 283210 h 51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56870" h="514984">
                        <a:moveTo>
                          <a:pt x="16510" y="48260"/>
                        </a:moveTo>
                        <a:lnTo>
                          <a:pt x="0" y="57150"/>
                        </a:lnTo>
                        <a:lnTo>
                          <a:pt x="253365" y="514985"/>
                        </a:lnTo>
                        <a:lnTo>
                          <a:pt x="356870" y="457835"/>
                        </a:lnTo>
                        <a:lnTo>
                          <a:pt x="102870" y="0"/>
                        </a:lnTo>
                        <a:lnTo>
                          <a:pt x="16510" y="48260"/>
                        </a:lnTo>
                        <a:close/>
                        <a:moveTo>
                          <a:pt x="196215" y="283210"/>
                        </a:moveTo>
                        <a:cubicBezTo>
                          <a:pt x="180975" y="291465"/>
                          <a:pt x="162560" y="286385"/>
                          <a:pt x="154305" y="271145"/>
                        </a:cubicBezTo>
                        <a:cubicBezTo>
                          <a:pt x="146050" y="255905"/>
                          <a:pt x="151765" y="237490"/>
                          <a:pt x="166370" y="229235"/>
                        </a:cubicBezTo>
                        <a:cubicBezTo>
                          <a:pt x="181610" y="220980"/>
                          <a:pt x="200025" y="226695"/>
                          <a:pt x="208280" y="241300"/>
                        </a:cubicBezTo>
                        <a:cubicBezTo>
                          <a:pt x="217170" y="255905"/>
                          <a:pt x="211455" y="274955"/>
                          <a:pt x="196215" y="28321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任意形状 167"/>
                  <p:cNvSpPr/>
                  <p:nvPr/>
                </p:nvSpPr>
                <p:spPr>
                  <a:xfrm rot="-1737233">
                    <a:off x="5445777" y="-143958"/>
                    <a:ext cx="50799" cy="523234"/>
                  </a:xfrm>
                  <a:custGeom>
                    <a:avLst/>
                    <a:gdLst>
                      <a:gd name="connsiteX0" fmla="*/ 0 w 50799"/>
                      <a:gd name="connsiteY0" fmla="*/ 0 h 523234"/>
                      <a:gd name="connsiteX1" fmla="*/ 50799 w 50799"/>
                      <a:gd name="connsiteY1" fmla="*/ 0 h 523234"/>
                      <a:gd name="connsiteX2" fmla="*/ 50799 w 50799"/>
                      <a:gd name="connsiteY2" fmla="*/ 523234 h 523234"/>
                      <a:gd name="connsiteX3" fmla="*/ 0 w 50799"/>
                      <a:gd name="connsiteY3" fmla="*/ 523234 h 523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799" h="523234">
                        <a:moveTo>
                          <a:pt x="0" y="0"/>
                        </a:moveTo>
                        <a:lnTo>
                          <a:pt x="50799" y="0"/>
                        </a:lnTo>
                        <a:lnTo>
                          <a:pt x="50799" y="523234"/>
                        </a:lnTo>
                        <a:lnTo>
                          <a:pt x="0" y="523234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" name="任意形状 168"/>
                  <p:cNvSpPr/>
                  <p:nvPr/>
                </p:nvSpPr>
                <p:spPr>
                  <a:xfrm>
                    <a:off x="5090159" y="-76835"/>
                    <a:ext cx="649605" cy="579119"/>
                  </a:xfrm>
                  <a:custGeom>
                    <a:avLst/>
                    <a:gdLst>
                      <a:gd name="connsiteX0" fmla="*/ 649605 w 649605"/>
                      <a:gd name="connsiteY0" fmla="*/ 381635 h 579119"/>
                      <a:gd name="connsiteX1" fmla="*/ 561340 w 649605"/>
                      <a:gd name="connsiteY1" fmla="*/ 221615 h 579119"/>
                      <a:gd name="connsiteX2" fmla="*/ 423545 w 649605"/>
                      <a:gd name="connsiteY2" fmla="*/ 217170 h 579119"/>
                      <a:gd name="connsiteX3" fmla="*/ 530860 w 649605"/>
                      <a:gd name="connsiteY3" fmla="*/ 410845 h 579119"/>
                      <a:gd name="connsiteX4" fmla="*/ 530860 w 649605"/>
                      <a:gd name="connsiteY4" fmla="*/ 410845 h 579119"/>
                      <a:gd name="connsiteX5" fmla="*/ 486410 w 649605"/>
                      <a:gd name="connsiteY5" fmla="*/ 435610 h 579119"/>
                      <a:gd name="connsiteX6" fmla="*/ 466090 w 649605"/>
                      <a:gd name="connsiteY6" fmla="*/ 446405 h 579119"/>
                      <a:gd name="connsiteX7" fmla="*/ 362585 w 649605"/>
                      <a:gd name="connsiteY7" fmla="*/ 503555 h 579119"/>
                      <a:gd name="connsiteX8" fmla="*/ 362585 w 649605"/>
                      <a:gd name="connsiteY8" fmla="*/ 503555 h 579119"/>
                      <a:gd name="connsiteX9" fmla="*/ 109220 w 649605"/>
                      <a:gd name="connsiteY9" fmla="*/ 45720 h 579119"/>
                      <a:gd name="connsiteX10" fmla="*/ 109220 w 649605"/>
                      <a:gd name="connsiteY10" fmla="*/ 45720 h 579119"/>
                      <a:gd name="connsiteX11" fmla="*/ 125730 w 649605"/>
                      <a:gd name="connsiteY11" fmla="*/ 36830 h 579119"/>
                      <a:gd name="connsiteX12" fmla="*/ 93345 w 649605"/>
                      <a:gd name="connsiteY12" fmla="*/ 0 h 579119"/>
                      <a:gd name="connsiteX13" fmla="*/ 0 w 649605"/>
                      <a:gd name="connsiteY13" fmla="*/ 51435 h 579119"/>
                      <a:gd name="connsiteX14" fmla="*/ 60960 w 649605"/>
                      <a:gd name="connsiteY14" fmla="*/ 161290 h 579119"/>
                      <a:gd name="connsiteX15" fmla="*/ 202565 w 649605"/>
                      <a:gd name="connsiteY15" fmla="*/ 417195 h 579119"/>
                      <a:gd name="connsiteX16" fmla="*/ 292100 w 649605"/>
                      <a:gd name="connsiteY16" fmla="*/ 579120 h 579119"/>
                      <a:gd name="connsiteX17" fmla="*/ 292100 w 649605"/>
                      <a:gd name="connsiteY17" fmla="*/ 579120 h 579119"/>
                      <a:gd name="connsiteX18" fmla="*/ 470535 w 649605"/>
                      <a:gd name="connsiteY18" fmla="*/ 480060 h 579119"/>
                      <a:gd name="connsiteX19" fmla="*/ 649605 w 649605"/>
                      <a:gd name="connsiteY19" fmla="*/ 381635 h 579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49605" h="579119">
                        <a:moveTo>
                          <a:pt x="649605" y="381635"/>
                        </a:moveTo>
                        <a:lnTo>
                          <a:pt x="561340" y="221615"/>
                        </a:lnTo>
                        <a:cubicBezTo>
                          <a:pt x="513080" y="228600"/>
                          <a:pt x="466725" y="226060"/>
                          <a:pt x="423545" y="217170"/>
                        </a:cubicBezTo>
                        <a:lnTo>
                          <a:pt x="530860" y="410845"/>
                        </a:lnTo>
                        <a:lnTo>
                          <a:pt x="530860" y="410845"/>
                        </a:lnTo>
                        <a:lnTo>
                          <a:pt x="486410" y="435610"/>
                        </a:lnTo>
                        <a:lnTo>
                          <a:pt x="466090" y="446405"/>
                        </a:lnTo>
                        <a:lnTo>
                          <a:pt x="362585" y="503555"/>
                        </a:lnTo>
                        <a:lnTo>
                          <a:pt x="362585" y="503555"/>
                        </a:lnTo>
                        <a:lnTo>
                          <a:pt x="109220" y="45720"/>
                        </a:lnTo>
                        <a:lnTo>
                          <a:pt x="109220" y="45720"/>
                        </a:lnTo>
                        <a:lnTo>
                          <a:pt x="125730" y="36830"/>
                        </a:lnTo>
                        <a:cubicBezTo>
                          <a:pt x="113030" y="23495"/>
                          <a:pt x="102235" y="11430"/>
                          <a:pt x="93345" y="0"/>
                        </a:cubicBezTo>
                        <a:lnTo>
                          <a:pt x="0" y="51435"/>
                        </a:lnTo>
                        <a:lnTo>
                          <a:pt x="60960" y="161290"/>
                        </a:lnTo>
                        <a:cubicBezTo>
                          <a:pt x="60960" y="161290"/>
                          <a:pt x="221615" y="213995"/>
                          <a:pt x="202565" y="417195"/>
                        </a:cubicBezTo>
                        <a:lnTo>
                          <a:pt x="292100" y="579120"/>
                        </a:lnTo>
                        <a:lnTo>
                          <a:pt x="292100" y="579120"/>
                        </a:lnTo>
                        <a:lnTo>
                          <a:pt x="470535" y="480060"/>
                        </a:lnTo>
                        <a:lnTo>
                          <a:pt x="649605" y="381635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" name="任意形状 169"/>
                  <p:cNvSpPr/>
                  <p:nvPr/>
                </p:nvSpPr>
                <p:spPr>
                  <a:xfrm>
                    <a:off x="5387975" y="-186054"/>
                    <a:ext cx="100329" cy="217169"/>
                  </a:xfrm>
                  <a:custGeom>
                    <a:avLst/>
                    <a:gdLst>
                      <a:gd name="connsiteX0" fmla="*/ 100330 w 100329"/>
                      <a:gd name="connsiteY0" fmla="*/ 217170 h 217169"/>
                      <a:gd name="connsiteX1" fmla="*/ 84455 w 100329"/>
                      <a:gd name="connsiteY1" fmla="*/ 57150 h 217169"/>
                      <a:gd name="connsiteX2" fmla="*/ 52705 w 100329"/>
                      <a:gd name="connsiteY2" fmla="*/ 0 h 217169"/>
                      <a:gd name="connsiteX3" fmla="*/ 0 w 100329"/>
                      <a:gd name="connsiteY3" fmla="*/ 29210 h 217169"/>
                      <a:gd name="connsiteX4" fmla="*/ 36830 w 100329"/>
                      <a:gd name="connsiteY4" fmla="*/ 37465 h 217169"/>
                      <a:gd name="connsiteX5" fmla="*/ 48895 w 100329"/>
                      <a:gd name="connsiteY5" fmla="*/ 59690 h 217169"/>
                      <a:gd name="connsiteX6" fmla="*/ 100330 w 100329"/>
                      <a:gd name="connsiteY6" fmla="*/ 217170 h 217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329" h="217169">
                        <a:moveTo>
                          <a:pt x="100330" y="217170"/>
                        </a:moveTo>
                        <a:cubicBezTo>
                          <a:pt x="57150" y="119380"/>
                          <a:pt x="84455" y="57150"/>
                          <a:pt x="84455" y="57150"/>
                        </a:cubicBezTo>
                        <a:lnTo>
                          <a:pt x="52705" y="0"/>
                        </a:lnTo>
                        <a:lnTo>
                          <a:pt x="0" y="29210"/>
                        </a:lnTo>
                        <a:cubicBezTo>
                          <a:pt x="19050" y="18415"/>
                          <a:pt x="36830" y="37465"/>
                          <a:pt x="36830" y="37465"/>
                        </a:cubicBezTo>
                        <a:lnTo>
                          <a:pt x="48895" y="59690"/>
                        </a:lnTo>
                        <a:cubicBezTo>
                          <a:pt x="33655" y="111760"/>
                          <a:pt x="100330" y="217170"/>
                          <a:pt x="100330" y="217170"/>
                        </a:cubicBezTo>
                        <a:close/>
                      </a:path>
                    </a:pathLst>
                  </a:custGeom>
                  <a:solidFill>
                    <a:srgbClr val="ED867B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" name="任意形状 170"/>
                  <p:cNvSpPr/>
                  <p:nvPr/>
                </p:nvSpPr>
                <p:spPr>
                  <a:xfrm>
                    <a:off x="5382259" y="304800"/>
                    <a:ext cx="357505" cy="205740"/>
                  </a:xfrm>
                  <a:custGeom>
                    <a:avLst/>
                    <a:gdLst>
                      <a:gd name="connsiteX0" fmla="*/ 0 w 357505"/>
                      <a:gd name="connsiteY0" fmla="*/ 198120 h 205740"/>
                      <a:gd name="connsiteX1" fmla="*/ 27305 w 357505"/>
                      <a:gd name="connsiteY1" fmla="*/ 205740 h 205740"/>
                      <a:gd name="connsiteX2" fmla="*/ 349885 w 357505"/>
                      <a:gd name="connsiteY2" fmla="*/ 27940 h 205740"/>
                      <a:gd name="connsiteX3" fmla="*/ 357505 w 357505"/>
                      <a:gd name="connsiteY3" fmla="*/ 0 h 205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505" h="205740">
                        <a:moveTo>
                          <a:pt x="0" y="198120"/>
                        </a:moveTo>
                        <a:lnTo>
                          <a:pt x="27305" y="205740"/>
                        </a:lnTo>
                        <a:lnTo>
                          <a:pt x="349885" y="27940"/>
                        </a:lnTo>
                        <a:lnTo>
                          <a:pt x="357505" y="0"/>
                        </a:lnTo>
                        <a:close/>
                      </a:path>
                    </a:pathLst>
                  </a:custGeom>
                  <a:solidFill>
                    <a:srgbClr val="DB584A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1" name="图形 6"/>
                <p:cNvGrpSpPr/>
                <p:nvPr/>
              </p:nvGrpSpPr>
              <p:grpSpPr>
                <a:xfrm>
                  <a:off x="5090159" y="-223520"/>
                  <a:ext cx="649605" cy="734060"/>
                  <a:chOff x="5090159" y="-223520"/>
                  <a:chExt cx="649605" cy="734060"/>
                </a:xfrm>
                <a:noFill/>
              </p:grpSpPr>
              <p:sp>
                <p:nvSpPr>
                  <p:cNvPr id="152" name="任意形状 151"/>
                  <p:cNvSpPr/>
                  <p:nvPr/>
                </p:nvSpPr>
                <p:spPr>
                  <a:xfrm>
                    <a:off x="5090159" y="-124460"/>
                    <a:ext cx="470535" cy="627379"/>
                  </a:xfrm>
                  <a:custGeom>
                    <a:avLst/>
                    <a:gdLst>
                      <a:gd name="connsiteX0" fmla="*/ 179070 w 470535"/>
                      <a:gd name="connsiteY0" fmla="*/ 0 h 627379"/>
                      <a:gd name="connsiteX1" fmla="*/ 0 w 470535"/>
                      <a:gd name="connsiteY1" fmla="*/ 99060 h 627379"/>
                      <a:gd name="connsiteX2" fmla="*/ 60960 w 470535"/>
                      <a:gd name="connsiteY2" fmla="*/ 208915 h 627379"/>
                      <a:gd name="connsiteX3" fmla="*/ 202565 w 470535"/>
                      <a:gd name="connsiteY3" fmla="*/ 465455 h 627379"/>
                      <a:gd name="connsiteX4" fmla="*/ 292100 w 470535"/>
                      <a:gd name="connsiteY4" fmla="*/ 627380 h 627379"/>
                      <a:gd name="connsiteX5" fmla="*/ 470535 w 470535"/>
                      <a:gd name="connsiteY5" fmla="*/ 528320 h 627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0535" h="627379">
                        <a:moveTo>
                          <a:pt x="179070" y="0"/>
                        </a:moveTo>
                        <a:lnTo>
                          <a:pt x="0" y="99060"/>
                        </a:lnTo>
                        <a:lnTo>
                          <a:pt x="60960" y="208915"/>
                        </a:lnTo>
                        <a:cubicBezTo>
                          <a:pt x="60960" y="208915"/>
                          <a:pt x="221615" y="261620"/>
                          <a:pt x="202565" y="465455"/>
                        </a:cubicBezTo>
                        <a:lnTo>
                          <a:pt x="292100" y="627380"/>
                        </a:lnTo>
                        <a:lnTo>
                          <a:pt x="470535" y="52832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任意形状 152"/>
                  <p:cNvSpPr/>
                  <p:nvPr/>
                </p:nvSpPr>
                <p:spPr>
                  <a:xfrm>
                    <a:off x="5269229" y="-223520"/>
                    <a:ext cx="470535" cy="627379"/>
                  </a:xfrm>
                  <a:custGeom>
                    <a:avLst/>
                    <a:gdLst>
                      <a:gd name="connsiteX0" fmla="*/ 0 w 470535"/>
                      <a:gd name="connsiteY0" fmla="*/ 99060 h 627379"/>
                      <a:gd name="connsiteX1" fmla="*/ 178435 w 470535"/>
                      <a:gd name="connsiteY1" fmla="*/ 0 h 627379"/>
                      <a:gd name="connsiteX2" fmla="*/ 239395 w 470535"/>
                      <a:gd name="connsiteY2" fmla="*/ 109855 h 627379"/>
                      <a:gd name="connsiteX3" fmla="*/ 381000 w 470535"/>
                      <a:gd name="connsiteY3" fmla="*/ 366395 h 627379"/>
                      <a:gd name="connsiteX4" fmla="*/ 470535 w 470535"/>
                      <a:gd name="connsiteY4" fmla="*/ 528320 h 627379"/>
                      <a:gd name="connsiteX5" fmla="*/ 292100 w 470535"/>
                      <a:gd name="connsiteY5" fmla="*/ 627380 h 627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0535" h="627379">
                        <a:moveTo>
                          <a:pt x="0" y="99060"/>
                        </a:moveTo>
                        <a:lnTo>
                          <a:pt x="178435" y="0"/>
                        </a:lnTo>
                        <a:lnTo>
                          <a:pt x="239395" y="109855"/>
                        </a:lnTo>
                        <a:cubicBezTo>
                          <a:pt x="239395" y="109855"/>
                          <a:pt x="189230" y="280670"/>
                          <a:pt x="381000" y="366395"/>
                        </a:cubicBezTo>
                        <a:lnTo>
                          <a:pt x="470535" y="528320"/>
                        </a:lnTo>
                        <a:lnTo>
                          <a:pt x="292100" y="62738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任意形状 153"/>
                  <p:cNvSpPr/>
                  <p:nvPr/>
                </p:nvSpPr>
                <p:spPr>
                  <a:xfrm>
                    <a:off x="5199379" y="-88264"/>
                    <a:ext cx="356235" cy="514984"/>
                  </a:xfrm>
                  <a:custGeom>
                    <a:avLst/>
                    <a:gdLst>
                      <a:gd name="connsiteX0" fmla="*/ 356235 w 356235"/>
                      <a:gd name="connsiteY0" fmla="*/ 457835 h 514984"/>
                      <a:gd name="connsiteX1" fmla="*/ 253365 w 356235"/>
                      <a:gd name="connsiteY1" fmla="*/ 514985 h 514984"/>
                      <a:gd name="connsiteX2" fmla="*/ 0 w 356235"/>
                      <a:gd name="connsiteY2" fmla="*/ 57150 h 514984"/>
                      <a:gd name="connsiteX3" fmla="*/ 103505 w 356235"/>
                      <a:gd name="connsiteY3" fmla="*/ 0 h 51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6235" h="514984">
                        <a:moveTo>
                          <a:pt x="356235" y="457835"/>
                        </a:moveTo>
                        <a:lnTo>
                          <a:pt x="253365" y="514985"/>
                        </a:lnTo>
                        <a:lnTo>
                          <a:pt x="0" y="57150"/>
                        </a:lnTo>
                        <a:lnTo>
                          <a:pt x="103505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任意形状 154"/>
                  <p:cNvSpPr/>
                  <p:nvPr/>
                </p:nvSpPr>
                <p:spPr>
                  <a:xfrm>
                    <a:off x="5302884" y="-99060"/>
                    <a:ext cx="273050" cy="468630"/>
                  </a:xfrm>
                  <a:custGeom>
                    <a:avLst/>
                    <a:gdLst>
                      <a:gd name="connsiteX0" fmla="*/ 252730 w 273050"/>
                      <a:gd name="connsiteY0" fmla="*/ 468630 h 468630"/>
                      <a:gd name="connsiteX1" fmla="*/ 273050 w 273050"/>
                      <a:gd name="connsiteY1" fmla="*/ 457835 h 468630"/>
                      <a:gd name="connsiteX2" fmla="*/ 19685 w 273050"/>
                      <a:gd name="connsiteY2" fmla="*/ 0 h 468630"/>
                      <a:gd name="connsiteX3" fmla="*/ 0 w 273050"/>
                      <a:gd name="connsiteY3" fmla="*/ 10795 h 46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3050" h="468630">
                        <a:moveTo>
                          <a:pt x="252730" y="468630"/>
                        </a:moveTo>
                        <a:lnTo>
                          <a:pt x="273050" y="457835"/>
                        </a:lnTo>
                        <a:lnTo>
                          <a:pt x="19685" y="0"/>
                        </a:lnTo>
                        <a:lnTo>
                          <a:pt x="0" y="10795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任意形状 155"/>
                  <p:cNvSpPr/>
                  <p:nvPr/>
                </p:nvSpPr>
                <p:spPr>
                  <a:xfrm>
                    <a:off x="5350387" y="136533"/>
                    <a:ext cx="61839" cy="61708"/>
                  </a:xfrm>
                  <a:custGeom>
                    <a:avLst/>
                    <a:gdLst>
                      <a:gd name="connsiteX0" fmla="*/ 57907 w 61839"/>
                      <a:gd name="connsiteY0" fmla="*/ 15866 h 61708"/>
                      <a:gd name="connsiteX1" fmla="*/ 45842 w 61839"/>
                      <a:gd name="connsiteY1" fmla="*/ 57776 h 61708"/>
                      <a:gd name="connsiteX2" fmla="*/ 3932 w 61839"/>
                      <a:gd name="connsiteY2" fmla="*/ 45711 h 61708"/>
                      <a:gd name="connsiteX3" fmla="*/ 15997 w 61839"/>
                      <a:gd name="connsiteY3" fmla="*/ 3801 h 61708"/>
                      <a:gd name="connsiteX4" fmla="*/ 57907 w 61839"/>
                      <a:gd name="connsiteY4" fmla="*/ 15866 h 61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839" h="61708">
                        <a:moveTo>
                          <a:pt x="57907" y="15866"/>
                        </a:moveTo>
                        <a:cubicBezTo>
                          <a:pt x="66162" y="31106"/>
                          <a:pt x="61082" y="49521"/>
                          <a:pt x="45842" y="57776"/>
                        </a:cubicBezTo>
                        <a:cubicBezTo>
                          <a:pt x="30603" y="66031"/>
                          <a:pt x="12187" y="60951"/>
                          <a:pt x="3932" y="45711"/>
                        </a:cubicBezTo>
                        <a:cubicBezTo>
                          <a:pt x="-4322" y="30471"/>
                          <a:pt x="757" y="12056"/>
                          <a:pt x="15997" y="3801"/>
                        </a:cubicBezTo>
                        <a:cubicBezTo>
                          <a:pt x="30603" y="-4454"/>
                          <a:pt x="49017" y="1261"/>
                          <a:pt x="57907" y="15866"/>
                        </a:cubicBezTo>
                        <a:close/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任意形状 156"/>
                  <p:cNvSpPr/>
                  <p:nvPr/>
                </p:nvSpPr>
                <p:spPr>
                  <a:xfrm>
                    <a:off x="5376545" y="153035"/>
                    <a:ext cx="8889" cy="29209"/>
                  </a:xfrm>
                  <a:custGeom>
                    <a:avLst/>
                    <a:gdLst>
                      <a:gd name="connsiteX0" fmla="*/ 8890 w 8889"/>
                      <a:gd name="connsiteY0" fmla="*/ 0 h 29209"/>
                      <a:gd name="connsiteX1" fmla="*/ 0 w 8889"/>
                      <a:gd name="connsiteY1" fmla="*/ 29210 h 29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89" h="29209">
                        <a:moveTo>
                          <a:pt x="8890" y="0"/>
                        </a:moveTo>
                        <a:lnTo>
                          <a:pt x="0" y="2921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任意形状 157"/>
                  <p:cNvSpPr/>
                  <p:nvPr/>
                </p:nvSpPr>
                <p:spPr>
                  <a:xfrm>
                    <a:off x="5366385" y="163195"/>
                    <a:ext cx="29210" cy="8890"/>
                  </a:xfrm>
                  <a:custGeom>
                    <a:avLst/>
                    <a:gdLst>
                      <a:gd name="connsiteX0" fmla="*/ 29210 w 29210"/>
                      <a:gd name="connsiteY0" fmla="*/ 8890 h 8890"/>
                      <a:gd name="connsiteX1" fmla="*/ 0 w 29210"/>
                      <a:gd name="connsiteY1" fmla="*/ 0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210" h="8890">
                        <a:moveTo>
                          <a:pt x="29210" y="8890"/>
                        </a:moveTo>
                        <a:lnTo>
                          <a:pt x="0" y="0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任意形状 158"/>
                  <p:cNvSpPr/>
                  <p:nvPr/>
                </p:nvSpPr>
                <p:spPr>
                  <a:xfrm>
                    <a:off x="5382259" y="421640"/>
                    <a:ext cx="188595" cy="88900"/>
                  </a:xfrm>
                  <a:custGeom>
                    <a:avLst/>
                    <a:gdLst>
                      <a:gd name="connsiteX0" fmla="*/ 0 w 188595"/>
                      <a:gd name="connsiteY0" fmla="*/ 81280 h 88900"/>
                      <a:gd name="connsiteX1" fmla="*/ 27305 w 188595"/>
                      <a:gd name="connsiteY1" fmla="*/ 88900 h 88900"/>
                      <a:gd name="connsiteX2" fmla="*/ 188595 w 188595"/>
                      <a:gd name="connsiteY2" fmla="*/ 0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595" h="88900">
                        <a:moveTo>
                          <a:pt x="0" y="81280"/>
                        </a:moveTo>
                        <a:lnTo>
                          <a:pt x="27305" y="88900"/>
                        </a:lnTo>
                        <a:lnTo>
                          <a:pt x="188595" y="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任意形状 159"/>
                  <p:cNvSpPr/>
                  <p:nvPr/>
                </p:nvSpPr>
                <p:spPr>
                  <a:xfrm>
                    <a:off x="5570854" y="304800"/>
                    <a:ext cx="168910" cy="116840"/>
                  </a:xfrm>
                  <a:custGeom>
                    <a:avLst/>
                    <a:gdLst>
                      <a:gd name="connsiteX0" fmla="*/ 168910 w 168910"/>
                      <a:gd name="connsiteY0" fmla="*/ 0 h 116840"/>
                      <a:gd name="connsiteX1" fmla="*/ 161290 w 168910"/>
                      <a:gd name="connsiteY1" fmla="*/ 27940 h 116840"/>
                      <a:gd name="connsiteX2" fmla="*/ 0 w 168910"/>
                      <a:gd name="connsiteY2" fmla="*/ 116840 h 116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8910" h="116840">
                        <a:moveTo>
                          <a:pt x="168910" y="0"/>
                        </a:moveTo>
                        <a:lnTo>
                          <a:pt x="161290" y="27940"/>
                        </a:lnTo>
                        <a:lnTo>
                          <a:pt x="0" y="11684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" name="任意形状 160"/>
                  <p:cNvSpPr/>
                  <p:nvPr/>
                </p:nvSpPr>
                <p:spPr>
                  <a:xfrm>
                    <a:off x="5302885" y="-88265"/>
                    <a:ext cx="252729" cy="457835"/>
                  </a:xfrm>
                  <a:custGeom>
                    <a:avLst/>
                    <a:gdLst>
                      <a:gd name="connsiteX0" fmla="*/ 0 w 252729"/>
                      <a:gd name="connsiteY0" fmla="*/ 0 h 457835"/>
                      <a:gd name="connsiteX1" fmla="*/ 252730 w 252729"/>
                      <a:gd name="connsiteY1" fmla="*/ 457835 h 45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2729" h="457835">
                        <a:moveTo>
                          <a:pt x="0" y="0"/>
                        </a:moveTo>
                        <a:lnTo>
                          <a:pt x="252730" y="457835"/>
                        </a:lnTo>
                      </a:path>
                    </a:pathLst>
                  </a:custGeom>
                  <a:ln w="4079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任意形状 161"/>
                  <p:cNvSpPr/>
                  <p:nvPr/>
                </p:nvSpPr>
                <p:spPr>
                  <a:xfrm>
                    <a:off x="5322570" y="-123825"/>
                    <a:ext cx="297814" cy="482600"/>
                  </a:xfrm>
                  <a:custGeom>
                    <a:avLst/>
                    <a:gdLst>
                      <a:gd name="connsiteX0" fmla="*/ 0 w 297814"/>
                      <a:gd name="connsiteY0" fmla="*/ 24765 h 482600"/>
                      <a:gd name="connsiteX1" fmla="*/ 44450 w 297814"/>
                      <a:gd name="connsiteY1" fmla="*/ 0 h 482600"/>
                      <a:gd name="connsiteX2" fmla="*/ 297815 w 297814"/>
                      <a:gd name="connsiteY2" fmla="*/ 457835 h 482600"/>
                      <a:gd name="connsiteX3" fmla="*/ 253365 w 297814"/>
                      <a:gd name="connsiteY3" fmla="*/ 482600 h 4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814" h="482600">
                        <a:moveTo>
                          <a:pt x="0" y="24765"/>
                        </a:moveTo>
                        <a:lnTo>
                          <a:pt x="44450" y="0"/>
                        </a:lnTo>
                        <a:lnTo>
                          <a:pt x="297815" y="457835"/>
                        </a:lnTo>
                        <a:lnTo>
                          <a:pt x="253365" y="482600"/>
                        </a:lnTo>
                      </a:path>
                    </a:pathLst>
                  </a:custGeom>
                  <a:noFill/>
                  <a:ln w="12236" cap="rnd">
                    <a:solidFill>
                      <a:srgbClr val="051A2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" name="EHead"/>
          <p:cNvSpPr>
            <a:spLocks noGrp="1"/>
          </p:cNvSpPr>
          <p:nvPr>
            <p:ph type="ctrTitle" hasCustomPrompt="1"/>
          </p:nvPr>
        </p:nvSpPr>
        <p:spPr>
          <a:xfrm>
            <a:off x="3121723" y="2042565"/>
            <a:ext cx="5940000" cy="1938992"/>
          </a:xfrm>
        </p:spPr>
        <p:txBody>
          <a:bodyPr wrap="square" anchor="ctr">
            <a:sp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点击编辑</a:t>
            </a:r>
            <a:r>
              <a:rPr lang="en-US" altLang="zh-CN" dirty="0"/>
              <a:t>END</a:t>
            </a:r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"/>
          <p:cNvSpPr>
            <a:spLocks noGrp="1"/>
          </p:cNvSpPr>
          <p:nvPr>
            <p:ph type="sldNum" sz="quarter" idx="4"/>
          </p:nvPr>
        </p:nvSpPr>
        <p:spPr>
          <a:xfrm>
            <a:off x="8269102" y="6275549"/>
            <a:ext cx="32400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" name="日期占位符"/>
          <p:cNvSpPr>
            <a:spLocks noGrp="1"/>
          </p:cNvSpPr>
          <p:nvPr>
            <p:ph type="dt" sz="half" idx="2"/>
          </p:nvPr>
        </p:nvSpPr>
        <p:spPr>
          <a:xfrm>
            <a:off x="4476001" y="6275549"/>
            <a:ext cx="32400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>
              <a:lnSpc>
                <a:spcPct val="100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"/>
          <p:cNvSpPr>
            <a:spLocks noGrp="1"/>
          </p:cNvSpPr>
          <p:nvPr>
            <p:ph type="ftr" sz="quarter" idx="3"/>
          </p:nvPr>
        </p:nvSpPr>
        <p:spPr>
          <a:xfrm>
            <a:off x="682900" y="6275549"/>
            <a:ext cx="32400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标题占位符"/>
          <p:cNvSpPr>
            <a:spLocks noGrp="1"/>
          </p:cNvSpPr>
          <p:nvPr>
            <p:ph type="title"/>
          </p:nvPr>
        </p:nvSpPr>
        <p:spPr>
          <a:xfrm>
            <a:off x="682900" y="0"/>
            <a:ext cx="10836000" cy="100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image" Target="../media/image46.pn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3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image" Target="../media/image3.png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11.pn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6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image" Target="../media/image7.jpeg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sername"/>
          <p:cNvSpPr>
            <a:spLocks noGrp="1"/>
          </p:cNvSpPr>
          <p:nvPr>
            <p:ph type="body" sz="quarter" idx="11"/>
          </p:nvPr>
        </p:nvSpPr>
        <p:spPr>
          <a:xfrm>
            <a:off x="3931100" y="4386506"/>
            <a:ext cx="4320000" cy="1753235"/>
          </a:xfrm>
        </p:spPr>
        <p:txBody>
          <a:bodyPr/>
          <a:lstStyle/>
          <a:p>
            <a:r>
              <a:rPr lang="zh-CN" altLang="en-US" sz="1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武昌区疾控中心
青山区疾控中心
东湖风景区疾控中心</a:t>
            </a:r>
            <a:endParaRPr lang="zh-CN" altLang="en-US" sz="1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sz="1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武汉长江新区疾控中心
</a:t>
            </a:r>
            <a:endParaRPr sz="1800">
              <a:latin typeface="Times New Roman" panose="02020603050405020304" charset="0"/>
              <a:ea typeface="楷体_GB2312" panose="02010609030101010101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1800" dirty="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2024</a:t>
            </a:r>
            <a:r>
              <a:rPr sz="1800" dirty="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年</a:t>
            </a:r>
            <a:r>
              <a:rPr lang="en-US" altLang="zh-CN" sz="1800" dirty="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6</a:t>
            </a:r>
            <a:r>
              <a:rPr sz="1800" dirty="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月</a:t>
            </a:r>
            <a:r>
              <a:rPr lang="en-US" altLang="zh-CN" sz="1800" dirty="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28</a:t>
            </a:r>
            <a:r>
              <a:rPr sz="1800" dirty="0">
                <a:latin typeface="Times New Roman" panose="02020603050405020304" charset="0"/>
                <a:ea typeface="楷体_GB2312" panose="02010609030101010101" charset="-122"/>
                <a:cs typeface="Times New Roman" panose="02020603050405020304" charset="0"/>
              </a:rPr>
              <a:t>日</a:t>
            </a:r>
            <a:endParaRPr sz="1800" dirty="0">
              <a:latin typeface="Times New Roman" panose="02020603050405020304" charset="0"/>
              <a:ea typeface="楷体_GB2312" panose="02010609030101010101" charset="-122"/>
              <a:cs typeface="Times New Roman" panose="02020603050405020304" charset="0"/>
            </a:endParaRPr>
          </a:p>
        </p:txBody>
      </p:sp>
      <p:sp>
        <p:nvSpPr>
          <p:cNvPr id="3" name="Head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000" dirty="0"/>
              <a:t>洪涝灾害后的健康防护策略</a:t>
            </a:r>
            <a:br>
              <a:rPr lang="en-US" altLang="zh-CN" dirty="0"/>
            </a:b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元素"/>
          <p:cNvCxnSpPr/>
          <p:nvPr/>
        </p:nvCxnSpPr>
        <p:spPr>
          <a:xfrm>
            <a:off x="944783" y="1800000"/>
            <a:ext cx="5040000" cy="0"/>
          </a:xfrm>
          <a:prstGeom prst="line">
            <a:avLst/>
          </a:prstGeom>
          <a:ln w="6350">
            <a:solidFill>
              <a:schemeClr val="accent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"/>
          <p:cNvSpPr txBox="1"/>
          <p:nvPr/>
        </p:nvSpPr>
        <p:spPr>
          <a:xfrm>
            <a:off x="944563" y="2106557"/>
            <a:ext cx="5328000" cy="25857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800" dirty="0"/>
              <a:t>在洪涝灾害后，及时就医是至关重要的。如果感觉身体不适，特别是出现</a:t>
            </a:r>
            <a:r>
              <a:rPr lang="zh-CN" altLang="en-US" sz="1800" dirty="0">
                <a:solidFill>
                  <a:srgbClr val="FF0000"/>
                </a:solidFill>
              </a:rPr>
              <a:t>发热、腹泻</a:t>
            </a:r>
            <a:r>
              <a:rPr lang="zh-CN" altLang="en-US" sz="1800" dirty="0"/>
              <a:t>等症状时，应立即就医。及早诊治可以有效减少疾病的发生和传播。同时，在就医过程中，要听从医生的建议，配合传染病隔离措施，并严格按照药物使用方法，以加快康复速度。</a:t>
            </a:r>
            <a:endParaRPr lang="en-US" sz="1800" dirty="0"/>
          </a:p>
        </p:txBody>
      </p:sp>
      <p:sp>
        <p:nvSpPr>
          <p:cNvPr id="7" name="Head"/>
          <p:cNvSpPr txBox="1"/>
          <p:nvPr/>
        </p:nvSpPr>
        <p:spPr>
          <a:xfrm>
            <a:off x="944563" y="540000"/>
            <a:ext cx="5328000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kumimoji="0" sz="2800" b="1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bg2"/>
                </a:solidFill>
              </a:rPr>
              <a:t>及时就医</a:t>
            </a:r>
            <a:endParaRPr lang="en-US" dirty="0" err="1">
              <a:solidFill>
                <a:schemeClr val="bg2"/>
              </a:solidFill>
            </a:endParaRPr>
          </a:p>
        </p:txBody>
      </p:sp>
      <p:pic>
        <p:nvPicPr>
          <p:cNvPr id="129" name="图片 128"/>
          <p:cNvPicPr/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0820" y="2243455"/>
            <a:ext cx="4802505" cy="4483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" name="图片 130"/>
          <p:cNvPicPr/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9600" y="826770"/>
            <a:ext cx="1974850" cy="2230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" name="图片 131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679450"/>
            <a:ext cx="2377440" cy="23774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/>
          <p:cNvSpPr txBox="1"/>
          <p:nvPr/>
        </p:nvSpPr>
        <p:spPr>
          <a:xfrm>
            <a:off x="623570" y="3803015"/>
            <a:ext cx="7359015" cy="17545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心理健康在洪涝灾害后至关重要。灾后易出现急性应激反应，但多数在30天内缓解。</a:t>
            </a:r>
            <a:r>
              <a:rPr kumimoji="0" lang="zh-CN" altLang="en-US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保持积极心态和规律生活至关重要</a:t>
            </a:r>
            <a:r>
              <a:rPr kumimoji="0" lang="zh-CN" altLang="en-US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。若超过一个月仍无改善，应咨询精神科医生或心理危机干预机构寻求帮助。关注心理健康，有助于灾后康复和重建。</a:t>
            </a:r>
            <a:endParaRPr kumimoji="0" lang="en-US" altLang="zh-CN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Head"/>
          <p:cNvSpPr txBox="1"/>
          <p:nvPr/>
        </p:nvSpPr>
        <p:spPr>
          <a:xfrm>
            <a:off x="623390" y="3364760"/>
            <a:ext cx="10836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altLang="zh-CN" sz="2800" b="1" kern="1200" cap="none" spc="0" normalizeH="0" baseline="0" noProof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心理健康</a:t>
            </a:r>
            <a:endParaRPr kumimoji="0" lang="en-US" altLang="zh-CN" sz="2800" b="1" kern="1200" cap="none" spc="0" normalizeH="0" baseline="0" noProof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3" name="图片 132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6060" y="582549"/>
            <a:ext cx="2560320" cy="25572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t="25819" b="23120"/>
          <a:stretch>
            <a:fillRect/>
          </a:stretch>
        </p:blipFill>
        <p:spPr>
          <a:xfrm>
            <a:off x="4495800" y="690880"/>
            <a:ext cx="3201035" cy="2903220"/>
          </a:xfrm>
          <a:prstGeom prst="rect">
            <a:avLst/>
          </a:prstGeom>
        </p:spPr>
      </p:pic>
      <p:pic>
        <p:nvPicPr>
          <p:cNvPr id="134" name="图片 133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6115" y="962025"/>
            <a:ext cx="3326130" cy="52050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62265" y="2037715"/>
            <a:ext cx="3545840" cy="3460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 defTabSz="685800"/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"/>
          <p:cNvSpPr txBox="1"/>
          <p:nvPr/>
        </p:nvSpPr>
        <p:spPr>
          <a:xfrm>
            <a:off x="8094345" y="2081213"/>
            <a:ext cx="3418205" cy="341630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特殊人群护理在洪涝灾害后尤为重要。</a:t>
            </a:r>
            <a:r>
              <a:rPr lang="zh-CN" altLang="en-US" sz="1800" dirty="0">
                <a:solidFill>
                  <a:srgbClr val="FF0000"/>
                </a:solidFill>
              </a:rPr>
              <a:t>老年人、儿童、孕妇和患病者</a:t>
            </a:r>
            <a:r>
              <a:rPr lang="zh-CN" altLang="en-US" sz="1800" dirty="0">
                <a:solidFill>
                  <a:schemeClr val="bg1"/>
                </a:solidFill>
              </a:rPr>
              <a:t>需要额外关注和照顾。他们可能更容易受到疾病和伤害的影响，因此需要提供安全的住所、充足的食物和医疗资源。此外，心理支持也至关重要，帮助他们度过灾难后的困难时期。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Head"/>
          <p:cNvSpPr txBox="1"/>
          <p:nvPr/>
        </p:nvSpPr>
        <p:spPr>
          <a:xfrm>
            <a:off x="678000" y="900000"/>
            <a:ext cx="10836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altLang="zh-CN" sz="2800" b="1" kern="1200" cap="none" spc="0" normalizeH="0" baseline="0" noProof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特殊人群护理</a:t>
            </a:r>
            <a:endParaRPr kumimoji="0" lang="en-US" altLang="zh-CN" sz="2800" b="1" kern="1200" cap="none" spc="0" normalizeH="0" baseline="0" noProof="0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5" name="图片 134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3680" y="2429510"/>
            <a:ext cx="2606675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" name="图片 137"/>
          <p:cNvPicPr/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2995" y="2631440"/>
            <a:ext cx="2105660" cy="188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" name="图片 138"/>
          <p:cNvPicPr/>
          <p:nvPr/>
        </p:nvPicPr>
        <p:blipFill>
          <a:blip r:embed="rId3">
            <a:clrChange>
              <a:clrFrom>
                <a:srgbClr val="F0F0F0">
                  <a:alpha val="100000"/>
                </a:srgbClr>
              </a:clrFrom>
              <a:clrTo>
                <a:srgbClr val="F0F0F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9245" y="2418715"/>
            <a:ext cx="2229485" cy="2300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3750" y="2418715"/>
            <a:ext cx="2088515" cy="20967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Head"/>
          <p:cNvSpPr>
            <a:spLocks noGrp="1"/>
          </p:cNvSpPr>
          <p:nvPr>
            <p:ph type="ctrTitle"/>
          </p:nvPr>
        </p:nvSpPr>
        <p:spPr>
          <a:xfrm>
            <a:off x="3121723" y="2548511"/>
            <a:ext cx="5940000" cy="1938020"/>
          </a:xfrm>
        </p:spPr>
        <p:txBody>
          <a:bodyPr/>
          <a:lstStyle/>
          <a:p>
            <a:r>
              <a:rPr lang="zh-CN" dirty="0"/>
              <a:t>洪涝灾后重健康</a:t>
            </a:r>
            <a:br>
              <a:rPr lang="zh-CN" dirty="0"/>
            </a:br>
            <a:r>
              <a:rPr lang="zh-CN" dirty="0"/>
              <a:t>科学应对心不慌</a:t>
            </a:r>
            <a:endParaRPr lang="zh-CN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/>
          <p:nvPr/>
        </p:nvSpPr>
        <p:spPr>
          <a:xfrm rot="5400000">
            <a:off x="2981216" y="3551030"/>
            <a:ext cx="4932000" cy="0"/>
          </a:xfrm>
          <a:prstGeom prst="line">
            <a:avLst/>
          </a:prstGeom>
          <a:solidFill>
            <a:srgbClr val="E5E7F0">
              <a:alpha val="50000"/>
            </a:srgbClr>
          </a:solidFill>
          <a:ln w="12700">
            <a:solidFill>
              <a:schemeClr val="accent1">
                <a:alpha val="20000"/>
              </a:schemeClr>
            </a:solidFill>
            <a:prstDash val="solid"/>
            <a:headEnd type="none"/>
            <a:tailEnd type="none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Number8"/>
          <p:cNvSpPr/>
          <p:nvPr>
            <p:custDataLst>
              <p:tags r:id="rId1"/>
            </p:custDataLst>
          </p:nvPr>
        </p:nvSpPr>
        <p:spPr>
          <a:xfrm>
            <a:off x="5830138" y="5630473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08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Number7"/>
          <p:cNvSpPr/>
          <p:nvPr>
            <p:custDataLst>
              <p:tags r:id="rId2"/>
            </p:custDataLst>
          </p:nvPr>
        </p:nvSpPr>
        <p:spPr>
          <a:xfrm>
            <a:off x="5830138" y="4959849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07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Number6"/>
          <p:cNvSpPr/>
          <p:nvPr>
            <p:custDataLst>
              <p:tags r:id="rId3"/>
            </p:custDataLst>
          </p:nvPr>
        </p:nvSpPr>
        <p:spPr>
          <a:xfrm>
            <a:off x="5830139" y="4286972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Number5"/>
          <p:cNvSpPr/>
          <p:nvPr>
            <p:custDataLst>
              <p:tags r:id="rId4"/>
            </p:custDataLst>
          </p:nvPr>
        </p:nvSpPr>
        <p:spPr>
          <a:xfrm>
            <a:off x="5830139" y="3623107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Number4"/>
          <p:cNvSpPr/>
          <p:nvPr>
            <p:custDataLst>
              <p:tags r:id="rId5"/>
            </p:custDataLst>
          </p:nvPr>
        </p:nvSpPr>
        <p:spPr>
          <a:xfrm>
            <a:off x="5830140" y="2952483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Number3"/>
          <p:cNvSpPr/>
          <p:nvPr>
            <p:custDataLst>
              <p:tags r:id="rId6"/>
            </p:custDataLst>
          </p:nvPr>
        </p:nvSpPr>
        <p:spPr>
          <a:xfrm>
            <a:off x="5830141" y="2286365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Number2"/>
          <p:cNvSpPr/>
          <p:nvPr>
            <p:custDataLst>
              <p:tags r:id="rId7"/>
            </p:custDataLst>
          </p:nvPr>
        </p:nvSpPr>
        <p:spPr>
          <a:xfrm>
            <a:off x="5830142" y="1617994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Number1"/>
          <p:cNvSpPr/>
          <p:nvPr>
            <p:custDataLst>
              <p:tags r:id="rId8"/>
            </p:custDataLst>
          </p:nvPr>
        </p:nvSpPr>
        <p:spPr>
          <a:xfrm>
            <a:off x="5830142" y="951876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itle8"/>
          <p:cNvSpPr/>
          <p:nvPr>
            <p:custDataLst>
              <p:tags r:id="rId9"/>
            </p:custDataLst>
          </p:nvPr>
        </p:nvSpPr>
        <p:spPr>
          <a:xfrm>
            <a:off x="6472549" y="5597421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r>
              <a:rPr 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及时就医</a:t>
            </a:r>
            <a:endParaRPr 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itle7"/>
          <p:cNvSpPr/>
          <p:nvPr>
            <p:custDataLst>
              <p:tags r:id="rId10"/>
            </p:custDataLst>
          </p:nvPr>
        </p:nvSpPr>
        <p:spPr>
          <a:xfrm>
            <a:off x="6472549" y="4929052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r>
              <a:rPr 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预防血吸虫病</a:t>
            </a:r>
            <a:endParaRPr 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itle6"/>
          <p:cNvSpPr/>
          <p:nvPr>
            <p:custDataLst>
              <p:tags r:id="rId11"/>
            </p:custDataLst>
          </p:nvPr>
        </p:nvSpPr>
        <p:spPr>
          <a:xfrm>
            <a:off x="6472549" y="4260681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r>
              <a:rPr 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预防皮肤溃烂</a:t>
            </a:r>
            <a:endParaRPr 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itle5"/>
          <p:cNvSpPr/>
          <p:nvPr>
            <p:custDataLst>
              <p:tags r:id="rId12"/>
            </p:custDataLst>
          </p:nvPr>
        </p:nvSpPr>
        <p:spPr>
          <a:xfrm>
            <a:off x="6472549" y="3592310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r>
              <a:rPr 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手部清洁</a:t>
            </a:r>
            <a:endParaRPr 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itle4"/>
          <p:cNvSpPr/>
          <p:nvPr>
            <p:custDataLst>
              <p:tags r:id="rId13"/>
            </p:custDataLst>
          </p:nvPr>
        </p:nvSpPr>
        <p:spPr>
          <a:xfrm>
            <a:off x="6472549" y="2923939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r>
              <a:rPr 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病媒生物控制</a:t>
            </a:r>
            <a:endParaRPr 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itle3"/>
          <p:cNvSpPr/>
          <p:nvPr>
            <p:custDataLst>
              <p:tags r:id="rId14"/>
            </p:custDataLst>
          </p:nvPr>
        </p:nvSpPr>
        <p:spPr>
          <a:xfrm>
            <a:off x="6472549" y="2255568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r>
              <a:rPr 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环境卫生</a:t>
            </a:r>
            <a:endParaRPr 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itle2"/>
          <p:cNvSpPr/>
          <p:nvPr>
            <p:custDataLst>
              <p:tags r:id="rId15"/>
            </p:custDataLst>
          </p:nvPr>
        </p:nvSpPr>
        <p:spPr>
          <a:xfrm>
            <a:off x="6472549" y="1587196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r>
              <a:rPr 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食品卫生</a:t>
            </a:r>
            <a:endParaRPr 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itle1"/>
          <p:cNvSpPr/>
          <p:nvPr>
            <p:custDataLst>
              <p:tags r:id="rId16"/>
            </p:custDataLst>
          </p:nvPr>
        </p:nvSpPr>
        <p:spPr>
          <a:xfrm>
            <a:off x="6472549" y="918826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r>
              <a:rPr 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饮用水卫生</a:t>
            </a:r>
            <a:endParaRPr 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CHead"/>
          <p:cNvSpPr txBox="1"/>
          <p:nvPr/>
        </p:nvSpPr>
        <p:spPr>
          <a:xfrm>
            <a:off x="632829" y="779175"/>
            <a:ext cx="4613723" cy="70802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6035" y="1553845"/>
            <a:ext cx="4514850" cy="4295775"/>
          </a:xfrm>
          <a:prstGeom prst="rect">
            <a:avLst/>
          </a:prstGeom>
        </p:spPr>
      </p:pic>
      <p:sp>
        <p:nvSpPr>
          <p:cNvPr id="6" name="Number8"/>
          <p:cNvSpPr/>
          <p:nvPr>
            <p:custDataLst>
              <p:tags r:id="rId18"/>
            </p:custDataLst>
          </p:nvPr>
        </p:nvSpPr>
        <p:spPr>
          <a:xfrm>
            <a:off x="8694623" y="952428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09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itle8"/>
          <p:cNvSpPr/>
          <p:nvPr>
            <p:custDataLst>
              <p:tags r:id="rId19"/>
            </p:custDataLst>
          </p:nvPr>
        </p:nvSpPr>
        <p:spPr>
          <a:xfrm>
            <a:off x="9337034" y="919376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p>
            <a:r>
              <a:rPr lang="zh-CN" alt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心理健康</a:t>
            </a:r>
            <a:endParaRPr lang="zh-CN" alt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Number8"/>
          <p:cNvSpPr/>
          <p:nvPr>
            <p:custDataLst>
              <p:tags r:id="rId20"/>
            </p:custDataLst>
          </p:nvPr>
        </p:nvSpPr>
        <p:spPr>
          <a:xfrm>
            <a:off x="8694623" y="1620448"/>
            <a:ext cx="576000" cy="46164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p>
            <a:pPr algn="r"/>
            <a:r>
              <a:rPr lang="en-US" altLang="zh-CN" sz="2400" b="1" kern="0" spc="16" dirty="0">
                <a:solidFill>
                  <a:schemeClr val="bg2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endParaRPr lang="en-US" altLang="zh-CN" sz="2400" b="1" kern="0" spc="16" dirty="0">
              <a:solidFill>
                <a:schemeClr val="bg2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itle8"/>
          <p:cNvSpPr/>
          <p:nvPr>
            <p:custDataLst>
              <p:tags r:id="rId21"/>
            </p:custDataLst>
          </p:nvPr>
        </p:nvSpPr>
        <p:spPr>
          <a:xfrm>
            <a:off x="9337034" y="1587396"/>
            <a:ext cx="5040000" cy="5232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p>
            <a:r>
              <a:rPr lang="zh-CN" altLang="en-US" sz="2800" b="1" kern="0" spc="16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特殊人群护理</a:t>
            </a:r>
            <a:endParaRPr lang="zh-CN" altLang="en-US" sz="2800" b="1" kern="0" spc="16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323340"/>
            <a:ext cx="7123430" cy="408241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998"/>
                </a:schemeClr>
              </a:gs>
            </a:gsLst>
            <a:lin ang="0" scaled="1"/>
          </a:gra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7855" y="1323340"/>
            <a:ext cx="155575" cy="4082415"/>
          </a:xfrm>
          <a:prstGeom prst="rect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784453" y="2329513"/>
            <a:ext cx="5543550" cy="0"/>
          </a:xfrm>
          <a:prstGeom prst="line">
            <a:avLst/>
          </a:prstGeom>
          <a:ln w="6350" cap="rnd">
            <a:solidFill>
              <a:schemeClr val="accent1">
                <a:alpha val="2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"/>
          <p:cNvSpPr txBox="1"/>
          <p:nvPr/>
        </p:nvSpPr>
        <p:spPr>
          <a:xfrm>
            <a:off x="678180" y="2507615"/>
            <a:ext cx="5687695" cy="187896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800" dirty="0"/>
              <a:t>在洪涝灾害后，保障饮用水卫生至关重要。应避免饮用生水，只选择</a:t>
            </a:r>
            <a:r>
              <a:rPr lang="zh-CN" altLang="en-US" sz="1800" dirty="0">
                <a:solidFill>
                  <a:srgbClr val="FF0000"/>
                </a:solidFill>
              </a:rPr>
              <a:t>开水</a:t>
            </a:r>
            <a:r>
              <a:rPr lang="zh-CN" altLang="en-US" sz="1800" dirty="0"/>
              <a:t>或符合卫生标准的</a:t>
            </a:r>
            <a:r>
              <a:rPr lang="zh-CN" altLang="en-US" sz="1800" dirty="0">
                <a:solidFill>
                  <a:srgbClr val="FF0000"/>
                </a:solidFill>
              </a:rPr>
              <a:t>瓶装水</a:t>
            </a:r>
            <a:r>
              <a:rPr lang="zh-CN" altLang="en-US" sz="1800" dirty="0"/>
              <a:t>。饮水器具必须保持清洁，并定期清洗消毒。对于临时取用的井水、河水等，务必进行</a:t>
            </a:r>
            <a:r>
              <a:rPr lang="zh-CN" altLang="en-US" sz="1800" dirty="0">
                <a:solidFill>
                  <a:srgbClr val="FF0000"/>
                </a:solidFill>
              </a:rPr>
              <a:t>消毒处理</a:t>
            </a:r>
            <a:r>
              <a:rPr lang="zh-CN" altLang="en-US" sz="1800" dirty="0"/>
              <a:t>。在处理混浊或严重污染的水源时，应先澄清后再消毒，确保饮用水的安全。此外，消毒剂需存放在避光、干燥、凉爽处，以确保有效性。</a:t>
            </a:r>
            <a:endParaRPr lang="en-US" sz="1800" dirty="0"/>
          </a:p>
        </p:txBody>
      </p:sp>
      <p:sp>
        <p:nvSpPr>
          <p:cNvPr id="13" name="Head"/>
          <p:cNvSpPr txBox="1"/>
          <p:nvPr/>
        </p:nvSpPr>
        <p:spPr>
          <a:xfrm>
            <a:off x="678180" y="1623695"/>
            <a:ext cx="5687695" cy="67945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en-US"/>
            </a:defPPr>
            <a:lvl1pPr>
              <a:defRPr kumimoji="0" sz="2800" b="1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bg2"/>
                </a:solidFill>
              </a:rPr>
              <a:t>饮用水卫生</a:t>
            </a:r>
            <a:endParaRPr lang="en-US" dirty="0" err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039"/>
          <a:stretch>
            <a:fillRect/>
          </a:stretch>
        </p:blipFill>
        <p:spPr>
          <a:xfrm>
            <a:off x="8613140" y="1453515"/>
            <a:ext cx="1778000" cy="1644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5135" y="1388110"/>
            <a:ext cx="1579880" cy="1710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1079" t="5009" r="30154"/>
          <a:stretch>
            <a:fillRect/>
          </a:stretch>
        </p:blipFill>
        <p:spPr>
          <a:xfrm>
            <a:off x="7406005" y="1402715"/>
            <a:ext cx="917575" cy="169545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6895" y="2937510"/>
            <a:ext cx="780415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8395" y="2937510"/>
            <a:ext cx="722630" cy="5581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8250" y="2971165"/>
            <a:ext cx="722630" cy="5581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885" y="3672840"/>
            <a:ext cx="1774190" cy="177419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4305" y="4272915"/>
            <a:ext cx="1346835" cy="1018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2265" y="3672840"/>
            <a:ext cx="1618615" cy="161861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 txBox="1"/>
          <p:nvPr/>
        </p:nvSpPr>
        <p:spPr>
          <a:xfrm>
            <a:off x="3870325" y="1941195"/>
            <a:ext cx="6644005" cy="1339215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800" dirty="0"/>
              <a:t>食品卫生在洪涝灾害后尤为重要。食物应彻底煮熟，</a:t>
            </a:r>
            <a:r>
              <a:rPr lang="zh-CN" altLang="en-US" sz="1800" dirty="0">
                <a:solidFill>
                  <a:srgbClr val="FF0000"/>
                </a:solidFill>
              </a:rPr>
              <a:t>避免生食</a:t>
            </a:r>
            <a:r>
              <a:rPr lang="zh-CN" altLang="en-US" sz="1800" dirty="0"/>
              <a:t>；</a:t>
            </a:r>
            <a:r>
              <a:rPr lang="zh-CN" altLang="en-US" sz="1800" dirty="0">
                <a:solidFill>
                  <a:srgbClr val="FF0000"/>
                </a:solidFill>
              </a:rPr>
              <a:t>餐具要清洁消毒，进食前洗手</a:t>
            </a:r>
            <a:r>
              <a:rPr lang="zh-CN" altLang="en-US" sz="1800" dirty="0"/>
              <a:t>；</a:t>
            </a:r>
            <a:r>
              <a:rPr lang="zh-CN" altLang="en-US" sz="1800" dirty="0">
                <a:solidFill>
                  <a:srgbClr val="FF0000"/>
                </a:solidFill>
              </a:rPr>
              <a:t>不食用被污染的食物；不购买无证食品</a:t>
            </a:r>
            <a:r>
              <a:rPr lang="zh-CN" altLang="en-US" sz="1800" dirty="0"/>
              <a:t>。保持食品卫生有助于减少疾病传播，确保身体健康。</a:t>
            </a:r>
            <a:endParaRPr lang="en-US" altLang="zh-CN" sz="1800" dirty="0"/>
          </a:p>
        </p:txBody>
      </p:sp>
      <p:sp>
        <p:nvSpPr>
          <p:cNvPr id="4" name="Head"/>
          <p:cNvSpPr txBox="1"/>
          <p:nvPr/>
        </p:nvSpPr>
        <p:spPr>
          <a:xfrm>
            <a:off x="3870205" y="571280"/>
            <a:ext cx="4680000" cy="8604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kumimoji="0" sz="2800" b="1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</a:rPr>
              <a:t>食品卫生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00" y="70485"/>
            <a:ext cx="2788920" cy="201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285" y="2007235"/>
            <a:ext cx="2262505" cy="1606550"/>
          </a:xfrm>
          <a:prstGeom prst="rect">
            <a:avLst/>
          </a:prstGeom>
        </p:spPr>
      </p:pic>
      <p:pic>
        <p:nvPicPr>
          <p:cNvPr id="103" name="图片 102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285" y="3874770"/>
            <a:ext cx="2329180" cy="1955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515" y="3874770"/>
            <a:ext cx="2909570" cy="2141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265" y="1349375"/>
            <a:ext cx="780415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0675" y="3695700"/>
            <a:ext cx="2254885" cy="22117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元素"/>
          <p:cNvCxnSpPr/>
          <p:nvPr/>
        </p:nvCxnSpPr>
        <p:spPr>
          <a:xfrm>
            <a:off x="725073" y="1800000"/>
            <a:ext cx="5040000" cy="0"/>
          </a:xfrm>
          <a:prstGeom prst="line">
            <a:avLst/>
          </a:prstGeom>
          <a:ln w="6350">
            <a:solidFill>
              <a:schemeClr val="accent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"/>
          <p:cNvSpPr txBox="1"/>
          <p:nvPr/>
        </p:nvSpPr>
        <p:spPr>
          <a:xfrm>
            <a:off x="671513" y="2076712"/>
            <a:ext cx="5328000" cy="25857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800" dirty="0"/>
              <a:t>在洪涝灾害后，环境卫生至关重要。要彻底清理室内外环境，确保干净卫生。</a:t>
            </a:r>
            <a:r>
              <a:rPr lang="zh-CN" altLang="en-US" sz="1800" dirty="0">
                <a:solidFill>
                  <a:srgbClr val="FF0000"/>
                </a:solidFill>
              </a:rPr>
              <a:t>清除积水、污泥和垃圾，通风换气，消毒家具和物品。修复厕所，清洁卫生间，修补禽畜圈。避免随地大小便，将粪便和垃圾妥善处理。</a:t>
            </a:r>
            <a:r>
              <a:rPr lang="zh-CN" altLang="en-US" sz="1800" dirty="0"/>
              <a:t>这些措施有助于预防疾病传播，保障健康。</a:t>
            </a:r>
            <a:endParaRPr lang="en-US" sz="1800" dirty="0"/>
          </a:p>
        </p:txBody>
      </p:sp>
      <p:sp>
        <p:nvSpPr>
          <p:cNvPr id="7" name="Head"/>
          <p:cNvSpPr txBox="1"/>
          <p:nvPr/>
        </p:nvSpPr>
        <p:spPr>
          <a:xfrm>
            <a:off x="671513" y="540000"/>
            <a:ext cx="5328000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kumimoji="0" sz="2800" b="1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bg2"/>
                </a:solidFill>
              </a:rPr>
              <a:t>环境卫生</a:t>
            </a:r>
            <a:endParaRPr lang="en-US" dirty="0" err="1">
              <a:solidFill>
                <a:schemeClr val="bg2"/>
              </a:solidFill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1080" y="120650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2">
            <a:clrChange>
              <a:clrFrom>
                <a:srgbClr val="FFF5E1">
                  <a:alpha val="100000"/>
                </a:srgbClr>
              </a:clrFrom>
              <a:clrTo>
                <a:srgbClr val="FFF5E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1620" y="1206500"/>
            <a:ext cx="2163445" cy="251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3">
            <a:clrChange>
              <a:clrFrom>
                <a:srgbClr val="D0F2FE">
                  <a:alpha val="100000"/>
                </a:srgbClr>
              </a:clrFrom>
              <a:clrTo>
                <a:srgbClr val="D0F2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5095" y="4067175"/>
            <a:ext cx="2299970" cy="153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6233160" y="3644900"/>
            <a:ext cx="2426335" cy="20427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/>
          <p:cNvSpPr txBox="1"/>
          <p:nvPr/>
        </p:nvSpPr>
        <p:spPr>
          <a:xfrm>
            <a:off x="678000" y="4409195"/>
            <a:ext cx="10836000" cy="17545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在病媒生物控制方面，应当在居所内安装</a:t>
            </a:r>
            <a:r>
              <a:rPr kumimoji="0" lang="zh-CN" altLang="en-US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纱门、纱窗、蚊帐</a:t>
            </a:r>
            <a:r>
              <a:rPr kumimoji="0" lang="zh-CN" altLang="en-US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等防蚊、蝇设施，推荐使用</a:t>
            </a:r>
            <a:r>
              <a:rPr kumimoji="0" lang="zh-CN" altLang="en-US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蚊香、气雾罐、苍蝇拍</a:t>
            </a:r>
            <a:r>
              <a:rPr kumimoji="0" lang="zh-CN" altLang="en-US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等家庭灭蚊蝇措施。此外，抗洪值守人员应配备防蚊帽、穿长袖衣裤，裸露部位可喷涂驱避剂。对于鼠类问题，应使用高效、安全的抗凝血</a:t>
            </a:r>
            <a:r>
              <a:rPr kumimoji="0" lang="zh-CN" altLang="en-US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杀鼠剂灭鼠，并及时清理死鼠，消灭寄生虫。</a:t>
            </a:r>
            <a:r>
              <a:rPr kumimoji="0" lang="zh-CN" altLang="en-US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当病媒生物异常增多时，需立即向当地政府部门报告。</a:t>
            </a:r>
            <a:endParaRPr kumimoji="0" lang="en-US" altLang="zh-CN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Head"/>
          <p:cNvSpPr txBox="1"/>
          <p:nvPr/>
        </p:nvSpPr>
        <p:spPr>
          <a:xfrm>
            <a:off x="678000" y="3797195"/>
            <a:ext cx="10836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altLang="zh-CN" sz="2800" b="1" kern="1200" cap="none" spc="0" normalizeH="0" baseline="0" noProof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病媒生物控制</a:t>
            </a:r>
            <a:endParaRPr kumimoji="0" lang="en-US" altLang="zh-CN" sz="2800" b="1" kern="1200" cap="none" spc="0" normalizeH="0" baseline="0" noProof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73355" y="0"/>
            <a:ext cx="2625725" cy="3925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2">
            <a:clrChange>
              <a:clrFrom>
                <a:srgbClr val="EBEBEB">
                  <a:alpha val="100000"/>
                </a:srgbClr>
              </a:clrFrom>
              <a:clrTo>
                <a:srgbClr val="EBEB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6665" y="353695"/>
            <a:ext cx="1565275" cy="1473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2147570" y="1718310"/>
            <a:ext cx="2009140" cy="1624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710" y="456565"/>
            <a:ext cx="2030095" cy="106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9930" y="1517015"/>
            <a:ext cx="142684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580" y="29845"/>
            <a:ext cx="3256915" cy="3468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360" y="260985"/>
            <a:ext cx="5206365" cy="35363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89215" y="1630045"/>
            <a:ext cx="3528060" cy="4231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 defTabSz="685800"/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"/>
          <p:cNvSpPr txBox="1"/>
          <p:nvPr/>
        </p:nvSpPr>
        <p:spPr>
          <a:xfrm>
            <a:off x="7980238" y="1717520"/>
            <a:ext cx="2952000" cy="383222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just"/>
            <a:r>
              <a:rPr lang="zh-CN" altLang="en-US" sz="1800" dirty="0">
                <a:solidFill>
                  <a:schemeClr val="bg1"/>
                </a:solidFill>
              </a:rPr>
              <a:t>在洪涝灾害后，手部清洁至关重要。避免用脏手揉眼睛，</a:t>
            </a:r>
            <a:r>
              <a:rPr lang="zh-CN" altLang="en-US" sz="1800" dirty="0">
                <a:solidFill>
                  <a:srgbClr val="FF0000"/>
                </a:solidFill>
              </a:rPr>
              <a:t>个人毛巾与脸盆</a:t>
            </a:r>
            <a:r>
              <a:rPr lang="zh-CN" altLang="en-US" sz="1800" dirty="0">
                <a:solidFill>
                  <a:schemeClr val="bg1"/>
                </a:solidFill>
              </a:rPr>
              <a:t>单独使用。如需与红眼病患者共用脸盆，应先健康人使用，病人后使用，并用肥皂清洗消毒。保持手部清洁可有效预防疾病传播，特别是在灾区环境下更需注意此项卫生习惯。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Head"/>
          <p:cNvSpPr txBox="1"/>
          <p:nvPr/>
        </p:nvSpPr>
        <p:spPr>
          <a:xfrm>
            <a:off x="678000" y="705690"/>
            <a:ext cx="10836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0" lang="en-US" altLang="zh-CN" sz="2800" b="1" kern="1200" cap="none" spc="0" normalizeH="0" baseline="0" noProof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手部清洁</a:t>
            </a:r>
            <a:endParaRPr kumimoji="0" lang="en-US" altLang="zh-CN" sz="2800" b="1" kern="1200" cap="none" spc="0" normalizeH="0" baseline="0" noProof="0" dirty="0" err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78180" y="1162050"/>
            <a:ext cx="7207885" cy="5115560"/>
            <a:chOff x="1068" y="2012"/>
            <a:chExt cx="11351" cy="8056"/>
          </a:xfrm>
        </p:grpSpPr>
        <p:pic>
          <p:nvPicPr>
            <p:cNvPr id="118" name="图片 117"/>
            <p:cNvPicPr/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73" y="2241"/>
              <a:ext cx="10396" cy="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10646" y="6930"/>
              <a:ext cx="1773" cy="3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433" y="2012"/>
              <a:ext cx="986" cy="4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68" y="2212"/>
              <a:ext cx="986" cy="4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68" y="4225"/>
              <a:ext cx="986" cy="4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73" y="8922"/>
              <a:ext cx="3498" cy="1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62" y="9781"/>
              <a:ext cx="4438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054" y="2117"/>
              <a:ext cx="9379" cy="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830" y="9463"/>
              <a:ext cx="2601" cy="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endPara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8" name="图片 17"/>
          <p:cNvPicPr/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850" y="4199890"/>
            <a:ext cx="3096260" cy="3171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515745"/>
            <a:ext cx="7172325" cy="374332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998"/>
                </a:schemeClr>
              </a:gs>
            </a:gsLst>
            <a:lin ang="0" scaled="1"/>
          </a:gra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7855" y="1515745"/>
            <a:ext cx="193675" cy="3728085"/>
          </a:xfrm>
          <a:prstGeom prst="rect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784453" y="2521918"/>
            <a:ext cx="5544000" cy="0"/>
          </a:xfrm>
          <a:prstGeom prst="line">
            <a:avLst/>
          </a:prstGeom>
          <a:ln w="6350" cap="rnd">
            <a:solidFill>
              <a:schemeClr val="accent1">
                <a:alpha val="2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"/>
          <p:cNvSpPr txBox="1"/>
          <p:nvPr/>
        </p:nvSpPr>
        <p:spPr>
          <a:xfrm>
            <a:off x="678180" y="2700020"/>
            <a:ext cx="5969635" cy="2169795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800" dirty="0"/>
              <a:t>预防皮肤溃烂非常重要，特别是在洪涝灾害后。</a:t>
            </a:r>
            <a:r>
              <a:rPr lang="zh-CN" altLang="en-US" sz="1800" dirty="0">
                <a:solidFill>
                  <a:srgbClr val="FF0000"/>
                </a:solidFill>
              </a:rPr>
              <a:t>保持皮肤清洁干燥</a:t>
            </a:r>
            <a:r>
              <a:rPr lang="zh-CN" altLang="en-US" sz="1800" dirty="0"/>
              <a:t>，随身携带毛巾擦汗，可在皮肤皱褶处使用</a:t>
            </a:r>
            <a:r>
              <a:rPr lang="zh-CN" altLang="en-US" sz="1800" dirty="0">
                <a:solidFill>
                  <a:srgbClr val="FF0000"/>
                </a:solidFill>
              </a:rPr>
              <a:t>痱子粉</a:t>
            </a:r>
            <a:r>
              <a:rPr lang="zh-CN" altLang="en-US" sz="1800" dirty="0"/>
              <a:t>。劳动时每隔1-2小时休息一次，擦干脚并曝晒片刻。离水后务必洗净脚，</a:t>
            </a:r>
            <a:r>
              <a:rPr lang="zh-CN" altLang="en-US" sz="1800" dirty="0">
                <a:solidFill>
                  <a:srgbClr val="FF0000"/>
                </a:solidFill>
              </a:rPr>
              <a:t>穿干鞋</a:t>
            </a:r>
            <a:r>
              <a:rPr lang="zh-CN" altLang="en-US" sz="1800" dirty="0"/>
              <a:t>，如</a:t>
            </a:r>
            <a:r>
              <a:rPr lang="zh-CN" altLang="en-US" sz="1800" dirty="0">
                <a:solidFill>
                  <a:srgbClr val="FF0000"/>
                </a:solidFill>
              </a:rPr>
              <a:t>发现皮肤破溃应避免下水</a:t>
            </a:r>
            <a:r>
              <a:rPr lang="zh-CN" altLang="en-US" sz="1800" dirty="0"/>
              <a:t>。对于有足部皮肤病的人，应尽量减少下水的频率。</a:t>
            </a:r>
            <a:endParaRPr lang="en-US" sz="1800" dirty="0"/>
          </a:p>
        </p:txBody>
      </p:sp>
      <p:sp>
        <p:nvSpPr>
          <p:cNvPr id="13" name="Head"/>
          <p:cNvSpPr txBox="1"/>
          <p:nvPr/>
        </p:nvSpPr>
        <p:spPr>
          <a:xfrm>
            <a:off x="678269" y="1816164"/>
            <a:ext cx="5688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kumimoji="0" sz="2800" b="1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bg2"/>
                </a:solidFill>
              </a:rPr>
              <a:t>预防皮肤溃烂</a:t>
            </a:r>
            <a:endParaRPr lang="en-US" dirty="0" err="1">
              <a:solidFill>
                <a:schemeClr val="bg2"/>
              </a:solidFill>
            </a:endParaRPr>
          </a:p>
        </p:txBody>
      </p:sp>
      <p:pic>
        <p:nvPicPr>
          <p:cNvPr id="120" name="图片 119"/>
          <p:cNvPicPr/>
          <p:nvPr/>
        </p:nvPicPr>
        <p:blipFill>
          <a:blip r:embed="rId1">
            <a:clrChange>
              <a:clrFrom>
                <a:srgbClr val="F0F0F0">
                  <a:alpha val="100000"/>
                </a:srgbClr>
              </a:clrFrom>
              <a:clrTo>
                <a:srgbClr val="F0F0F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4730" y="1130300"/>
            <a:ext cx="2101850" cy="175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8045" y="1029970"/>
            <a:ext cx="1607185" cy="1854200"/>
          </a:xfrm>
          <a:prstGeom prst="rect">
            <a:avLst/>
          </a:prstGeom>
        </p:spPr>
      </p:pic>
      <p:pic>
        <p:nvPicPr>
          <p:cNvPr id="122" name="图片 121"/>
          <p:cNvPicPr/>
          <p:nvPr/>
        </p:nvPicPr>
        <p:blipFill>
          <a:blip r:embed="rId3">
            <a:clrChange>
              <a:clrFrom>
                <a:srgbClr val="EBEBEB">
                  <a:alpha val="100000"/>
                </a:srgbClr>
              </a:clrFrom>
              <a:clrTo>
                <a:srgbClr val="EBEB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1105" y="3244850"/>
            <a:ext cx="3180715" cy="290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1405" y="4652010"/>
            <a:ext cx="780415" cy="5918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 txBox="1"/>
          <p:nvPr/>
        </p:nvSpPr>
        <p:spPr>
          <a:xfrm>
            <a:off x="6286380" y="1860260"/>
            <a:ext cx="5220000" cy="2585720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just"/>
            <a:r>
              <a:rPr lang="zh-CN" altLang="en-US" sz="1800" dirty="0"/>
              <a:t>预防血吸虫病非常重要，特别是在血吸虫病流行区。最有效的方法是避免接触疫水。在可能接触疫水的情况下，应涂抹防护油膏。此外，</a:t>
            </a:r>
            <a:r>
              <a:rPr lang="zh-CN" altLang="en-US" sz="1800" dirty="0">
                <a:solidFill>
                  <a:srgbClr val="FF0000"/>
                </a:solidFill>
              </a:rPr>
              <a:t>穿戴防护用品</a:t>
            </a:r>
            <a:r>
              <a:rPr lang="zh-CN" altLang="en-US" sz="1800" dirty="0"/>
              <a:t>如胶靴、胶手套、胶裤也是必要的。接触疫水后，应主动前往卫生部门检查，如发现感染，应尽早接受治疗，以避免疾病恶化。</a:t>
            </a:r>
            <a:endParaRPr lang="en-US" altLang="zh-CN" sz="1800" dirty="0"/>
          </a:p>
        </p:txBody>
      </p:sp>
      <p:sp>
        <p:nvSpPr>
          <p:cNvPr id="4" name="Head"/>
          <p:cNvSpPr txBox="1"/>
          <p:nvPr/>
        </p:nvSpPr>
        <p:spPr>
          <a:xfrm>
            <a:off x="6294000" y="864650"/>
            <a:ext cx="4680000" cy="8604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kumimoji="0" sz="2800" b="1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</a:rPr>
              <a:t>预防血吸虫病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125" name="图片 124"/>
          <p:cNvPicPr/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690" y="1372235"/>
            <a:ext cx="4762500" cy="356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" name="图片 125"/>
          <p:cNvPicPr/>
          <p:nvPr/>
        </p:nvPicPr>
        <p:blipFill>
          <a:blip r:embed="rId2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440" y="4581525"/>
            <a:ext cx="2106295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" name="图片 126"/>
          <p:cNvPicPr/>
          <p:nvPr/>
        </p:nvPicPr>
        <p:blipFill>
          <a:blip r:embed="rId3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1190" y="4850130"/>
            <a:ext cx="1840230" cy="1817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" name="图片 127"/>
          <p:cNvPicPr/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8240" y="4409440"/>
            <a:ext cx="1678305" cy="24485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CAIXUAN:VERSION" val="P1kTwNSIXK9KS1V7pY0O"/>
</p:tagLst>
</file>

<file path=ppt/tags/tag10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1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2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3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4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5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6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7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8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19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2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20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21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22.xml><?xml version="1.0" encoding="utf-8"?>
<p:tagLst xmlns:p="http://schemas.openxmlformats.org/presentationml/2006/main">
  <p:tag name="CAIXUAN:VERSION" val="P1kTwNSIXK9KS4VXWBrj"/>
</p:tagLst>
</file>

<file path=ppt/tags/tag23.xml><?xml version="1.0" encoding="utf-8"?>
<p:tagLst xmlns:p="http://schemas.openxmlformats.org/presentationml/2006/main">
  <p:tag name="CAIXUAN:VERSION" val="P1kTwNSIXK9KS10Vw8LMB"/>
</p:tagLst>
</file>

<file path=ppt/tags/tag24.xml><?xml version="1.0" encoding="utf-8"?>
<p:tagLst xmlns:p="http://schemas.openxmlformats.org/presentationml/2006/main">
  <p:tag name="CAIXUAN:VERSION" val="P1kTwNSIXK9KS6VT4Z9X"/>
</p:tagLst>
</file>

<file path=ppt/tags/tag25.xml><?xml version="1.0" encoding="utf-8"?>
<p:tagLst xmlns:p="http://schemas.openxmlformats.org/presentationml/2006/main">
  <p:tag name="CAIXUAN:VERSION" val="P1kTwNSIXK9KS7VCbymy"/>
</p:tagLst>
</file>

<file path=ppt/tags/tag26.xml><?xml version="1.0" encoding="utf-8"?>
<p:tagLst xmlns:p="http://schemas.openxmlformats.org/presentationml/2006/main">
  <p:tag name="CAIXUAN:VERSION" val="P1kTwNSIXK9KS8V0DY6O"/>
</p:tagLst>
</file>

<file path=ppt/tags/tag27.xml><?xml version="1.0" encoding="utf-8"?>
<p:tagLst xmlns:p="http://schemas.openxmlformats.org/presentationml/2006/main">
  <p:tag name="CAIXUAN:VERSION" val="P1kTwNSIXK9KS9Vvx9Io"/>
</p:tagLst>
</file>

<file path=ppt/tags/tag28.xml><?xml version="1.0" encoding="utf-8"?>
<p:tagLst xmlns:p="http://schemas.openxmlformats.org/presentationml/2006/main">
  <p:tag name="CAIXUAN:VERSION" val="P1kTwNSIXK9KS10Vw8LMB"/>
</p:tagLst>
</file>

<file path=ppt/tags/tag29.xml><?xml version="1.0" encoding="utf-8"?>
<p:tagLst xmlns:p="http://schemas.openxmlformats.org/presentationml/2006/main">
  <p:tag name="CAIXUAN:VERSION" val="P1kTwNSIXK9KS6VT4Z9X"/>
</p:tagLst>
</file>

<file path=ppt/tags/tag3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30.xml><?xml version="1.0" encoding="utf-8"?>
<p:tagLst xmlns:p="http://schemas.openxmlformats.org/presentationml/2006/main">
  <p:tag name="CAIXUAN:VERSION" val="P1kTwNSIXK9KS7VCbymy"/>
</p:tagLst>
</file>

<file path=ppt/tags/tag31.xml><?xml version="1.0" encoding="utf-8"?>
<p:tagLst xmlns:p="http://schemas.openxmlformats.org/presentationml/2006/main">
  <p:tag name="CAIXUAN:VERSION" val="P1kTwNSIXK9KS8V0DY6O"/>
</p:tagLst>
</file>

<file path=ppt/tags/tag32.xml><?xml version="1.0" encoding="utf-8"?>
<p:tagLst xmlns:p="http://schemas.openxmlformats.org/presentationml/2006/main">
  <p:tag name="CAIXUAN:VERSION" val="P1kTwNSIXK9KS9Vvx9Io"/>
</p:tagLst>
</file>

<file path=ppt/tags/tag33.xml><?xml version="1.0" encoding="utf-8"?>
<p:tagLst xmlns:p="http://schemas.openxmlformats.org/presentationml/2006/main">
  <p:tag name="CAIXUAN:VERSION" val="P1kTwNSIXK9KS3Vu1DcT"/>
</p:tagLst>
</file>

<file path=ppt/tags/tag34.xml><?xml version="1.0" encoding="utf-8"?>
<p:tagLst xmlns:p="http://schemas.openxmlformats.org/presentationml/2006/main">
  <p:tag name="commondata" val="eyJoZGlkIjoiMTY0MDQ5NDAyY2ZmNzA1MTJlOGJiNjUxODE4NjgxYTcifQ=="/>
</p:tagLst>
</file>

<file path=ppt/tags/tag4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5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6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7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8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ags/tag9.xml><?xml version="1.0" encoding="utf-8"?>
<p:tagLst xmlns:p="http://schemas.openxmlformats.org/presentationml/2006/main">
  <p:tag name="KSO_WM_DIAGRAM_VIRTUALLY_FRAME" val="{&quot;height&quot;:409.5933070866142,&quot;left&quot;:459.06598425196853,&quot;top&quot;:72.34846456692914,&quot;width&quot;:447.4339370078739}"/>
</p:tagLst>
</file>

<file path=ppt/theme/theme1.xml><?xml version="1.0" encoding="utf-8"?>
<a:theme xmlns:a="http://schemas.openxmlformats.org/drawingml/2006/main" name="彩漩设计主题">
  <a:themeElements>
    <a:clrScheme name="自定义 1073">
      <a:dk1>
        <a:srgbClr val="000000"/>
      </a:dk1>
      <a:lt1>
        <a:srgbClr val="FFFFFF"/>
      </a:lt1>
      <a:dk2>
        <a:srgbClr val="000000"/>
      </a:dk2>
      <a:lt2>
        <a:srgbClr val="009FE7"/>
      </a:lt2>
      <a:accent1>
        <a:srgbClr val="009FE7"/>
      </a:accent1>
      <a:accent2>
        <a:srgbClr val="9ADB62"/>
      </a:accent2>
      <a:accent3>
        <a:srgbClr val="FECD72"/>
      </a:accent3>
      <a:accent4>
        <a:srgbClr val="FE6A53"/>
      </a:accent4>
      <a:accent5>
        <a:srgbClr val="6CB7D2"/>
      </a:accent5>
      <a:accent6>
        <a:srgbClr val="E2E2E2"/>
      </a:accent6>
      <a:hlink>
        <a:srgbClr val="FEFEFF"/>
      </a:hlink>
      <a:folHlink>
        <a:srgbClr val="FEFEF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sz="16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400" dirty="0" smtClean="0">
            <a:solidFill>
              <a:schemeClr val="tx2"/>
            </a:solidFill>
            <a:latin typeface="Arial" panose="020B0604020202020204" pitchFamily="34" charset="0"/>
            <a:ea typeface="微软雅黑" panose="020B0503020204020204" pitchFamily="34" charset="-122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WPS 演示</Application>
  <PresentationFormat>宽屏</PresentationFormat>
  <Paragraphs>90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Arial</vt:lpstr>
      <vt:lpstr>Arial Unicode MS</vt:lpstr>
      <vt:lpstr>等线</vt:lpstr>
      <vt:lpstr>黑体</vt:lpstr>
      <vt:lpstr>Calibri</vt:lpstr>
      <vt:lpstr>华文中宋</vt:lpstr>
      <vt:lpstr>华文彩云</vt:lpstr>
      <vt:lpstr>楷体_GB2312</vt:lpstr>
      <vt:lpstr>华文宋体</vt:lpstr>
      <vt:lpstr>方正姚体</vt:lpstr>
      <vt:lpstr>Malgun Gothic</vt:lpstr>
      <vt:lpstr>Yu Gothic Medium</vt:lpstr>
      <vt:lpstr>Arial Rounded MT Bold</vt:lpstr>
      <vt:lpstr>Bahnschrift SemiCondensed</vt:lpstr>
      <vt:lpstr>Cascadia Code Light</vt:lpstr>
      <vt:lpstr>Colonna MT</vt:lpstr>
      <vt:lpstr>Dubai</vt:lpstr>
      <vt:lpstr>Franklin Gothic Book</vt:lpstr>
      <vt:lpstr>Gill Sans Ultra Bold</vt:lpstr>
      <vt:lpstr>Kingsoft Symbol</vt:lpstr>
      <vt:lpstr>Microsoft Yi Baiti</vt:lpstr>
      <vt:lpstr>OCR A Extended</vt:lpstr>
      <vt:lpstr>Segoe UI Variable Display</vt:lpstr>
      <vt:lpstr>Segoe UI Variable Display Semil</vt:lpstr>
      <vt:lpstr>Segoe UI</vt:lpstr>
      <vt:lpstr>Sitka Banner Semibold</vt:lpstr>
      <vt:lpstr>Sitka Text</vt:lpstr>
      <vt:lpstr>Tahoma</vt:lpstr>
      <vt:lpstr>Trebuchet MS</vt:lpstr>
      <vt:lpstr>Times New Roman</vt:lpstr>
      <vt:lpstr>彩漩设计主题</vt:lpstr>
      <vt:lpstr>洪涝灾害后的健康防护策略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让你的 PPT  创作快如闪电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Template_MMPPT_01</dc:title>
  <dc:creator>wang miaomiao</dc:creator>
  <cp:lastModifiedBy>Undo</cp:lastModifiedBy>
  <cp:revision>462</cp:revision>
  <dcterms:created xsi:type="dcterms:W3CDTF">2023-07-06T04:45:00Z</dcterms:created>
  <dcterms:modified xsi:type="dcterms:W3CDTF">2024-06-21T07:50:47Z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11FA754DAFE14FCEB2996E8C2FE32AEA_12</vt:lpwstr>
  </property>
  <property fmtid="{D5CDD505-2E9C-101B-9397-08002B2CF9AE}" pid="3" name="KSOProductBuildVer">
    <vt:lpwstr>2052-12.1.0.16929</vt:lpwstr>
  </property>
</Properties>
</file>