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7" r:id="rId3"/>
    <p:sldMasterId id="2147483686" r:id="rId4"/>
  </p:sldMasterIdLst>
  <p:notesMasterIdLst>
    <p:notesMasterId r:id="rId25"/>
  </p:notesMasterIdLst>
  <p:sldIdLst>
    <p:sldId id="690" r:id="rId5"/>
    <p:sldId id="581" r:id="rId6"/>
    <p:sldId id="621" r:id="rId7"/>
    <p:sldId id="415" r:id="rId8"/>
    <p:sldId id="649" r:id="rId9"/>
    <p:sldId id="674" r:id="rId10"/>
    <p:sldId id="446" r:id="rId11"/>
    <p:sldId id="350" r:id="rId12"/>
    <p:sldId id="413" r:id="rId13"/>
    <p:sldId id="362" r:id="rId14"/>
    <p:sldId id="374" r:id="rId15"/>
    <p:sldId id="349" r:id="rId16"/>
    <p:sldId id="348" r:id="rId17"/>
    <p:sldId id="358" r:id="rId18"/>
    <p:sldId id="676" r:id="rId19"/>
    <p:sldId id="673" r:id="rId20"/>
    <p:sldId id="373" r:id="rId21"/>
    <p:sldId id="411" r:id="rId22"/>
    <p:sldId id="490" r:id="rId23"/>
    <p:sldId id="377" r:id="rId24"/>
  </p:sldIdLst>
  <p:sldSz cx="12192000" cy="6858000"/>
  <p:notesSz cx="9144000" cy="6858000"/>
  <p:embeddedFontLst>
    <p:embeddedFont>
      <p:font typeface="微软雅黑" panose="020B0503020204020204" charset="-122"/>
      <p:regular r:id="rId30"/>
    </p:embeddedFont>
    <p:embeddedFont>
      <p:font typeface="黑体" panose="02010609060101010101" charset="-122"/>
      <p:regular r:id="rId31"/>
    </p:embeddedFont>
    <p:embeddedFont>
      <p:font typeface="幼圆" panose="02010509060101010101" pitchFamily="49" charset="-122"/>
      <p:regular r:id="rId32"/>
    </p:embeddedFont>
    <p:embeddedFont>
      <p:font typeface="等线" panose="02010600030101010101" charset="-122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Arial Unicode MS" panose="020B0604020202020204" charset="-122"/>
      <p:regular r:id="rId38"/>
    </p:embeddedFont>
    <p:embeddedFont>
      <p:font typeface="楷体" panose="02010609060101010101" pitchFamily="1" charset="-122"/>
      <p:regular r:id="rId39"/>
    </p:embeddedFont>
    <p:embeddedFont>
      <p:font typeface="华文彩云" panose="02010800040101010101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用户1" initials="未知用户1" lastIdx="1" clrIdx="0"/>
  <p:cmAuthor id="1" name="пользователь Microsoft Office" initials="п" lastIdx="1" clrIdx="0"/>
  <p:cmAuthor id="2" name="作者" initials="A" lastIdx="0" clrIdx="1"/>
  <p:cmAuthor id="4" name="Administrat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7F6"/>
    <a:srgbClr val="C7E6DE"/>
    <a:srgbClr val="CCECF9"/>
    <a:srgbClr val="D5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1" Type="http://schemas.openxmlformats.org/officeDocument/2006/relationships/tags" Target="tags/tag560.xml"/><Relationship Id="rId40" Type="http://schemas.openxmlformats.org/officeDocument/2006/relationships/font" Target="fonts/font11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37838742054"/>
          <c:y val="0.0484406104844061"/>
          <c:w val="0.740598862495818"/>
          <c:h val="0.753583278035833"/>
        </c:manualLayout>
      </c:layout>
      <c:lineChart>
        <c:grouping val="standard"/>
        <c:varyColors val="0"/>
        <c:ser>
          <c:idx val="0"/>
          <c:order val="0"/>
          <c:tx>
            <c:strRef>
              <c:f>男性</c:f>
              <c:strCache>
                <c:ptCount val="1"/>
                <c:pt idx="0">
                  <c:v>男性</c:v>
                </c:pt>
              </c:strCache>
            </c:strRef>
          </c:tx>
          <c:marker>
            <c:symbol val="diamond"/>
            <c:size val="6"/>
          </c:marker>
          <c:dLbls>
            <c:delete val="1"/>
          </c:dLbls>
          <c:cat>
            <c:strRef>
              <c:f>'F3 (3)'!$A$4:$A$17</c:f>
              <c:strCache>
                <c:ptCount val="14"/>
                <c:pt idx="0">
                  <c:v>15－</c:v>
                </c:pt>
                <c:pt idx="1">
                  <c:v>20－</c:v>
                </c:pt>
                <c:pt idx="2">
                  <c:v>25－</c:v>
                </c:pt>
                <c:pt idx="3">
                  <c:v>30－</c:v>
                </c:pt>
                <c:pt idx="4">
                  <c:v>35－</c:v>
                </c:pt>
                <c:pt idx="5">
                  <c:v>40－</c:v>
                </c:pt>
                <c:pt idx="6">
                  <c:v>45－</c:v>
                </c:pt>
                <c:pt idx="7">
                  <c:v>50－</c:v>
                </c:pt>
                <c:pt idx="8">
                  <c:v>55－</c:v>
                </c:pt>
                <c:pt idx="9">
                  <c:v>60－</c:v>
                </c:pt>
                <c:pt idx="10">
                  <c:v>65－</c:v>
                </c:pt>
                <c:pt idx="11">
                  <c:v>70－</c:v>
                </c:pt>
                <c:pt idx="12">
                  <c:v>75－</c:v>
                </c:pt>
                <c:pt idx="13">
                  <c:v>80＋</c:v>
                </c:pt>
              </c:strCache>
            </c:strRef>
          </c:cat>
          <c:val>
            <c:numRef>
              <c:f>'F3 (3)'!$B$4:$B$17</c:f>
              <c:numCache>
                <c:formatCode>0</c:formatCode>
                <c:ptCount val="14"/>
                <c:pt idx="0">
                  <c:v>220.421366606313</c:v>
                </c:pt>
                <c:pt idx="1">
                  <c:v>429.758249205023</c:v>
                </c:pt>
                <c:pt idx="2">
                  <c:v>360.770129567912</c:v>
                </c:pt>
                <c:pt idx="3">
                  <c:v>247.533775034492</c:v>
                </c:pt>
                <c:pt idx="4">
                  <c:v>494.883378399258</c:v>
                </c:pt>
                <c:pt idx="5">
                  <c:v>429.974126419505</c:v>
                </c:pt>
                <c:pt idx="6">
                  <c:v>612.607188324945</c:v>
                </c:pt>
                <c:pt idx="7">
                  <c:v>768.401623701313</c:v>
                </c:pt>
                <c:pt idx="8">
                  <c:v>891.640044268884</c:v>
                </c:pt>
                <c:pt idx="9">
                  <c:v>1240.95343280654</c:v>
                </c:pt>
                <c:pt idx="10">
                  <c:v>1627.38048991406</c:v>
                </c:pt>
                <c:pt idx="11">
                  <c:v>1848.1226637841</c:v>
                </c:pt>
                <c:pt idx="12">
                  <c:v>2379.23598457478</c:v>
                </c:pt>
                <c:pt idx="13">
                  <c:v>2023.09125706713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女性</c:f>
              <c:strCache>
                <c:ptCount val="1"/>
                <c:pt idx="0">
                  <c:v>女性</c:v>
                </c:pt>
              </c:strCache>
            </c:strRef>
          </c:tx>
          <c:marker>
            <c:symbol val="square"/>
            <c:size val="6"/>
          </c:marker>
          <c:dLbls>
            <c:delete val="1"/>
          </c:dLbls>
          <c:cat>
            <c:strRef>
              <c:f>'F3 (3)'!$A$4:$A$17</c:f>
              <c:strCache>
                <c:ptCount val="14"/>
                <c:pt idx="0">
                  <c:v>15－</c:v>
                </c:pt>
                <c:pt idx="1">
                  <c:v>20－</c:v>
                </c:pt>
                <c:pt idx="2">
                  <c:v>25－</c:v>
                </c:pt>
                <c:pt idx="3">
                  <c:v>30－</c:v>
                </c:pt>
                <c:pt idx="4">
                  <c:v>35－</c:v>
                </c:pt>
                <c:pt idx="5">
                  <c:v>40－</c:v>
                </c:pt>
                <c:pt idx="6">
                  <c:v>45－</c:v>
                </c:pt>
                <c:pt idx="7">
                  <c:v>50－</c:v>
                </c:pt>
                <c:pt idx="8">
                  <c:v>55－</c:v>
                </c:pt>
                <c:pt idx="9">
                  <c:v>60－</c:v>
                </c:pt>
                <c:pt idx="10">
                  <c:v>65－</c:v>
                </c:pt>
                <c:pt idx="11">
                  <c:v>70－</c:v>
                </c:pt>
                <c:pt idx="12">
                  <c:v>75－</c:v>
                </c:pt>
                <c:pt idx="13">
                  <c:v>80＋</c:v>
                </c:pt>
              </c:strCache>
            </c:strRef>
          </c:cat>
          <c:val>
            <c:numRef>
              <c:f>'F3 (3)'!$C$4:$C$17</c:f>
              <c:numCache>
                <c:formatCode>0</c:formatCode>
                <c:ptCount val="14"/>
                <c:pt idx="0">
                  <c:v>123.528723783305</c:v>
                </c:pt>
                <c:pt idx="1">
                  <c:v>290.741782210204</c:v>
                </c:pt>
                <c:pt idx="2">
                  <c:v>215.856488502236</c:v>
                </c:pt>
                <c:pt idx="3">
                  <c:v>153.651520967287</c:v>
                </c:pt>
                <c:pt idx="4">
                  <c:v>145.128013275406</c:v>
                </c:pt>
                <c:pt idx="5">
                  <c:v>207.453413660855</c:v>
                </c:pt>
                <c:pt idx="6">
                  <c:v>187.597400144206</c:v>
                </c:pt>
                <c:pt idx="7">
                  <c:v>238.210818404449</c:v>
                </c:pt>
                <c:pt idx="8">
                  <c:v>278.343712824002</c:v>
                </c:pt>
                <c:pt idx="9">
                  <c:v>405.320535642937</c:v>
                </c:pt>
                <c:pt idx="10">
                  <c:v>444.95498154584</c:v>
                </c:pt>
                <c:pt idx="11">
                  <c:v>824.888933414366</c:v>
                </c:pt>
                <c:pt idx="12">
                  <c:v>777.504158350051</c:v>
                </c:pt>
                <c:pt idx="13">
                  <c:v>680.20374403607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'F3 (3)'!$D$3</c:f>
              <c:strCache>
                <c:ptCount val="1"/>
                <c:pt idx="0">
                  <c:v>合计</c:v>
                </c:pt>
              </c:strCache>
            </c:strRef>
          </c:tx>
          <c:marker>
            <c:symbol val="triangle"/>
            <c:size val="6"/>
          </c:marker>
          <c:dLbls>
            <c:delete val="1"/>
          </c:dLbls>
          <c:cat>
            <c:strRef>
              <c:f>'F3 (3)'!$A$4:$A$17</c:f>
              <c:strCache>
                <c:ptCount val="14"/>
                <c:pt idx="0">
                  <c:v>15－</c:v>
                </c:pt>
                <c:pt idx="1">
                  <c:v>20－</c:v>
                </c:pt>
                <c:pt idx="2">
                  <c:v>25－</c:v>
                </c:pt>
                <c:pt idx="3">
                  <c:v>30－</c:v>
                </c:pt>
                <c:pt idx="4">
                  <c:v>35－</c:v>
                </c:pt>
                <c:pt idx="5">
                  <c:v>40－</c:v>
                </c:pt>
                <c:pt idx="6">
                  <c:v>45－</c:v>
                </c:pt>
                <c:pt idx="7">
                  <c:v>50－</c:v>
                </c:pt>
                <c:pt idx="8">
                  <c:v>55－</c:v>
                </c:pt>
                <c:pt idx="9">
                  <c:v>60－</c:v>
                </c:pt>
                <c:pt idx="10">
                  <c:v>65－</c:v>
                </c:pt>
                <c:pt idx="11">
                  <c:v>70－</c:v>
                </c:pt>
                <c:pt idx="12">
                  <c:v>75－</c:v>
                </c:pt>
                <c:pt idx="13">
                  <c:v>80＋</c:v>
                </c:pt>
              </c:strCache>
            </c:strRef>
          </c:cat>
          <c:val>
            <c:numRef>
              <c:f>'F3 (3)'!$D$4:$D$17</c:f>
              <c:numCache>
                <c:formatCode>0</c:formatCode>
                <c:ptCount val="14"/>
                <c:pt idx="0">
                  <c:v>174.832176717136</c:v>
                </c:pt>
                <c:pt idx="1">
                  <c:v>362.775373251983</c:v>
                </c:pt>
                <c:pt idx="2">
                  <c:v>290.86366292582</c:v>
                </c:pt>
                <c:pt idx="3">
                  <c:v>204.737928700352</c:v>
                </c:pt>
                <c:pt idx="4">
                  <c:v>350.922943903059</c:v>
                </c:pt>
                <c:pt idx="5">
                  <c:v>321.423700559459</c:v>
                </c:pt>
                <c:pt idx="6">
                  <c:v>407.546034285175</c:v>
                </c:pt>
                <c:pt idx="7">
                  <c:v>511.386580800405</c:v>
                </c:pt>
                <c:pt idx="8">
                  <c:v>590.630697305273</c:v>
                </c:pt>
                <c:pt idx="9">
                  <c:v>843.977001671183</c:v>
                </c:pt>
                <c:pt idx="10">
                  <c:v>1040.35319411072</c:v>
                </c:pt>
                <c:pt idx="11">
                  <c:v>1328.44424902851</c:v>
                </c:pt>
                <c:pt idx="12">
                  <c:v>1502.72487646286</c:v>
                </c:pt>
                <c:pt idx="13">
                  <c:v>1185.30752740255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19840"/>
        <c:axId val="127621376"/>
      </c:lineChart>
      <c:catAx>
        <c:axId val="1276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27621376"/>
        <c:crosses val="autoZero"/>
        <c:auto val="1"/>
        <c:lblAlgn val="ctr"/>
        <c:lblOffset val="100"/>
        <c:noMultiLvlLbl val="0"/>
      </c:catAx>
      <c:valAx>
        <c:axId val="127621376"/>
        <c:scaling>
          <c:orientation val="minMax"/>
        </c:scaling>
        <c:delete val="0"/>
        <c:axPos val="l"/>
        <c:title>
          <c:tx>
            <c:rich>
              <a:bodyPr rot="0" spcFirstLastPara="0" vertOverflow="ellipsis" vert="eaVert" wrap="square" anchor="ctr" anchorCtr="1"/>
              <a:lstStyle/>
              <a:p>
                <a:pPr algn="ctr">
                  <a:defRPr lang="zh-CN" sz="1100" b="0" i="0" u="none" strike="noStrike" kern="1200" baseline="0">
                    <a:solidFill>
                      <a:srgbClr val="000000"/>
                    </a:solidFill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</a:defRPr>
                </a:pPr>
                <a:r>
                  <a:rPr lang="zh-CN" altLang="en-US" sz="1600" b="1" i="0" u="none" strike="noStrike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患病率（</a:t>
                </a:r>
                <a:r>
                  <a:rPr lang="zh-CN" altLang="en-US" sz="1600" b="1" i="0" u="none" strike="noStrike" baseline="0"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  <a:cs typeface="Calibri" panose="020F0502020204030204"/>
                  </a:rPr>
                  <a:t>1/10</a:t>
                </a:r>
                <a:r>
                  <a:rPr lang="zh-CN" altLang="en-US" sz="1600" b="1" i="0" u="none" strike="noStrike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Calibri" panose="020F0502020204030204"/>
                  </a:rPr>
                  <a:t>万）</a:t>
                </a:r>
                <a:endParaRPr lang="zh-CN" altLang="en-US" sz="1600" b="1" i="0" u="none" strike="noStrike" baseline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c:rich>
          </c:tx>
          <c:layout/>
          <c:overlay val="0"/>
          <c:spPr>
            <a:noFill/>
            <a:ln w="25387">
              <a:noFill/>
            </a:ln>
          </c:spPr>
        </c:title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27619840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894284922906472"/>
          <c:y val="0.394658261446583"/>
          <c:w val="0.0953743883297941"/>
          <c:h val="0.318679495686795"/>
        </c:manualLayout>
      </c:layout>
      <c:overlay val="0"/>
      <c:spPr>
        <a:noFill/>
        <a:ln w="25387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6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2.xml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tags" Target="../tags/tag24.xml"/><Relationship Id="rId3" Type="http://schemas.openxmlformats.org/officeDocument/2006/relationships/image" Target="../media/image9.pn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tags" Target="../tags/tag28.xml"/><Relationship Id="rId3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tags" Target="../tags/tag35.xml"/><Relationship Id="rId4" Type="http://schemas.openxmlformats.org/officeDocument/2006/relationships/image" Target="../media/image3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image" Target="../media/image4.png"/><Relationship Id="rId5" Type="http://schemas.openxmlformats.org/officeDocument/2006/relationships/tags" Target="../tags/tag43.xml"/><Relationship Id="rId4" Type="http://schemas.openxmlformats.org/officeDocument/2006/relationships/image" Target="../media/image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image" Target="../media/image4.png"/><Relationship Id="rId5" Type="http://schemas.openxmlformats.org/officeDocument/2006/relationships/tags" Target="../tags/tag52.xml"/><Relationship Id="rId4" Type="http://schemas.openxmlformats.org/officeDocument/2006/relationships/image" Target="../media/image3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tags" Target="../tags/tag61.xml"/><Relationship Id="rId4" Type="http://schemas.openxmlformats.org/officeDocument/2006/relationships/image" Target="../media/image3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tags" Target="../tags/tag70.xml"/><Relationship Id="rId4" Type="http://schemas.openxmlformats.org/officeDocument/2006/relationships/image" Target="../media/image4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image" Target="../media/image12.png"/><Relationship Id="rId5" Type="http://schemas.openxmlformats.org/officeDocument/2006/relationships/tags" Target="../tags/tag81.xml"/><Relationship Id="rId4" Type="http://schemas.openxmlformats.org/officeDocument/2006/relationships/image" Target="../media/image11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13.jpeg"/><Relationship Id="rId2" Type="http://schemas.openxmlformats.org/officeDocument/2006/relationships/tags" Target="../tags/tag90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14.jpeg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15.jpeg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image" Target="../media/image13.jpeg"/><Relationship Id="rId2" Type="http://schemas.openxmlformats.org/officeDocument/2006/relationships/tags" Target="../tags/tag150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tags" Target="../tags/tag8.xml"/><Relationship Id="rId3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0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2" Type="http://schemas.openxmlformats.org/officeDocument/2006/relationships/image" Target="../media/image21.png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0" Type="http://schemas.openxmlformats.org/officeDocument/2006/relationships/tags" Target="../tags/tag215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225.xml"/><Relationship Id="rId7" Type="http://schemas.openxmlformats.org/officeDocument/2006/relationships/image" Target="../media/image25.png"/><Relationship Id="rId6" Type="http://schemas.openxmlformats.org/officeDocument/2006/relationships/tags" Target="../tags/tag224.xml"/><Relationship Id="rId5" Type="http://schemas.openxmlformats.org/officeDocument/2006/relationships/image" Target="../media/image24.png"/><Relationship Id="rId4" Type="http://schemas.openxmlformats.org/officeDocument/2006/relationships/tags" Target="../tags/tag223.xml"/><Relationship Id="rId3" Type="http://schemas.openxmlformats.org/officeDocument/2006/relationships/image" Target="../media/image23.png"/><Relationship Id="rId2" Type="http://schemas.openxmlformats.org/officeDocument/2006/relationships/tags" Target="../tags/tag222.xml"/><Relationship Id="rId14" Type="http://schemas.openxmlformats.org/officeDocument/2006/relationships/tags" Target="../tags/tag230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image" Target="../media/image27.png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image" Target="../media/image29.png"/><Relationship Id="rId6" Type="http://schemas.openxmlformats.org/officeDocument/2006/relationships/tags" Target="../tags/tag239.xml"/><Relationship Id="rId5" Type="http://schemas.openxmlformats.org/officeDocument/2006/relationships/image" Target="../media/image28.png"/><Relationship Id="rId4" Type="http://schemas.openxmlformats.org/officeDocument/2006/relationships/tags" Target="../tags/tag238.xml"/><Relationship Id="rId3" Type="http://schemas.openxmlformats.org/officeDocument/2006/relationships/image" Target="../media/image23.png"/><Relationship Id="rId2" Type="http://schemas.openxmlformats.org/officeDocument/2006/relationships/tags" Target="../tags/tag237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2.xm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image" Target="../media/image30.png"/><Relationship Id="rId2" Type="http://schemas.openxmlformats.org/officeDocument/2006/relationships/tags" Target="../tags/tag24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image" Target="../media/image31.png"/><Relationship Id="rId2" Type="http://schemas.openxmlformats.org/officeDocument/2006/relationships/tags" Target="../tags/tag253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tags" Target="../tags/tag266.xml"/><Relationship Id="rId7" Type="http://schemas.openxmlformats.org/officeDocument/2006/relationships/image" Target="../media/image32.png"/><Relationship Id="rId6" Type="http://schemas.openxmlformats.org/officeDocument/2006/relationships/tags" Target="../tags/tag265.xml"/><Relationship Id="rId5" Type="http://schemas.openxmlformats.org/officeDocument/2006/relationships/image" Target="../media/image25.png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image" Target="../media/image30.png"/><Relationship Id="rId10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image" Target="../media/image34.png"/><Relationship Id="rId2" Type="http://schemas.openxmlformats.org/officeDocument/2006/relationships/tags" Target="../tags/tag27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image" Target="../media/image35.png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image" Target="../media/image34.png"/><Relationship Id="rId2" Type="http://schemas.openxmlformats.org/officeDocument/2006/relationships/tags" Target="../tags/tag288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1" Type="http://schemas.openxmlformats.org/officeDocument/2006/relationships/tags" Target="../tags/tag372.xml"/><Relationship Id="rId80" Type="http://schemas.openxmlformats.org/officeDocument/2006/relationships/tags" Target="../tags/tag371.xml"/><Relationship Id="rId8" Type="http://schemas.openxmlformats.org/officeDocument/2006/relationships/tags" Target="../tags/tag299.xml"/><Relationship Id="rId79" Type="http://schemas.openxmlformats.org/officeDocument/2006/relationships/tags" Target="../tags/tag370.xml"/><Relationship Id="rId78" Type="http://schemas.openxmlformats.org/officeDocument/2006/relationships/tags" Target="../tags/tag369.xml"/><Relationship Id="rId77" Type="http://schemas.openxmlformats.org/officeDocument/2006/relationships/tags" Target="../tags/tag368.xml"/><Relationship Id="rId76" Type="http://schemas.openxmlformats.org/officeDocument/2006/relationships/tags" Target="../tags/tag367.xml"/><Relationship Id="rId75" Type="http://schemas.openxmlformats.org/officeDocument/2006/relationships/tags" Target="../tags/tag366.xml"/><Relationship Id="rId74" Type="http://schemas.openxmlformats.org/officeDocument/2006/relationships/tags" Target="../tags/tag365.xml"/><Relationship Id="rId73" Type="http://schemas.openxmlformats.org/officeDocument/2006/relationships/tags" Target="../tags/tag364.xml"/><Relationship Id="rId72" Type="http://schemas.openxmlformats.org/officeDocument/2006/relationships/tags" Target="../tags/tag363.xml"/><Relationship Id="rId71" Type="http://schemas.openxmlformats.org/officeDocument/2006/relationships/tags" Target="../tags/tag362.xml"/><Relationship Id="rId70" Type="http://schemas.openxmlformats.org/officeDocument/2006/relationships/tags" Target="../tags/tag361.xml"/><Relationship Id="rId7" Type="http://schemas.openxmlformats.org/officeDocument/2006/relationships/tags" Target="../tags/tag298.xml"/><Relationship Id="rId69" Type="http://schemas.openxmlformats.org/officeDocument/2006/relationships/tags" Target="../tags/tag360.xml"/><Relationship Id="rId68" Type="http://schemas.openxmlformats.org/officeDocument/2006/relationships/tags" Target="../tags/tag359.xml"/><Relationship Id="rId67" Type="http://schemas.openxmlformats.org/officeDocument/2006/relationships/tags" Target="../tags/tag358.xml"/><Relationship Id="rId66" Type="http://schemas.openxmlformats.org/officeDocument/2006/relationships/tags" Target="../tags/tag357.xml"/><Relationship Id="rId65" Type="http://schemas.openxmlformats.org/officeDocument/2006/relationships/tags" Target="../tags/tag356.xml"/><Relationship Id="rId64" Type="http://schemas.openxmlformats.org/officeDocument/2006/relationships/tags" Target="../tags/tag355.xml"/><Relationship Id="rId63" Type="http://schemas.openxmlformats.org/officeDocument/2006/relationships/tags" Target="../tags/tag354.xml"/><Relationship Id="rId62" Type="http://schemas.openxmlformats.org/officeDocument/2006/relationships/tags" Target="../tags/tag353.xml"/><Relationship Id="rId61" Type="http://schemas.openxmlformats.org/officeDocument/2006/relationships/tags" Target="../tags/tag352.xml"/><Relationship Id="rId60" Type="http://schemas.openxmlformats.org/officeDocument/2006/relationships/tags" Target="../tags/tag351.xml"/><Relationship Id="rId6" Type="http://schemas.openxmlformats.org/officeDocument/2006/relationships/tags" Target="../tags/tag297.xml"/><Relationship Id="rId59" Type="http://schemas.openxmlformats.org/officeDocument/2006/relationships/tags" Target="../tags/tag350.xml"/><Relationship Id="rId58" Type="http://schemas.openxmlformats.org/officeDocument/2006/relationships/tags" Target="../tags/tag349.xml"/><Relationship Id="rId57" Type="http://schemas.openxmlformats.org/officeDocument/2006/relationships/tags" Target="../tags/tag348.xml"/><Relationship Id="rId56" Type="http://schemas.openxmlformats.org/officeDocument/2006/relationships/tags" Target="../tags/tag347.xml"/><Relationship Id="rId55" Type="http://schemas.openxmlformats.org/officeDocument/2006/relationships/tags" Target="../tags/tag346.xml"/><Relationship Id="rId54" Type="http://schemas.openxmlformats.org/officeDocument/2006/relationships/tags" Target="../tags/tag345.xml"/><Relationship Id="rId53" Type="http://schemas.openxmlformats.org/officeDocument/2006/relationships/tags" Target="../tags/tag344.xml"/><Relationship Id="rId52" Type="http://schemas.openxmlformats.org/officeDocument/2006/relationships/tags" Target="../tags/tag343.xml"/><Relationship Id="rId51" Type="http://schemas.openxmlformats.org/officeDocument/2006/relationships/tags" Target="../tags/tag342.xml"/><Relationship Id="rId50" Type="http://schemas.openxmlformats.org/officeDocument/2006/relationships/tags" Target="../tags/tag341.xml"/><Relationship Id="rId5" Type="http://schemas.openxmlformats.org/officeDocument/2006/relationships/tags" Target="../tags/tag296.xml"/><Relationship Id="rId49" Type="http://schemas.openxmlformats.org/officeDocument/2006/relationships/tags" Target="../tags/tag340.xml"/><Relationship Id="rId48" Type="http://schemas.openxmlformats.org/officeDocument/2006/relationships/tags" Target="../tags/tag339.xml"/><Relationship Id="rId47" Type="http://schemas.openxmlformats.org/officeDocument/2006/relationships/tags" Target="../tags/tag338.xml"/><Relationship Id="rId46" Type="http://schemas.openxmlformats.org/officeDocument/2006/relationships/tags" Target="../tags/tag337.xml"/><Relationship Id="rId45" Type="http://schemas.openxmlformats.org/officeDocument/2006/relationships/tags" Target="../tags/tag336.xml"/><Relationship Id="rId44" Type="http://schemas.openxmlformats.org/officeDocument/2006/relationships/tags" Target="../tags/tag335.xml"/><Relationship Id="rId43" Type="http://schemas.openxmlformats.org/officeDocument/2006/relationships/tags" Target="../tags/tag334.xml"/><Relationship Id="rId42" Type="http://schemas.openxmlformats.org/officeDocument/2006/relationships/tags" Target="../tags/tag333.xml"/><Relationship Id="rId41" Type="http://schemas.openxmlformats.org/officeDocument/2006/relationships/tags" Target="../tags/tag332.xml"/><Relationship Id="rId40" Type="http://schemas.openxmlformats.org/officeDocument/2006/relationships/tags" Target="../tags/tag331.xml"/><Relationship Id="rId4" Type="http://schemas.openxmlformats.org/officeDocument/2006/relationships/tags" Target="../tags/tag295.xml"/><Relationship Id="rId39" Type="http://schemas.openxmlformats.org/officeDocument/2006/relationships/tags" Target="../tags/tag330.xml"/><Relationship Id="rId38" Type="http://schemas.openxmlformats.org/officeDocument/2006/relationships/tags" Target="../tags/tag329.xml"/><Relationship Id="rId37" Type="http://schemas.openxmlformats.org/officeDocument/2006/relationships/tags" Target="../tags/tag328.xml"/><Relationship Id="rId36" Type="http://schemas.openxmlformats.org/officeDocument/2006/relationships/tags" Target="../tags/tag327.xml"/><Relationship Id="rId35" Type="http://schemas.openxmlformats.org/officeDocument/2006/relationships/tags" Target="../tags/tag326.xml"/><Relationship Id="rId34" Type="http://schemas.openxmlformats.org/officeDocument/2006/relationships/tags" Target="../tags/tag325.xml"/><Relationship Id="rId33" Type="http://schemas.openxmlformats.org/officeDocument/2006/relationships/tags" Target="../tags/tag324.xml"/><Relationship Id="rId32" Type="http://schemas.openxmlformats.org/officeDocument/2006/relationships/tags" Target="../tags/tag323.xml"/><Relationship Id="rId31" Type="http://schemas.openxmlformats.org/officeDocument/2006/relationships/tags" Target="../tags/tag322.xml"/><Relationship Id="rId30" Type="http://schemas.openxmlformats.org/officeDocument/2006/relationships/tags" Target="../tags/tag321.xml"/><Relationship Id="rId3" Type="http://schemas.openxmlformats.org/officeDocument/2006/relationships/tags" Target="../tags/tag294.xml"/><Relationship Id="rId29" Type="http://schemas.openxmlformats.org/officeDocument/2006/relationships/tags" Target="../tags/tag320.xml"/><Relationship Id="rId28" Type="http://schemas.openxmlformats.org/officeDocument/2006/relationships/tags" Target="../tags/tag319.xml"/><Relationship Id="rId27" Type="http://schemas.openxmlformats.org/officeDocument/2006/relationships/tags" Target="../tags/tag318.xml"/><Relationship Id="rId26" Type="http://schemas.openxmlformats.org/officeDocument/2006/relationships/tags" Target="../tags/tag317.xml"/><Relationship Id="rId25" Type="http://schemas.openxmlformats.org/officeDocument/2006/relationships/tags" Target="../tags/tag316.xml"/><Relationship Id="rId24" Type="http://schemas.openxmlformats.org/officeDocument/2006/relationships/tags" Target="../tags/tag315.xml"/><Relationship Id="rId23" Type="http://schemas.openxmlformats.org/officeDocument/2006/relationships/tags" Target="../tags/tag314.xml"/><Relationship Id="rId22" Type="http://schemas.openxmlformats.org/officeDocument/2006/relationships/tags" Target="../tags/tag313.xml"/><Relationship Id="rId21" Type="http://schemas.openxmlformats.org/officeDocument/2006/relationships/tags" Target="../tags/tag312.xml"/><Relationship Id="rId20" Type="http://schemas.openxmlformats.org/officeDocument/2006/relationships/tags" Target="../tags/tag311.xml"/><Relationship Id="rId2" Type="http://schemas.openxmlformats.org/officeDocument/2006/relationships/tags" Target="../tags/tag293.xml"/><Relationship Id="rId19" Type="http://schemas.openxmlformats.org/officeDocument/2006/relationships/tags" Target="../tags/tag310.xml"/><Relationship Id="rId18" Type="http://schemas.openxmlformats.org/officeDocument/2006/relationships/tags" Target="../tags/tag309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image" Target="../media/image27.png"/><Relationship Id="rId2" Type="http://schemas.openxmlformats.org/officeDocument/2006/relationships/tags" Target="../tags/tag373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image" Target="../media/image34.png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35.png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image" Target="../media/image31.png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0" Type="http://schemas.openxmlformats.org/officeDocument/2006/relationships/tags" Target="../tags/tag400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408.xml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6" Type="http://schemas.openxmlformats.org/officeDocument/2006/relationships/tags" Target="../tags/tag424.xml"/><Relationship Id="rId25" Type="http://schemas.openxmlformats.org/officeDocument/2006/relationships/tags" Target="../tags/tag423.xml"/><Relationship Id="rId24" Type="http://schemas.openxmlformats.org/officeDocument/2006/relationships/tags" Target="../tags/tag422.xml"/><Relationship Id="rId23" Type="http://schemas.openxmlformats.org/officeDocument/2006/relationships/tags" Target="../tags/tag421.xml"/><Relationship Id="rId22" Type="http://schemas.openxmlformats.org/officeDocument/2006/relationships/tags" Target="../tags/tag420.xml"/><Relationship Id="rId21" Type="http://schemas.openxmlformats.org/officeDocument/2006/relationships/tags" Target="../tags/tag419.xml"/><Relationship Id="rId20" Type="http://schemas.openxmlformats.org/officeDocument/2006/relationships/image" Target="../media/image36.png"/><Relationship Id="rId2" Type="http://schemas.openxmlformats.org/officeDocument/2006/relationships/tags" Target="../tags/tag401.xml"/><Relationship Id="rId19" Type="http://schemas.openxmlformats.org/officeDocument/2006/relationships/tags" Target="../tags/tag418.xml"/><Relationship Id="rId18" Type="http://schemas.openxmlformats.org/officeDocument/2006/relationships/tags" Target="../tags/tag417.xml"/><Relationship Id="rId17" Type="http://schemas.openxmlformats.org/officeDocument/2006/relationships/tags" Target="../tags/tag416.xml"/><Relationship Id="rId16" Type="http://schemas.openxmlformats.org/officeDocument/2006/relationships/tags" Target="../tags/tag415.xml"/><Relationship Id="rId15" Type="http://schemas.openxmlformats.org/officeDocument/2006/relationships/tags" Target="../tags/tag414.xml"/><Relationship Id="rId14" Type="http://schemas.openxmlformats.org/officeDocument/2006/relationships/tags" Target="../tags/tag413.xml"/><Relationship Id="rId13" Type="http://schemas.openxmlformats.org/officeDocument/2006/relationships/tags" Target="../tags/tag412.xml"/><Relationship Id="rId12" Type="http://schemas.openxmlformats.org/officeDocument/2006/relationships/tags" Target="../tags/tag411.xml"/><Relationship Id="rId11" Type="http://schemas.openxmlformats.org/officeDocument/2006/relationships/tags" Target="../tags/tag410.xml"/><Relationship Id="rId10" Type="http://schemas.openxmlformats.org/officeDocument/2006/relationships/tags" Target="../tags/tag40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image" Target="../media/image30.png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2" Type="http://schemas.openxmlformats.org/officeDocument/2006/relationships/tags" Target="../tags/tag434.xml"/><Relationship Id="rId11" Type="http://schemas.openxmlformats.org/officeDocument/2006/relationships/tags" Target="../tags/tag433.xml"/><Relationship Id="rId10" Type="http://schemas.openxmlformats.org/officeDocument/2006/relationships/tags" Target="../tags/tag432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441.xml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image" Target="../media/image37.png"/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tags" Target="../tags/tag16.xml"/><Relationship Id="rId3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18.xml"/><Relationship Id="rId3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0.xml"/><Relationship Id="rId3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1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" y="-381"/>
            <a:ext cx="12192000" cy="68587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924705" y="727783"/>
            <a:ext cx="6267284" cy="5801596"/>
          </a:xfrm>
          <a:custGeom>
            <a:avLst/>
            <a:gdLst>
              <a:gd name="connsiteX0" fmla="*/ 0 w 12533476"/>
              <a:gd name="connsiteY0" fmla="*/ 0 h 11601694"/>
              <a:gd name="connsiteX1" fmla="*/ 12533476 w 12533476"/>
              <a:gd name="connsiteY1" fmla="*/ 0 h 11601694"/>
              <a:gd name="connsiteX2" fmla="*/ 12533476 w 12533476"/>
              <a:gd name="connsiteY2" fmla="*/ 11601694 h 11601694"/>
              <a:gd name="connsiteX3" fmla="*/ 0 w 12533476"/>
              <a:gd name="connsiteY3" fmla="*/ 11601694 h 1160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3476" h="11601694">
                <a:moveTo>
                  <a:pt x="0" y="0"/>
                </a:moveTo>
                <a:lnTo>
                  <a:pt x="12533476" y="0"/>
                </a:lnTo>
                <a:lnTo>
                  <a:pt x="12533476" y="11601694"/>
                </a:lnTo>
                <a:lnTo>
                  <a:pt x="0" y="11601694"/>
                </a:lnTo>
                <a:close/>
              </a:path>
            </a:pathLst>
          </a:custGeom>
          <a:ln>
            <a:noFill/>
          </a:ln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3"/>
          <p:cNvSpPr>
            <a:spLocks noGrp="1"/>
          </p:cNvSpPr>
          <p:nvPr>
            <p:ph type="ctrTitle" idx="2" hasCustomPrompt="1"/>
            <p:custDataLst>
              <p:tags r:id="rId6"/>
            </p:custDataLst>
          </p:nvPr>
        </p:nvSpPr>
        <p:spPr>
          <a:xfrm>
            <a:off x="1219210" y="507977"/>
            <a:ext cx="4826038" cy="2045970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350" b="0" i="0" u="none" strike="noStrike" kern="1200" cap="none" spc="600" normalizeH="0" baseline="0" noProof="1" dirty="0">
                <a:solidFill>
                  <a:schemeClr val="accent1">
                    <a:lumMod val="50000"/>
                  </a:schemeClr>
                </a:solidFill>
                <a:effectLst>
                  <a:outerShdw dist="50800" dir="5400000" sx="102000" sy="102000" algn="tl" rotWithShape="0">
                    <a:schemeClr val="bg1"/>
                  </a:outerShdw>
                </a:effectLst>
                <a:uFillTx/>
                <a:latin typeface="Arial" panose="020B0604020202020204" pitchFamily="34" charset="0"/>
                <a:ea typeface="汉仪文黑-75W" panose="00020600040101010101" pitchFamily="18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4"/>
          <p:cNvSpPr>
            <a:spLocks noGrp="1"/>
          </p:cNvSpPr>
          <p:nvPr>
            <p:ph type="subTitle" idx="3" hasCustomPrompt="1"/>
            <p:custDataLst>
              <p:tags r:id="rId7"/>
            </p:custDataLst>
          </p:nvPr>
        </p:nvSpPr>
        <p:spPr>
          <a:xfrm>
            <a:off x="1860611" y="2699277"/>
            <a:ext cx="3543210" cy="723917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1600" tIns="0" rIns="0" bIns="0" numCol="1" spcCol="0" rtlCol="0" fromWordArt="0" anchor="ctr" anchorCtr="0" forceAA="0" compatLnSpc="1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2258021" y="3297064"/>
            <a:ext cx="8114925" cy="3560932"/>
          </a:xfrm>
          <a:prstGeom prst="rect">
            <a:avLst/>
          </a:prstGeom>
          <a:ln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921000" y="1481238"/>
            <a:ext cx="6350000" cy="1569660"/>
          </a:xfrm>
          <a:noFill/>
        </p:spPr>
        <p:txBody>
          <a:bodyPr vert="horz" wrap="square" lIns="91440" tIns="0" rIns="91440" bIns="45720" rtlCol="0" anchor="t" anchorCtr="0">
            <a:normAutofit/>
          </a:bodyPr>
          <a:lstStyle>
            <a:defPPr>
              <a:defRPr lang="en-US"/>
            </a:defPPr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>
                    <a:lumMod val="50000"/>
                  </a:schemeClr>
                </a:solidFill>
                <a:effectLst>
                  <a:outerShdw dist="50800" dir="5400000" sx="102000" sy="102000" algn="tl" rotWithShape="0">
                    <a:schemeClr val="accent1">
                      <a:lumMod val="20000"/>
                      <a:lumOff val="80000"/>
                    </a:schemeClr>
                  </a:outerShdw>
                </a:effectLst>
                <a:uFillTx/>
                <a:latin typeface="Arial" panose="020B0604020202020204" pitchFamily="34" charset="0"/>
                <a:ea typeface="汉仪文黑-75W" panose="00020600040101010101" pitchFamily="18" charset="-122"/>
                <a:cs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文本占位符 3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4870366" y="809915"/>
            <a:ext cx="2450952" cy="671323"/>
          </a:xfrm>
          <a:noFill/>
        </p:spPr>
        <p:txBody>
          <a:bodyPr vert="horz" wrap="square" lIns="91440" tIns="45720" rIns="91440" bIns="0" rtlCol="0" anchor="t" anchorCtr="0">
            <a:normAutofit lnSpcReduction="10000"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1" lang="zh-CN" altLang="en-US" sz="3600" b="0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3963" y="302400"/>
            <a:ext cx="11604070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265" y="-10800"/>
            <a:ext cx="482811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96" y="-188"/>
            <a:ext cx="720047" cy="720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68756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669" y="-10800"/>
            <a:ext cx="12190938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" y="6137722"/>
            <a:ext cx="720047" cy="720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669" y="5029200"/>
            <a:ext cx="1219093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31" y="-5567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669" y="-10800"/>
            <a:ext cx="12190938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-669" y="959400"/>
            <a:ext cx="12190938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436112" y="-11259"/>
            <a:ext cx="1753424" cy="17544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2" y="5104003"/>
            <a:ext cx="1753424" cy="17544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 副本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5240" y="-24130"/>
            <a:ext cx="12240260" cy="6901180"/>
          </a:xfrm>
          <a:prstGeom prst="rect">
            <a:avLst/>
          </a:prstGeom>
        </p:spPr>
      </p:pic>
      <p:grpSp>
        <p:nvGrpSpPr>
          <p:cNvPr id="8" name="组合 7"/>
          <p:cNvGrpSpPr/>
          <p:nvPr userDrawn="1">
            <p:custDataLst>
              <p:tags r:id="rId4"/>
            </p:custDataLst>
          </p:nvPr>
        </p:nvGrpSpPr>
        <p:grpSpPr>
          <a:xfrm>
            <a:off x="7039610" y="2167255"/>
            <a:ext cx="582930" cy="491490"/>
            <a:chOff x="7645" y="2294"/>
            <a:chExt cx="918" cy="774"/>
          </a:xfrm>
        </p:grpSpPr>
        <p:grpSp>
          <p:nvGrpSpPr>
            <p:cNvPr id="9" name="组合 8"/>
            <p:cNvGrpSpPr/>
            <p:nvPr/>
          </p:nvGrpSpPr>
          <p:grpSpPr>
            <a:xfrm>
              <a:off x="7645" y="2294"/>
              <a:ext cx="918" cy="773"/>
              <a:chOff x="7645" y="2294"/>
              <a:chExt cx="918" cy="773"/>
            </a:xfrm>
          </p:grpSpPr>
          <p:sp>
            <p:nvSpPr>
              <p:cNvPr id="11" name="Freeform 11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8005" y="2853"/>
                <a:ext cx="57" cy="215"/>
              </a:xfrm>
              <a:custGeom>
                <a:avLst/>
                <a:gdLst>
                  <a:gd name="T0" fmla="*/ 0 w 30"/>
                  <a:gd name="T1" fmla="*/ 107 h 112"/>
                  <a:gd name="T2" fmla="*/ 15 w 30"/>
                  <a:gd name="T3" fmla="*/ 91 h 112"/>
                  <a:gd name="T4" fmla="*/ 5 w 30"/>
                  <a:gd name="T5" fmla="*/ 0 h 112"/>
                  <a:gd name="T6" fmla="*/ 15 w 30"/>
                  <a:gd name="T7" fmla="*/ 0 h 112"/>
                  <a:gd name="T8" fmla="*/ 30 w 30"/>
                  <a:gd name="T9" fmla="*/ 97 h 112"/>
                  <a:gd name="T10" fmla="*/ 5 w 30"/>
                  <a:gd name="T11" fmla="*/ 112 h 112"/>
                  <a:gd name="T12" fmla="*/ 0 w 30"/>
                  <a:gd name="T13" fmla="*/ 10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2">
                    <a:moveTo>
                      <a:pt x="0" y="107"/>
                    </a:moveTo>
                    <a:lnTo>
                      <a:pt x="15" y="91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30" y="97"/>
                    </a:lnTo>
                    <a:lnTo>
                      <a:pt x="5" y="112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>
                <a:normAutofit fontScale="25000" lnSpcReduction="20000"/>
              </a:bodyPr>
              <a:lstStyle/>
              <a:p>
                <a:pPr eaLnBrk="1" fontAlgn="base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  <p:sp>
            <p:nvSpPr>
              <p:cNvPr id="12" name="任意多边形 173"/>
              <p:cNvSpPr/>
              <p:nvPr>
                <p:custDataLst>
                  <p:tags r:id="rId6"/>
                </p:custDataLst>
              </p:nvPr>
            </p:nvSpPr>
            <p:spPr>
              <a:xfrm>
                <a:off x="7645" y="2294"/>
                <a:ext cx="918" cy="590"/>
              </a:xfrm>
              <a:custGeom>
                <a:avLst/>
                <a:gdLst/>
                <a:ahLst/>
                <a:cxnLst>
                  <a:cxn ang="0">
                    <a:pos x="639819" y="161558"/>
                  </a:cxn>
                  <a:cxn ang="0">
                    <a:pos x="677349" y="213760"/>
                  </a:cxn>
                  <a:cxn ang="0">
                    <a:pos x="750137" y="205690"/>
                  </a:cxn>
                  <a:cxn ang="0">
                    <a:pos x="733961" y="278321"/>
                  </a:cxn>
                  <a:cxn ang="0">
                    <a:pos x="661175" y="318669"/>
                  </a:cxn>
                  <a:cxn ang="0">
                    <a:pos x="604563" y="237971"/>
                  </a:cxn>
                  <a:cxn ang="0">
                    <a:pos x="620739" y="165341"/>
                  </a:cxn>
                  <a:cxn ang="0">
                    <a:pos x="639819" y="161558"/>
                  </a:cxn>
                  <a:cxn ang="0">
                    <a:pos x="170896" y="515"/>
                  </a:cxn>
                  <a:cxn ang="0">
                    <a:pos x="379062" y="158538"/>
                  </a:cxn>
                  <a:cxn ang="0">
                    <a:pos x="669407" y="319231"/>
                  </a:cxn>
                  <a:cxn ang="0">
                    <a:pos x="16130" y="126400"/>
                  </a:cxn>
                  <a:cxn ang="0">
                    <a:pos x="0" y="70158"/>
                  </a:cxn>
                  <a:cxn ang="0">
                    <a:pos x="40325" y="78192"/>
                  </a:cxn>
                  <a:cxn ang="0">
                    <a:pos x="170896" y="515"/>
                  </a:cxn>
                </a:cxnLst>
                <a:rect l="0" t="0" r="0" b="0"/>
                <a:pathLst>
                  <a:path w="760238" h="489328">
                    <a:moveTo>
                      <a:pt x="639381" y="161933"/>
                    </a:moveTo>
                    <a:cubicBezTo>
                      <a:pt x="658701" y="165725"/>
                      <a:pt x="676885" y="189991"/>
                      <a:pt x="676885" y="214257"/>
                    </a:cubicBezTo>
                    <a:cubicBezTo>
                      <a:pt x="684967" y="181902"/>
                      <a:pt x="725376" y="181902"/>
                      <a:pt x="749622" y="206168"/>
                    </a:cubicBezTo>
                    <a:cubicBezTo>
                      <a:pt x="765785" y="230434"/>
                      <a:pt x="765785" y="262789"/>
                      <a:pt x="733458" y="278967"/>
                    </a:cubicBezTo>
                    <a:cubicBezTo>
                      <a:pt x="709213" y="295144"/>
                      <a:pt x="684967" y="295144"/>
                      <a:pt x="660722" y="319410"/>
                    </a:cubicBezTo>
                    <a:cubicBezTo>
                      <a:pt x="644558" y="287055"/>
                      <a:pt x="620313" y="270878"/>
                      <a:pt x="604149" y="238523"/>
                    </a:cubicBezTo>
                    <a:cubicBezTo>
                      <a:pt x="587985" y="206168"/>
                      <a:pt x="596067" y="173813"/>
                      <a:pt x="620313" y="165725"/>
                    </a:cubicBezTo>
                    <a:cubicBezTo>
                      <a:pt x="626374" y="161680"/>
                      <a:pt x="632940" y="160669"/>
                      <a:pt x="639381" y="161933"/>
                    </a:cubicBezTo>
                    <a:close/>
                    <a:moveTo>
                      <a:pt x="170779" y="516"/>
                    </a:moveTo>
                    <a:cubicBezTo>
                      <a:pt x="250352" y="-5933"/>
                      <a:pt x="333467" y="48174"/>
                      <a:pt x="378802" y="158907"/>
                    </a:cubicBezTo>
                    <a:cubicBezTo>
                      <a:pt x="451339" y="344132"/>
                      <a:pt x="668948" y="319972"/>
                      <a:pt x="668948" y="319972"/>
                    </a:cubicBezTo>
                    <a:cubicBezTo>
                      <a:pt x="217610" y="722635"/>
                      <a:pt x="-64477" y="303866"/>
                      <a:pt x="16119" y="126694"/>
                    </a:cubicBezTo>
                    <a:cubicBezTo>
                      <a:pt x="8060" y="110587"/>
                      <a:pt x="8060" y="78374"/>
                      <a:pt x="0" y="70321"/>
                    </a:cubicBezTo>
                    <a:cubicBezTo>
                      <a:pt x="16119" y="70321"/>
                      <a:pt x="32239" y="78374"/>
                      <a:pt x="40298" y="78374"/>
                    </a:cubicBezTo>
                    <a:cubicBezTo>
                      <a:pt x="76567" y="30055"/>
                      <a:pt x="123035" y="4385"/>
                      <a:pt x="170779" y="516"/>
                    </a:cubicBezTo>
                    <a:close/>
                  </a:path>
                </a:pathLst>
              </a:custGeom>
              <a:solidFill>
                <a:srgbClr val="82B5A5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2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772" y="2455"/>
                <a:ext cx="370" cy="291"/>
              </a:xfrm>
              <a:custGeom>
                <a:avLst/>
                <a:gdLst>
                  <a:gd name="T0" fmla="*/ 2147483647 w 38"/>
                  <a:gd name="T1" fmla="*/ 2147483647 h 30"/>
                  <a:gd name="T2" fmla="*/ 2147483647 w 38"/>
                  <a:gd name="T3" fmla="*/ 2147483647 h 30"/>
                  <a:gd name="T4" fmla="*/ 2147483647 w 38"/>
                  <a:gd name="T5" fmla="*/ 2147483647 h 30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30"/>
                  <a:gd name="T11" fmla="*/ 38 w 3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30">
                    <a:moveTo>
                      <a:pt x="38" y="25"/>
                    </a:moveTo>
                    <a:cubicBezTo>
                      <a:pt x="38" y="25"/>
                      <a:pt x="25" y="22"/>
                      <a:pt x="21" y="11"/>
                    </a:cubicBezTo>
                    <a:cubicBezTo>
                      <a:pt x="17" y="0"/>
                      <a:pt x="0" y="30"/>
                      <a:pt x="38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>
                <a:normAutofit fontScale="40000" lnSpcReduction="20000"/>
              </a:bodyPr>
              <a:lstStyle/>
              <a:p>
                <a:pPr fontAlgn="base"/>
                <a:endParaRPr lang="zh-CN" altLang="en-US" strike="noStrike" noProof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  <p:sp>
            <p:nvSpPr>
              <p:cNvPr id="14" name="Freeform 12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791" y="2407"/>
                <a:ext cx="136" cy="77"/>
              </a:xfrm>
              <a:custGeom>
                <a:avLst/>
                <a:gdLst>
                  <a:gd name="T0" fmla="*/ 0 w 14"/>
                  <a:gd name="T1" fmla="*/ 0 h 8"/>
                  <a:gd name="T2" fmla="*/ 2147483647 w 14"/>
                  <a:gd name="T3" fmla="*/ 2147483647 h 8"/>
                  <a:gd name="T4" fmla="*/ 2147483647 w 14"/>
                  <a:gd name="T5" fmla="*/ 2147483647 h 8"/>
                  <a:gd name="T6" fmla="*/ 0 w 1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8"/>
                  <a:gd name="T14" fmla="*/ 14 w 1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8">
                    <a:moveTo>
                      <a:pt x="0" y="0"/>
                    </a:moveTo>
                    <a:cubicBezTo>
                      <a:pt x="0" y="0"/>
                      <a:pt x="5" y="8"/>
                      <a:pt x="14" y="2"/>
                    </a:cubicBezTo>
                    <a:cubicBezTo>
                      <a:pt x="14" y="2"/>
                      <a:pt x="12" y="7"/>
                      <a:pt x="6" y="6"/>
                    </a:cubicBezTo>
                    <a:cubicBezTo>
                      <a:pt x="2" y="5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673711"/>
              </a:solidFill>
              <a:ln w="9525">
                <a:noFill/>
                <a:round/>
              </a:ln>
            </p:spPr>
            <p:txBody>
              <a:bodyPr>
                <a:normAutofit fontScale="25000" lnSpcReduction="20000"/>
              </a:bodyPr>
              <a:lstStyle/>
              <a:p>
                <a:pPr fontAlgn="base"/>
                <a:endParaRPr lang="zh-CN" altLang="en-US" strike="noStrike" noProof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sp>
          <p:nvSpPr>
            <p:cNvPr id="10" name="Freeform 116"/>
            <p:cNvSpPr/>
            <p:nvPr>
              <p:custDataLst>
                <p:tags r:id="rId9"/>
              </p:custDataLst>
            </p:nvPr>
          </p:nvSpPr>
          <p:spPr bwMode="auto">
            <a:xfrm>
              <a:off x="8092" y="2874"/>
              <a:ext cx="88" cy="195"/>
            </a:xfrm>
            <a:custGeom>
              <a:avLst/>
              <a:gdLst>
                <a:gd name="T0" fmla="*/ 0 w 46"/>
                <a:gd name="T1" fmla="*/ 5 h 102"/>
                <a:gd name="T2" fmla="*/ 11 w 46"/>
                <a:gd name="T3" fmla="*/ 0 h 102"/>
                <a:gd name="T4" fmla="*/ 46 w 46"/>
                <a:gd name="T5" fmla="*/ 96 h 102"/>
                <a:gd name="T6" fmla="*/ 36 w 46"/>
                <a:gd name="T7" fmla="*/ 102 h 102"/>
                <a:gd name="T8" fmla="*/ 0 w 46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2">
                  <a:moveTo>
                    <a:pt x="0" y="5"/>
                  </a:moveTo>
                  <a:lnTo>
                    <a:pt x="11" y="0"/>
                  </a:lnTo>
                  <a:lnTo>
                    <a:pt x="46" y="96"/>
                  </a:lnTo>
                  <a:lnTo>
                    <a:pt x="36" y="10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fontAlgn="base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1480457" y="2572385"/>
            <a:ext cx="7489372" cy="105410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1480456" y="3693160"/>
            <a:ext cx="7489371" cy="599440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 副本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5240" y="-41910"/>
            <a:ext cx="12265025" cy="69151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991101" y="3136900"/>
            <a:ext cx="4660899" cy="712475"/>
          </a:xfrm>
        </p:spPr>
        <p:txBody>
          <a:bodyPr lIns="101600" tIns="38100" rIns="63500" bIns="38100" anchor="b" anchorCtr="0">
            <a:noAutofit/>
          </a:bodyPr>
          <a:lstStyle>
            <a:lvl1pPr>
              <a:defRPr sz="40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991096" y="3914775"/>
            <a:ext cx="4660899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 副本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5240" y="3810"/>
            <a:ext cx="12240260" cy="68732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 副本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5240" y="-24130"/>
            <a:ext cx="12240260" cy="6901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514599" y="2626381"/>
            <a:ext cx="6680201" cy="1056619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2514599" y="3746500"/>
            <a:ext cx="6680201" cy="7366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5" name="组合 14"/>
          <p:cNvGrpSpPr/>
          <p:nvPr userDrawn="1">
            <p:custDataLst>
              <p:tags r:id="rId9"/>
            </p:custDataLst>
          </p:nvPr>
        </p:nvGrpSpPr>
        <p:grpSpPr>
          <a:xfrm>
            <a:off x="7238728" y="2317136"/>
            <a:ext cx="582930" cy="491490"/>
            <a:chOff x="7645" y="2294"/>
            <a:chExt cx="918" cy="774"/>
          </a:xfrm>
        </p:grpSpPr>
        <p:grpSp>
          <p:nvGrpSpPr>
            <p:cNvPr id="16" name="组合 15"/>
            <p:cNvGrpSpPr/>
            <p:nvPr/>
          </p:nvGrpSpPr>
          <p:grpSpPr>
            <a:xfrm>
              <a:off x="7645" y="2294"/>
              <a:ext cx="918" cy="773"/>
              <a:chOff x="7645" y="2294"/>
              <a:chExt cx="918" cy="773"/>
            </a:xfrm>
          </p:grpSpPr>
          <p:sp>
            <p:nvSpPr>
              <p:cNvPr id="19" name="Freeform 11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8005" y="2853"/>
                <a:ext cx="57" cy="215"/>
              </a:xfrm>
              <a:custGeom>
                <a:avLst/>
                <a:gdLst>
                  <a:gd name="T0" fmla="*/ 0 w 30"/>
                  <a:gd name="T1" fmla="*/ 107 h 112"/>
                  <a:gd name="T2" fmla="*/ 15 w 30"/>
                  <a:gd name="T3" fmla="*/ 91 h 112"/>
                  <a:gd name="T4" fmla="*/ 5 w 30"/>
                  <a:gd name="T5" fmla="*/ 0 h 112"/>
                  <a:gd name="T6" fmla="*/ 15 w 30"/>
                  <a:gd name="T7" fmla="*/ 0 h 112"/>
                  <a:gd name="T8" fmla="*/ 30 w 30"/>
                  <a:gd name="T9" fmla="*/ 97 h 112"/>
                  <a:gd name="T10" fmla="*/ 5 w 30"/>
                  <a:gd name="T11" fmla="*/ 112 h 112"/>
                  <a:gd name="T12" fmla="*/ 0 w 30"/>
                  <a:gd name="T13" fmla="*/ 10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2">
                    <a:moveTo>
                      <a:pt x="0" y="107"/>
                    </a:moveTo>
                    <a:lnTo>
                      <a:pt x="15" y="91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30" y="97"/>
                    </a:lnTo>
                    <a:lnTo>
                      <a:pt x="5" y="112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>
                <a:normAutofit fontScale="25000" lnSpcReduction="20000"/>
              </a:bodyPr>
              <a:lstStyle/>
              <a:p>
                <a:pPr eaLnBrk="1" fontAlgn="base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  <p:sp>
            <p:nvSpPr>
              <p:cNvPr id="20" name="任意多边形 173"/>
              <p:cNvSpPr/>
              <p:nvPr>
                <p:custDataLst>
                  <p:tags r:id="rId11"/>
                </p:custDataLst>
              </p:nvPr>
            </p:nvSpPr>
            <p:spPr>
              <a:xfrm>
                <a:off x="7645" y="2294"/>
                <a:ext cx="918" cy="590"/>
              </a:xfrm>
              <a:custGeom>
                <a:avLst/>
                <a:gdLst/>
                <a:ahLst/>
                <a:cxnLst>
                  <a:cxn ang="0">
                    <a:pos x="639819" y="161558"/>
                  </a:cxn>
                  <a:cxn ang="0">
                    <a:pos x="677349" y="213760"/>
                  </a:cxn>
                  <a:cxn ang="0">
                    <a:pos x="750137" y="205690"/>
                  </a:cxn>
                  <a:cxn ang="0">
                    <a:pos x="733961" y="278321"/>
                  </a:cxn>
                  <a:cxn ang="0">
                    <a:pos x="661175" y="318669"/>
                  </a:cxn>
                  <a:cxn ang="0">
                    <a:pos x="604563" y="237971"/>
                  </a:cxn>
                  <a:cxn ang="0">
                    <a:pos x="620739" y="165341"/>
                  </a:cxn>
                  <a:cxn ang="0">
                    <a:pos x="639819" y="161558"/>
                  </a:cxn>
                  <a:cxn ang="0">
                    <a:pos x="170896" y="515"/>
                  </a:cxn>
                  <a:cxn ang="0">
                    <a:pos x="379062" y="158538"/>
                  </a:cxn>
                  <a:cxn ang="0">
                    <a:pos x="669407" y="319231"/>
                  </a:cxn>
                  <a:cxn ang="0">
                    <a:pos x="16130" y="126400"/>
                  </a:cxn>
                  <a:cxn ang="0">
                    <a:pos x="0" y="70158"/>
                  </a:cxn>
                  <a:cxn ang="0">
                    <a:pos x="40325" y="78192"/>
                  </a:cxn>
                  <a:cxn ang="0">
                    <a:pos x="170896" y="515"/>
                  </a:cxn>
                </a:cxnLst>
                <a:rect l="0" t="0" r="0" b="0"/>
                <a:pathLst>
                  <a:path w="760238" h="489328">
                    <a:moveTo>
                      <a:pt x="639381" y="161933"/>
                    </a:moveTo>
                    <a:cubicBezTo>
                      <a:pt x="658701" y="165725"/>
                      <a:pt x="676885" y="189991"/>
                      <a:pt x="676885" y="214257"/>
                    </a:cubicBezTo>
                    <a:cubicBezTo>
                      <a:pt x="684967" y="181902"/>
                      <a:pt x="725376" y="181902"/>
                      <a:pt x="749622" y="206168"/>
                    </a:cubicBezTo>
                    <a:cubicBezTo>
                      <a:pt x="765785" y="230434"/>
                      <a:pt x="765785" y="262789"/>
                      <a:pt x="733458" y="278967"/>
                    </a:cubicBezTo>
                    <a:cubicBezTo>
                      <a:pt x="709213" y="295144"/>
                      <a:pt x="684967" y="295144"/>
                      <a:pt x="660722" y="319410"/>
                    </a:cubicBezTo>
                    <a:cubicBezTo>
                      <a:pt x="644558" y="287055"/>
                      <a:pt x="620313" y="270878"/>
                      <a:pt x="604149" y="238523"/>
                    </a:cubicBezTo>
                    <a:cubicBezTo>
                      <a:pt x="587985" y="206168"/>
                      <a:pt x="596067" y="173813"/>
                      <a:pt x="620313" y="165725"/>
                    </a:cubicBezTo>
                    <a:cubicBezTo>
                      <a:pt x="626374" y="161680"/>
                      <a:pt x="632940" y="160669"/>
                      <a:pt x="639381" y="161933"/>
                    </a:cubicBezTo>
                    <a:close/>
                    <a:moveTo>
                      <a:pt x="170779" y="516"/>
                    </a:moveTo>
                    <a:cubicBezTo>
                      <a:pt x="250352" y="-5933"/>
                      <a:pt x="333467" y="48174"/>
                      <a:pt x="378802" y="158907"/>
                    </a:cubicBezTo>
                    <a:cubicBezTo>
                      <a:pt x="451339" y="344132"/>
                      <a:pt x="668948" y="319972"/>
                      <a:pt x="668948" y="319972"/>
                    </a:cubicBezTo>
                    <a:cubicBezTo>
                      <a:pt x="217610" y="722635"/>
                      <a:pt x="-64477" y="303866"/>
                      <a:pt x="16119" y="126694"/>
                    </a:cubicBezTo>
                    <a:cubicBezTo>
                      <a:pt x="8060" y="110587"/>
                      <a:pt x="8060" y="78374"/>
                      <a:pt x="0" y="70321"/>
                    </a:cubicBezTo>
                    <a:cubicBezTo>
                      <a:pt x="16119" y="70321"/>
                      <a:pt x="32239" y="78374"/>
                      <a:pt x="40298" y="78374"/>
                    </a:cubicBezTo>
                    <a:cubicBezTo>
                      <a:pt x="76567" y="30055"/>
                      <a:pt x="123035" y="4385"/>
                      <a:pt x="170779" y="5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2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772" y="2455"/>
                <a:ext cx="370" cy="291"/>
              </a:xfrm>
              <a:custGeom>
                <a:avLst/>
                <a:gdLst>
                  <a:gd name="T0" fmla="*/ 2147483647 w 38"/>
                  <a:gd name="T1" fmla="*/ 2147483647 h 30"/>
                  <a:gd name="T2" fmla="*/ 2147483647 w 38"/>
                  <a:gd name="T3" fmla="*/ 2147483647 h 30"/>
                  <a:gd name="T4" fmla="*/ 2147483647 w 38"/>
                  <a:gd name="T5" fmla="*/ 2147483647 h 30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30"/>
                  <a:gd name="T11" fmla="*/ 38 w 3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30">
                    <a:moveTo>
                      <a:pt x="38" y="25"/>
                    </a:moveTo>
                    <a:cubicBezTo>
                      <a:pt x="38" y="25"/>
                      <a:pt x="25" y="22"/>
                      <a:pt x="21" y="11"/>
                    </a:cubicBezTo>
                    <a:cubicBezTo>
                      <a:pt x="17" y="0"/>
                      <a:pt x="0" y="30"/>
                      <a:pt x="38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>
                <a:normAutofit fontScale="40000" lnSpcReduction="20000"/>
              </a:bodyPr>
              <a:lstStyle/>
              <a:p>
                <a:pPr fontAlgn="base"/>
                <a:endParaRPr lang="zh-CN" altLang="en-US" strike="noStrike" noProof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  <p:sp>
            <p:nvSpPr>
              <p:cNvPr id="22" name="Freeform 12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791" y="2407"/>
                <a:ext cx="136" cy="77"/>
              </a:xfrm>
              <a:custGeom>
                <a:avLst/>
                <a:gdLst>
                  <a:gd name="T0" fmla="*/ 0 w 14"/>
                  <a:gd name="T1" fmla="*/ 0 h 8"/>
                  <a:gd name="T2" fmla="*/ 2147483647 w 14"/>
                  <a:gd name="T3" fmla="*/ 2147483647 h 8"/>
                  <a:gd name="T4" fmla="*/ 2147483647 w 14"/>
                  <a:gd name="T5" fmla="*/ 2147483647 h 8"/>
                  <a:gd name="T6" fmla="*/ 0 w 1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8"/>
                  <a:gd name="T14" fmla="*/ 14 w 1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8">
                    <a:moveTo>
                      <a:pt x="0" y="0"/>
                    </a:moveTo>
                    <a:cubicBezTo>
                      <a:pt x="0" y="0"/>
                      <a:pt x="5" y="8"/>
                      <a:pt x="14" y="2"/>
                    </a:cubicBezTo>
                    <a:cubicBezTo>
                      <a:pt x="14" y="2"/>
                      <a:pt x="12" y="7"/>
                      <a:pt x="6" y="6"/>
                    </a:cubicBezTo>
                    <a:cubicBezTo>
                      <a:pt x="2" y="5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</a:ln>
            </p:spPr>
            <p:txBody>
              <a:bodyPr>
                <a:normAutofit fontScale="25000" lnSpcReduction="20000"/>
              </a:bodyPr>
              <a:lstStyle/>
              <a:p>
                <a:pPr fontAlgn="base"/>
                <a:endParaRPr lang="zh-CN" altLang="en-US" strike="noStrike" noProof="1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sp>
          <p:nvSpPr>
            <p:cNvPr id="18" name="Freeform 116"/>
            <p:cNvSpPr/>
            <p:nvPr>
              <p:custDataLst>
                <p:tags r:id="rId14"/>
              </p:custDataLst>
            </p:nvPr>
          </p:nvSpPr>
          <p:spPr bwMode="auto">
            <a:xfrm>
              <a:off x="8092" y="2874"/>
              <a:ext cx="88" cy="195"/>
            </a:xfrm>
            <a:custGeom>
              <a:avLst/>
              <a:gdLst>
                <a:gd name="T0" fmla="*/ 0 w 46"/>
                <a:gd name="T1" fmla="*/ 5 h 102"/>
                <a:gd name="T2" fmla="*/ 11 w 46"/>
                <a:gd name="T3" fmla="*/ 0 h 102"/>
                <a:gd name="T4" fmla="*/ 46 w 46"/>
                <a:gd name="T5" fmla="*/ 96 h 102"/>
                <a:gd name="T6" fmla="*/ 36 w 46"/>
                <a:gd name="T7" fmla="*/ 102 h 102"/>
                <a:gd name="T8" fmla="*/ 0 w 46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02">
                  <a:moveTo>
                    <a:pt x="0" y="5"/>
                  </a:moveTo>
                  <a:lnTo>
                    <a:pt x="11" y="0"/>
                  </a:lnTo>
                  <a:lnTo>
                    <a:pt x="46" y="96"/>
                  </a:lnTo>
                  <a:lnTo>
                    <a:pt x="36" y="10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fontAlgn="base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trike="noStrike" noProof="1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653" name="图片 1652" descr="图片包含 徽标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1047135" y="1637082"/>
            <a:ext cx="4230426" cy="4827053"/>
          </a:xfrm>
          <a:prstGeom prst="rect">
            <a:avLst/>
          </a:prstGeom>
          <a:ln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2" hasCustomPrompt="1"/>
            <p:custDataLst>
              <p:tags r:id="rId6"/>
            </p:custDataLst>
          </p:nvPr>
        </p:nvSpPr>
        <p:spPr>
          <a:xfrm>
            <a:off x="6420187" y="3379239"/>
            <a:ext cx="4113286" cy="1107996"/>
          </a:xfrm>
        </p:spPr>
        <p:txBody>
          <a:bodyPr vert="horz" wrap="square" lIns="101600" tIns="38100" rIns="76200" bIns="38100" rtlCol="0" anchor="b" anchorCtr="0">
            <a:normAutofit fontScale="90000"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1" lang="zh-CN" altLang="en-US" sz="6595" b="1" i="0" u="none" strike="noStrike" kern="1200" cap="none" spc="3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文黑-75W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>
            <a:spLocks noGrp="1"/>
          </p:cNvSpPr>
          <p:nvPr>
            <p:ph type="subTitle" idx="3" hasCustomPrompt="1"/>
            <p:custDataLst>
              <p:tags r:id="rId7"/>
            </p:custDataLst>
          </p:nvPr>
        </p:nvSpPr>
        <p:spPr>
          <a:xfrm>
            <a:off x="6304717" y="4486361"/>
            <a:ext cx="4344226" cy="503599"/>
          </a:xfrm>
        </p:spPr>
        <p:txBody>
          <a:bodyPr vert="horz" wrap="square" lIns="101600" tIns="0" rIns="82550" bIns="0" rtlCol="0">
            <a:normAutofit lnSpcReduction="10000"/>
          </a:bodyPr>
          <a:lstStyle>
            <a:lvl1pPr marL="0" marR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1200" cap="none" spc="1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 rot="16200000">
            <a:off x="10824845" y="5490845"/>
            <a:ext cx="989330" cy="174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6" name="图片 5" descr="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0878185" y="3939540"/>
            <a:ext cx="924560" cy="2614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2" name="图片 11" descr="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 flipH="1">
            <a:off x="288925" y="4561840"/>
            <a:ext cx="814705" cy="2304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6" name="图片 5" descr="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10845800" y="561975"/>
            <a:ext cx="742950" cy="2101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6" name="图片 5" descr="3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 rot="5400000" flipV="1">
            <a:off x="10730865" y="-403860"/>
            <a:ext cx="1057275" cy="186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 descr="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 flipV="1">
            <a:off x="10133330" y="6104255"/>
            <a:ext cx="2058670" cy="774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6" name="图片 5" descr="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0858500" y="3088640"/>
            <a:ext cx="1333500" cy="3769360"/>
          </a:xfrm>
          <a:prstGeom prst="rect">
            <a:avLst/>
          </a:prstGeom>
        </p:spPr>
      </p:pic>
      <p:pic>
        <p:nvPicPr>
          <p:cNvPr id="12" name="图片 11" descr="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 flipH="1">
            <a:off x="0" y="3088640"/>
            <a:ext cx="1333500" cy="3769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000578"/>
            <a:ext cx="12192000" cy="1857422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56898" y="1400635"/>
            <a:ext cx="4377307" cy="460287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9936" y="433054"/>
            <a:ext cx="1731414" cy="1633870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73351" y="398003"/>
            <a:ext cx="6620830" cy="12985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0"/>
            </p:custDataLst>
          </p:nvPr>
        </p:nvSpPr>
        <p:spPr>
          <a:xfrm>
            <a:off x="652575" y="2157730"/>
            <a:ext cx="6364508" cy="116776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>
              <a:defRPr lang="zh-CN" altLang="en-US" sz="4400" spc="300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1"/>
            </p:custDataLst>
          </p:nvPr>
        </p:nvSpPr>
        <p:spPr>
          <a:xfrm>
            <a:off x="652575" y="3381744"/>
            <a:ext cx="6364508" cy="1049522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8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000578"/>
            <a:ext cx="12192000" cy="1857422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6388" y="1398651"/>
            <a:ext cx="3846909" cy="4822354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44065" y="4188865"/>
            <a:ext cx="2249619" cy="2042337"/>
          </a:xfrm>
          <a:prstGeom prst="rect">
            <a:avLst/>
          </a:prstGeom>
        </p:spPr>
      </p:pic>
      <p:sp>
        <p:nvSpPr>
          <p:cNvPr id="7" name="Freeform 106"/>
          <p:cNvSpPr/>
          <p:nvPr userDrawn="1">
            <p:custDataLst>
              <p:tags r:id="rId8"/>
            </p:custDataLst>
          </p:nvPr>
        </p:nvSpPr>
        <p:spPr>
          <a:xfrm>
            <a:off x="10368691" y="1485531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Freeform 106"/>
          <p:cNvSpPr/>
          <p:nvPr userDrawn="1">
            <p:custDataLst>
              <p:tags r:id="rId9"/>
            </p:custDataLst>
          </p:nvPr>
        </p:nvSpPr>
        <p:spPr>
          <a:xfrm>
            <a:off x="9204606" y="741614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5000845" y="2905381"/>
            <a:ext cx="5682185" cy="1569660"/>
          </a:xfrm>
        </p:spPr>
        <p:txBody>
          <a:bodyPr lIns="91440" tIns="45720" rIns="91440" bIns="45720" anchor="t" anchorCtr="0">
            <a:normAutofit/>
          </a:bodyPr>
          <a:lstStyle>
            <a:lvl1pPr>
              <a:defRPr sz="48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41647">
            <a:off x="10587216" y="-57147"/>
            <a:ext cx="1036410" cy="10486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21547" y="140787"/>
            <a:ext cx="1353429" cy="13290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06"/>
          <p:cNvSpPr/>
          <p:nvPr userDrawn="1">
            <p:custDataLst>
              <p:tags r:id="rId2"/>
            </p:custDataLst>
          </p:nvPr>
        </p:nvSpPr>
        <p:spPr>
          <a:xfrm>
            <a:off x="3369866" y="637823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1" name="Freeform 106"/>
          <p:cNvSpPr/>
          <p:nvPr userDrawn="1">
            <p:custDataLst>
              <p:tags r:id="rId3"/>
            </p:custDataLst>
          </p:nvPr>
        </p:nvSpPr>
        <p:spPr>
          <a:xfrm>
            <a:off x="2255740" y="1232622"/>
            <a:ext cx="1269704" cy="563920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91" name="图片 9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7731" y="257754"/>
            <a:ext cx="1731414" cy="163387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214545"/>
            <a:ext cx="12192000" cy="1643455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04504" y="4547235"/>
            <a:ext cx="2456901" cy="2261812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846001" y="3644306"/>
            <a:ext cx="1036410" cy="104860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9" name="标题 88"/>
          <p:cNvSpPr>
            <a:spLocks noGrp="1"/>
          </p:cNvSpPr>
          <p:nvPr userDrawn="1">
            <p:ph type="title"/>
            <p:custDataLst>
              <p:tags r:id="rId15"/>
            </p:custDataLst>
          </p:nvPr>
        </p:nvSpPr>
        <p:spPr>
          <a:xfrm>
            <a:off x="669882" y="443230"/>
            <a:ext cx="10852237" cy="461665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50868" y="5028026"/>
            <a:ext cx="1585097" cy="1377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127" y="5235543"/>
            <a:ext cx="1280271" cy="161558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50868" y="5028026"/>
            <a:ext cx="1585097" cy="137781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1040860" y="3820387"/>
            <a:ext cx="14374020" cy="3041768"/>
            <a:chOff x="-2507996" y="3007360"/>
            <a:chExt cx="16099157" cy="4574668"/>
          </a:xfrm>
        </p:grpSpPr>
        <p:sp>
          <p:nvSpPr>
            <p:cNvPr id="7" name="任意多边形: 形状 6"/>
            <p:cNvSpPr/>
            <p:nvPr>
              <p:custDataLst>
                <p:tags r:id="rId3"/>
              </p:custDataLst>
            </p:nvPr>
          </p:nvSpPr>
          <p:spPr>
            <a:xfrm>
              <a:off x="-2507996" y="3007360"/>
              <a:ext cx="16099157" cy="4574668"/>
            </a:xfrm>
            <a:custGeom>
              <a:avLst/>
              <a:gdLst/>
              <a:ahLst/>
              <a:cxnLst/>
              <a:rect l="0" t="0" r="0" b="0"/>
              <a:pathLst>
                <a:path w="16099157" h="4574668">
                  <a:moveTo>
                    <a:pt x="0" y="4574667"/>
                  </a:moveTo>
                  <a:cubicBezTo>
                    <a:pt x="3044190" y="1857883"/>
                    <a:pt x="9254618" y="0"/>
                    <a:pt x="16099156" y="4574667"/>
                  </a:cubicBezTo>
                  <a:close/>
                </a:path>
              </a:pathLst>
            </a:custGeom>
            <a:solidFill>
              <a:srgbClr val="E77D5D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/>
            <p:cNvSpPr/>
            <p:nvPr>
              <p:custDataLst>
                <p:tags r:id="rId4"/>
              </p:custDataLst>
            </p:nvPr>
          </p:nvSpPr>
          <p:spPr>
            <a:xfrm>
              <a:off x="-1460119" y="3904615"/>
              <a:ext cx="13637642" cy="3677413"/>
            </a:xfrm>
            <a:custGeom>
              <a:avLst/>
              <a:gdLst/>
              <a:ahLst/>
              <a:cxnLst/>
              <a:rect l="0" t="0" r="0" b="0"/>
              <a:pathLst>
                <a:path w="13637642" h="3677413">
                  <a:moveTo>
                    <a:pt x="0" y="3677412"/>
                  </a:moveTo>
                  <a:cubicBezTo>
                    <a:pt x="2578735" y="1493520"/>
                    <a:pt x="7839583" y="0"/>
                    <a:pt x="13637641" y="3677412"/>
                  </a:cubicBezTo>
                  <a:close/>
                </a:path>
              </a:pathLst>
            </a:custGeom>
            <a:solidFill>
              <a:srgbClr val="919DBC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>
              <p:custDataLst>
                <p:tags r:id="rId5"/>
              </p:custDataLst>
            </p:nvPr>
          </p:nvSpPr>
          <p:spPr>
            <a:xfrm>
              <a:off x="0" y="4716526"/>
              <a:ext cx="10692004" cy="2865502"/>
            </a:xfrm>
            <a:custGeom>
              <a:avLst/>
              <a:gdLst/>
              <a:ahLst/>
              <a:cxnLst/>
              <a:rect l="0" t="0" r="0" b="0"/>
              <a:pathLst>
                <a:path w="10692004" h="2865502">
                  <a:moveTo>
                    <a:pt x="0" y="2865501"/>
                  </a:moveTo>
                  <a:cubicBezTo>
                    <a:pt x="2021713" y="1163701"/>
                    <a:pt x="6146292" y="0"/>
                    <a:pt x="10692003" y="2865501"/>
                  </a:cubicBezTo>
                  <a:close/>
                </a:path>
              </a:pathLst>
            </a:custGeom>
            <a:solidFill>
              <a:srgbClr val="C66B6B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396875" y="5411216"/>
              <a:ext cx="9757284" cy="2148841"/>
            </a:xfrm>
            <a:custGeom>
              <a:avLst/>
              <a:gdLst/>
              <a:ahLst/>
              <a:cxnLst/>
              <a:rect l="0" t="0" r="0" b="0"/>
              <a:pathLst>
                <a:path w="9757284" h="2148841">
                  <a:moveTo>
                    <a:pt x="0" y="2148840"/>
                  </a:moveTo>
                  <a:cubicBezTo>
                    <a:pt x="1662303" y="1125728"/>
                    <a:pt x="4767707" y="0"/>
                    <a:pt x="9757283" y="2148840"/>
                  </a:cubicBezTo>
                  <a:close/>
                </a:path>
              </a:pathLst>
            </a:custGeom>
            <a:solidFill>
              <a:srgbClr val="EBE462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1732788" y="6049899"/>
              <a:ext cx="7253987" cy="1510158"/>
            </a:xfrm>
            <a:custGeom>
              <a:avLst/>
              <a:gdLst/>
              <a:ahLst/>
              <a:cxnLst/>
              <a:rect l="0" t="0" r="0" b="0"/>
              <a:pathLst>
                <a:path w="7253987" h="1510158">
                  <a:moveTo>
                    <a:pt x="0" y="1510157"/>
                  </a:moveTo>
                  <a:cubicBezTo>
                    <a:pt x="1235837" y="791083"/>
                    <a:pt x="3544443" y="0"/>
                    <a:pt x="7253986" y="1510157"/>
                  </a:cubicBezTo>
                  <a:close/>
                </a:path>
              </a:pathLst>
            </a:custGeom>
            <a:solidFill>
              <a:srgbClr val="7FC268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3253867" y="6854063"/>
              <a:ext cx="4396868" cy="705994"/>
            </a:xfrm>
            <a:custGeom>
              <a:avLst/>
              <a:gdLst/>
              <a:ahLst/>
              <a:cxnLst/>
              <a:rect l="0" t="0" r="0" b="0"/>
              <a:pathLst>
                <a:path w="4396868" h="705994">
                  <a:moveTo>
                    <a:pt x="0" y="705993"/>
                  </a:moveTo>
                  <a:cubicBezTo>
                    <a:pt x="1465580" y="207518"/>
                    <a:pt x="2581021" y="0"/>
                    <a:pt x="4396867" y="705993"/>
                  </a:cubicBezTo>
                  <a:close/>
                </a:path>
              </a:pathLst>
            </a:custGeom>
            <a:solidFill>
              <a:srgbClr val="C284B7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 userDrawn="1">
            <p:custDataLst>
              <p:tags r:id="rId9"/>
            </p:custDataLst>
          </p:nvPr>
        </p:nvGrpSpPr>
        <p:grpSpPr>
          <a:xfrm>
            <a:off x="6868332" y="1397662"/>
            <a:ext cx="4548580" cy="4391672"/>
            <a:chOff x="6725353" y="1521781"/>
            <a:chExt cx="4548580" cy="4391672"/>
          </a:xfrm>
        </p:grpSpPr>
        <p:grpSp>
          <p:nvGrpSpPr>
            <p:cNvPr id="14" name="组合 13"/>
            <p:cNvGrpSpPr/>
            <p:nvPr/>
          </p:nvGrpSpPr>
          <p:grpSpPr>
            <a:xfrm>
              <a:off x="8713783" y="1521781"/>
              <a:ext cx="2560150" cy="4391672"/>
              <a:chOff x="4784344" y="488823"/>
              <a:chExt cx="3612260" cy="6196457"/>
            </a:xfrm>
          </p:grpSpPr>
          <p:sp>
            <p:nvSpPr>
              <p:cNvPr id="45" name="任意多边形: 形状 44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20102" y="4239387"/>
                <a:ext cx="552831" cy="2443226"/>
              </a:xfrm>
              <a:custGeom>
                <a:avLst/>
                <a:gdLst>
                  <a:gd name="connsiteX0" fmla="*/ 337312 w 552831"/>
                  <a:gd name="connsiteY0" fmla="*/ 84328 h 2443226"/>
                  <a:gd name="connsiteX1" fmla="*/ 552831 w 552831"/>
                  <a:gd name="connsiteY1" fmla="*/ 2443226 h 2443226"/>
                  <a:gd name="connsiteX2" fmla="*/ 285369 w 552831"/>
                  <a:gd name="connsiteY2" fmla="*/ 2412365 h 2443226"/>
                  <a:gd name="connsiteX3" fmla="*/ 0 w 552831"/>
                  <a:gd name="connsiteY3" fmla="*/ 0 h 2443226"/>
                  <a:gd name="connsiteX4" fmla="*/ 337312 w 552831"/>
                  <a:gd name="connsiteY4" fmla="*/ 84328 h 244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831" h="2443226">
                    <a:moveTo>
                      <a:pt x="337312" y="84328"/>
                    </a:moveTo>
                    <a:lnTo>
                      <a:pt x="552831" y="2443226"/>
                    </a:lnTo>
                    <a:lnTo>
                      <a:pt x="285369" y="2412365"/>
                    </a:lnTo>
                    <a:lnTo>
                      <a:pt x="0" y="0"/>
                    </a:lnTo>
                    <a:lnTo>
                      <a:pt x="337312" y="84328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11"/>
                </p:custDataLst>
              </p:nvPr>
            </p:nvSpPr>
            <p:spPr>
              <a:xfrm>
                <a:off x="7242301" y="4344162"/>
                <a:ext cx="324231" cy="2341118"/>
              </a:xfrm>
              <a:custGeom>
                <a:avLst/>
                <a:gdLst>
                  <a:gd name="connsiteX0" fmla="*/ 324231 w 324231"/>
                  <a:gd name="connsiteY0" fmla="*/ 2290064 h 2341118"/>
                  <a:gd name="connsiteX1" fmla="*/ 233426 w 324231"/>
                  <a:gd name="connsiteY1" fmla="*/ 2341118 h 2341118"/>
                  <a:gd name="connsiteX2" fmla="*/ 0 w 324231"/>
                  <a:gd name="connsiteY2" fmla="*/ 0 h 2341118"/>
                  <a:gd name="connsiteX3" fmla="*/ 95250 w 324231"/>
                  <a:gd name="connsiteY3" fmla="*/ 19558 h 2341118"/>
                  <a:gd name="connsiteX4" fmla="*/ 324231 w 324231"/>
                  <a:gd name="connsiteY4" fmla="*/ 2290064 h 234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231" h="2341118">
                    <a:moveTo>
                      <a:pt x="324231" y="2290064"/>
                    </a:moveTo>
                    <a:lnTo>
                      <a:pt x="233426" y="2341118"/>
                    </a:lnTo>
                    <a:lnTo>
                      <a:pt x="0" y="0"/>
                    </a:lnTo>
                    <a:lnTo>
                      <a:pt x="95250" y="19558"/>
                    </a:lnTo>
                    <a:lnTo>
                      <a:pt x="324231" y="2290064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30136" y="508254"/>
                <a:ext cx="181610" cy="655066"/>
              </a:xfrm>
              <a:custGeom>
                <a:avLst/>
                <a:gdLst>
                  <a:gd name="connsiteX0" fmla="*/ 181610 w 181610"/>
                  <a:gd name="connsiteY0" fmla="*/ 58420 h 655066"/>
                  <a:gd name="connsiteX1" fmla="*/ 90805 w 181610"/>
                  <a:gd name="connsiteY1" fmla="*/ 0 h 655066"/>
                  <a:gd name="connsiteX2" fmla="*/ 0 w 181610"/>
                  <a:gd name="connsiteY2" fmla="*/ 645287 h 655066"/>
                  <a:gd name="connsiteX3" fmla="*/ 100584 w 181610"/>
                  <a:gd name="connsiteY3" fmla="*/ 655066 h 655066"/>
                  <a:gd name="connsiteX4" fmla="*/ 181610 w 181610"/>
                  <a:gd name="connsiteY4" fmla="*/ 58420 h 6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10" h="655066">
                    <a:moveTo>
                      <a:pt x="181610" y="58420"/>
                    </a:moveTo>
                    <a:lnTo>
                      <a:pt x="90805" y="0"/>
                    </a:lnTo>
                    <a:lnTo>
                      <a:pt x="0" y="645287"/>
                    </a:lnTo>
                    <a:lnTo>
                      <a:pt x="100584" y="655066"/>
                    </a:lnTo>
                    <a:lnTo>
                      <a:pt x="181610" y="58420"/>
                    </a:lnTo>
                  </a:path>
                </a:pathLst>
              </a:custGeom>
              <a:solidFill>
                <a:srgbClr val="AA79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3"/>
                </p:custDataLst>
              </p:nvPr>
            </p:nvSpPr>
            <p:spPr>
              <a:xfrm>
                <a:off x="4784344" y="4162679"/>
                <a:ext cx="1115315" cy="2191894"/>
              </a:xfrm>
              <a:custGeom>
                <a:avLst/>
                <a:gdLst/>
                <a:ahLst/>
                <a:cxnLst/>
                <a:rect l="0" t="0" r="0" b="0"/>
                <a:pathLst>
                  <a:path w="1115315" h="2191894">
                    <a:moveTo>
                      <a:pt x="793242" y="0"/>
                    </a:moveTo>
                    <a:lnTo>
                      <a:pt x="0" y="2055749"/>
                    </a:lnTo>
                    <a:lnTo>
                      <a:pt x="285369" y="2191893"/>
                    </a:lnTo>
                    <a:lnTo>
                      <a:pt x="1067181" y="110236"/>
                    </a:lnTo>
                    <a:lnTo>
                      <a:pt x="1115314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7337552" y="4363720"/>
                <a:ext cx="624587" cy="1562863"/>
              </a:xfrm>
              <a:custGeom>
                <a:avLst/>
                <a:gdLst/>
                <a:ahLst/>
                <a:cxnLst/>
                <a:rect l="0" t="0" r="0" b="0"/>
                <a:pathLst>
                  <a:path w="624587" h="1562863">
                    <a:moveTo>
                      <a:pt x="371602" y="1562862"/>
                    </a:moveTo>
                    <a:lnTo>
                      <a:pt x="0" y="0"/>
                    </a:lnTo>
                    <a:lnTo>
                      <a:pt x="228981" y="26035"/>
                    </a:lnTo>
                    <a:lnTo>
                      <a:pt x="624586" y="1562862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: 形状 49"/>
              <p:cNvSpPr/>
              <p:nvPr>
                <p:custDataLst>
                  <p:tags r:id="rId15"/>
                </p:custDataLst>
              </p:nvPr>
            </p:nvSpPr>
            <p:spPr>
              <a:xfrm>
                <a:off x="7566533" y="4389246"/>
                <a:ext cx="479806" cy="1537335"/>
              </a:xfrm>
              <a:custGeom>
                <a:avLst/>
                <a:gdLst>
                  <a:gd name="connsiteX0" fmla="*/ 479806 w 479806"/>
                  <a:gd name="connsiteY0" fmla="*/ 1476375 h 1537335"/>
                  <a:gd name="connsiteX1" fmla="*/ 395605 w 479806"/>
                  <a:gd name="connsiteY1" fmla="*/ 1537335 h 1537335"/>
                  <a:gd name="connsiteX2" fmla="*/ 0 w 479806"/>
                  <a:gd name="connsiteY2" fmla="*/ 508 h 1537335"/>
                  <a:gd name="connsiteX3" fmla="*/ 83312 w 479806"/>
                  <a:gd name="connsiteY3" fmla="*/ 0 h 1537335"/>
                  <a:gd name="connsiteX4" fmla="*/ 479806 w 479806"/>
                  <a:gd name="connsiteY4" fmla="*/ 1476375 h 153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06" h="1537335">
                    <a:moveTo>
                      <a:pt x="479806" y="1476375"/>
                    </a:moveTo>
                    <a:lnTo>
                      <a:pt x="395605" y="1537335"/>
                    </a:lnTo>
                    <a:lnTo>
                      <a:pt x="0" y="508"/>
                    </a:lnTo>
                    <a:lnTo>
                      <a:pt x="83312" y="0"/>
                    </a:lnTo>
                    <a:lnTo>
                      <a:pt x="479806" y="1476375"/>
                    </a:lnTo>
                  </a:path>
                </a:pathLst>
              </a:custGeom>
              <a:solidFill>
                <a:srgbClr val="AA79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: 形状 50"/>
              <p:cNvSpPr/>
              <p:nvPr>
                <p:custDataLst>
                  <p:tags r:id="rId16"/>
                </p:custDataLst>
              </p:nvPr>
            </p:nvSpPr>
            <p:spPr>
              <a:xfrm>
                <a:off x="7962137" y="1451863"/>
                <a:ext cx="434467" cy="2983103"/>
              </a:xfrm>
              <a:custGeom>
                <a:avLst/>
                <a:gdLst>
                  <a:gd name="connsiteX0" fmla="*/ 434467 w 434467"/>
                  <a:gd name="connsiteY0" fmla="*/ 58293 h 2983103"/>
                  <a:gd name="connsiteX1" fmla="*/ 343662 w 434467"/>
                  <a:gd name="connsiteY1" fmla="*/ 0 h 2983103"/>
                  <a:gd name="connsiteX2" fmla="*/ 0 w 434467"/>
                  <a:gd name="connsiteY2" fmla="*/ 2983103 h 2983103"/>
                  <a:gd name="connsiteX3" fmla="*/ 77724 w 434467"/>
                  <a:gd name="connsiteY3" fmla="*/ 2957195 h 2983103"/>
                  <a:gd name="connsiteX4" fmla="*/ 434467 w 434467"/>
                  <a:gd name="connsiteY4" fmla="*/ 58293 h 2983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4467" h="2983103">
                    <a:moveTo>
                      <a:pt x="434467" y="58293"/>
                    </a:moveTo>
                    <a:lnTo>
                      <a:pt x="343662" y="0"/>
                    </a:lnTo>
                    <a:lnTo>
                      <a:pt x="0" y="2983103"/>
                    </a:lnTo>
                    <a:lnTo>
                      <a:pt x="77724" y="2957195"/>
                    </a:lnTo>
                    <a:lnTo>
                      <a:pt x="434467" y="58293"/>
                    </a:lnTo>
                  </a:path>
                </a:pathLst>
              </a:custGeom>
              <a:solidFill>
                <a:srgbClr val="B27D4D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: 形状 51"/>
              <p:cNvSpPr/>
              <p:nvPr>
                <p:custDataLst>
                  <p:tags r:id="rId17"/>
                </p:custDataLst>
              </p:nvPr>
            </p:nvSpPr>
            <p:spPr>
              <a:xfrm>
                <a:off x="6399148" y="1134109"/>
                <a:ext cx="674497" cy="307467"/>
              </a:xfrm>
              <a:custGeom>
                <a:avLst/>
                <a:gdLst>
                  <a:gd name="connsiteX0" fmla="*/ 57277 w 674497"/>
                  <a:gd name="connsiteY0" fmla="*/ 0 h 307467"/>
                  <a:gd name="connsiteX1" fmla="*/ 0 w 674497"/>
                  <a:gd name="connsiteY1" fmla="*/ 300990 h 307467"/>
                  <a:gd name="connsiteX2" fmla="*/ 648589 w 674497"/>
                  <a:gd name="connsiteY2" fmla="*/ 307467 h 307467"/>
                  <a:gd name="connsiteX3" fmla="*/ 674497 w 674497"/>
                  <a:gd name="connsiteY3" fmla="*/ 28829 h 307467"/>
                  <a:gd name="connsiteX4" fmla="*/ 57277 w 674497"/>
                  <a:gd name="connsiteY4" fmla="*/ 0 h 3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497" h="307467">
                    <a:moveTo>
                      <a:pt x="57277" y="0"/>
                    </a:moveTo>
                    <a:lnTo>
                      <a:pt x="0" y="300990"/>
                    </a:lnTo>
                    <a:lnTo>
                      <a:pt x="648589" y="307467"/>
                    </a:lnTo>
                    <a:lnTo>
                      <a:pt x="674497" y="28829"/>
                    </a:lnTo>
                    <a:lnTo>
                      <a:pt x="57277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: 形状 52"/>
              <p:cNvSpPr/>
              <p:nvPr>
                <p:custDataLst>
                  <p:tags r:id="rId18"/>
                </p:custDataLst>
              </p:nvPr>
            </p:nvSpPr>
            <p:spPr>
              <a:xfrm>
                <a:off x="7047737" y="1160017"/>
                <a:ext cx="88265" cy="281559"/>
              </a:xfrm>
              <a:custGeom>
                <a:avLst/>
                <a:gdLst>
                  <a:gd name="connsiteX0" fmla="*/ 88265 w 88265"/>
                  <a:gd name="connsiteY0" fmla="*/ 50165 h 281559"/>
                  <a:gd name="connsiteX1" fmla="*/ 21971 w 88265"/>
                  <a:gd name="connsiteY1" fmla="*/ 0 h 281559"/>
                  <a:gd name="connsiteX2" fmla="*/ 0 w 88265"/>
                  <a:gd name="connsiteY2" fmla="*/ 281559 h 281559"/>
                  <a:gd name="connsiteX3" fmla="*/ 64770 w 88265"/>
                  <a:gd name="connsiteY3" fmla="*/ 277241 h 281559"/>
                  <a:gd name="connsiteX4" fmla="*/ 88265 w 88265"/>
                  <a:gd name="connsiteY4" fmla="*/ 50165 h 28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65" h="281559">
                    <a:moveTo>
                      <a:pt x="88265" y="50165"/>
                    </a:moveTo>
                    <a:lnTo>
                      <a:pt x="21971" y="0"/>
                    </a:lnTo>
                    <a:lnTo>
                      <a:pt x="0" y="281559"/>
                    </a:lnTo>
                    <a:lnTo>
                      <a:pt x="64770" y="277241"/>
                    </a:lnTo>
                    <a:lnTo>
                      <a:pt x="88265" y="50165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9"/>
                </p:custDataLst>
              </p:nvPr>
            </p:nvSpPr>
            <p:spPr>
              <a:xfrm>
                <a:off x="6602603" y="488823"/>
                <a:ext cx="418338" cy="664718"/>
              </a:xfrm>
              <a:custGeom>
                <a:avLst/>
                <a:gdLst>
                  <a:gd name="connsiteX0" fmla="*/ 113538 w 418338"/>
                  <a:gd name="connsiteY0" fmla="*/ 0 h 664718"/>
                  <a:gd name="connsiteX1" fmla="*/ 418338 w 418338"/>
                  <a:gd name="connsiteY1" fmla="*/ 19431 h 664718"/>
                  <a:gd name="connsiteX2" fmla="*/ 327533 w 418338"/>
                  <a:gd name="connsiteY2" fmla="*/ 664718 h 664718"/>
                  <a:gd name="connsiteX3" fmla="*/ 0 w 418338"/>
                  <a:gd name="connsiteY3" fmla="*/ 656717 h 664718"/>
                  <a:gd name="connsiteX4" fmla="*/ 113538 w 418338"/>
                  <a:gd name="connsiteY4" fmla="*/ 0 h 66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338" h="664718">
                    <a:moveTo>
                      <a:pt x="113538" y="0"/>
                    </a:moveTo>
                    <a:lnTo>
                      <a:pt x="418338" y="19431"/>
                    </a:lnTo>
                    <a:lnTo>
                      <a:pt x="327533" y="664718"/>
                    </a:lnTo>
                    <a:lnTo>
                      <a:pt x="0" y="656717"/>
                    </a:lnTo>
                    <a:lnTo>
                      <a:pt x="113538" y="0"/>
                    </a:lnTo>
                  </a:path>
                </a:pathLst>
              </a:custGeom>
              <a:solidFill>
                <a:srgbClr val="B29351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: 形状 54"/>
              <p:cNvSpPr/>
              <p:nvPr>
                <p:custDataLst>
                  <p:tags r:id="rId20"/>
                </p:custDataLst>
              </p:nvPr>
            </p:nvSpPr>
            <p:spPr>
              <a:xfrm>
                <a:off x="5069712" y="4272914"/>
                <a:ext cx="856107" cy="2081657"/>
              </a:xfrm>
              <a:custGeom>
                <a:avLst/>
                <a:gdLst>
                  <a:gd name="connsiteX0" fmla="*/ 856107 w 856107"/>
                  <a:gd name="connsiteY0" fmla="*/ 8763 h 2081657"/>
                  <a:gd name="connsiteX1" fmla="*/ 149352 w 856107"/>
                  <a:gd name="connsiteY1" fmla="*/ 2049272 h 2081657"/>
                  <a:gd name="connsiteX2" fmla="*/ 0 w 856107"/>
                  <a:gd name="connsiteY2" fmla="*/ 2081657 h 2081657"/>
                  <a:gd name="connsiteX3" fmla="*/ 781812 w 856107"/>
                  <a:gd name="connsiteY3" fmla="*/ 0 h 2081657"/>
                  <a:gd name="connsiteX4" fmla="*/ 856107 w 856107"/>
                  <a:gd name="connsiteY4" fmla="*/ 8763 h 208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107" h="2081657">
                    <a:moveTo>
                      <a:pt x="856107" y="8763"/>
                    </a:moveTo>
                    <a:lnTo>
                      <a:pt x="149352" y="2049272"/>
                    </a:lnTo>
                    <a:lnTo>
                      <a:pt x="0" y="2081657"/>
                    </a:lnTo>
                    <a:lnTo>
                      <a:pt x="781812" y="0"/>
                    </a:lnTo>
                    <a:lnTo>
                      <a:pt x="856107" y="8763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44464" y="5678043"/>
                <a:ext cx="1916303" cy="602996"/>
              </a:xfrm>
              <a:custGeom>
                <a:avLst/>
                <a:gdLst>
                  <a:gd name="connsiteX0" fmla="*/ 1916303 w 1916303"/>
                  <a:gd name="connsiteY0" fmla="*/ 602996 h 602996"/>
                  <a:gd name="connsiteX1" fmla="*/ 0 w 1916303"/>
                  <a:gd name="connsiteY1" fmla="*/ 217932 h 602996"/>
                  <a:gd name="connsiteX2" fmla="*/ 81407 w 1916303"/>
                  <a:gd name="connsiteY2" fmla="*/ 0 h 602996"/>
                  <a:gd name="connsiteX3" fmla="*/ 1888490 w 1916303"/>
                  <a:gd name="connsiteY3" fmla="*/ 319913 h 602996"/>
                  <a:gd name="connsiteX4" fmla="*/ 1916303 w 1916303"/>
                  <a:gd name="connsiteY4" fmla="*/ 602996 h 60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6303" h="602996">
                    <a:moveTo>
                      <a:pt x="1916303" y="602996"/>
                    </a:moveTo>
                    <a:lnTo>
                      <a:pt x="0" y="217932"/>
                    </a:lnTo>
                    <a:lnTo>
                      <a:pt x="81407" y="0"/>
                    </a:lnTo>
                    <a:lnTo>
                      <a:pt x="1888490" y="319913"/>
                    </a:lnTo>
                    <a:lnTo>
                      <a:pt x="1916303" y="602996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22"/>
                </p:custDataLst>
              </p:nvPr>
            </p:nvSpPr>
            <p:spPr>
              <a:xfrm>
                <a:off x="5325871" y="5664962"/>
                <a:ext cx="1807083" cy="332994"/>
              </a:xfrm>
              <a:custGeom>
                <a:avLst/>
                <a:gdLst>
                  <a:gd name="connsiteX0" fmla="*/ 115697 w 1807083"/>
                  <a:gd name="connsiteY0" fmla="*/ 0 h 332994"/>
                  <a:gd name="connsiteX1" fmla="*/ 0 w 1807083"/>
                  <a:gd name="connsiteY1" fmla="*/ 13081 h 332994"/>
                  <a:gd name="connsiteX2" fmla="*/ 1807083 w 1807083"/>
                  <a:gd name="connsiteY2" fmla="*/ 332994 h 332994"/>
                  <a:gd name="connsiteX3" fmla="*/ 1800606 w 1807083"/>
                  <a:gd name="connsiteY3" fmla="*/ 272415 h 332994"/>
                  <a:gd name="connsiteX4" fmla="*/ 115697 w 1807083"/>
                  <a:gd name="connsiteY4" fmla="*/ 0 h 33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7083" h="332994">
                    <a:moveTo>
                      <a:pt x="115697" y="0"/>
                    </a:moveTo>
                    <a:lnTo>
                      <a:pt x="0" y="13081"/>
                    </a:lnTo>
                    <a:lnTo>
                      <a:pt x="1807083" y="332994"/>
                    </a:lnTo>
                    <a:lnTo>
                      <a:pt x="1800606" y="272415"/>
                    </a:lnTo>
                    <a:lnTo>
                      <a:pt x="115697" y="0"/>
                    </a:lnTo>
                  </a:path>
                </a:pathLst>
              </a:custGeom>
              <a:solidFill>
                <a:srgbClr val="AE7B4C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23"/>
                </p:custDataLst>
              </p:nvPr>
            </p:nvSpPr>
            <p:spPr>
              <a:xfrm>
                <a:off x="4953000" y="1419479"/>
                <a:ext cx="3352800" cy="3015488"/>
              </a:xfrm>
              <a:custGeom>
                <a:avLst/>
                <a:gdLst>
                  <a:gd name="connsiteX0" fmla="*/ 427990 w 3352800"/>
                  <a:gd name="connsiteY0" fmla="*/ 0 h 3015488"/>
                  <a:gd name="connsiteX1" fmla="*/ 0 w 3352800"/>
                  <a:gd name="connsiteY1" fmla="*/ 2671826 h 3015488"/>
                  <a:gd name="connsiteX2" fmla="*/ 3009138 w 3352800"/>
                  <a:gd name="connsiteY2" fmla="*/ 3015488 h 3015488"/>
                  <a:gd name="connsiteX3" fmla="*/ 3352800 w 3352800"/>
                  <a:gd name="connsiteY3" fmla="*/ 32385 h 3015488"/>
                  <a:gd name="connsiteX4" fmla="*/ 427990 w 3352800"/>
                  <a:gd name="connsiteY4" fmla="*/ 0 h 301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2800" h="3015488">
                    <a:moveTo>
                      <a:pt x="427990" y="0"/>
                    </a:moveTo>
                    <a:lnTo>
                      <a:pt x="0" y="2671826"/>
                    </a:lnTo>
                    <a:lnTo>
                      <a:pt x="3009138" y="3015488"/>
                    </a:lnTo>
                    <a:lnTo>
                      <a:pt x="3352800" y="32385"/>
                    </a:lnTo>
                    <a:lnTo>
                      <a:pt x="427990" y="0"/>
                    </a:lnTo>
                  </a:path>
                </a:pathLst>
              </a:custGeom>
              <a:solidFill>
                <a:srgbClr val="BC99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24"/>
                </p:custDataLst>
              </p:nvPr>
            </p:nvSpPr>
            <p:spPr>
              <a:xfrm>
                <a:off x="5069713" y="1510157"/>
                <a:ext cx="3035046" cy="2762758"/>
              </a:xfrm>
              <a:custGeom>
                <a:avLst/>
                <a:gdLst>
                  <a:gd name="connsiteX0" fmla="*/ 402082 w 3035046"/>
                  <a:gd name="connsiteY0" fmla="*/ 0 h 2762758"/>
                  <a:gd name="connsiteX1" fmla="*/ 0 w 3035046"/>
                  <a:gd name="connsiteY1" fmla="*/ 2464435 h 2762758"/>
                  <a:gd name="connsiteX2" fmla="*/ 2717292 w 3035046"/>
                  <a:gd name="connsiteY2" fmla="*/ 2762758 h 2762758"/>
                  <a:gd name="connsiteX3" fmla="*/ 3035046 w 3035046"/>
                  <a:gd name="connsiteY3" fmla="*/ 42164 h 2762758"/>
                  <a:gd name="connsiteX4" fmla="*/ 402082 w 3035046"/>
                  <a:gd name="connsiteY4" fmla="*/ 0 h 27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5046" h="2762758">
                    <a:moveTo>
                      <a:pt x="402082" y="0"/>
                    </a:moveTo>
                    <a:lnTo>
                      <a:pt x="0" y="2464435"/>
                    </a:lnTo>
                    <a:lnTo>
                      <a:pt x="2717292" y="2762758"/>
                    </a:lnTo>
                    <a:lnTo>
                      <a:pt x="3035046" y="42164"/>
                    </a:lnTo>
                    <a:lnTo>
                      <a:pt x="402082" y="0"/>
                    </a:lnTo>
                  </a:path>
                </a:pathLst>
              </a:custGeom>
              <a:solidFill>
                <a:srgbClr val="FFFFFF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: 形状 59"/>
              <p:cNvSpPr/>
              <p:nvPr>
                <p:custDataLst>
                  <p:tags r:id="rId25"/>
                </p:custDataLst>
              </p:nvPr>
            </p:nvSpPr>
            <p:spPr>
              <a:xfrm>
                <a:off x="6325489" y="1393443"/>
                <a:ext cx="851916" cy="149225"/>
              </a:xfrm>
              <a:custGeom>
                <a:avLst/>
                <a:gdLst>
                  <a:gd name="connsiteX0" fmla="*/ 0 w 851916"/>
                  <a:gd name="connsiteY0" fmla="*/ 0 h 149225"/>
                  <a:gd name="connsiteX1" fmla="*/ 0 w 851916"/>
                  <a:gd name="connsiteY1" fmla="*/ 130429 h 149225"/>
                  <a:gd name="connsiteX2" fmla="*/ 851916 w 851916"/>
                  <a:gd name="connsiteY2" fmla="*/ 149225 h 149225"/>
                  <a:gd name="connsiteX3" fmla="*/ 851916 w 851916"/>
                  <a:gd name="connsiteY3" fmla="*/ 26035 h 149225"/>
                  <a:gd name="connsiteX4" fmla="*/ 0 w 851916"/>
                  <a:gd name="connsiteY4" fmla="*/ 0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916" h="149225">
                    <a:moveTo>
                      <a:pt x="0" y="0"/>
                    </a:moveTo>
                    <a:lnTo>
                      <a:pt x="0" y="130429"/>
                    </a:lnTo>
                    <a:lnTo>
                      <a:pt x="851916" y="149225"/>
                    </a:lnTo>
                    <a:lnTo>
                      <a:pt x="851916" y="2603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>
                <p:custDataLst>
                  <p:tags r:id="rId26"/>
                </p:custDataLst>
              </p:nvPr>
            </p:nvSpPr>
            <p:spPr>
              <a:xfrm>
                <a:off x="5631815" y="3922648"/>
                <a:ext cx="1357630" cy="479933"/>
              </a:xfrm>
              <a:custGeom>
                <a:avLst/>
                <a:gdLst>
                  <a:gd name="connsiteX0" fmla="*/ 25908 w 1357630"/>
                  <a:gd name="connsiteY0" fmla="*/ 0 h 479933"/>
                  <a:gd name="connsiteX1" fmla="*/ 0 w 1357630"/>
                  <a:gd name="connsiteY1" fmla="*/ 324231 h 479933"/>
                  <a:gd name="connsiteX2" fmla="*/ 1318641 w 1357630"/>
                  <a:gd name="connsiteY2" fmla="*/ 479933 h 479933"/>
                  <a:gd name="connsiteX3" fmla="*/ 1357630 w 1357630"/>
                  <a:gd name="connsiteY3" fmla="*/ 160020 h 479933"/>
                  <a:gd name="connsiteX4" fmla="*/ 25908 w 1357630"/>
                  <a:gd name="connsiteY4" fmla="*/ 0 h 47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630" h="479933">
                    <a:moveTo>
                      <a:pt x="25908" y="0"/>
                    </a:moveTo>
                    <a:lnTo>
                      <a:pt x="0" y="324231"/>
                    </a:lnTo>
                    <a:lnTo>
                      <a:pt x="1318641" y="479933"/>
                    </a:lnTo>
                    <a:lnTo>
                      <a:pt x="1357630" y="160020"/>
                    </a:lnTo>
                    <a:lnTo>
                      <a:pt x="25908" y="0"/>
                    </a:lnTo>
                  </a:path>
                </a:pathLst>
              </a:custGeom>
              <a:solidFill>
                <a:srgbClr val="B79652"/>
              </a:solidFill>
              <a:ln w="635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: 形状 61"/>
              <p:cNvSpPr/>
              <p:nvPr>
                <p:custDataLst>
                  <p:tags r:id="rId27"/>
                </p:custDataLst>
              </p:nvPr>
            </p:nvSpPr>
            <p:spPr>
              <a:xfrm>
                <a:off x="6920103" y="4080510"/>
                <a:ext cx="164339" cy="317755"/>
              </a:xfrm>
              <a:custGeom>
                <a:avLst/>
                <a:gdLst/>
                <a:ahLst/>
                <a:cxnLst/>
                <a:rect l="0" t="0" r="0" b="0"/>
                <a:pathLst>
                  <a:path w="164339" h="317755">
                    <a:moveTo>
                      <a:pt x="164338" y="15113"/>
                    </a:moveTo>
                    <a:lnTo>
                      <a:pt x="67057" y="0"/>
                    </a:lnTo>
                    <a:lnTo>
                      <a:pt x="0" y="317754"/>
                    </a:lnTo>
                    <a:cubicBezTo>
                      <a:pt x="59309" y="300736"/>
                      <a:pt x="103759" y="288163"/>
                      <a:pt x="121032" y="283210"/>
                    </a:cubicBezTo>
                    <a:close/>
                  </a:path>
                </a:pathLst>
              </a:custGeom>
              <a:solidFill>
                <a:srgbClr val="AE7B4C"/>
              </a:solidFill>
              <a:ln w="12700" cap="flat" cmpd="sng" algn="ctr">
                <a:solidFill>
                  <a:srgbClr val="412C1B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: 形状 62"/>
              <p:cNvSpPr/>
              <p:nvPr>
                <p:custDataLst>
                  <p:tags r:id="rId28"/>
                </p:custDataLst>
              </p:nvPr>
            </p:nvSpPr>
            <p:spPr>
              <a:xfrm>
                <a:off x="5951728" y="2450592"/>
                <a:ext cx="1283970" cy="1011682"/>
              </a:xfrm>
              <a:custGeom>
                <a:avLst/>
                <a:gdLst>
                  <a:gd name="connsiteX0" fmla="*/ 1225677 w 1283970"/>
                  <a:gd name="connsiteY0" fmla="*/ 1011682 h 1011682"/>
                  <a:gd name="connsiteX1" fmla="*/ 1283970 w 1283970"/>
                  <a:gd name="connsiteY1" fmla="*/ 84328 h 1011682"/>
                  <a:gd name="connsiteX2" fmla="*/ 77851 w 1283970"/>
                  <a:gd name="connsiteY2" fmla="*/ 0 h 1011682"/>
                  <a:gd name="connsiteX3" fmla="*/ 0 w 1283970"/>
                  <a:gd name="connsiteY3" fmla="*/ 880618 h 1011682"/>
                  <a:gd name="connsiteX4" fmla="*/ 1225677 w 1283970"/>
                  <a:gd name="connsiteY4" fmla="*/ 1011682 h 101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970" h="1011682">
                    <a:moveTo>
                      <a:pt x="1225677" y="1011682"/>
                    </a:moveTo>
                    <a:lnTo>
                      <a:pt x="1283970" y="84328"/>
                    </a:lnTo>
                    <a:lnTo>
                      <a:pt x="77851" y="0"/>
                    </a:lnTo>
                    <a:lnTo>
                      <a:pt x="0" y="880618"/>
                    </a:lnTo>
                    <a:lnTo>
                      <a:pt x="1225677" y="1011682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>
                <p:custDataLst>
                  <p:tags r:id="rId29"/>
                </p:custDataLst>
              </p:nvPr>
            </p:nvSpPr>
            <p:spPr>
              <a:xfrm>
                <a:off x="5864097" y="1977136"/>
                <a:ext cx="1423543" cy="557784"/>
              </a:xfrm>
              <a:custGeom>
                <a:avLst/>
                <a:gdLst>
                  <a:gd name="connsiteX0" fmla="*/ 729615 w 1423543"/>
                  <a:gd name="connsiteY0" fmla="*/ 0 h 557784"/>
                  <a:gd name="connsiteX1" fmla="*/ 0 w 1423543"/>
                  <a:gd name="connsiteY1" fmla="*/ 463677 h 557784"/>
                  <a:gd name="connsiteX2" fmla="*/ 1423543 w 1423543"/>
                  <a:gd name="connsiteY2" fmla="*/ 557784 h 557784"/>
                  <a:gd name="connsiteX3" fmla="*/ 729615 w 1423543"/>
                  <a:gd name="connsiteY3" fmla="*/ 0 h 55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3543" h="557784">
                    <a:moveTo>
                      <a:pt x="729615" y="0"/>
                    </a:moveTo>
                    <a:lnTo>
                      <a:pt x="0" y="463677"/>
                    </a:lnTo>
                    <a:lnTo>
                      <a:pt x="1423543" y="557784"/>
                    </a:lnTo>
                    <a:lnTo>
                      <a:pt x="729615" y="0"/>
                    </a:lnTo>
                  </a:path>
                </a:pathLst>
              </a:custGeom>
              <a:solidFill>
                <a:schemeClr val="accent6"/>
              </a:solidFill>
              <a:ln w="63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>
                <p:custDataLst>
                  <p:tags r:id="rId30"/>
                </p:custDataLst>
              </p:nvPr>
            </p:nvSpPr>
            <p:spPr>
              <a:xfrm>
                <a:off x="6191250" y="2503043"/>
                <a:ext cx="465075" cy="413640"/>
              </a:xfrm>
              <a:custGeom>
                <a:avLst/>
                <a:gdLst/>
                <a:ahLst/>
                <a:cxnLst/>
                <a:rect l="0" t="0" r="0" b="0"/>
                <a:pathLst>
                  <a:path w="465075" h="413640">
                    <a:moveTo>
                      <a:pt x="26289" y="229616"/>
                    </a:moveTo>
                    <a:cubicBezTo>
                      <a:pt x="16637" y="127635"/>
                      <a:pt x="0" y="21082"/>
                      <a:pt x="162433" y="35052"/>
                    </a:cubicBezTo>
                    <a:cubicBezTo>
                      <a:pt x="232410" y="2159"/>
                      <a:pt x="298323" y="0"/>
                      <a:pt x="356997" y="51308"/>
                    </a:cubicBezTo>
                    <a:cubicBezTo>
                      <a:pt x="416433" y="63246"/>
                      <a:pt x="443484" y="90170"/>
                      <a:pt x="438023" y="132334"/>
                    </a:cubicBezTo>
                    <a:cubicBezTo>
                      <a:pt x="462788" y="166116"/>
                      <a:pt x="465074" y="198628"/>
                      <a:pt x="438023" y="229616"/>
                    </a:cubicBezTo>
                    <a:cubicBezTo>
                      <a:pt x="370967" y="223774"/>
                      <a:pt x="324612" y="257302"/>
                      <a:pt x="292100" y="317119"/>
                    </a:cubicBezTo>
                    <a:cubicBezTo>
                      <a:pt x="274447" y="386334"/>
                      <a:pt x="234442" y="413639"/>
                      <a:pt x="172085" y="399161"/>
                    </a:cubicBezTo>
                    <a:cubicBezTo>
                      <a:pt x="82423" y="353568"/>
                      <a:pt x="12827" y="302514"/>
                      <a:pt x="26289" y="22961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725353" y="2056157"/>
              <a:ext cx="3124522" cy="3802340"/>
              <a:chOff x="4847077" y="1638183"/>
              <a:chExt cx="3309678" cy="402766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847077" y="1638183"/>
                <a:ext cx="3309678" cy="4027663"/>
                <a:chOff x="1689862" y="1131189"/>
                <a:chExt cx="4766565" cy="5800599"/>
              </a:xfrm>
            </p:grpSpPr>
            <p:sp>
              <p:nvSpPr>
                <p:cNvPr id="24" name="任意多边形: 形状 2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3473704" y="5608828"/>
                  <a:ext cx="331471" cy="804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71" h="804800">
                      <a:moveTo>
                        <a:pt x="46101" y="791210"/>
                      </a:moveTo>
                      <a:cubicBezTo>
                        <a:pt x="149987" y="804799"/>
                        <a:pt x="247650" y="779526"/>
                        <a:pt x="331470" y="729615"/>
                      </a:cubicBezTo>
                      <a:cubicBezTo>
                        <a:pt x="268224" y="537972"/>
                        <a:pt x="263144" y="281178"/>
                        <a:pt x="279527" y="0"/>
                      </a:cubicBezTo>
                      <a:lnTo>
                        <a:pt x="13716" y="0"/>
                      </a:lnTo>
                      <a:cubicBezTo>
                        <a:pt x="4318" y="325247"/>
                        <a:pt x="0" y="653034"/>
                        <a:pt x="46101" y="791210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089912" y="1552321"/>
                  <a:ext cx="2741677" cy="21761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1677" h="2176146">
                      <a:moveTo>
                        <a:pt x="2379980" y="632333"/>
                      </a:moveTo>
                      <a:cubicBezTo>
                        <a:pt x="2741676" y="1211580"/>
                        <a:pt x="2441194" y="1634998"/>
                        <a:pt x="1689354" y="1951990"/>
                      </a:cubicBezTo>
                      <a:cubicBezTo>
                        <a:pt x="1648587" y="1981962"/>
                        <a:pt x="1633728" y="2048129"/>
                        <a:pt x="1627759" y="2127123"/>
                      </a:cubicBezTo>
                      <a:cubicBezTo>
                        <a:pt x="1548892" y="2176145"/>
                        <a:pt x="1481836" y="2170049"/>
                        <a:pt x="1430020" y="2091436"/>
                      </a:cubicBezTo>
                      <a:cubicBezTo>
                        <a:pt x="1436751" y="2009394"/>
                        <a:pt x="1390904" y="1966468"/>
                        <a:pt x="1319784" y="1942338"/>
                      </a:cubicBezTo>
                      <a:cubicBezTo>
                        <a:pt x="940435" y="1919605"/>
                        <a:pt x="578739" y="1948180"/>
                        <a:pt x="466979" y="1760728"/>
                      </a:cubicBezTo>
                      <a:lnTo>
                        <a:pt x="0" y="1096010"/>
                      </a:lnTo>
                      <a:lnTo>
                        <a:pt x="350139" y="463677"/>
                      </a:lnTo>
                      <a:lnTo>
                        <a:pt x="1089406" y="285369"/>
                      </a:lnTo>
                      <a:lnTo>
                        <a:pt x="1549908" y="0"/>
                      </a:lnTo>
                      <a:lnTo>
                        <a:pt x="1890395" y="29210"/>
                      </a:ln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2799842" y="5715762"/>
                  <a:ext cx="373000" cy="9671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000" h="967106">
                      <a:moveTo>
                        <a:pt x="97409" y="0"/>
                      </a:moveTo>
                      <a:cubicBezTo>
                        <a:pt x="53340" y="333121"/>
                        <a:pt x="0" y="647954"/>
                        <a:pt x="19558" y="882015"/>
                      </a:cubicBezTo>
                      <a:cubicBezTo>
                        <a:pt x="86995" y="967105"/>
                        <a:pt x="193802" y="919480"/>
                        <a:pt x="288671" y="865759"/>
                      </a:cubicBezTo>
                      <a:cubicBezTo>
                        <a:pt x="287147" y="524002"/>
                        <a:pt x="302006" y="211582"/>
                        <a:pt x="372999" y="0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: 形状 26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2761107" y="3890264"/>
                  <a:ext cx="337186" cy="1691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7186" h="169165">
                      <a:moveTo>
                        <a:pt x="142621" y="0"/>
                      </a:moveTo>
                      <a:lnTo>
                        <a:pt x="0" y="169164"/>
                      </a:lnTo>
                      <a:cubicBezTo>
                        <a:pt x="100457" y="136779"/>
                        <a:pt x="337185" y="113411"/>
                        <a:pt x="337185" y="113411"/>
                      </a:cubicBezTo>
                      <a:cubicBezTo>
                        <a:pt x="337185" y="113411"/>
                        <a:pt x="260731" y="19812"/>
                        <a:pt x="142621" y="0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4237863" y="2831719"/>
                  <a:ext cx="1195197" cy="9772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5197" h="977266">
                      <a:moveTo>
                        <a:pt x="64516" y="977265"/>
                      </a:moveTo>
                      <a:cubicBezTo>
                        <a:pt x="306324" y="854456"/>
                        <a:pt x="553085" y="663702"/>
                        <a:pt x="754126" y="429387"/>
                      </a:cubicBezTo>
                      <a:cubicBezTo>
                        <a:pt x="834136" y="402463"/>
                        <a:pt x="874522" y="361950"/>
                        <a:pt x="870839" y="306197"/>
                      </a:cubicBezTo>
                      <a:cubicBezTo>
                        <a:pt x="981075" y="279146"/>
                        <a:pt x="1060577" y="166751"/>
                        <a:pt x="1039495" y="150495"/>
                      </a:cubicBezTo>
                      <a:cubicBezTo>
                        <a:pt x="1018414" y="134238"/>
                        <a:pt x="919988" y="183769"/>
                        <a:pt x="841756" y="234823"/>
                      </a:cubicBezTo>
                      <a:cubicBezTo>
                        <a:pt x="892556" y="178563"/>
                        <a:pt x="927734" y="114173"/>
                        <a:pt x="1123823" y="124587"/>
                      </a:cubicBezTo>
                      <a:lnTo>
                        <a:pt x="1195196" y="111633"/>
                      </a:lnTo>
                      <a:cubicBezTo>
                        <a:pt x="1170939" y="48387"/>
                        <a:pt x="1066545" y="0"/>
                        <a:pt x="948817" y="56515"/>
                      </a:cubicBezTo>
                      <a:cubicBezTo>
                        <a:pt x="861313" y="62992"/>
                        <a:pt x="809751" y="116459"/>
                        <a:pt x="760730" y="173228"/>
                      </a:cubicBezTo>
                      <a:cubicBezTo>
                        <a:pt x="573913" y="450469"/>
                        <a:pt x="323088" y="650875"/>
                        <a:pt x="0" y="764413"/>
                      </a:cubicBezTo>
                      <a:cubicBezTo>
                        <a:pt x="21717" y="837438"/>
                        <a:pt x="24130" y="915924"/>
                        <a:pt x="64516" y="977265"/>
                      </a:cubicBezTo>
                      <a:close/>
                    </a:path>
                  </a:pathLst>
                </a:custGeom>
                <a:solidFill>
                  <a:srgbClr val="FBF5F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743708" y="3555238"/>
                  <a:ext cx="1604011" cy="1616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4011" h="1616965">
                      <a:moveTo>
                        <a:pt x="99441" y="337185"/>
                      </a:moveTo>
                      <a:cubicBezTo>
                        <a:pt x="210439" y="357759"/>
                        <a:pt x="315341" y="407162"/>
                        <a:pt x="410718" y="501523"/>
                      </a:cubicBezTo>
                      <a:lnTo>
                        <a:pt x="0" y="1292733"/>
                      </a:lnTo>
                      <a:cubicBezTo>
                        <a:pt x="271272" y="1474089"/>
                        <a:pt x="661035" y="1560957"/>
                        <a:pt x="1089533" y="1616964"/>
                      </a:cubicBezTo>
                      <a:cubicBezTo>
                        <a:pt x="1203452" y="1285621"/>
                        <a:pt x="1279779" y="930402"/>
                        <a:pt x="1301369" y="540385"/>
                      </a:cubicBezTo>
                      <a:cubicBezTo>
                        <a:pt x="1301242" y="423799"/>
                        <a:pt x="1425067" y="367157"/>
                        <a:pt x="1604010" y="337185"/>
                      </a:cubicBezTo>
                      <a:lnTo>
                        <a:pt x="1478661" y="0"/>
                      </a:lnTo>
                      <a:cubicBezTo>
                        <a:pt x="1231264" y="74676"/>
                        <a:pt x="1042289" y="85979"/>
                        <a:pt x="987298" y="38862"/>
                      </a:cubicBezTo>
                      <a:cubicBezTo>
                        <a:pt x="967359" y="224790"/>
                        <a:pt x="772794" y="140462"/>
                        <a:pt x="765048" y="26035"/>
                      </a:cubicBezTo>
                      <a:cubicBezTo>
                        <a:pt x="445770" y="36068"/>
                        <a:pt x="249936" y="183134"/>
                        <a:pt x="99441" y="337185"/>
                      </a:cubicBezTo>
                      <a:close/>
                    </a:path>
                  </a:pathLst>
                </a:custGeom>
                <a:solidFill>
                  <a:srgbClr val="A49DCC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2764282" y="4898644"/>
                  <a:ext cx="1176783" cy="8680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6783" h="868046">
                      <a:moveTo>
                        <a:pt x="64897" y="0"/>
                      </a:moveTo>
                      <a:cubicBezTo>
                        <a:pt x="17272" y="261620"/>
                        <a:pt x="0" y="523240"/>
                        <a:pt x="16256" y="784733"/>
                      </a:cubicBezTo>
                      <a:cubicBezTo>
                        <a:pt x="167259" y="836549"/>
                        <a:pt x="341503" y="868045"/>
                        <a:pt x="625856" y="804164"/>
                      </a:cubicBezTo>
                      <a:cubicBezTo>
                        <a:pt x="789432" y="852551"/>
                        <a:pt x="951484" y="850900"/>
                        <a:pt x="1112266" y="804164"/>
                      </a:cubicBezTo>
                      <a:cubicBezTo>
                        <a:pt x="1167384" y="594233"/>
                        <a:pt x="1176782" y="337566"/>
                        <a:pt x="1160907" y="55118"/>
                      </a:cubicBezTo>
                      <a:cubicBezTo>
                        <a:pt x="821817" y="181610"/>
                        <a:pt x="455803" y="183388"/>
                        <a:pt x="64897" y="0"/>
                      </a:cubicBezTo>
                      <a:close/>
                    </a:path>
                  </a:pathLst>
                </a:custGeom>
                <a:solidFill>
                  <a:srgbClr val="D57F3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3007359" y="3596259"/>
                  <a:ext cx="1191516" cy="22978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1516" h="2297812">
                      <a:moveTo>
                        <a:pt x="203328" y="32385"/>
                      </a:moveTo>
                      <a:lnTo>
                        <a:pt x="348870" y="0"/>
                      </a:lnTo>
                      <a:cubicBezTo>
                        <a:pt x="460376" y="126746"/>
                        <a:pt x="518796" y="242951"/>
                        <a:pt x="521082" y="347980"/>
                      </a:cubicBezTo>
                      <a:cubicBezTo>
                        <a:pt x="636906" y="317500"/>
                        <a:pt x="752984" y="310515"/>
                        <a:pt x="869062" y="326390"/>
                      </a:cubicBezTo>
                      <a:cubicBezTo>
                        <a:pt x="863347" y="201549"/>
                        <a:pt x="835661" y="95631"/>
                        <a:pt x="776098" y="17272"/>
                      </a:cubicBezTo>
                      <a:lnTo>
                        <a:pt x="890652" y="28067"/>
                      </a:lnTo>
                      <a:cubicBezTo>
                        <a:pt x="1166749" y="377952"/>
                        <a:pt x="1191515" y="1202055"/>
                        <a:pt x="1118743" y="2210308"/>
                      </a:cubicBezTo>
                      <a:cubicBezTo>
                        <a:pt x="878840" y="2297811"/>
                        <a:pt x="409194" y="2271649"/>
                        <a:pt x="0" y="2236216"/>
                      </a:cubicBezTo>
                      <a:cubicBezTo>
                        <a:pt x="201550" y="1260221"/>
                        <a:pt x="441453" y="379857"/>
                        <a:pt x="203328" y="32385"/>
                      </a:cubicBezTo>
                      <a:close/>
                    </a:path>
                  </a:pathLst>
                </a:custGeom>
                <a:solidFill>
                  <a:srgbClr val="E7E875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2714498" y="6581521"/>
                  <a:ext cx="809753" cy="3502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9753" h="350267">
                      <a:moveTo>
                        <a:pt x="98425" y="9779"/>
                      </a:moveTo>
                      <a:cubicBezTo>
                        <a:pt x="0" y="218186"/>
                        <a:pt x="279527" y="350266"/>
                        <a:pt x="724281" y="278892"/>
                      </a:cubicBezTo>
                      <a:cubicBezTo>
                        <a:pt x="809752" y="243205"/>
                        <a:pt x="809752" y="132969"/>
                        <a:pt x="743712" y="90805"/>
                      </a:cubicBezTo>
                      <a:cubicBezTo>
                        <a:pt x="664083" y="20066"/>
                        <a:pt x="520827" y="8382"/>
                        <a:pt x="374015" y="0"/>
                      </a:cubicBezTo>
                      <a:cubicBezTo>
                        <a:pt x="291211" y="60579"/>
                        <a:pt x="197231" y="50419"/>
                        <a:pt x="98425" y="9779"/>
                      </a:cubicBezTo>
                      <a:close/>
                    </a:path>
                  </a:pathLst>
                </a:custGeom>
                <a:solidFill>
                  <a:srgbClr val="89B8D7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3512185" y="6296787"/>
                  <a:ext cx="686055" cy="2686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6055" h="268606">
                      <a:moveTo>
                        <a:pt x="14097" y="103251"/>
                      </a:moveTo>
                      <a:cubicBezTo>
                        <a:pt x="0" y="175768"/>
                        <a:pt x="55626" y="232791"/>
                        <a:pt x="205359" y="268605"/>
                      </a:cubicBezTo>
                      <a:cubicBezTo>
                        <a:pt x="366649" y="265176"/>
                        <a:pt x="520319" y="256413"/>
                        <a:pt x="626872" y="213487"/>
                      </a:cubicBezTo>
                      <a:cubicBezTo>
                        <a:pt x="673354" y="197231"/>
                        <a:pt x="686054" y="141224"/>
                        <a:pt x="648970" y="103251"/>
                      </a:cubicBezTo>
                      <a:cubicBezTo>
                        <a:pt x="569849" y="0"/>
                        <a:pt x="431673" y="2159"/>
                        <a:pt x="297815" y="10795"/>
                      </a:cubicBezTo>
                      <a:cubicBezTo>
                        <a:pt x="260477" y="116586"/>
                        <a:pt x="144526" y="102616"/>
                        <a:pt x="14097" y="103251"/>
                      </a:cubicBezTo>
                      <a:close/>
                    </a:path>
                  </a:pathLst>
                </a:custGeom>
                <a:solidFill>
                  <a:srgbClr val="87B2C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023364" y="3799078"/>
                  <a:ext cx="2025016" cy="127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25016" h="1271398">
                      <a:moveTo>
                        <a:pt x="1597787" y="341376"/>
                      </a:moveTo>
                      <a:cubicBezTo>
                        <a:pt x="1130046" y="0"/>
                        <a:pt x="0" y="384048"/>
                        <a:pt x="267589" y="768858"/>
                      </a:cubicBezTo>
                      <a:cubicBezTo>
                        <a:pt x="669671" y="1271397"/>
                        <a:pt x="2025015" y="1255268"/>
                        <a:pt x="1908810" y="752602"/>
                      </a:cubicBezTo>
                      <a:cubicBezTo>
                        <a:pt x="1853565" y="648081"/>
                        <a:pt x="1751203" y="600329"/>
                        <a:pt x="1620012" y="587248"/>
                      </a:cubicBezTo>
                      <a:cubicBezTo>
                        <a:pt x="1567180" y="568452"/>
                        <a:pt x="1567815" y="484378"/>
                        <a:pt x="1584071" y="477012"/>
                      </a:cubicBezTo>
                      <a:cubicBezTo>
                        <a:pt x="1600327" y="469645"/>
                        <a:pt x="1621282" y="389509"/>
                        <a:pt x="1597787" y="341376"/>
                      </a:cubicBezTo>
                      <a:close/>
                    </a:path>
                  </a:pathLst>
                </a:custGeom>
                <a:solidFill>
                  <a:srgbClr val="DAC4A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4658741" y="2863342"/>
                  <a:ext cx="1267080" cy="2198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67080" h="219838">
                      <a:moveTo>
                        <a:pt x="93218" y="203327"/>
                      </a:moveTo>
                      <a:cubicBezTo>
                        <a:pt x="0" y="189992"/>
                        <a:pt x="371602" y="123571"/>
                        <a:pt x="1244346" y="0"/>
                      </a:cubicBezTo>
                      <a:lnTo>
                        <a:pt x="1267079" y="34671"/>
                      </a:lnTo>
                      <a:cubicBezTo>
                        <a:pt x="788162" y="161036"/>
                        <a:pt x="393573" y="219837"/>
                        <a:pt x="93218" y="203327"/>
                      </a:cubicBezTo>
                      <a:close/>
                    </a:path>
                  </a:pathLst>
                </a:custGeom>
                <a:solidFill>
                  <a:srgbClr val="B34334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5893943" y="2747772"/>
                  <a:ext cx="398273" cy="2199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8273" h="219965">
                      <a:moveTo>
                        <a:pt x="5842" y="98425"/>
                      </a:moveTo>
                      <a:cubicBezTo>
                        <a:pt x="0" y="27559"/>
                        <a:pt x="158750" y="9906"/>
                        <a:pt x="362585" y="0"/>
                      </a:cubicBezTo>
                      <a:lnTo>
                        <a:pt x="398272" y="115570"/>
                      </a:lnTo>
                      <a:cubicBezTo>
                        <a:pt x="273685" y="167513"/>
                        <a:pt x="149098" y="219964"/>
                        <a:pt x="31877" y="150241"/>
                      </a:cubicBezTo>
                      <a:cubicBezTo>
                        <a:pt x="17526" y="134620"/>
                        <a:pt x="10160" y="116967"/>
                        <a:pt x="5842" y="98425"/>
                      </a:cubicBezTo>
                      <a:close/>
                    </a:path>
                  </a:pathLst>
                </a:custGeom>
                <a:solidFill>
                  <a:srgbClr val="78201C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6125718" y="2612644"/>
                  <a:ext cx="330709" cy="2950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0709" h="295022">
                      <a:moveTo>
                        <a:pt x="330708" y="0"/>
                      </a:moveTo>
                      <a:cubicBezTo>
                        <a:pt x="301498" y="250571"/>
                        <a:pt x="155575" y="295021"/>
                        <a:pt x="86487" y="182626"/>
                      </a:cubicBezTo>
                      <a:cubicBezTo>
                        <a:pt x="0" y="46482"/>
                        <a:pt x="254000" y="120523"/>
                        <a:pt x="3307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任意多边形: 形状 37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689862" y="1131189"/>
                  <a:ext cx="2815591" cy="22661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15591" h="2266189">
                      <a:moveTo>
                        <a:pt x="782574" y="437388"/>
                      </a:moveTo>
                      <a:cubicBezTo>
                        <a:pt x="0" y="1125093"/>
                        <a:pt x="240792" y="1710690"/>
                        <a:pt x="782574" y="2266188"/>
                      </a:cubicBezTo>
                      <a:cubicBezTo>
                        <a:pt x="839597" y="2193544"/>
                        <a:pt x="889000" y="2117979"/>
                        <a:pt x="889635" y="2022983"/>
                      </a:cubicBezTo>
                      <a:cubicBezTo>
                        <a:pt x="558927" y="1977644"/>
                        <a:pt x="555625" y="1607947"/>
                        <a:pt x="986917" y="1731137"/>
                      </a:cubicBezTo>
                      <a:cubicBezTo>
                        <a:pt x="1129284" y="1503680"/>
                        <a:pt x="1164844" y="1229487"/>
                        <a:pt x="1084199" y="904240"/>
                      </a:cubicBezTo>
                      <a:cubicBezTo>
                        <a:pt x="1323594" y="1020064"/>
                        <a:pt x="1466596" y="1219835"/>
                        <a:pt x="1551178" y="1439291"/>
                      </a:cubicBezTo>
                      <a:lnTo>
                        <a:pt x="1896491" y="1327404"/>
                      </a:lnTo>
                      <a:cubicBezTo>
                        <a:pt x="1923161" y="1138682"/>
                        <a:pt x="1827530" y="922020"/>
                        <a:pt x="1706753" y="690245"/>
                      </a:cubicBezTo>
                      <a:cubicBezTo>
                        <a:pt x="1869440" y="902589"/>
                        <a:pt x="1977136" y="1106678"/>
                        <a:pt x="1969389" y="1293368"/>
                      </a:cubicBezTo>
                      <a:lnTo>
                        <a:pt x="2212594" y="1205865"/>
                      </a:lnTo>
                      <a:cubicBezTo>
                        <a:pt x="2230628" y="1053719"/>
                        <a:pt x="2138807" y="846328"/>
                        <a:pt x="2001774" y="602742"/>
                      </a:cubicBezTo>
                      <a:cubicBezTo>
                        <a:pt x="2168270" y="752856"/>
                        <a:pt x="2279903" y="945769"/>
                        <a:pt x="2368169" y="1157224"/>
                      </a:cubicBezTo>
                      <a:lnTo>
                        <a:pt x="2504313" y="1118362"/>
                      </a:lnTo>
                      <a:cubicBezTo>
                        <a:pt x="2525268" y="939292"/>
                        <a:pt x="2427351" y="734568"/>
                        <a:pt x="2261108" y="515239"/>
                      </a:cubicBezTo>
                      <a:cubicBezTo>
                        <a:pt x="2465197" y="698119"/>
                        <a:pt x="2614041" y="877570"/>
                        <a:pt x="2659888" y="1050290"/>
                      </a:cubicBezTo>
                      <a:lnTo>
                        <a:pt x="2815590" y="1011428"/>
                      </a:lnTo>
                      <a:cubicBezTo>
                        <a:pt x="2559431" y="456946"/>
                        <a:pt x="2058035" y="0"/>
                        <a:pt x="1152144" y="291592"/>
                      </a:cubicBezTo>
                      <a:cubicBezTo>
                        <a:pt x="1048385" y="301371"/>
                        <a:pt x="989203" y="204978"/>
                        <a:pt x="957580" y="126239"/>
                      </a:cubicBezTo>
                      <a:cubicBezTo>
                        <a:pt x="932942" y="204344"/>
                        <a:pt x="947547" y="279019"/>
                        <a:pt x="1006221" y="350013"/>
                      </a:cubicBezTo>
                      <a:cubicBezTo>
                        <a:pt x="947547" y="280290"/>
                        <a:pt x="860298" y="250699"/>
                        <a:pt x="743585" y="262510"/>
                      </a:cubicBezTo>
                      <a:cubicBezTo>
                        <a:pt x="817880" y="307341"/>
                        <a:pt x="869442" y="352680"/>
                        <a:pt x="889508" y="398654"/>
                      </a:cubicBezTo>
                      <a:cubicBezTo>
                        <a:pt x="786892" y="347854"/>
                        <a:pt x="718820" y="364110"/>
                        <a:pt x="613918" y="427864"/>
                      </a:cubicBezTo>
                      <a:cubicBezTo>
                        <a:pt x="698119" y="412496"/>
                        <a:pt x="758952" y="412623"/>
                        <a:pt x="782574" y="437388"/>
                      </a:cubicBezTo>
                      <a:close/>
                    </a:path>
                  </a:pathLst>
                </a:custGeom>
                <a:solidFill>
                  <a:srgbClr val="D8660A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: 形状 38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057779" y="4102608"/>
                  <a:ext cx="230125" cy="1183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0125" h="118365">
                      <a:moveTo>
                        <a:pt x="230124" y="44577"/>
                      </a:moveTo>
                      <a:cubicBezTo>
                        <a:pt x="230124" y="66421"/>
                        <a:pt x="202565" y="118364"/>
                        <a:pt x="115062" y="108585"/>
                      </a:cubicBezTo>
                      <a:cubicBezTo>
                        <a:pt x="15748" y="109982"/>
                        <a:pt x="0" y="68072"/>
                        <a:pt x="0" y="44577"/>
                      </a:cubicBezTo>
                      <a:cubicBezTo>
                        <a:pt x="0" y="21082"/>
                        <a:pt x="51562" y="0"/>
                        <a:pt x="115062" y="0"/>
                      </a:cubicBezTo>
                      <a:cubicBezTo>
                        <a:pt x="178562" y="0"/>
                        <a:pt x="230124" y="22733"/>
                        <a:pt x="230124" y="445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: 形状 39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2692908" y="4146423"/>
                  <a:ext cx="210821" cy="989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821" h="98934">
                      <a:moveTo>
                        <a:pt x="210820" y="36449"/>
                      </a:moveTo>
                      <a:cubicBezTo>
                        <a:pt x="210820" y="0"/>
                        <a:pt x="163576" y="0"/>
                        <a:pt x="105410" y="0"/>
                      </a:cubicBezTo>
                      <a:cubicBezTo>
                        <a:pt x="47244" y="0"/>
                        <a:pt x="0" y="45847"/>
                        <a:pt x="0" y="66040"/>
                      </a:cubicBezTo>
                      <a:cubicBezTo>
                        <a:pt x="0" y="98933"/>
                        <a:pt x="47244" y="98933"/>
                        <a:pt x="105410" y="98933"/>
                      </a:cubicBezTo>
                      <a:cubicBezTo>
                        <a:pt x="163576" y="98933"/>
                        <a:pt x="210820" y="72898"/>
                        <a:pt x="210820" y="364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: 形状 40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2426970" y="4333367"/>
                  <a:ext cx="223775" cy="111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3775" h="111761">
                      <a:moveTo>
                        <a:pt x="223774" y="66421"/>
                      </a:moveTo>
                      <a:cubicBezTo>
                        <a:pt x="223774" y="111760"/>
                        <a:pt x="168656" y="111760"/>
                        <a:pt x="111887" y="111760"/>
                      </a:cubicBezTo>
                      <a:cubicBezTo>
                        <a:pt x="50165" y="111760"/>
                        <a:pt x="0" y="110109"/>
                        <a:pt x="0" y="66421"/>
                      </a:cubicBezTo>
                      <a:cubicBezTo>
                        <a:pt x="0" y="22733"/>
                        <a:pt x="50038" y="0"/>
                        <a:pt x="111887" y="0"/>
                      </a:cubicBezTo>
                      <a:cubicBezTo>
                        <a:pt x="173736" y="0"/>
                        <a:pt x="223774" y="21082"/>
                        <a:pt x="223774" y="66421"/>
                      </a:cubicBezTo>
                      <a:close/>
                    </a:path>
                  </a:pathLst>
                </a:custGeom>
                <a:solidFill>
                  <a:srgbClr val="60B74C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任意多边形: 形状 41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2538857" y="4516120"/>
                  <a:ext cx="235713" cy="1231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5713" h="123191">
                      <a:moveTo>
                        <a:pt x="235712" y="55118"/>
                      </a:moveTo>
                      <a:cubicBezTo>
                        <a:pt x="235712" y="103759"/>
                        <a:pt x="183007" y="123190"/>
                        <a:pt x="117856" y="123190"/>
                      </a:cubicBezTo>
                      <a:cubicBezTo>
                        <a:pt x="52832" y="123190"/>
                        <a:pt x="0" y="92329"/>
                        <a:pt x="0" y="55118"/>
                      </a:cubicBezTo>
                      <a:cubicBezTo>
                        <a:pt x="0" y="17780"/>
                        <a:pt x="52705" y="0"/>
                        <a:pt x="117856" y="0"/>
                      </a:cubicBezTo>
                      <a:cubicBezTo>
                        <a:pt x="183007" y="0"/>
                        <a:pt x="235712" y="6477"/>
                        <a:pt x="235712" y="55118"/>
                      </a:cubicBezTo>
                      <a:close/>
                    </a:path>
                  </a:pathLst>
                </a:custGeom>
                <a:solidFill>
                  <a:srgbClr val="87ADBE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任意多边形: 形状 42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2840482" y="4613275"/>
                  <a:ext cx="223775" cy="136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3775" h="136272">
                      <a:moveTo>
                        <a:pt x="223774" y="58420"/>
                      </a:moveTo>
                      <a:cubicBezTo>
                        <a:pt x="223774" y="17907"/>
                        <a:pt x="173736" y="0"/>
                        <a:pt x="111887" y="0"/>
                      </a:cubicBezTo>
                      <a:cubicBezTo>
                        <a:pt x="50038" y="0"/>
                        <a:pt x="0" y="47625"/>
                        <a:pt x="0" y="58420"/>
                      </a:cubicBezTo>
                      <a:cubicBezTo>
                        <a:pt x="0" y="103759"/>
                        <a:pt x="50038" y="136271"/>
                        <a:pt x="111887" y="136271"/>
                      </a:cubicBezTo>
                      <a:cubicBezTo>
                        <a:pt x="173736" y="136271"/>
                        <a:pt x="223774" y="98933"/>
                        <a:pt x="223774" y="58420"/>
                      </a:cubicBezTo>
                      <a:close/>
                    </a:path>
                  </a:pathLst>
                </a:custGeom>
                <a:solidFill>
                  <a:srgbClr val="8E93C8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3172841" y="4621403"/>
                  <a:ext cx="244857" cy="1281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4857" h="128144">
                      <a:moveTo>
                        <a:pt x="244856" y="60833"/>
                      </a:moveTo>
                      <a:cubicBezTo>
                        <a:pt x="244856" y="94107"/>
                        <a:pt x="189992" y="128143"/>
                        <a:pt x="122428" y="128143"/>
                      </a:cubicBezTo>
                      <a:cubicBezTo>
                        <a:pt x="54864" y="128143"/>
                        <a:pt x="0" y="95758"/>
                        <a:pt x="0" y="60833"/>
                      </a:cubicBezTo>
                      <a:cubicBezTo>
                        <a:pt x="0" y="45212"/>
                        <a:pt x="54864" y="0"/>
                        <a:pt x="122428" y="0"/>
                      </a:cubicBezTo>
                      <a:cubicBezTo>
                        <a:pt x="189992" y="0"/>
                        <a:pt x="244856" y="27559"/>
                        <a:pt x="244856" y="60833"/>
                      </a:cubicBezTo>
                      <a:close/>
                    </a:path>
                  </a:pathLst>
                </a:custGeom>
                <a:solidFill>
                  <a:srgbClr val="EAE630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047069" y="2522039"/>
                <a:ext cx="735975" cy="552907"/>
                <a:chOff x="3418078" y="2404110"/>
                <a:chExt cx="1059943" cy="796291"/>
              </a:xfrm>
            </p:grpSpPr>
            <p:sp>
              <p:nvSpPr>
                <p:cNvPr id="18" name="任意多边形: 形状 17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3418078" y="2601468"/>
                  <a:ext cx="265939" cy="3436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5939" h="343663">
                      <a:moveTo>
                        <a:pt x="265938" y="171831"/>
                      </a:moveTo>
                      <a:cubicBezTo>
                        <a:pt x="265938" y="266700"/>
                        <a:pt x="217297" y="343662"/>
                        <a:pt x="143891" y="343662"/>
                      </a:cubicBezTo>
                      <a:cubicBezTo>
                        <a:pt x="70485" y="343662"/>
                        <a:pt x="0" y="266700"/>
                        <a:pt x="0" y="171831"/>
                      </a:cubicBezTo>
                      <a:cubicBezTo>
                        <a:pt x="0" y="76962"/>
                        <a:pt x="49403" y="0"/>
                        <a:pt x="122809" y="0"/>
                      </a:cubicBezTo>
                      <a:cubicBezTo>
                        <a:pt x="196342" y="0"/>
                        <a:pt x="265938" y="76962"/>
                        <a:pt x="265938" y="171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: 形状 18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4214749" y="2404110"/>
                  <a:ext cx="253493" cy="3436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3493" h="343663">
                      <a:moveTo>
                        <a:pt x="253492" y="171831"/>
                      </a:moveTo>
                      <a:cubicBezTo>
                        <a:pt x="253492" y="266700"/>
                        <a:pt x="206375" y="343662"/>
                        <a:pt x="132969" y="343662"/>
                      </a:cubicBezTo>
                      <a:cubicBezTo>
                        <a:pt x="59563" y="343662"/>
                        <a:pt x="0" y="266700"/>
                        <a:pt x="0" y="171831"/>
                      </a:cubicBezTo>
                      <a:cubicBezTo>
                        <a:pt x="0" y="76962"/>
                        <a:pt x="59563" y="0"/>
                        <a:pt x="132969" y="0"/>
                      </a:cubicBezTo>
                      <a:cubicBezTo>
                        <a:pt x="206375" y="0"/>
                        <a:pt x="253492" y="76835"/>
                        <a:pt x="253492" y="171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: 形状 19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3539236" y="2670302"/>
                  <a:ext cx="149226" cy="1804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226" h="180468">
                      <a:moveTo>
                        <a:pt x="108077" y="0"/>
                      </a:moveTo>
                      <a:cubicBezTo>
                        <a:pt x="149225" y="50800"/>
                        <a:pt x="148463" y="111125"/>
                        <a:pt x="126365" y="176276"/>
                      </a:cubicBezTo>
                      <a:cubicBezTo>
                        <a:pt x="19431" y="180467"/>
                        <a:pt x="0" y="17018"/>
                        <a:pt x="108077" y="0"/>
                      </a:cubicBezTo>
                      <a:close/>
                    </a:path>
                  </a:pathLst>
                </a:custGeom>
                <a:solidFill>
                  <a:srgbClr val="35332E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4318762" y="2470023"/>
                  <a:ext cx="159259" cy="1871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259" h="187199">
                      <a:moveTo>
                        <a:pt x="119761" y="0"/>
                      </a:moveTo>
                      <a:cubicBezTo>
                        <a:pt x="159258" y="52070"/>
                        <a:pt x="156591" y="112268"/>
                        <a:pt x="132334" y="176784"/>
                      </a:cubicBezTo>
                      <a:cubicBezTo>
                        <a:pt x="24003" y="187198"/>
                        <a:pt x="0" y="2921"/>
                        <a:pt x="119761" y="0"/>
                      </a:cubicBezTo>
                      <a:close/>
                    </a:path>
                  </a:pathLst>
                </a:custGeom>
                <a:solidFill>
                  <a:srgbClr val="35332E"/>
                </a:solidFill>
                <a:ln w="12700" cap="flat" cmpd="sng" algn="ctr">
                  <a:solidFill>
                    <a:srgbClr val="412C1B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4011041" y="2747772"/>
                  <a:ext cx="130176" cy="131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0176" h="131573">
                      <a:moveTo>
                        <a:pt x="0" y="0"/>
                      </a:moveTo>
                      <a:cubicBezTo>
                        <a:pt x="130175" y="19939"/>
                        <a:pt x="98171" y="70231"/>
                        <a:pt x="7239" y="131572"/>
                      </a:cubicBezTo>
                      <a:cubicBezTo>
                        <a:pt x="109474" y="56261"/>
                        <a:pt x="102108" y="25527"/>
                        <a:pt x="0" y="0"/>
                      </a:cubicBezTo>
                      <a:close/>
                    </a:path>
                  </a:pathLst>
                </a:custGeom>
                <a:solidFill>
                  <a:srgbClr val="2A2A2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3687572" y="3053715"/>
                  <a:ext cx="438532" cy="1466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8532" h="146686">
                      <a:moveTo>
                        <a:pt x="0" y="106172"/>
                      </a:moveTo>
                      <a:cubicBezTo>
                        <a:pt x="161290" y="146685"/>
                        <a:pt x="366903" y="126238"/>
                        <a:pt x="438531" y="0"/>
                      </a:cubicBezTo>
                      <a:cubicBezTo>
                        <a:pt x="353441" y="105283"/>
                        <a:pt x="178308" y="134493"/>
                        <a:pt x="0" y="106172"/>
                      </a:cubicBezTo>
                      <a:close/>
                    </a:path>
                  </a:pathLst>
                </a:custGeom>
                <a:solidFill>
                  <a:srgbClr val="2C2B2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66" name="组合 65"/>
          <p:cNvGrpSpPr/>
          <p:nvPr userDrawn="1">
            <p:custDataLst>
              <p:tags r:id="rId58"/>
            </p:custDataLst>
          </p:nvPr>
        </p:nvGrpSpPr>
        <p:grpSpPr>
          <a:xfrm>
            <a:off x="10548483" y="4732271"/>
            <a:ext cx="1121010" cy="1203586"/>
            <a:chOff x="825500" y="2577552"/>
            <a:chExt cx="150310" cy="161383"/>
          </a:xfrm>
        </p:grpSpPr>
        <p:grpSp>
          <p:nvGrpSpPr>
            <p:cNvPr id="67" name="组合 66"/>
            <p:cNvGrpSpPr/>
            <p:nvPr/>
          </p:nvGrpSpPr>
          <p:grpSpPr>
            <a:xfrm>
              <a:off x="855989" y="2681188"/>
              <a:ext cx="75375" cy="57747"/>
              <a:chOff x="1792732" y="5291074"/>
              <a:chExt cx="305182" cy="233808"/>
            </a:xfrm>
          </p:grpSpPr>
          <p:sp>
            <p:nvSpPr>
              <p:cNvPr id="74" name="任意多边形: 形状 73"/>
              <p:cNvSpPr/>
              <p:nvPr>
                <p:custDataLst>
                  <p:tags r:id="rId59"/>
                </p:custDataLst>
              </p:nvPr>
            </p:nvSpPr>
            <p:spPr>
              <a:xfrm>
                <a:off x="1998980" y="5291074"/>
                <a:ext cx="98934" cy="228474"/>
              </a:xfrm>
              <a:custGeom>
                <a:avLst/>
                <a:gdLst/>
                <a:ahLst/>
                <a:cxnLst/>
                <a:rect l="0" t="0" r="0" b="0"/>
                <a:pathLst>
                  <a:path w="98934" h="228474">
                    <a:moveTo>
                      <a:pt x="98933" y="183134"/>
                    </a:moveTo>
                    <a:cubicBezTo>
                      <a:pt x="87630" y="217170"/>
                      <a:pt x="22733" y="228473"/>
                      <a:pt x="0" y="183134"/>
                    </a:cubicBezTo>
                    <a:lnTo>
                      <a:pt x="8128" y="6477"/>
                    </a:lnTo>
                    <a:lnTo>
                      <a:pt x="75565" y="0"/>
                    </a:lnTo>
                    <a:close/>
                  </a:path>
                </a:pathLst>
              </a:custGeom>
              <a:solidFill>
                <a:srgbClr val="591F12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: 形状 74"/>
              <p:cNvSpPr/>
              <p:nvPr>
                <p:custDataLst>
                  <p:tags r:id="rId60"/>
                </p:custDataLst>
              </p:nvPr>
            </p:nvSpPr>
            <p:spPr>
              <a:xfrm>
                <a:off x="1792732" y="5316601"/>
                <a:ext cx="93346" cy="208281"/>
              </a:xfrm>
              <a:custGeom>
                <a:avLst/>
                <a:gdLst/>
                <a:ahLst/>
                <a:cxnLst/>
                <a:rect l="0" t="0" r="0" b="0"/>
                <a:pathLst>
                  <a:path w="93346" h="208281">
                    <a:moveTo>
                      <a:pt x="93345" y="165735"/>
                    </a:moveTo>
                    <a:cubicBezTo>
                      <a:pt x="83185" y="196850"/>
                      <a:pt x="22225" y="208280"/>
                      <a:pt x="0" y="167386"/>
                    </a:cubicBezTo>
                    <a:lnTo>
                      <a:pt x="4699" y="6985"/>
                    </a:lnTo>
                    <a:lnTo>
                      <a:pt x="68199" y="0"/>
                    </a:lnTo>
                    <a:close/>
                  </a:path>
                </a:pathLst>
              </a:custGeom>
              <a:solidFill>
                <a:srgbClr val="591F12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825500" y="2577552"/>
              <a:ext cx="150310" cy="127945"/>
              <a:chOff x="1669288" y="4871466"/>
              <a:chExt cx="608585" cy="518034"/>
            </a:xfrm>
          </p:grpSpPr>
          <p:sp>
            <p:nvSpPr>
              <p:cNvPr id="72" name="任意多边形: 形状 71"/>
              <p:cNvSpPr/>
              <p:nvPr>
                <p:custDataLst>
                  <p:tags r:id="rId61"/>
                </p:custDataLst>
              </p:nvPr>
            </p:nvSpPr>
            <p:spPr>
              <a:xfrm>
                <a:off x="1804543" y="4871466"/>
                <a:ext cx="473330" cy="426086"/>
              </a:xfrm>
              <a:custGeom>
                <a:avLst/>
                <a:gdLst/>
                <a:ahLst/>
                <a:cxnLst/>
                <a:rect l="0" t="0" r="0" b="0"/>
                <a:pathLst>
                  <a:path w="473330" h="426086">
                    <a:moveTo>
                      <a:pt x="210693" y="0"/>
                    </a:moveTo>
                    <a:cubicBezTo>
                      <a:pt x="403606" y="0"/>
                      <a:pt x="473329" y="401701"/>
                      <a:pt x="236601" y="426085"/>
                    </a:cubicBezTo>
                    <a:cubicBezTo>
                      <a:pt x="0" y="426085"/>
                      <a:pt x="48514" y="38608"/>
                      <a:pt x="210693" y="0"/>
                    </a:cubicBezTo>
                    <a:close/>
                  </a:path>
                </a:pathLst>
              </a:custGeom>
              <a:solidFill>
                <a:srgbClr val="2AAC38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: 形状 72"/>
              <p:cNvSpPr/>
              <p:nvPr>
                <p:custDataLst>
                  <p:tags r:id="rId62"/>
                </p:custDataLst>
              </p:nvPr>
            </p:nvSpPr>
            <p:spPr>
              <a:xfrm>
                <a:off x="1669288" y="5044821"/>
                <a:ext cx="369952" cy="344679"/>
              </a:xfrm>
              <a:custGeom>
                <a:avLst/>
                <a:gdLst/>
                <a:ahLst/>
                <a:cxnLst/>
                <a:rect l="0" t="0" r="0" b="0"/>
                <a:pathLst>
                  <a:path w="369952" h="344679">
                    <a:moveTo>
                      <a:pt x="126238" y="19685"/>
                    </a:moveTo>
                    <a:cubicBezTo>
                      <a:pt x="277876" y="0"/>
                      <a:pt x="369951" y="278892"/>
                      <a:pt x="186182" y="320421"/>
                    </a:cubicBezTo>
                    <a:cubicBezTo>
                      <a:pt x="0" y="344678"/>
                      <a:pt x="2413" y="63754"/>
                      <a:pt x="126238" y="19685"/>
                    </a:cubicBezTo>
                    <a:close/>
                  </a:path>
                </a:pathLst>
              </a:custGeom>
              <a:solidFill>
                <a:srgbClr val="2AAC38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51879" y="2621121"/>
              <a:ext cx="86761" cy="60036"/>
              <a:chOff x="1776095" y="5047869"/>
              <a:chExt cx="351282" cy="243078"/>
            </a:xfrm>
          </p:grpSpPr>
          <p:sp>
            <p:nvSpPr>
              <p:cNvPr id="70" name="椭圆 69"/>
              <p:cNvSpPr/>
              <p:nvPr>
                <p:custDataLst>
                  <p:tags r:id="rId63"/>
                </p:custDataLst>
              </p:nvPr>
            </p:nvSpPr>
            <p:spPr>
              <a:xfrm>
                <a:off x="2021713" y="5047869"/>
                <a:ext cx="105664" cy="145796"/>
              </a:xfrm>
              <a:prstGeom prst="ellipse">
                <a:avLst/>
              </a:prstGeom>
              <a:solidFill>
                <a:srgbClr val="F0DEE5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>
                <p:custDataLst>
                  <p:tags r:id="rId64"/>
                </p:custDataLst>
              </p:nvPr>
            </p:nvSpPr>
            <p:spPr>
              <a:xfrm>
                <a:off x="1776095" y="5173345"/>
                <a:ext cx="81534" cy="117602"/>
              </a:xfrm>
              <a:prstGeom prst="ellipse">
                <a:avLst/>
              </a:prstGeom>
              <a:solidFill>
                <a:srgbClr val="F0DEE5"/>
              </a:solidFill>
              <a:ln w="12700" cap="flat" cmpd="sng" algn="ctr">
                <a:solidFill>
                  <a:srgbClr val="382A1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6" name="Freeform 106"/>
          <p:cNvSpPr/>
          <p:nvPr userDrawn="1">
            <p:custDataLst>
              <p:tags r:id="rId65"/>
            </p:custDataLst>
          </p:nvPr>
        </p:nvSpPr>
        <p:spPr>
          <a:xfrm>
            <a:off x="8719259" y="1101813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3181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Freeform 106"/>
          <p:cNvSpPr/>
          <p:nvPr userDrawn="1">
            <p:custDataLst>
              <p:tags r:id="rId66"/>
            </p:custDataLst>
          </p:nvPr>
        </p:nvSpPr>
        <p:spPr>
          <a:xfrm>
            <a:off x="5728915" y="305604"/>
            <a:ext cx="834469" cy="422693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3181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Freeform 106"/>
          <p:cNvSpPr/>
          <p:nvPr userDrawn="1">
            <p:custDataLst>
              <p:tags r:id="rId67"/>
            </p:custDataLst>
          </p:nvPr>
        </p:nvSpPr>
        <p:spPr>
          <a:xfrm>
            <a:off x="3103350" y="955975"/>
            <a:ext cx="1269704" cy="563920"/>
          </a:xfrm>
          <a:custGeom>
            <a:avLst/>
            <a:gdLst>
              <a:gd name="connsiteX0" fmla="*/ 1013784 w 1712146"/>
              <a:gd name="connsiteY0" fmla="*/ 1156 h 760425"/>
              <a:gd name="connsiteX1" fmla="*/ 1316351 w 1712146"/>
              <a:gd name="connsiteY1" fmla="*/ 189105 h 760425"/>
              <a:gd name="connsiteX2" fmla="*/ 1683801 w 1712146"/>
              <a:gd name="connsiteY2" fmla="*/ 331492 h 760425"/>
              <a:gd name="connsiteX3" fmla="*/ 1341863 w 1712146"/>
              <a:gd name="connsiteY3" fmla="*/ 624337 h 760425"/>
              <a:gd name="connsiteX4" fmla="*/ 843734 w 1712146"/>
              <a:gd name="connsiteY4" fmla="*/ 578536 h 760425"/>
              <a:gd name="connsiteX5" fmla="*/ 417123 w 1712146"/>
              <a:gd name="connsiteY5" fmla="*/ 553706 h 760425"/>
              <a:gd name="connsiteX6" fmla="*/ 77028 w 1712146"/>
              <a:gd name="connsiteY6" fmla="*/ 430811 h 760425"/>
              <a:gd name="connsiteX7" fmla="*/ 175948 w 1712146"/>
              <a:gd name="connsiteY7" fmla="*/ 352945 h 760425"/>
              <a:gd name="connsiteX8" fmla="*/ 740829 w 1712146"/>
              <a:gd name="connsiteY8" fmla="*/ 225054 h 760425"/>
              <a:gd name="connsiteX9" fmla="*/ 1013784 w 1712146"/>
              <a:gd name="connsiteY9" fmla="*/ 1156 h 7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146" h="760425">
                <a:moveTo>
                  <a:pt x="1013784" y="1156"/>
                </a:moveTo>
                <a:cubicBezTo>
                  <a:pt x="1116637" y="-9151"/>
                  <a:pt x="1224426" y="49184"/>
                  <a:pt x="1316351" y="189105"/>
                </a:cubicBezTo>
                <a:cubicBezTo>
                  <a:pt x="1522745" y="-26322"/>
                  <a:pt x="1721527" y="138462"/>
                  <a:pt x="1683801" y="331492"/>
                </a:cubicBezTo>
                <a:cubicBezTo>
                  <a:pt x="1810144" y="624145"/>
                  <a:pt x="1481334" y="765642"/>
                  <a:pt x="1341863" y="624337"/>
                </a:cubicBezTo>
                <a:cubicBezTo>
                  <a:pt x="1131838" y="793984"/>
                  <a:pt x="963784" y="832832"/>
                  <a:pt x="843734" y="578536"/>
                </a:cubicBezTo>
                <a:cubicBezTo>
                  <a:pt x="766826" y="818688"/>
                  <a:pt x="402161" y="815408"/>
                  <a:pt x="417123" y="553706"/>
                </a:cubicBezTo>
                <a:cubicBezTo>
                  <a:pt x="330240" y="794374"/>
                  <a:pt x="-9855" y="671480"/>
                  <a:pt x="77028" y="430811"/>
                </a:cubicBezTo>
                <a:cubicBezTo>
                  <a:pt x="-83829" y="406314"/>
                  <a:pt x="35763" y="244652"/>
                  <a:pt x="175948" y="352945"/>
                </a:cubicBezTo>
                <a:cubicBezTo>
                  <a:pt x="179529" y="49351"/>
                  <a:pt x="613847" y="-140679"/>
                  <a:pt x="740829" y="225054"/>
                </a:cubicBezTo>
                <a:cubicBezTo>
                  <a:pt x="813014" y="90410"/>
                  <a:pt x="910931" y="11462"/>
                  <a:pt x="1013784" y="1156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3181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 userDrawn="1">
            <p:custDataLst>
              <p:tags r:id="rId68"/>
            </p:custDataLst>
          </p:nvPr>
        </p:nvGrpSpPr>
        <p:grpSpPr>
          <a:xfrm>
            <a:off x="394877" y="289827"/>
            <a:ext cx="1728270" cy="1623972"/>
            <a:chOff x="4921032" y="2118054"/>
            <a:chExt cx="1011355" cy="950321"/>
          </a:xfrm>
        </p:grpSpPr>
        <p:sp>
          <p:nvSpPr>
            <p:cNvPr id="80" name="任意多边形: 形状 79"/>
            <p:cNvSpPr/>
            <p:nvPr>
              <p:custDataLst>
                <p:tags r:id="rId69"/>
              </p:custDataLst>
            </p:nvPr>
          </p:nvSpPr>
          <p:spPr>
            <a:xfrm>
              <a:off x="5147124" y="2389921"/>
              <a:ext cx="470135" cy="397254"/>
            </a:xfrm>
            <a:custGeom>
              <a:avLst/>
              <a:gdLst/>
              <a:ahLst/>
              <a:cxnLst/>
              <a:rect l="0" t="0" r="0" b="0"/>
              <a:pathLst>
                <a:path w="665227" h="562103">
                  <a:moveTo>
                    <a:pt x="665226" y="298958"/>
                  </a:moveTo>
                  <a:cubicBezTo>
                    <a:pt x="665226" y="446405"/>
                    <a:pt x="513842" y="562102"/>
                    <a:pt x="366395" y="562102"/>
                  </a:cubicBezTo>
                  <a:cubicBezTo>
                    <a:pt x="218948" y="562102"/>
                    <a:pt x="47498" y="532257"/>
                    <a:pt x="47498" y="384810"/>
                  </a:cubicBezTo>
                  <a:cubicBezTo>
                    <a:pt x="0" y="160020"/>
                    <a:pt x="218948" y="0"/>
                    <a:pt x="366395" y="0"/>
                  </a:cubicBezTo>
                  <a:cubicBezTo>
                    <a:pt x="513842" y="127"/>
                    <a:pt x="665226" y="69342"/>
                    <a:pt x="665226" y="298958"/>
                  </a:cubicBezTo>
                  <a:close/>
                </a:path>
              </a:pathLst>
            </a:custGeom>
            <a:solidFill>
              <a:srgbClr val="D8660A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>
              <p:custDataLst>
                <p:tags r:id="rId70"/>
              </p:custDataLst>
            </p:nvPr>
          </p:nvCxnSpPr>
          <p:spPr>
            <a:xfrm>
              <a:off x="4979103" y="2270906"/>
              <a:ext cx="82484" cy="15581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多边形: 形状 81"/>
            <p:cNvSpPr/>
            <p:nvPr>
              <p:custDataLst>
                <p:tags r:id="rId71"/>
              </p:custDataLst>
            </p:nvPr>
          </p:nvSpPr>
          <p:spPr>
            <a:xfrm>
              <a:off x="5201156" y="2118054"/>
              <a:ext cx="40750" cy="134453"/>
            </a:xfrm>
            <a:custGeom>
              <a:avLst/>
              <a:gdLst/>
              <a:ahLst/>
              <a:cxnLst/>
              <a:rect l="0" t="0" r="0" b="0"/>
              <a:pathLst>
                <a:path w="57660" h="190247">
                  <a:moveTo>
                    <a:pt x="5715" y="0"/>
                  </a:moveTo>
                  <a:cubicBezTo>
                    <a:pt x="0" y="63373"/>
                    <a:pt x="17272" y="126873"/>
                    <a:pt x="57659" y="190246"/>
                  </a:cubicBez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3" name="直接连接符 82"/>
            <p:cNvCxnSpPr/>
            <p:nvPr>
              <p:custDataLst>
                <p:tags r:id="rId72"/>
              </p:custDataLst>
            </p:nvPr>
          </p:nvCxnSpPr>
          <p:spPr>
            <a:xfrm>
              <a:off x="5467906" y="2133402"/>
              <a:ext cx="3052" cy="1405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任意多边形: 形状 83"/>
            <p:cNvSpPr/>
            <p:nvPr>
              <p:custDataLst>
                <p:tags r:id="rId73"/>
              </p:custDataLst>
            </p:nvPr>
          </p:nvSpPr>
          <p:spPr>
            <a:xfrm>
              <a:off x="5752069" y="2465315"/>
              <a:ext cx="180318" cy="40749"/>
            </a:xfrm>
            <a:custGeom>
              <a:avLst/>
              <a:gdLst/>
              <a:ahLst/>
              <a:cxnLst/>
              <a:rect l="0" t="0" r="0" b="0"/>
              <a:pathLst>
                <a:path w="255145" h="57659">
                  <a:moveTo>
                    <a:pt x="0" y="18796"/>
                  </a:moveTo>
                  <a:cubicBezTo>
                    <a:pt x="85090" y="0"/>
                    <a:pt x="170053" y="13081"/>
                    <a:pt x="255144" y="57658"/>
                  </a:cubicBez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5" name="直接连接符 84"/>
            <p:cNvCxnSpPr/>
            <p:nvPr>
              <p:custDataLst>
                <p:tags r:id="rId74"/>
              </p:custDataLst>
            </p:nvPr>
          </p:nvCxnSpPr>
          <p:spPr>
            <a:xfrm>
              <a:off x="5697140" y="2802522"/>
              <a:ext cx="76381" cy="14360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>
              <p:custDataLst>
                <p:tags r:id="rId75"/>
              </p:custDataLst>
            </p:nvPr>
          </p:nvCxnSpPr>
          <p:spPr>
            <a:xfrm flipH="1">
              <a:off x="5241815" y="2933923"/>
              <a:ext cx="76381" cy="13445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>
              <p:custDataLst>
                <p:tags r:id="rId76"/>
              </p:custDataLst>
            </p:nvPr>
          </p:nvCxnSpPr>
          <p:spPr>
            <a:xfrm>
              <a:off x="4921032" y="2707831"/>
              <a:ext cx="11910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7"/>
            </p:custDataLst>
          </p:nvPr>
        </p:nvSpPr>
        <p:spPr>
          <a:xfrm>
            <a:off x="843076" y="2278400"/>
            <a:ext cx="5606866" cy="116776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>
              <a:defRPr kumimoji="0" sz="6000" i="0" spc="30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1" name="文本占位符 90"/>
          <p:cNvSpPr>
            <a:spLocks noGrp="1"/>
          </p:cNvSpPr>
          <p:nvPr>
            <p:ph type="body" sz="quarter" idx="13" hasCustomPrompt="1"/>
            <p:custDataLst>
              <p:tags r:id="rId81"/>
            </p:custDataLst>
          </p:nvPr>
        </p:nvSpPr>
        <p:spPr>
          <a:xfrm>
            <a:off x="843076" y="3505063"/>
            <a:ext cx="5606866" cy="1072381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sz="2400" b="0" i="0" spc="200" baseline="0" dirty="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单击此处编辑正文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50868" y="5028026"/>
            <a:ext cx="1585097" cy="1377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1440" tIns="45720" rIns="91440" bIns="4572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1440" tIns="45720" rIns="91440" bIns="4572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127" y="5235543"/>
            <a:ext cx="1280271" cy="16155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1440" tIns="45720" rIns="91440" bIns="4572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1440" tIns="45720" rIns="91440" bIns="4572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21547" y="140787"/>
            <a:ext cx="1353429" cy="13290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71235"/>
            <a:ext cx="10934006" cy="646331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1440" tIns="45720" rIns="91440" bIns="4572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46" name="组合 145"/>
          <p:cNvGrpSpPr/>
          <p:nvPr>
            <p:custDataLst>
              <p:tags r:id="rId3"/>
            </p:custDataLst>
          </p:nvPr>
        </p:nvGrpSpPr>
        <p:grpSpPr>
          <a:xfrm>
            <a:off x="1556578" y="909336"/>
            <a:ext cx="811208" cy="457842"/>
            <a:chOff x="5119590" y="553654"/>
            <a:chExt cx="1148407" cy="648429"/>
          </a:xfrm>
          <a:solidFill>
            <a:schemeClr val="bg1"/>
          </a:solidFill>
        </p:grpSpPr>
        <p:sp>
          <p:nvSpPr>
            <p:cNvPr id="147" name="任意多边形: 形状 146"/>
            <p:cNvSpPr/>
            <p:nvPr>
              <p:custDataLst>
                <p:tags r:id="rId4"/>
              </p:custDataLst>
            </p:nvPr>
          </p:nvSpPr>
          <p:spPr>
            <a:xfrm rot="529749">
              <a:off x="5228769" y="553654"/>
              <a:ext cx="355967" cy="312436"/>
            </a:xfrm>
            <a:custGeom>
              <a:avLst/>
              <a:gdLst/>
              <a:ahLst/>
              <a:cxnLst/>
              <a:rect l="0" t="0" r="0" b="0"/>
              <a:pathLst>
                <a:path w="503683" h="442088">
                  <a:moveTo>
                    <a:pt x="0" y="442087"/>
                  </a:moveTo>
                  <a:cubicBezTo>
                    <a:pt x="0" y="151892"/>
                    <a:pt x="355600" y="0"/>
                    <a:pt x="503682" y="266954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8" name="任意多边形: 形状 147"/>
            <p:cNvSpPr/>
            <p:nvPr>
              <p:custDataLst>
                <p:tags r:id="rId5"/>
              </p:custDataLst>
            </p:nvPr>
          </p:nvSpPr>
          <p:spPr>
            <a:xfrm rot="529749">
              <a:off x="5591802" y="585899"/>
              <a:ext cx="372033" cy="213168"/>
            </a:xfrm>
            <a:custGeom>
              <a:avLst/>
              <a:gdLst/>
              <a:ahLst/>
              <a:cxnLst/>
              <a:rect l="0" t="0" r="0" b="0"/>
              <a:pathLst>
                <a:path w="526416" h="301626">
                  <a:moveTo>
                    <a:pt x="526415" y="204343"/>
                  </a:moveTo>
                  <a:cubicBezTo>
                    <a:pt x="329692" y="0"/>
                    <a:pt x="81153" y="30353"/>
                    <a:pt x="0" y="30162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49" name="任意多边形: 形状 148"/>
            <p:cNvSpPr/>
            <p:nvPr>
              <p:custDataLst>
                <p:tags r:id="rId6"/>
              </p:custDataLst>
            </p:nvPr>
          </p:nvSpPr>
          <p:spPr>
            <a:xfrm rot="529749">
              <a:off x="5962779" y="608278"/>
              <a:ext cx="273482" cy="231837"/>
            </a:xfrm>
            <a:custGeom>
              <a:avLst/>
              <a:gdLst/>
              <a:ahLst/>
              <a:cxnLst/>
              <a:rect l="0" t="0" r="0" b="0"/>
              <a:pathLst>
                <a:path w="386969" h="328042">
                  <a:moveTo>
                    <a:pt x="365887" y="328041"/>
                  </a:moveTo>
                  <a:cubicBezTo>
                    <a:pt x="386968" y="131826"/>
                    <a:pt x="155702" y="0"/>
                    <a:pt x="0" y="24320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0" name="任意多边形: 形状 149"/>
            <p:cNvSpPr/>
            <p:nvPr>
              <p:custDataLst>
                <p:tags r:id="rId7"/>
              </p:custDataLst>
            </p:nvPr>
          </p:nvSpPr>
          <p:spPr>
            <a:xfrm rot="529749">
              <a:off x="5966242" y="845689"/>
              <a:ext cx="301755" cy="242069"/>
            </a:xfrm>
            <a:custGeom>
              <a:avLst/>
              <a:gdLst/>
              <a:ahLst/>
              <a:cxnLst/>
              <a:rect l="0" t="0" r="0" b="0"/>
              <a:pathLst>
                <a:path w="426975" h="342520">
                  <a:moveTo>
                    <a:pt x="0" y="342519"/>
                  </a:moveTo>
                  <a:cubicBezTo>
                    <a:pt x="322072" y="336804"/>
                    <a:pt x="426974" y="279400"/>
                    <a:pt x="308610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1" name="任意多边形: 形状 150"/>
            <p:cNvSpPr/>
            <p:nvPr>
              <p:custDataLst>
                <p:tags r:id="rId8"/>
              </p:custDataLst>
            </p:nvPr>
          </p:nvSpPr>
          <p:spPr>
            <a:xfrm rot="529749">
              <a:off x="5630371" y="1038531"/>
              <a:ext cx="309385" cy="150250"/>
            </a:xfrm>
            <a:custGeom>
              <a:avLst/>
              <a:gdLst/>
              <a:ahLst/>
              <a:cxnLst/>
              <a:rect l="0" t="0" r="0" b="0"/>
              <a:pathLst>
                <a:path w="437770" h="212599">
                  <a:moveTo>
                    <a:pt x="0" y="0"/>
                  </a:moveTo>
                  <a:cubicBezTo>
                    <a:pt x="142621" y="212598"/>
                    <a:pt x="289307" y="166751"/>
                    <a:pt x="437769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2" name="任意多边形: 形状 151"/>
            <p:cNvSpPr/>
            <p:nvPr>
              <p:custDataLst>
                <p:tags r:id="rId9"/>
              </p:custDataLst>
            </p:nvPr>
          </p:nvSpPr>
          <p:spPr>
            <a:xfrm rot="529749">
              <a:off x="5348232" y="992864"/>
              <a:ext cx="281112" cy="209219"/>
            </a:xfrm>
            <a:custGeom>
              <a:avLst/>
              <a:gdLst/>
              <a:ahLst/>
              <a:cxnLst/>
              <a:rect l="0" t="0" r="0" b="0"/>
              <a:pathLst>
                <a:path w="397765" h="296038">
                  <a:moveTo>
                    <a:pt x="0" y="61722"/>
                  </a:moveTo>
                  <a:cubicBezTo>
                    <a:pt x="98425" y="296037"/>
                    <a:pt x="332867" y="230886"/>
                    <a:pt x="397764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3" name="任意多边形: 形状 152"/>
            <p:cNvSpPr/>
            <p:nvPr>
              <p:custDataLst>
                <p:tags r:id="rId10"/>
              </p:custDataLst>
            </p:nvPr>
          </p:nvSpPr>
          <p:spPr>
            <a:xfrm rot="529749">
              <a:off x="5119590" y="953511"/>
              <a:ext cx="234529" cy="172329"/>
            </a:xfrm>
            <a:custGeom>
              <a:avLst/>
              <a:gdLst/>
              <a:ahLst/>
              <a:cxnLst/>
              <a:rect l="0" t="0" r="0" b="0"/>
              <a:pathLst>
                <a:path w="331852" h="243841">
                  <a:moveTo>
                    <a:pt x="0" y="0"/>
                  </a:moveTo>
                  <a:cubicBezTo>
                    <a:pt x="0" y="243840"/>
                    <a:pt x="272415" y="234061"/>
                    <a:pt x="331851" y="61722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54" name="组合 153"/>
          <p:cNvGrpSpPr/>
          <p:nvPr>
            <p:custDataLst>
              <p:tags r:id="rId11"/>
            </p:custDataLst>
          </p:nvPr>
        </p:nvGrpSpPr>
        <p:grpSpPr>
          <a:xfrm>
            <a:off x="2713524" y="519655"/>
            <a:ext cx="560536" cy="316588"/>
            <a:chOff x="5119590" y="553654"/>
            <a:chExt cx="1148407" cy="648429"/>
          </a:xfrm>
          <a:solidFill>
            <a:schemeClr val="bg1"/>
          </a:solidFill>
        </p:grpSpPr>
        <p:sp>
          <p:nvSpPr>
            <p:cNvPr id="155" name="任意多边形: 形状 154"/>
            <p:cNvSpPr/>
            <p:nvPr>
              <p:custDataLst>
                <p:tags r:id="rId12"/>
              </p:custDataLst>
            </p:nvPr>
          </p:nvSpPr>
          <p:spPr>
            <a:xfrm rot="529749">
              <a:off x="5228769" y="553654"/>
              <a:ext cx="355967" cy="312436"/>
            </a:xfrm>
            <a:custGeom>
              <a:avLst/>
              <a:gdLst/>
              <a:ahLst/>
              <a:cxnLst/>
              <a:rect l="0" t="0" r="0" b="0"/>
              <a:pathLst>
                <a:path w="503683" h="442088">
                  <a:moveTo>
                    <a:pt x="0" y="442087"/>
                  </a:moveTo>
                  <a:cubicBezTo>
                    <a:pt x="0" y="151892"/>
                    <a:pt x="355600" y="0"/>
                    <a:pt x="503682" y="266954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6" name="任意多边形: 形状 155"/>
            <p:cNvSpPr/>
            <p:nvPr>
              <p:custDataLst>
                <p:tags r:id="rId13"/>
              </p:custDataLst>
            </p:nvPr>
          </p:nvSpPr>
          <p:spPr>
            <a:xfrm rot="529749">
              <a:off x="5591802" y="585899"/>
              <a:ext cx="372033" cy="213168"/>
            </a:xfrm>
            <a:custGeom>
              <a:avLst/>
              <a:gdLst/>
              <a:ahLst/>
              <a:cxnLst/>
              <a:rect l="0" t="0" r="0" b="0"/>
              <a:pathLst>
                <a:path w="526416" h="301626">
                  <a:moveTo>
                    <a:pt x="526415" y="204343"/>
                  </a:moveTo>
                  <a:cubicBezTo>
                    <a:pt x="329692" y="0"/>
                    <a:pt x="81153" y="30353"/>
                    <a:pt x="0" y="30162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7" name="任意多边形: 形状 156"/>
            <p:cNvSpPr/>
            <p:nvPr>
              <p:custDataLst>
                <p:tags r:id="rId14"/>
              </p:custDataLst>
            </p:nvPr>
          </p:nvSpPr>
          <p:spPr>
            <a:xfrm rot="529749">
              <a:off x="5962779" y="608278"/>
              <a:ext cx="273482" cy="231837"/>
            </a:xfrm>
            <a:custGeom>
              <a:avLst/>
              <a:gdLst/>
              <a:ahLst/>
              <a:cxnLst/>
              <a:rect l="0" t="0" r="0" b="0"/>
              <a:pathLst>
                <a:path w="386969" h="328042">
                  <a:moveTo>
                    <a:pt x="365887" y="328041"/>
                  </a:moveTo>
                  <a:cubicBezTo>
                    <a:pt x="386968" y="131826"/>
                    <a:pt x="155702" y="0"/>
                    <a:pt x="0" y="243205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8" name="任意多边形: 形状 157"/>
            <p:cNvSpPr/>
            <p:nvPr>
              <p:custDataLst>
                <p:tags r:id="rId15"/>
              </p:custDataLst>
            </p:nvPr>
          </p:nvSpPr>
          <p:spPr>
            <a:xfrm rot="529749">
              <a:off x="5966242" y="845689"/>
              <a:ext cx="301755" cy="242069"/>
            </a:xfrm>
            <a:custGeom>
              <a:avLst/>
              <a:gdLst/>
              <a:ahLst/>
              <a:cxnLst/>
              <a:rect l="0" t="0" r="0" b="0"/>
              <a:pathLst>
                <a:path w="426975" h="342520">
                  <a:moveTo>
                    <a:pt x="0" y="342519"/>
                  </a:moveTo>
                  <a:cubicBezTo>
                    <a:pt x="322072" y="336804"/>
                    <a:pt x="426974" y="279400"/>
                    <a:pt x="308610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9" name="任意多边形: 形状 158"/>
            <p:cNvSpPr/>
            <p:nvPr>
              <p:custDataLst>
                <p:tags r:id="rId16"/>
              </p:custDataLst>
            </p:nvPr>
          </p:nvSpPr>
          <p:spPr>
            <a:xfrm rot="529749">
              <a:off x="5630371" y="1038531"/>
              <a:ext cx="309385" cy="150250"/>
            </a:xfrm>
            <a:custGeom>
              <a:avLst/>
              <a:gdLst/>
              <a:ahLst/>
              <a:cxnLst/>
              <a:rect l="0" t="0" r="0" b="0"/>
              <a:pathLst>
                <a:path w="437770" h="212599">
                  <a:moveTo>
                    <a:pt x="0" y="0"/>
                  </a:moveTo>
                  <a:cubicBezTo>
                    <a:pt x="142621" y="212598"/>
                    <a:pt x="289307" y="166751"/>
                    <a:pt x="437769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0" name="任意多边形: 形状 159"/>
            <p:cNvSpPr/>
            <p:nvPr>
              <p:custDataLst>
                <p:tags r:id="rId17"/>
              </p:custDataLst>
            </p:nvPr>
          </p:nvSpPr>
          <p:spPr>
            <a:xfrm rot="529749">
              <a:off x="5348232" y="992864"/>
              <a:ext cx="281112" cy="209219"/>
            </a:xfrm>
            <a:custGeom>
              <a:avLst/>
              <a:gdLst/>
              <a:ahLst/>
              <a:cxnLst/>
              <a:rect l="0" t="0" r="0" b="0"/>
              <a:pathLst>
                <a:path w="397765" h="296038">
                  <a:moveTo>
                    <a:pt x="0" y="61722"/>
                  </a:moveTo>
                  <a:cubicBezTo>
                    <a:pt x="98425" y="296037"/>
                    <a:pt x="332867" y="230886"/>
                    <a:pt x="397764" y="0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1" name="任意多边形: 形状 160"/>
            <p:cNvSpPr/>
            <p:nvPr>
              <p:custDataLst>
                <p:tags r:id="rId18"/>
              </p:custDataLst>
            </p:nvPr>
          </p:nvSpPr>
          <p:spPr>
            <a:xfrm rot="529749">
              <a:off x="5119590" y="953511"/>
              <a:ext cx="234529" cy="172329"/>
            </a:xfrm>
            <a:custGeom>
              <a:avLst/>
              <a:gdLst/>
              <a:ahLst/>
              <a:cxnLst/>
              <a:rect l="0" t="0" r="0" b="0"/>
              <a:pathLst>
                <a:path w="331852" h="243841">
                  <a:moveTo>
                    <a:pt x="0" y="0"/>
                  </a:moveTo>
                  <a:cubicBezTo>
                    <a:pt x="0" y="243840"/>
                    <a:pt x="272415" y="234061"/>
                    <a:pt x="331851" y="61722"/>
                  </a:cubicBezTo>
                </a:path>
              </a:pathLst>
            </a:custGeom>
            <a:grp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3577" y="338719"/>
            <a:ext cx="1231499" cy="11583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1"/>
            </p:custDataLst>
          </p:nvPr>
        </p:nvSpPr>
        <p:spPr>
          <a:xfrm>
            <a:off x="604800" y="659813"/>
            <a:ext cx="10976400" cy="584775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25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26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1440" tIns="45720" rIns="91440" bIns="4572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241647">
            <a:off x="10587216" y="-57147"/>
            <a:ext cx="1036410" cy="10486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1440" tIns="45720" rIns="91440" bIns="45720"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4285" y="254645"/>
            <a:ext cx="11534632" cy="65659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1440" tIns="45720" rIns="91440" bIns="4572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1440" tIns="45720" rIns="91440" bIns="4572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330" y="1429385"/>
            <a:ext cx="1096835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5" name="图片 54" descr="卡通人物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02473" y="1694301"/>
            <a:ext cx="5295038" cy="5163697"/>
          </a:xfrm>
          <a:prstGeom prst="rect">
            <a:avLst/>
          </a:prstGeom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" y="-188"/>
            <a:ext cx="720047" cy="7204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31" y="6137722"/>
            <a:ext cx="720047" cy="72046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21.xml"/><Relationship Id="rId23" Type="http://schemas.openxmlformats.org/officeDocument/2006/relationships/tags" Target="../tags/tag220.xml"/><Relationship Id="rId22" Type="http://schemas.openxmlformats.org/officeDocument/2006/relationships/tags" Target="../tags/tag219.xml"/><Relationship Id="rId21" Type="http://schemas.openxmlformats.org/officeDocument/2006/relationships/tags" Target="../tags/tag218.xml"/><Relationship Id="rId20" Type="http://schemas.openxmlformats.org/officeDocument/2006/relationships/tags" Target="../tags/tag217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16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6" Type="http://schemas.openxmlformats.org/officeDocument/2006/relationships/theme" Target="../theme/theme3.xml"/><Relationship Id="rId25" Type="http://schemas.openxmlformats.org/officeDocument/2006/relationships/tags" Target="../tags/tag452.xml"/><Relationship Id="rId24" Type="http://schemas.openxmlformats.org/officeDocument/2006/relationships/tags" Target="../tags/tag451.xml"/><Relationship Id="rId23" Type="http://schemas.openxmlformats.org/officeDocument/2006/relationships/tags" Target="../tags/tag450.xml"/><Relationship Id="rId22" Type="http://schemas.openxmlformats.org/officeDocument/2006/relationships/tags" Target="../tags/tag449.xml"/><Relationship Id="rId21" Type="http://schemas.openxmlformats.org/officeDocument/2006/relationships/tags" Target="../tags/tag448.xml"/><Relationship Id="rId20" Type="http://schemas.openxmlformats.org/officeDocument/2006/relationships/tags" Target="../tags/tag447.xml"/><Relationship Id="rId2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3.xml"/><Relationship Id="rId1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7" Type="http://schemas.openxmlformats.org/officeDocument/2006/relationships/tags" Target="../tags/tag490.xml"/><Relationship Id="rId6" Type="http://schemas.openxmlformats.org/officeDocument/2006/relationships/image" Target="../media/image50.png"/><Relationship Id="rId5" Type="http://schemas.openxmlformats.org/officeDocument/2006/relationships/tags" Target="../tags/tag489.xml"/><Relationship Id="rId4" Type="http://schemas.openxmlformats.org/officeDocument/2006/relationships/image" Target="../media/image27.png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96.xml"/><Relationship Id="rId8" Type="http://schemas.openxmlformats.org/officeDocument/2006/relationships/image" Target="../media/image52.png"/><Relationship Id="rId7" Type="http://schemas.openxmlformats.org/officeDocument/2006/relationships/image" Target="../media/image51.jpeg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3" Type="http://schemas.openxmlformats.org/officeDocument/2006/relationships/image" Target="../media/image30.png"/><Relationship Id="rId2" Type="http://schemas.openxmlformats.org/officeDocument/2006/relationships/tags" Target="../tags/tag492.xml"/><Relationship Id="rId13" Type="http://schemas.openxmlformats.org/officeDocument/2006/relationships/slideLayout" Target="../slideLayouts/slideLayout43.xml"/><Relationship Id="rId12" Type="http://schemas.openxmlformats.org/officeDocument/2006/relationships/tags" Target="../tags/tag498.xml"/><Relationship Id="rId11" Type="http://schemas.openxmlformats.org/officeDocument/2006/relationships/tags" Target="../tags/tag497.xml"/><Relationship Id="rId10" Type="http://schemas.openxmlformats.org/officeDocument/2006/relationships/image" Target="../media/image27.png"/><Relationship Id="rId1" Type="http://schemas.openxmlformats.org/officeDocument/2006/relationships/tags" Target="../tags/tag49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04.xml"/><Relationship Id="rId8" Type="http://schemas.openxmlformats.org/officeDocument/2006/relationships/image" Target="../media/image27.png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image" Target="../media/image30.png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slideLayout" Target="../slideLayouts/slideLayout43.xml"/><Relationship Id="rId1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09.xml"/><Relationship Id="rId8" Type="http://schemas.openxmlformats.org/officeDocument/2006/relationships/image" Target="../media/image55.png"/><Relationship Id="rId7" Type="http://schemas.openxmlformats.org/officeDocument/2006/relationships/image" Target="../media/image27.png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image" Target="../media/image37.png"/><Relationship Id="rId2" Type="http://schemas.openxmlformats.org/officeDocument/2006/relationships/tags" Target="../tags/tag505.xml"/><Relationship Id="rId10" Type="http://schemas.openxmlformats.org/officeDocument/2006/relationships/slideLayout" Target="../slideLayouts/slideLayout43.xml"/><Relationship Id="rId1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515.xml"/><Relationship Id="rId7" Type="http://schemas.openxmlformats.org/officeDocument/2006/relationships/tags" Target="../tags/tag514.xml"/><Relationship Id="rId6" Type="http://schemas.openxmlformats.org/officeDocument/2006/relationships/image" Target="../media/image56.png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3" Type="http://schemas.openxmlformats.org/officeDocument/2006/relationships/image" Target="../media/image30.png"/><Relationship Id="rId2" Type="http://schemas.openxmlformats.org/officeDocument/2006/relationships/tags" Target="../tags/tag51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516.xml"/><Relationship Id="rId1" Type="http://schemas.openxmlformats.org/officeDocument/2006/relationships/tags" Target="../tags/tag51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3.xml"/><Relationship Id="rId5" Type="http://schemas.openxmlformats.org/officeDocument/2006/relationships/tags" Target="../tags/tag520.xml"/><Relationship Id="rId4" Type="http://schemas.openxmlformats.org/officeDocument/2006/relationships/image" Target="../media/image57.png"/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27.xml"/><Relationship Id="rId8" Type="http://schemas.openxmlformats.org/officeDocument/2006/relationships/image" Target="../media/image58.jpeg"/><Relationship Id="rId7" Type="http://schemas.openxmlformats.org/officeDocument/2006/relationships/tags" Target="../tags/tag526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3" Type="http://schemas.openxmlformats.org/officeDocument/2006/relationships/tags" Target="../tags/tag522.xml"/><Relationship Id="rId2" Type="http://schemas.openxmlformats.org/officeDocument/2006/relationships/image" Target="../media/image27.png"/><Relationship Id="rId10" Type="http://schemas.openxmlformats.org/officeDocument/2006/relationships/slideLayout" Target="../slideLayouts/slideLayout43.xml"/><Relationship Id="rId1" Type="http://schemas.openxmlformats.org/officeDocument/2006/relationships/tags" Target="../tags/tag5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7" Type="http://schemas.openxmlformats.org/officeDocument/2006/relationships/tags" Target="../tags/tag531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image" Target="../media/image27.png"/><Relationship Id="rId1" Type="http://schemas.openxmlformats.org/officeDocument/2006/relationships/tags" Target="../tags/tag5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7" Type="http://schemas.openxmlformats.org/officeDocument/2006/relationships/tags" Target="../tags/tag536.xml"/><Relationship Id="rId6" Type="http://schemas.openxmlformats.org/officeDocument/2006/relationships/tags" Target="../tags/tag535.xml"/><Relationship Id="rId5" Type="http://schemas.openxmlformats.org/officeDocument/2006/relationships/tags" Target="../tags/tag534.xml"/><Relationship Id="rId4" Type="http://schemas.openxmlformats.org/officeDocument/2006/relationships/image" Target="../media/image61.jpeg"/><Relationship Id="rId3" Type="http://schemas.openxmlformats.org/officeDocument/2006/relationships/tags" Target="../tags/tag533.xml"/><Relationship Id="rId2" Type="http://schemas.openxmlformats.org/officeDocument/2006/relationships/image" Target="../media/image27.png"/><Relationship Id="rId1" Type="http://schemas.openxmlformats.org/officeDocument/2006/relationships/tags" Target="../tags/tag53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tags" Target="../tags/tag541.xml"/><Relationship Id="rId5" Type="http://schemas.openxmlformats.org/officeDocument/2006/relationships/tags" Target="../tags/tag540.xml"/><Relationship Id="rId4" Type="http://schemas.openxmlformats.org/officeDocument/2006/relationships/tags" Target="../tags/tag539.xml"/><Relationship Id="rId3" Type="http://schemas.openxmlformats.org/officeDocument/2006/relationships/tags" Target="../tags/tag538.xml"/><Relationship Id="rId23" Type="http://schemas.openxmlformats.org/officeDocument/2006/relationships/slideLayout" Target="../slideLayouts/slideLayout43.xml"/><Relationship Id="rId22" Type="http://schemas.openxmlformats.org/officeDocument/2006/relationships/tags" Target="../tags/tag557.xml"/><Relationship Id="rId21" Type="http://schemas.openxmlformats.org/officeDocument/2006/relationships/tags" Target="../tags/tag556.xml"/><Relationship Id="rId20" Type="http://schemas.openxmlformats.org/officeDocument/2006/relationships/tags" Target="../tags/tag555.xml"/><Relationship Id="rId2" Type="http://schemas.openxmlformats.org/officeDocument/2006/relationships/image" Target="../media/image27.png"/><Relationship Id="rId19" Type="http://schemas.openxmlformats.org/officeDocument/2006/relationships/tags" Target="../tags/tag554.xml"/><Relationship Id="rId18" Type="http://schemas.openxmlformats.org/officeDocument/2006/relationships/tags" Target="../tags/tag553.xml"/><Relationship Id="rId17" Type="http://schemas.openxmlformats.org/officeDocument/2006/relationships/tags" Target="../tags/tag552.xml"/><Relationship Id="rId16" Type="http://schemas.openxmlformats.org/officeDocument/2006/relationships/tags" Target="../tags/tag551.xml"/><Relationship Id="rId15" Type="http://schemas.openxmlformats.org/officeDocument/2006/relationships/tags" Target="../tags/tag550.xml"/><Relationship Id="rId14" Type="http://schemas.openxmlformats.org/officeDocument/2006/relationships/tags" Target="../tags/tag549.xml"/><Relationship Id="rId13" Type="http://schemas.openxmlformats.org/officeDocument/2006/relationships/tags" Target="../tags/tag548.xml"/><Relationship Id="rId12" Type="http://schemas.openxmlformats.org/officeDocument/2006/relationships/tags" Target="../tags/tag547.xml"/><Relationship Id="rId11" Type="http://schemas.openxmlformats.org/officeDocument/2006/relationships/tags" Target="../tags/tag546.xml"/><Relationship Id="rId10" Type="http://schemas.openxmlformats.org/officeDocument/2006/relationships/tags" Target="../tags/tag545.xml"/><Relationship Id="rId1" Type="http://schemas.openxmlformats.org/officeDocument/2006/relationships/tags" Target="../tags/tag53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4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559.xml"/><Relationship Id="rId2" Type="http://schemas.openxmlformats.org/officeDocument/2006/relationships/image" Target="../media/image57.png"/><Relationship Id="rId1" Type="http://schemas.openxmlformats.org/officeDocument/2006/relationships/tags" Target="../tags/tag558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image" Target="../media/image41.jpeg"/><Relationship Id="rId7" Type="http://schemas.openxmlformats.org/officeDocument/2006/relationships/tags" Target="../tags/tag464.xml"/><Relationship Id="rId6" Type="http://schemas.openxmlformats.org/officeDocument/2006/relationships/image" Target="../media/image4.png"/><Relationship Id="rId5" Type="http://schemas.openxmlformats.org/officeDocument/2006/relationships/tags" Target="../tags/tag463.xml"/><Relationship Id="rId4" Type="http://schemas.openxmlformats.org/officeDocument/2006/relationships/image" Target="../media/image3.png"/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6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tags" Target="../tags/tag466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7" Type="http://schemas.openxmlformats.org/officeDocument/2006/relationships/tags" Target="../tags/tag470.xml"/><Relationship Id="rId6" Type="http://schemas.openxmlformats.org/officeDocument/2006/relationships/image" Target="../media/image44.jpeg"/><Relationship Id="rId5" Type="http://schemas.openxmlformats.org/officeDocument/2006/relationships/image" Target="../media/image27.png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openxmlformats.org/officeDocument/2006/relationships/tags" Target="../tags/tag474.xml"/><Relationship Id="rId5" Type="http://schemas.openxmlformats.org/officeDocument/2006/relationships/image" Target="../media/image45.jpeg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" Type="http://schemas.openxmlformats.org/officeDocument/2006/relationships/image" Target="../media/image27.png"/><Relationship Id="rId1" Type="http://schemas.openxmlformats.org/officeDocument/2006/relationships/tags" Target="../tags/tag47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80.xml"/><Relationship Id="rId8" Type="http://schemas.openxmlformats.org/officeDocument/2006/relationships/image" Target="../media/image47.jpeg"/><Relationship Id="rId7" Type="http://schemas.openxmlformats.org/officeDocument/2006/relationships/tags" Target="../tags/tag479.xml"/><Relationship Id="rId6" Type="http://schemas.openxmlformats.org/officeDocument/2006/relationships/image" Target="../media/image46.jpeg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481.xml"/><Relationship Id="rId10" Type="http://schemas.openxmlformats.org/officeDocument/2006/relationships/image" Target="../media/image48.png"/><Relationship Id="rId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tags" Target="../tags/tag486.xml"/><Relationship Id="rId7" Type="http://schemas.openxmlformats.org/officeDocument/2006/relationships/image" Target="../media/image49.jpeg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image" Target="../media/image30.png"/><Relationship Id="rId3" Type="http://schemas.openxmlformats.org/officeDocument/2006/relationships/tags" Target="../tags/tag483.xml"/><Relationship Id="rId2" Type="http://schemas.openxmlformats.org/officeDocument/2006/relationships/tags" Target="../tags/tag482.xml"/><Relationship Id="rId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820" y="4211320"/>
            <a:ext cx="10930255" cy="3187065"/>
          </a:xfrm>
        </p:spPr>
        <p:txBody>
          <a:bodyPr/>
          <a:lstStyle/>
          <a:p>
            <a:pPr marL="0" indent="0" algn="ctr">
              <a:buNone/>
            </a:pPr>
            <a:r>
              <a:rPr sz="3200" b="1">
                <a:solidFill>
                  <a:srgbClr val="00B0F0"/>
                </a:solidFill>
                <a:cs typeface="微软雅黑" panose="020B0503020204020204" charset="-122"/>
              </a:rPr>
              <a:t>武汉长江新区疾病预防控制中心</a:t>
            </a:r>
            <a:endParaRPr sz="3200" b="1">
              <a:solidFill>
                <a:srgbClr val="00B0F0"/>
              </a:solidFill>
              <a:cs typeface="微软雅黑" panose="020B0503020204020204" charset="-122"/>
            </a:endParaRPr>
          </a:p>
          <a:p>
            <a:pPr marL="0" indent="0" algn="ctr">
              <a:buNone/>
            </a:pPr>
            <a:r>
              <a:rPr lang="en-US" altLang="zh-CN" sz="3200" b="1">
                <a:solidFill>
                  <a:srgbClr val="00B0F0"/>
                </a:solidFill>
                <a:cs typeface="微软雅黑" panose="020B0503020204020204" charset="-122"/>
              </a:rPr>
              <a:t>2024</a:t>
            </a:r>
            <a:r>
              <a:rPr sz="3200" b="1">
                <a:solidFill>
                  <a:srgbClr val="00B0F0"/>
                </a:solidFill>
                <a:cs typeface="微软雅黑" panose="020B0503020204020204" charset="-122"/>
              </a:rPr>
              <a:t>年</a:t>
            </a:r>
            <a:r>
              <a:rPr lang="en-US" altLang="zh-CN" sz="3200" b="1">
                <a:solidFill>
                  <a:srgbClr val="00B0F0"/>
                </a:solidFill>
                <a:cs typeface="微软雅黑" panose="020B0503020204020204" charset="-122"/>
              </a:rPr>
              <a:t>3</a:t>
            </a:r>
            <a:r>
              <a:rPr sz="3200" b="1">
                <a:solidFill>
                  <a:srgbClr val="00B0F0"/>
                </a:solidFill>
                <a:cs typeface="微软雅黑" panose="020B0503020204020204" charset="-122"/>
              </a:rPr>
              <a:t>月</a:t>
            </a:r>
            <a:r>
              <a:rPr lang="en-US" altLang="zh-CN" sz="3200" b="1">
                <a:solidFill>
                  <a:srgbClr val="00B0F0"/>
                </a:solidFill>
                <a:cs typeface="微软雅黑" panose="020B0503020204020204" charset="-122"/>
              </a:rPr>
              <a:t>22</a:t>
            </a:r>
            <a:r>
              <a:rPr sz="3200" b="1">
                <a:solidFill>
                  <a:srgbClr val="00B0F0"/>
                </a:solidFill>
                <a:cs typeface="微软雅黑" panose="020B0503020204020204" charset="-122"/>
              </a:rPr>
              <a:t>日</a:t>
            </a:r>
            <a:endParaRPr sz="3200" b="1">
              <a:solidFill>
                <a:srgbClr val="00B0F0"/>
              </a:solidFill>
              <a:cs typeface="微软雅黑" panose="020B0503020204020204" charset="-122"/>
            </a:endParaRPr>
          </a:p>
          <a:p>
            <a:pPr marL="0" indent="0" algn="ctr">
              <a:buNone/>
            </a:pPr>
            <a:endParaRPr sz="3200" b="1">
              <a:solidFill>
                <a:srgbClr val="00B0F0"/>
              </a:solidFill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9925" y="2168525"/>
            <a:ext cx="10466705" cy="1052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7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结核病防治知识</a:t>
            </a:r>
            <a:r>
              <a:rPr lang="en-US" altLang="zh-CN" sz="7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7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校园篇</a:t>
            </a:r>
            <a:endParaRPr lang="zh-CN" altLang="en-US" sz="7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70" y="110490"/>
            <a:ext cx="5934075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6"/>
          <p:cNvSpPr txBox="1"/>
          <p:nvPr>
            <p:custDataLst>
              <p:tags r:id="rId2"/>
            </p:custDataLst>
          </p:nvPr>
        </p:nvSpPr>
        <p:spPr>
          <a:xfrm>
            <a:off x="6401435" y="1367790"/>
            <a:ext cx="5180965" cy="4091940"/>
          </a:xfrm>
          <a:prstGeom prst="rect">
            <a:avLst/>
          </a:prstGeom>
          <a:solidFill>
            <a:srgbClr val="E8F7F6"/>
          </a:solidFill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altLang="zh-CN" sz="1400" spc="160">
                <a:ln w="3175">
                  <a:noFill/>
                  <a:prstDash val="dash"/>
                </a:ln>
                <a:solidFill>
                  <a:srgbClr val="E8F7F6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 </a:t>
            </a:r>
            <a:r>
              <a:rPr lang="zh-CN" altLang="en-US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人类对结核菌昔遍易感（</a:t>
            </a:r>
            <a:r>
              <a:rPr altLang="zh-CN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1/3</a:t>
            </a:r>
            <a:r>
              <a:rPr lang="zh-CN" altLang="en-US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），但多数人感染结核菌后由于人体的免疫力发挥作用而并不发病这种</a:t>
            </a:r>
            <a:r>
              <a:rPr lang="zh-CN" altLang="en-US" sz="2220" spc="120" noProof="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情况</a:t>
            </a:r>
            <a:r>
              <a:rPr lang="zh-CN" altLang="en-US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就叫做</a:t>
            </a:r>
            <a:r>
              <a:rPr lang="zh-CN" altLang="en-US" sz="2220" b="1" spc="120" noProof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结核菌潜伏感染</a:t>
            </a:r>
            <a:r>
              <a:rPr lang="zh-CN" altLang="en-US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220" spc="120" noProof="0">
              <a:ln w="3175">
                <a:noFill/>
                <a:prstDash val="dash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altLang="zh-CN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潜伏在身体内的结核菌处于相对休眠的状态，一旦机体免疫力下降时，这些结核菌就会重新活跃起来，患者将会出现结核病相关症状和体征，发生活动性肺结核。</a:t>
            </a:r>
            <a:endParaRPr lang="zh-CN" altLang="en-US" sz="2220" spc="120" noProof="0">
              <a:ln w="3175">
                <a:noFill/>
                <a:prstDash val="dash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altLang="zh-CN" sz="222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22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感染不一定会发病</a:t>
            </a:r>
            <a:endParaRPr lang="zh-CN" altLang="en-US" sz="2220" b="1" spc="16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400800" y="289560"/>
            <a:ext cx="5181600" cy="75374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600" b="1" spc="24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3600" b="1" spc="24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感染后一定会发病吗？</a:t>
            </a:r>
            <a:endParaRPr lang="zh-CN" altLang="en-US" sz="3600" b="1" spc="24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5" y="380365"/>
            <a:ext cx="5389245" cy="6097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41647">
            <a:off x="10587216" y="-57147"/>
            <a:ext cx="1036410" cy="1048603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89210" y="30226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8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如何预防结核病？</a:t>
            </a:r>
            <a:endParaRPr lang="zh-CN" altLang="en-US" sz="4000" b="1" spc="18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itle 6"/>
          <p:cNvSpPr txBox="1"/>
          <p:nvPr>
            <p:custDataLst>
              <p:tags r:id="rId5"/>
            </p:custDataLst>
          </p:nvPr>
        </p:nvSpPr>
        <p:spPr>
          <a:xfrm>
            <a:off x="6096000" y="1787525"/>
            <a:ext cx="5088255" cy="35610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altLang="zh-CN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勤洗手多通风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可以降低与结核杆菌的接触风险，减少聚集场所出行</a:t>
            </a:r>
            <a:endParaRPr lang="zh-CN" altLang="en-US" sz="22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altLang="zh-CN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保证充足的睡眠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合理膳食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加强体育锻炼</a:t>
            </a:r>
            <a:r>
              <a:rPr lang="zh-CN" altLang="en-US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，可以提高抵御疾病的能力。</a:t>
            </a:r>
            <a:endParaRPr lang="zh-CN" altLang="en-US" sz="22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altLang="zh-CN" sz="22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200" spc="2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不随地吐痰，咳嗽、打喷嚏时掩口鼻，戴口罩</a:t>
            </a:r>
            <a:r>
              <a:rPr lang="zh-CN" altLang="en-US" sz="2200" spc="2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，尽可能减少肺结核的传播。</a:t>
            </a:r>
            <a:endParaRPr lang="zh-CN" altLang="en-US" sz="2200" spc="2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22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4" name="图片 13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tretch>
            <a:fillRect/>
          </a:stretch>
        </p:blipFill>
        <p:spPr>
          <a:xfrm>
            <a:off x="614680" y="1787525"/>
            <a:ext cx="4803775" cy="34836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600" h="2640">
                <a:moveTo>
                  <a:pt x="0" y="0"/>
                </a:moveTo>
                <a:lnTo>
                  <a:pt x="9600" y="0"/>
                </a:lnTo>
                <a:lnTo>
                  <a:pt x="9600" y="2640"/>
                </a:lnTo>
                <a:lnTo>
                  <a:pt x="0" y="2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68926" y="5773071"/>
            <a:ext cx="823031" cy="1085182"/>
          </a:xfrm>
          <a:prstGeom prst="rect">
            <a:avLst/>
          </a:prstGeom>
        </p:spPr>
      </p:pic>
      <p:sp>
        <p:nvSpPr>
          <p:cNvPr id="3" name="Title 6"/>
          <p:cNvSpPr txBox="1"/>
          <p:nvPr>
            <p:custDataLst>
              <p:tags r:id="rId11"/>
            </p:custDataLst>
          </p:nvPr>
        </p:nvSpPr>
        <p:spPr>
          <a:xfrm>
            <a:off x="678815" y="5420995"/>
            <a:ext cx="4230370" cy="6813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fontScale="82500"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0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</a:t>
            </a:r>
            <a:r>
              <a:rPr lang="zh-CN" altLang="en-US" sz="2000" b="1" spc="120">
                <a:ln w="3175">
                  <a:noFill/>
                  <a:prstDash val="dash"/>
                </a:ln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每次通风</a:t>
            </a:r>
            <a:r>
              <a:rPr altLang="zh-CN" sz="2000" b="1" spc="120">
                <a:ln w="3175">
                  <a:noFill/>
                  <a:prstDash val="dash"/>
                </a:ln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30</a:t>
            </a:r>
            <a:r>
              <a:rPr lang="zh-CN" altLang="en-US" sz="2000" b="1" spc="120">
                <a:ln w="3175">
                  <a:noFill/>
                  <a:prstDash val="dash"/>
                </a:ln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分钟以上才有</a:t>
            </a:r>
            <a:r>
              <a:rPr lang="zh-CN" altLang="en-US" sz="2220" b="1" spc="120">
                <a:ln w="3175">
                  <a:noFill/>
                  <a:prstDash val="dash"/>
                </a:ln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效果</a:t>
            </a:r>
            <a:r>
              <a:rPr lang="zh-CN" altLang="en-US" sz="2000" b="1" spc="120">
                <a:ln w="3175">
                  <a:noFill/>
                  <a:prstDash val="dash"/>
                </a:ln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哟！</a:t>
            </a:r>
            <a:endParaRPr lang="zh-CN" altLang="en-US" sz="2000" b="1" spc="120">
              <a:ln w="3175">
                <a:noFill/>
                <a:prstDash val="dash"/>
              </a:ln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685" y="1623060"/>
            <a:ext cx="6381115" cy="3688080"/>
          </a:xfrm>
          <a:prstGeom prst="rect">
            <a:avLst/>
          </a:prstGeom>
        </p:spPr>
      </p:pic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05256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241647">
            <a:off x="10587216" y="-57147"/>
            <a:ext cx="1036410" cy="1048603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81075" y="238760"/>
            <a:ext cx="10239375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000" b="1" spc="18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4000" b="1" spc="18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肺结核的主要症状有哪些？</a:t>
            </a:r>
            <a:endParaRPr lang="zh-CN" altLang="en-US" sz="4000" b="1" spc="18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526415" y="1282065"/>
            <a:ext cx="4772025" cy="46551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0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   </a:t>
            </a:r>
            <a:r>
              <a:rPr lang="zh-CN" altLang="en-US" sz="24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如果连续</a:t>
            </a:r>
            <a:r>
              <a:rPr lang="zh-CN" altLang="en-US" sz="2400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咳嗽、咳痰2周以上</a:t>
            </a:r>
            <a:r>
              <a:rPr lang="zh-CN" altLang="en-US" sz="24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，或者</a:t>
            </a:r>
            <a:r>
              <a:rPr lang="zh-CN" altLang="en-US" sz="2400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痰中带有血丝</a:t>
            </a:r>
            <a:r>
              <a:rPr lang="zh-CN" altLang="en-US" sz="24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，就有可能得了肺结核。肺结核其它常见的症状还有</a:t>
            </a:r>
            <a:r>
              <a:rPr lang="zh-CN" altLang="en-US" sz="2400" spc="12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胸痛、盗汗、午后低热、全身疲乏、食欲减退</a:t>
            </a:r>
            <a:r>
              <a:rPr lang="zh-CN" altLang="en-US" sz="24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等。</a:t>
            </a:r>
            <a:endParaRPr lang="zh-CN" altLang="en-US" sz="24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68926" y="5773071"/>
            <a:ext cx="823031" cy="1085182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6220" y="199390"/>
            <a:ext cx="11750675" cy="654113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954905" y="199390"/>
            <a:ext cx="5193665" cy="77216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8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000" b="1" spc="24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怀疑</a:t>
            </a:r>
            <a:r>
              <a:rPr lang="zh-CN" altLang="en-US" sz="4000" b="1" spc="24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自己得了结核怎么办？</a:t>
            </a:r>
            <a:endParaRPr lang="zh-CN" altLang="en-US" sz="4000" b="1" spc="24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6554470" y="1790700"/>
            <a:ext cx="4871085" cy="32766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怀疑得了肺结核，应及时到正规的医疗机构检查和治疗。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早发现、早诊断、早治疗是肺结核能否治愈的关键。</a:t>
            </a:r>
            <a:endParaRPr lang="zh-CN" altLang="en-US" sz="2400" spc="180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肺结核治疗原则：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早期、适量、联合、规律、全程。</a:t>
            </a:r>
            <a:endParaRPr lang="zh-CN" altLang="en-US" sz="2400" spc="180">
              <a:ln w="3175">
                <a:noFill/>
                <a:prstDash val="dash"/>
              </a:ln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368926" y="5773071"/>
            <a:ext cx="823031" cy="10851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85" y="1790700"/>
            <a:ext cx="5749290" cy="336486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>
            <p:custDataLst>
              <p:tags r:id="rId1"/>
            </p:custDataLst>
          </p:nvPr>
        </p:nvSpPr>
        <p:spPr>
          <a:xfrm>
            <a:off x="-635" y="-635"/>
            <a:ext cx="12192635" cy="98869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241647">
            <a:off x="10587216" y="-57147"/>
            <a:ext cx="1036410" cy="1048603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529285" y="230506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8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确诊结核病后怎么办？</a:t>
            </a:r>
            <a:endParaRPr lang="zh-CN" altLang="en-US" sz="4000" b="1" spc="18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tretch>
            <a:fillRect/>
          </a:stretch>
        </p:blipFill>
        <p:spPr>
          <a:xfrm>
            <a:off x="6120130" y="3145790"/>
            <a:ext cx="5755640" cy="3712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360" h="4080">
                <a:moveTo>
                  <a:pt x="0" y="0"/>
                </a:moveTo>
                <a:lnTo>
                  <a:pt x="9360" y="0"/>
                </a:lnTo>
                <a:lnTo>
                  <a:pt x="9360" y="4080"/>
                </a:lnTo>
                <a:lnTo>
                  <a:pt x="0" y="40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Title 6"/>
          <p:cNvSpPr txBox="1"/>
          <p:nvPr>
            <p:custDataLst>
              <p:tags r:id="rId7"/>
            </p:custDataLst>
          </p:nvPr>
        </p:nvSpPr>
        <p:spPr>
          <a:xfrm>
            <a:off x="593725" y="922655"/>
            <a:ext cx="10026650" cy="52241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✭只要坚持规范治疗，</a:t>
            </a:r>
            <a:r>
              <a:rPr altLang="zh-CN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90%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以上的普通肺结核患者是可以治愈的。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✮新发传染性肺结核的治疗一般为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6-12个月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，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如果擅自停药或间断服药，极易复发，还可能产生耐药性，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耐药结核病治疗费用高、难以治愈。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✮肺结核病人开始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规范治疗2—3周后，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FF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传染性会大大降低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，大多数病人可在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家庭进行治疗和康复。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8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800" spc="16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18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676400"/>
            <a:ext cx="12192000" cy="44196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914362" y="796075"/>
            <a:ext cx="10363276" cy="705451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休复学管理</a:t>
            </a:r>
            <a:endParaRPr lang="zh-CN" altLang="en-US" sz="4000" b="1" spc="24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914362" y="2125524"/>
            <a:ext cx="10363276" cy="397046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患者经过正规治疗，病情好转，对符合条件者，可开具复学诊断证明，建议复学，并注明后续治疗管理措施和要求。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病原学阳性肺结核患者休学时间至少6个月以上。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病原学阴性肺结核患者休学时间至少4个月以上。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耐药结核（学生和家长的恶梦）根据耐药情况和恢复情况市级专家组确定目前至少18个月以上。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/>
            </a:pPr>
            <a:r>
              <a:rPr lang="zh-CN" altLang="en-US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学校督促学生落实后续治疗管理措施（潜伏结核感染的预防性治疗）</a:t>
            </a:r>
            <a:endParaRPr lang="zh-CN" altLang="en-US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ea"/>
              <a:buAutoNum type="ea1JpnChsDbPeriod"/>
            </a:pPr>
            <a:r>
              <a:rPr lang="en-US" altLang="zh-CN" sz="2000" spc="120" dirty="0">
                <a:ln w="3175">
                  <a:noFill/>
                  <a:prstDash val="dash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教职员工的休复课管理，参照学生休复学管理要求执行</a:t>
            </a:r>
            <a:endParaRPr lang="en-US" altLang="zh-CN" sz="2000" spc="120" dirty="0">
              <a:ln w="3175">
                <a:noFill/>
                <a:prstDash val="dash"/>
              </a:ln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pc="2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(武汉市肺科医院/结防所、减免挂号费、优先就诊、专家组会诊）</a:t>
            </a:r>
            <a:endParaRPr lang="zh-CN" altLang="en-US" spc="2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135" y="0"/>
            <a:ext cx="1840865" cy="1675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15" name="矩形 12"/>
          <p:cNvSpPr/>
          <p:nvPr>
            <p:custDataLst>
              <p:tags r:id="rId3"/>
            </p:custDataLst>
          </p:nvPr>
        </p:nvSpPr>
        <p:spPr>
          <a:xfrm>
            <a:off x="741680" y="4230370"/>
            <a:ext cx="2936240" cy="1797050"/>
          </a:xfrm>
          <a:prstGeom prst="rect">
            <a:avLst/>
          </a:prstGeom>
          <a:noFill/>
          <a:ln w="19050">
            <a:solidFill>
              <a:schemeClr val="accent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607695" y="1969135"/>
            <a:ext cx="5060315" cy="4371340"/>
          </a:xfrm>
          <a:prstGeom prst="rect">
            <a:avLst/>
          </a:prstGeom>
          <a:solidFill>
            <a:schemeClr val="lt2"/>
          </a:solidFill>
          <a:ln w="190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10" name="文本框 2"/>
          <p:cNvSpPr txBox="1"/>
          <p:nvPr>
            <p:custDataLst>
              <p:tags r:id="rId5"/>
            </p:custDataLst>
          </p:nvPr>
        </p:nvSpPr>
        <p:spPr>
          <a:xfrm>
            <a:off x="2552700" y="294005"/>
            <a:ext cx="7205980" cy="73279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900" b="1" spc="320">
                <a:solidFill>
                  <a:schemeClr val="accent1"/>
                </a:solidFill>
                <a:latin typeface="幼圆" panose="02010509060101010101" pitchFamily="49" charset="-122"/>
                <a:ea typeface="微软雅黑" panose="020B0503020204020204" charset="-122"/>
                <a:sym typeface="+mn-ea"/>
              </a:rPr>
              <a:t>成为肺结核密切接触者怎么办？</a:t>
            </a:r>
            <a:endParaRPr lang="zh-CN" altLang="en-US" sz="3900" b="1" spc="320">
              <a:solidFill>
                <a:schemeClr val="accent1"/>
              </a:solidFill>
              <a:latin typeface="幼圆" panose="02010509060101010101" pitchFamily="49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Title 6"/>
          <p:cNvSpPr txBox="1"/>
          <p:nvPr>
            <p:custDataLst>
              <p:tags r:id="rId6"/>
            </p:custDataLst>
          </p:nvPr>
        </p:nvSpPr>
        <p:spPr>
          <a:xfrm>
            <a:off x="607695" y="1332230"/>
            <a:ext cx="2230755" cy="63690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110" b="1" i="0" spc="220" noProof="0" dirty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密接定义</a:t>
            </a:r>
            <a:endParaRPr kumimoji="0" lang="zh-CN" altLang="en-US" sz="3110" b="1" i="0" spc="220" noProof="0" dirty="0">
              <a:ln w="31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幼圆" panose="02010509060101010101" pitchFamily="49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741680" y="2011680"/>
            <a:ext cx="4614545" cy="34461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0" indent="-355600" algn="l" fontAlgn="ctr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与患者同一个教室学习的师生，在同一个宿舍居住的同学</a:t>
            </a:r>
            <a:endParaRPr altLang="zh-CN" sz="23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55600" lvl="0" indent="-355600" algn="l" fontAlgn="ctr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与患者确诊前</a:t>
            </a:r>
            <a:r>
              <a:rPr altLang="zh-CN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个月至开始抗结核治疗后</a:t>
            </a:r>
            <a:r>
              <a:rPr altLang="zh-CN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天内，共同居住达到</a:t>
            </a:r>
            <a:r>
              <a:rPr altLang="zh-CN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天以上的家人，或在密闭空间直接连续接触</a:t>
            </a:r>
            <a:r>
              <a:rPr altLang="zh-CN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小时及以上或累计达到</a:t>
            </a:r>
            <a:r>
              <a:rPr altLang="zh-CN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40</a:t>
            </a:r>
            <a:r>
              <a:rPr lang="zh-CN" altLang="en-US" sz="23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小时者（如兴趣班、室内一起活动的师生）</a:t>
            </a:r>
            <a:endParaRPr altLang="zh-CN" sz="23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55600" lvl="0" indent="-355600" algn="l" fontAlgn="ctr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endParaRPr lang="zh-CN" altLang="zh-CN" sz="20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8"/>
          <a:stretch>
            <a:fillRect/>
          </a:stretch>
        </p:blipFill>
        <p:spPr>
          <a:xfrm>
            <a:off x="5967730" y="2083435"/>
            <a:ext cx="5397500" cy="34283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2788920" y="216535"/>
            <a:ext cx="6429375" cy="82677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什么情况需要接受预防性治疗？</a:t>
            </a:r>
            <a:endParaRPr lang="zh-CN" altLang="en-US" sz="3600" b="1" spc="2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127760" y="5068570"/>
            <a:ext cx="10067925" cy="141541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1" indent="0" algn="l" font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筛查发现的</a:t>
            </a:r>
            <a:r>
              <a:rPr lang="zh-CN" altLang="en-US" sz="2000" b="1" u="sng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+mn-ea"/>
                <a:cs typeface="+mn-ea"/>
              </a:rPr>
              <a:t>单纯PPD强阳性</a:t>
            </a: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、</a:t>
            </a:r>
            <a:r>
              <a:rPr lang="zh-CN" altLang="en-US" sz="2000" b="1" u="sng" spc="160">
                <a:ln w="3175">
                  <a:noFill/>
                  <a:prstDash val="dash"/>
                </a:ln>
                <a:solidFill>
                  <a:schemeClr val="tx1"/>
                </a:solidFill>
                <a:latin typeface="+mn-ea"/>
                <a:cs typeface="+mn-ea"/>
              </a:rPr>
              <a:t>胸部影像</a:t>
            </a: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学检查正常的师生,在其知情、同意的基础上对其进</a:t>
            </a: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tx1"/>
                </a:solidFill>
                <a:latin typeface="+mn-ea"/>
                <a:cs typeface="+mn-ea"/>
              </a:rPr>
              <a:t>行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rgbClr val="FF0000"/>
                </a:solidFill>
                <a:latin typeface="+mn-ea"/>
                <a:cs typeface="+mn-ea"/>
              </a:rPr>
              <a:t>预防性治疗</a:t>
            </a: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。</a:t>
            </a:r>
            <a:endParaRPr lang="zh-CN" altLang="en-US" sz="2000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20"/>
          <a:stretch>
            <a:fillRect/>
          </a:stretch>
        </p:blipFill>
        <p:spPr bwMode="auto">
          <a:xfrm>
            <a:off x="6592570" y="1242695"/>
            <a:ext cx="4460240" cy="27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1343025" y="1242695"/>
            <a:ext cx="4093210" cy="2702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6"/>
          <p:cNvSpPr txBox="1"/>
          <p:nvPr/>
        </p:nvSpPr>
        <p:spPr>
          <a:xfrm>
            <a:off x="6979920" y="4025265"/>
            <a:ext cx="386842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皮肤试验的强阳性反应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648460" y="4025265"/>
            <a:ext cx="3151505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结核菌素（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PPD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）皮肤试验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pic>
        <p:nvPicPr>
          <p:cNvPr id="10" name="图片 9" descr="/data/meihua_service_downcache/jpg/5dfc47e5fc1e80ef7e4975b868eb6a25.jpg5dfc47e5fc1e80ef7e4975b868eb6a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144"/>
            <a:ext cx="4559808" cy="6839712"/>
          </a:xfrm>
          <a:custGeom>
            <a:avLst/>
            <a:gdLst>
              <a:gd name="connsiteX0" fmla="*/ 0 w 4572000"/>
              <a:gd name="connsiteY0" fmla="*/ 5878178 h 6858000"/>
              <a:gd name="connsiteX1" fmla="*/ 979822 w 4572000"/>
              <a:gd name="connsiteY1" fmla="*/ 6858000 h 6858000"/>
              <a:gd name="connsiteX2" fmla="*/ 0 w 4572000"/>
              <a:gd name="connsiteY2" fmla="*/ 6858000 h 6858000"/>
              <a:gd name="connsiteX3" fmla="*/ 0 w 4572000"/>
              <a:gd name="connsiteY3" fmla="*/ 3126259 h 6858000"/>
              <a:gd name="connsiteX4" fmla="*/ 3731740 w 4572000"/>
              <a:gd name="connsiteY4" fmla="*/ 6858000 h 6858000"/>
              <a:gd name="connsiteX5" fmla="*/ 1147214 w 4572000"/>
              <a:gd name="connsiteY5" fmla="*/ 6858000 h 6858000"/>
              <a:gd name="connsiteX6" fmla="*/ 0 w 4572000"/>
              <a:gd name="connsiteY6" fmla="*/ 5710786 h 6858000"/>
              <a:gd name="connsiteX7" fmla="*/ 0 w 4572000"/>
              <a:gd name="connsiteY7" fmla="*/ 374341 h 6858000"/>
              <a:gd name="connsiteX8" fmla="*/ 4572000 w 4572000"/>
              <a:gd name="connsiteY8" fmla="*/ 4946341 h 6858000"/>
              <a:gd name="connsiteX9" fmla="*/ 4572000 w 4572000"/>
              <a:gd name="connsiteY9" fmla="*/ 5115784 h 6858000"/>
              <a:gd name="connsiteX10" fmla="*/ 3364458 w 4572000"/>
              <a:gd name="connsiteY10" fmla="*/ 6323326 h 6858000"/>
              <a:gd name="connsiteX11" fmla="*/ 0 w 4572000"/>
              <a:gd name="connsiteY11" fmla="*/ 2958867 h 6858000"/>
              <a:gd name="connsiteX12" fmla="*/ 2544970 w 4572000"/>
              <a:gd name="connsiteY12" fmla="*/ 0 h 6858000"/>
              <a:gd name="connsiteX13" fmla="*/ 4572000 w 4572000"/>
              <a:gd name="connsiteY13" fmla="*/ 0 h 6858000"/>
              <a:gd name="connsiteX14" fmla="*/ 4572000 w 4572000"/>
              <a:gd name="connsiteY14" fmla="*/ 791640 h 6858000"/>
              <a:gd name="connsiteX15" fmla="*/ 3954305 w 4572000"/>
              <a:gd name="connsiteY15" fmla="*/ 1409335 h 6858000"/>
              <a:gd name="connsiteX16" fmla="*/ 0 w 4572000"/>
              <a:gd name="connsiteY16" fmla="*/ 0 h 6858000"/>
              <a:gd name="connsiteX17" fmla="*/ 2377579 w 4572000"/>
              <a:gd name="connsiteY17" fmla="*/ 0 h 6858000"/>
              <a:gd name="connsiteX18" fmla="*/ 4572000 w 4572000"/>
              <a:gd name="connsiteY18" fmla="*/ 2194422 h 6858000"/>
              <a:gd name="connsiteX19" fmla="*/ 4572000 w 4572000"/>
              <a:gd name="connsiteY19" fmla="*/ 2369808 h 6858000"/>
              <a:gd name="connsiteX20" fmla="*/ 3367430 w 4572000"/>
              <a:gd name="connsiteY20" fmla="*/ 3574379 h 6858000"/>
              <a:gd name="connsiteX21" fmla="*/ 0 w 4572000"/>
              <a:gd name="connsiteY21" fmla="*/ 2069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2000" h="6858000">
                <a:moveTo>
                  <a:pt x="0" y="5878178"/>
                </a:moveTo>
                <a:lnTo>
                  <a:pt x="979822" y="6858000"/>
                </a:lnTo>
                <a:lnTo>
                  <a:pt x="0" y="6858000"/>
                </a:lnTo>
                <a:close/>
                <a:moveTo>
                  <a:pt x="0" y="3126259"/>
                </a:moveTo>
                <a:lnTo>
                  <a:pt x="3731740" y="6858000"/>
                </a:lnTo>
                <a:lnTo>
                  <a:pt x="1147214" y="6858000"/>
                </a:lnTo>
                <a:lnTo>
                  <a:pt x="0" y="5710786"/>
                </a:lnTo>
                <a:close/>
                <a:moveTo>
                  <a:pt x="0" y="374341"/>
                </a:moveTo>
                <a:lnTo>
                  <a:pt x="4572000" y="4946341"/>
                </a:lnTo>
                <a:lnTo>
                  <a:pt x="4572000" y="5115784"/>
                </a:lnTo>
                <a:lnTo>
                  <a:pt x="3364458" y="6323326"/>
                </a:lnTo>
                <a:lnTo>
                  <a:pt x="0" y="2958867"/>
                </a:lnTo>
                <a:close/>
                <a:moveTo>
                  <a:pt x="2544970" y="0"/>
                </a:moveTo>
                <a:lnTo>
                  <a:pt x="4572000" y="0"/>
                </a:lnTo>
                <a:lnTo>
                  <a:pt x="4572000" y="791640"/>
                </a:lnTo>
                <a:lnTo>
                  <a:pt x="3954305" y="1409335"/>
                </a:lnTo>
                <a:close/>
                <a:moveTo>
                  <a:pt x="0" y="0"/>
                </a:moveTo>
                <a:lnTo>
                  <a:pt x="2377579" y="0"/>
                </a:lnTo>
                <a:lnTo>
                  <a:pt x="4572000" y="2194422"/>
                </a:lnTo>
                <a:lnTo>
                  <a:pt x="4572000" y="2369808"/>
                </a:lnTo>
                <a:lnTo>
                  <a:pt x="3367430" y="3574379"/>
                </a:lnTo>
                <a:lnTo>
                  <a:pt x="0" y="206949"/>
                </a:lnTo>
                <a:close/>
              </a:path>
            </a:pathLst>
          </a:custGeom>
        </p:spPr>
      </p:pic>
      <p:sp>
        <p:nvSpPr>
          <p:cNvPr id="7" name="文本框 1"/>
          <p:cNvSpPr txBox="1"/>
          <p:nvPr>
            <p:custDataLst>
              <p:tags r:id="rId5"/>
            </p:custDataLst>
          </p:nvPr>
        </p:nvSpPr>
        <p:spPr>
          <a:xfrm>
            <a:off x="5169535" y="633095"/>
            <a:ext cx="6108065" cy="73723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accent1"/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sym typeface="+mn-ea"/>
              </a:rPr>
              <a:t>结核预防性治疗</a:t>
            </a:r>
            <a:endParaRPr lang="zh-CN" altLang="en-US" sz="4000" b="1" spc="240">
              <a:solidFill>
                <a:schemeClr val="accent1"/>
              </a:solidFill>
              <a:uFillTx/>
              <a:latin typeface="幼圆" panose="02010509060101010101" pitchFamily="49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5169535" y="1570990"/>
            <a:ext cx="6108065" cy="46278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fontScale="4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ts val="342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altLang="zh-CN" sz="16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  </a:t>
            </a:r>
            <a:r>
              <a:rPr altLang="zh-CN" sz="18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    </a:t>
            </a:r>
            <a:r>
              <a:rPr lang="zh-CN" altLang="en-US" sz="4665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在高危人群中开展预防性治疗，可将发生结核病的风险降低60%-90%，对学校活动性肺结核患者密接者中的感染者开展预防性治疗，</a:t>
            </a:r>
            <a:r>
              <a:rPr lang="zh-CN" altLang="en-US" sz="4665" b="1" spc="18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是保护高危人群和减少后续病例的一个重要手段</a:t>
            </a:r>
            <a:r>
              <a:rPr lang="zh-CN" altLang="en-US" sz="4665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。预防性治疗一般使用1-2种抗结核药物，服药时间一般为3-6个月。 </a:t>
            </a:r>
            <a:endParaRPr lang="zh-CN" altLang="en-US" sz="4665" b="1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  <a:sym typeface="+mn-ea"/>
            </a:endParaRPr>
          </a:p>
          <a:p>
            <a:pPr marL="0" lvl="0" indent="-285750" algn="l" fontAlgn="ctr">
              <a:lnSpc>
                <a:spcPts val="342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4665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   因此当学生有明确的结核病患者接触史，并被确定为结核潜伏感染时，</a:t>
            </a:r>
            <a:r>
              <a:rPr lang="zh-CN" altLang="en-US" sz="4665" b="1" spc="18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强烈推荐进行预防性服药</a:t>
            </a:r>
            <a:r>
              <a:rPr lang="zh-CN" altLang="en-US" sz="4665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。《中国学校结核病防控指南（2020版）》中要求的预防性服药对象主要有</a:t>
            </a:r>
            <a:r>
              <a:rPr lang="zh-CN" altLang="en-US" sz="4665" b="1" spc="18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单纯PPD强阳性</a:t>
            </a:r>
            <a:r>
              <a:rPr lang="zh-CN" altLang="en-US" sz="4665" b="1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或γ-干扰素释放试验阳性者。</a:t>
            </a:r>
            <a:endParaRPr lang="zh-CN" altLang="en-US" sz="4665" b="1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12" name="文本框 18"/>
          <p:cNvSpPr txBox="1"/>
          <p:nvPr>
            <p:custDataLst>
              <p:tags r:id="rId3"/>
            </p:custDataLst>
          </p:nvPr>
        </p:nvSpPr>
        <p:spPr>
          <a:xfrm>
            <a:off x="1676368" y="914383"/>
            <a:ext cx="8839264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accent1"/>
                </a:solidFill>
                <a:uFillTx/>
                <a:latin typeface="幼圆" panose="02010509060101010101" pitchFamily="49" charset="-122"/>
                <a:ea typeface="微软雅黑" panose="020B0503020204020204" charset="-122"/>
              </a:rPr>
              <a:t>结核病防治核心知识</a:t>
            </a:r>
            <a:endParaRPr lang="zh-CN" altLang="en-US" sz="4000" b="1" spc="240">
              <a:solidFill>
                <a:schemeClr val="accent1"/>
              </a:solidFill>
              <a:uFillTx/>
              <a:latin typeface="幼圆" panose="02010509060101010101" pitchFamily="49" charset="-122"/>
              <a:ea typeface="微软雅黑" panose="020B0503020204020204" charset="-122"/>
            </a:endParaRPr>
          </a:p>
        </p:txBody>
      </p:sp>
      <p:sp>
        <p:nvSpPr>
          <p:cNvPr id="20" name="Title 6"/>
          <p:cNvSpPr txBox="1"/>
          <p:nvPr>
            <p:custDataLst>
              <p:tags r:id="rId4"/>
            </p:custDataLst>
          </p:nvPr>
        </p:nvSpPr>
        <p:spPr>
          <a:xfrm>
            <a:off x="1676400" y="1675765"/>
            <a:ext cx="8839200" cy="42678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肺结核是长期严重危害人民群众身体健康的慢性传染病；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肺结核主要通过呼吸道传播，人人都有可能被感染；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咳嗽、咳痰 2 周及以上，应当怀疑得了肺结核，要及时就诊；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不随地吐痰，咳嗽、打喷嚏时掩口鼻，戴口罩可以减少肺结核的传播；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规范全程治疗，绝大多数患者可以治愈，还可避免传染他人；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出现肺结核可疑症状或被诊断为肺结核后，应当主动向学校报告，不隐瞒病情、不带病上课；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养成勤开窗通风的习惯；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保证充足的睡眠，合理膳食，加强体育锻炼，提高抵御疾病的能力。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marL="279400" lvl="0" indent="-2794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学校发生肺结核疫情后，会对患者的密切接触者（如同班同宿舍同学、老师）开展结核病筛查，以发现潜在的患者和感染者，学生应积极配合接受筛查；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</a:pP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十</a:t>
            </a:r>
            <a:r>
              <a:rPr altLang="zh-CN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.</a:t>
            </a:r>
            <a:r>
              <a:rPr lang="zh-CN" altLang="en-US" sz="1400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要关爱患肺结核的同学；</a:t>
            </a:r>
            <a:endParaRPr lang="zh-CN" altLang="en-US" sz="1400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</a:endParaRPr>
          </a:p>
        </p:txBody>
      </p:sp>
      <p:grpSp>
        <p:nvGrpSpPr>
          <p:cNvPr id="13" name="组合 1"/>
          <p:cNvGrpSpPr/>
          <p:nvPr>
            <p:custDataLst>
              <p:tags r:id="rId5"/>
            </p:custDataLst>
          </p:nvPr>
        </p:nvGrpSpPr>
        <p:grpSpPr>
          <a:xfrm>
            <a:off x="457200" y="457200"/>
            <a:ext cx="11277600" cy="5943600"/>
            <a:chOff x="720" y="720"/>
            <a:chExt cx="17760" cy="9360"/>
          </a:xfrm>
        </p:grpSpPr>
        <p:sp>
          <p:nvSpPr>
            <p:cNvPr id="21" name="图形 11"/>
            <p:cNvSpPr/>
            <p:nvPr>
              <p:custDataLst>
                <p:tags r:id="rId6"/>
              </p:custDataLst>
            </p:nvPr>
          </p:nvSpPr>
          <p:spPr>
            <a:xfrm>
              <a:off x="720" y="72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sp>
          <p:nvSpPr>
            <p:cNvPr id="22" name="图形 11"/>
            <p:cNvSpPr/>
            <p:nvPr>
              <p:custDataLst>
                <p:tags r:id="rId7"/>
              </p:custDataLst>
            </p:nvPr>
          </p:nvSpPr>
          <p:spPr>
            <a:xfrm rot="16200000">
              <a:off x="720" y="903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cxnSp>
          <p:nvCxnSpPr>
            <p:cNvPr id="23" name="直接连接符 4"/>
            <p:cNvCxnSpPr/>
            <p:nvPr>
              <p:custDataLst>
                <p:tags r:id="rId8"/>
              </p:custDataLst>
            </p:nvPr>
          </p:nvCxnSpPr>
          <p:spPr>
            <a:xfrm>
              <a:off x="1680" y="72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" name="直接连接符 5"/>
            <p:cNvCxnSpPr/>
            <p:nvPr>
              <p:custDataLst>
                <p:tags r:id="rId9"/>
              </p:custDataLst>
            </p:nvPr>
          </p:nvCxnSpPr>
          <p:spPr>
            <a:xfrm>
              <a:off x="1680" y="984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5" name="直接连接符 6"/>
            <p:cNvCxnSpPr/>
            <p:nvPr>
              <p:custDataLst>
                <p:tags r:id="rId10"/>
              </p:custDataLst>
            </p:nvPr>
          </p:nvCxnSpPr>
          <p:spPr>
            <a:xfrm>
              <a:off x="720" y="1560"/>
              <a:ext cx="0" cy="78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6" name="图形 11"/>
            <p:cNvSpPr/>
            <p:nvPr>
              <p:custDataLst>
                <p:tags r:id="rId11"/>
              </p:custDataLst>
            </p:nvPr>
          </p:nvSpPr>
          <p:spPr>
            <a:xfrm rot="5400000">
              <a:off x="17430" y="72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sp>
          <p:nvSpPr>
            <p:cNvPr id="27" name="图形 11"/>
            <p:cNvSpPr/>
            <p:nvPr>
              <p:custDataLst>
                <p:tags r:id="rId12"/>
              </p:custDataLst>
            </p:nvPr>
          </p:nvSpPr>
          <p:spPr>
            <a:xfrm rot="10800000">
              <a:off x="17430" y="9030"/>
              <a:ext cx="1050" cy="105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cxnSp>
          <p:nvCxnSpPr>
            <p:cNvPr id="28" name="直接连接符 9"/>
            <p:cNvCxnSpPr/>
            <p:nvPr>
              <p:custDataLst>
                <p:tags r:id="rId13"/>
              </p:custDataLst>
            </p:nvPr>
          </p:nvCxnSpPr>
          <p:spPr>
            <a:xfrm>
              <a:off x="18480" y="1560"/>
              <a:ext cx="0" cy="78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29" name="图形 11"/>
            <p:cNvSpPr/>
            <p:nvPr>
              <p:custDataLst>
                <p:tags r:id="rId14"/>
              </p:custDataLst>
            </p:nvPr>
          </p:nvSpPr>
          <p:spPr>
            <a:xfrm>
              <a:off x="960" y="96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sp>
          <p:nvSpPr>
            <p:cNvPr id="30" name="图形 11"/>
            <p:cNvSpPr/>
            <p:nvPr>
              <p:custDataLst>
                <p:tags r:id="rId15"/>
              </p:custDataLst>
            </p:nvPr>
          </p:nvSpPr>
          <p:spPr>
            <a:xfrm rot="16200000">
              <a:off x="960" y="900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cxnSp>
          <p:nvCxnSpPr>
            <p:cNvPr id="31" name="直接连接符 12"/>
            <p:cNvCxnSpPr/>
            <p:nvPr>
              <p:custDataLst>
                <p:tags r:id="rId16"/>
              </p:custDataLst>
            </p:nvPr>
          </p:nvCxnSpPr>
          <p:spPr>
            <a:xfrm>
              <a:off x="1680" y="96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2" name="直接连接符 13"/>
            <p:cNvCxnSpPr/>
            <p:nvPr>
              <p:custDataLst>
                <p:tags r:id="rId17"/>
              </p:custDataLst>
            </p:nvPr>
          </p:nvCxnSpPr>
          <p:spPr>
            <a:xfrm>
              <a:off x="1680" y="10080"/>
              <a:ext cx="15840" cy="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33" name="直接连接符 14"/>
            <p:cNvCxnSpPr/>
            <p:nvPr>
              <p:custDataLst>
                <p:tags r:id="rId18"/>
              </p:custDataLst>
            </p:nvPr>
          </p:nvCxnSpPr>
          <p:spPr>
            <a:xfrm>
              <a:off x="960" y="1784"/>
              <a:ext cx="0" cy="74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34" name="图形 11"/>
            <p:cNvSpPr/>
            <p:nvPr>
              <p:custDataLst>
                <p:tags r:id="rId19"/>
              </p:custDataLst>
            </p:nvPr>
          </p:nvSpPr>
          <p:spPr>
            <a:xfrm rot="5400000">
              <a:off x="17400" y="96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sp>
          <p:nvSpPr>
            <p:cNvPr id="35" name="图形 11"/>
            <p:cNvSpPr/>
            <p:nvPr>
              <p:custDataLst>
                <p:tags r:id="rId20"/>
              </p:custDataLst>
            </p:nvPr>
          </p:nvSpPr>
          <p:spPr>
            <a:xfrm rot="10800000">
              <a:off x="17400" y="9000"/>
              <a:ext cx="840" cy="840"/>
            </a:xfrm>
            <a:custGeom>
              <a:avLst/>
              <a:gdLst>
                <a:gd name="connsiteX0" fmla="*/ 666750 w 666750"/>
                <a:gd name="connsiteY0" fmla="*/ 0 h 666750"/>
                <a:gd name="connsiteX1" fmla="*/ 432435 w 666750"/>
                <a:gd name="connsiteY1" fmla="*/ 0 h 666750"/>
                <a:gd name="connsiteX2" fmla="*/ 182880 w 666750"/>
                <a:gd name="connsiteY2" fmla="*/ 214313 h 666750"/>
                <a:gd name="connsiteX3" fmla="*/ 182880 w 666750"/>
                <a:gd name="connsiteY3" fmla="*/ 214313 h 666750"/>
                <a:gd name="connsiteX4" fmla="*/ 0 w 666750"/>
                <a:gd name="connsiteY4" fmla="*/ 466725 h 666750"/>
                <a:gd name="connsiteX5" fmla="*/ 0 w 666750"/>
                <a:gd name="connsiteY5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666750">
                  <a:moveTo>
                    <a:pt x="666750" y="0"/>
                  </a:moveTo>
                  <a:lnTo>
                    <a:pt x="432435" y="0"/>
                  </a:lnTo>
                  <a:cubicBezTo>
                    <a:pt x="305753" y="0"/>
                    <a:pt x="200978" y="93345"/>
                    <a:pt x="182880" y="214313"/>
                  </a:cubicBezTo>
                  <a:lnTo>
                    <a:pt x="182880" y="214313"/>
                  </a:lnTo>
                  <a:cubicBezTo>
                    <a:pt x="76200" y="249555"/>
                    <a:pt x="0" y="349568"/>
                    <a:pt x="0" y="466725"/>
                  </a:cubicBezTo>
                  <a:lnTo>
                    <a:pt x="0" y="666750"/>
                  </a:lnTo>
                </a:path>
              </a:pathLst>
            </a:cu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dk1"/>
                </a:solidFill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endParaRPr>
            </a:p>
          </p:txBody>
        </p:sp>
        <p:cxnSp>
          <p:nvCxnSpPr>
            <p:cNvPr id="36" name="直接连接符 17"/>
            <p:cNvCxnSpPr/>
            <p:nvPr>
              <p:custDataLst>
                <p:tags r:id="rId21"/>
              </p:custDataLst>
            </p:nvPr>
          </p:nvCxnSpPr>
          <p:spPr>
            <a:xfrm>
              <a:off x="18240" y="1680"/>
              <a:ext cx="0" cy="7440"/>
            </a:xfrm>
            <a:prstGeom prst="line">
              <a:avLst/>
            </a:prstGeom>
            <a:noFill/>
            <a:ln w="25400" cap="flat">
              <a:solidFill>
                <a:srgbClr val="BFA77E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  <p:custDataLst>
      <p:tags r:id="rId2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Documents/微信图片_20240319155254.jpg微信图片_20240319155254"/>
          <p:cNvPicPr>
            <a:picLocks noChangeAspect="1"/>
          </p:cNvPicPr>
          <p:nvPr/>
        </p:nvPicPr>
        <p:blipFill>
          <a:blip r:embed="rId1"/>
          <a:srcRect t="10832" b="10832"/>
          <a:stretch>
            <a:fillRect/>
          </a:stretch>
        </p:blipFill>
        <p:spPr>
          <a:xfrm>
            <a:off x="561340" y="245110"/>
            <a:ext cx="5457190" cy="6429375"/>
          </a:xfrm>
          <a:prstGeom prst="rect">
            <a:avLst/>
          </a:prstGeom>
        </p:spPr>
      </p:pic>
      <p:pic>
        <p:nvPicPr>
          <p:cNvPr id="5" name="图片 4" descr="C:/Users/Administrator/Documents/微信图片_20240319155212.jpg微信图片_20240319155212"/>
          <p:cNvPicPr>
            <a:picLocks noChangeAspect="1"/>
          </p:cNvPicPr>
          <p:nvPr/>
        </p:nvPicPr>
        <p:blipFill>
          <a:blip r:embed="rId2"/>
          <a:srcRect l="3978" r="3978"/>
          <a:stretch>
            <a:fillRect/>
          </a:stretch>
        </p:blipFill>
        <p:spPr>
          <a:xfrm>
            <a:off x="6280150" y="245110"/>
            <a:ext cx="5144770" cy="6430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23440" y="2555240"/>
            <a:ext cx="6602095" cy="1746885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800" spc="360" dirty="0">
                <a:latin typeface="华文彩云" panose="02010800040101010101" charset="-122"/>
                <a:ea typeface="华文彩云" panose="02010800040101010101" charset="-122"/>
              </a:rPr>
              <a:t>谢谢聆听</a:t>
            </a:r>
            <a:endParaRPr lang="zh-CN" altLang="en-US" sz="8800" spc="360" dirty="0">
              <a:latin typeface="华文彩云" panose="02010800040101010101" charset="-122"/>
              <a:ea typeface="华文彩云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4989830"/>
            <a:ext cx="2051050" cy="18681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495630" y="4005220"/>
            <a:ext cx="7219950" cy="2583900"/>
          </a:xfrm>
        </p:spPr>
        <p:txBody>
          <a:bodyPr vert="horz" wrap="square" lIns="68588" tIns="34294" rIns="68588" bIns="34294" anchor="ctr">
            <a:normAutofit/>
          </a:bodyPr>
          <a:lstStyle/>
          <a:p>
            <a:pPr algn="ctr" eaLnBrk="1" hangingPunct="1"/>
            <a:r>
              <a:rPr lang="zh-CN" altLang="en-US" sz="2400" b="1" dirty="0"/>
              <a:t>我国不同</a:t>
            </a:r>
            <a:r>
              <a:rPr lang="zh-CN" altLang="zh-CN" sz="2400" b="1" dirty="0"/>
              <a:t>性别年龄</a:t>
            </a:r>
            <a:r>
              <a:rPr lang="zh-CN" altLang="en-US" sz="2400" b="1" dirty="0"/>
              <a:t>组活动性肺结核的患病率</a:t>
            </a:r>
            <a:endParaRPr lang="zh-CN" altLang="en-US" sz="2100" b="1" dirty="0"/>
          </a:p>
        </p:txBody>
      </p:sp>
      <p:graphicFrame>
        <p:nvGraphicFramePr>
          <p:cNvPr id="2" name="图表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207895" y="1341120"/>
          <a:ext cx="7592060" cy="38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椭圆形标注 5"/>
          <p:cNvSpPr/>
          <p:nvPr>
            <p:custDataLst>
              <p:tags r:id="rId4"/>
            </p:custDataLst>
          </p:nvPr>
        </p:nvSpPr>
        <p:spPr>
          <a:xfrm>
            <a:off x="3287850" y="2708653"/>
            <a:ext cx="1458696" cy="97286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15-25</a:t>
            </a: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" panose="02010609060101010101" pitchFamily="1" charset="-122"/>
                <a:cs typeface="+mn-cs"/>
              </a:rPr>
              <a:t>岁组有一小高峰</a:t>
            </a: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楷体" panose="02010609060101010101" pitchFamily="1" charset="-122"/>
              <a:cs typeface="+mn-cs"/>
            </a:endParaRPr>
          </a:p>
        </p:txBody>
      </p:sp>
      <p:sp>
        <p:nvSpPr>
          <p:cNvPr id="3" name="五角星 2"/>
          <p:cNvSpPr/>
          <p:nvPr>
            <p:custDataLst>
              <p:tags r:id="rId5"/>
            </p:custDataLst>
          </p:nvPr>
        </p:nvSpPr>
        <p:spPr>
          <a:xfrm>
            <a:off x="8184515" y="1341120"/>
            <a:ext cx="236855" cy="2578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>
            <p:custDataLst>
              <p:tags r:id="rId1"/>
            </p:custDataLst>
          </p:nvPr>
        </p:nvSpPr>
        <p:spPr>
          <a:xfrm>
            <a:off x="370205" y="869315"/>
            <a:ext cx="6005195" cy="5556885"/>
          </a:xfrm>
          <a:prstGeom prst="rect">
            <a:avLst/>
          </a:prstGeom>
          <a:solidFill>
            <a:srgbClr val="C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369570" y="1703705"/>
            <a:ext cx="6005195" cy="47231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79400" lvl="0" indent="-279400" algn="l" fontAlgn="ctr">
              <a:lnSpc>
                <a:spcPts val="252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新生儿接种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卡介苗</a:t>
            </a: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后的保护期尚未明确，但</a:t>
            </a:r>
            <a:r>
              <a:rPr sz="20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通常认为保护水平会逐年下降</a:t>
            </a: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，经 </a:t>
            </a:r>
            <a:r>
              <a:rPr sz="2000" b="1" u="sng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10~20</a:t>
            </a: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年后降至不显著的水平。</a:t>
            </a:r>
            <a:endParaRPr sz="20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279400" lvl="0" indent="-279400" algn="l" fontAlgn="ctr">
              <a:lnSpc>
                <a:spcPts val="252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大量疫苗保护效果的研究得出结论认为，婴儿接种</a:t>
            </a:r>
            <a:r>
              <a:rPr lang="zh-CN" altLang="en-US"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卡介苗</a:t>
            </a: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并不能防止结核分枝杆菌感染。</a:t>
            </a:r>
            <a:endParaRPr sz="20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279400" lvl="0" indent="-279400" algn="l" fontAlgn="ctr">
              <a:lnSpc>
                <a:spcPts val="252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虽然无法预防结核病，但卡介苗可以在儿童感染结核杆菌后避免两种严重的并发症（对预防</a:t>
            </a:r>
            <a:r>
              <a:rPr sz="2000" b="1" u="sng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结核性脑膜炎和播散性结核</a:t>
            </a: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有75%～86%的效果）。</a:t>
            </a:r>
            <a:endParaRPr sz="20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  <a:p>
            <a:pPr marL="279400" lvl="0" indent="-279400" algn="l" fontAlgn="ctr">
              <a:lnSpc>
                <a:spcPts val="252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2000"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给成人接种卡介苗，不但不会产生更好的保护效果，有时反而会诱发结核感染。</a:t>
            </a:r>
            <a:endParaRPr sz="2000" b="1" spc="16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  <a:sym typeface="+mn-ea"/>
            </a:endParaRPr>
          </a:p>
        </p:txBody>
      </p:sp>
      <p:pic>
        <p:nvPicPr>
          <p:cNvPr id="10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02214" y="688787"/>
            <a:ext cx="720047" cy="720466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398271" y="6137087"/>
            <a:ext cx="720047" cy="720466"/>
          </a:xfrm>
          <a:prstGeom prst="rect">
            <a:avLst/>
          </a:prstGeom>
        </p:spPr>
      </p:pic>
      <p:sp>
        <p:nvSpPr>
          <p:cNvPr id="7" name="文本框 2"/>
          <p:cNvSpPr txBox="1"/>
          <p:nvPr>
            <p:custDataLst>
              <p:tags r:id="rId7"/>
            </p:custDataLst>
          </p:nvPr>
        </p:nvSpPr>
        <p:spPr>
          <a:xfrm>
            <a:off x="1256665" y="-46990"/>
            <a:ext cx="9869805" cy="91630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16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接种了卡介苗为什么还得结核病？</a:t>
            </a:r>
            <a:endParaRPr lang="zh-CN" altLang="en-US" sz="3600" b="1" spc="16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8"/>
          <a:srcRect t="34038" r="4878"/>
          <a:stretch>
            <a:fillRect/>
          </a:stretch>
        </p:blipFill>
        <p:spPr>
          <a:xfrm>
            <a:off x="6375400" y="869315"/>
            <a:ext cx="5427345" cy="55575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7610" y="1166495"/>
            <a:ext cx="5337810" cy="4524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0" indent="0" defTabSz="9144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spc="16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400" spc="16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肺结核俗称“痨病”，是世界上最古老的疾病之一。</a:t>
            </a:r>
            <a:endParaRPr lang="zh-CN" altLang="en-US" sz="2400" spc="160">
              <a:ln w="3175">
                <a:noFill/>
                <a:prstDash val="dash"/>
              </a:ln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R="0" indent="0" defTabSz="9144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spc="16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 spc="16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kumimoji="1" lang="zh-CN" altLang="en-US" sz="2400" noProof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结核病的元凶是</a:t>
            </a:r>
            <a:r>
              <a:rPr kumimoji="1" lang="zh-CN" altLang="en-US" sz="2400" noProof="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结核分枝杆菌，</a:t>
            </a:r>
            <a:r>
              <a:rPr kumimoji="1" lang="zh-CN" altLang="en-US" sz="2400" noProof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在高信的显微镜下可以看到它们的形状类似</a:t>
            </a:r>
            <a:r>
              <a:rPr kumimoji="1" lang="zh-CN" altLang="en-US" sz="2400" noProof="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细长弯曲的小圆棒状。</a:t>
            </a:r>
            <a:r>
              <a:rPr kumimoji="1" lang="zh-CN" altLang="en-US" sz="2400" noProof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人体各脏器除毛发、牙齿和指甲外，都可发生结核病，但</a:t>
            </a:r>
            <a:r>
              <a:rPr kumimoji="1" lang="zh-CN" altLang="en-US" sz="2400" noProof="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肺是最容易被侵犯的器官</a:t>
            </a:r>
            <a:r>
              <a:rPr kumimoji="1" lang="zh-CN" altLang="en-US" sz="2400" noProof="0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kumimoji="1" lang="zh-CN" altLang="en-US" sz="2400" noProof="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所以我们通常所说的结核病主要指的就是肺结核。</a:t>
            </a:r>
            <a:endParaRPr kumimoji="1" lang="zh-CN" altLang="en-US" sz="2400" noProof="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rcRect l="5052" t="42075" r="7558" b="16393"/>
          <a:stretch>
            <a:fillRect/>
          </a:stretch>
        </p:blipFill>
        <p:spPr>
          <a:xfrm>
            <a:off x="344170" y="1272540"/>
            <a:ext cx="5751830" cy="4609465"/>
          </a:xfrm>
          <a:prstGeom prst="rect">
            <a:avLst/>
          </a:prstGeom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857625" y="151765"/>
            <a:ext cx="403098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0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什么是结核病？</a:t>
            </a:r>
            <a:endParaRPr lang="zh-CN" altLang="en-US" sz="40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382645" y="323215"/>
            <a:ext cx="5521960" cy="67945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结核病是如何传播的？</a:t>
            </a:r>
            <a:endParaRPr lang="zh-CN" altLang="en-US" sz="4000" b="1" spc="24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6554470" y="1790700"/>
            <a:ext cx="4871085" cy="32766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400" spc="16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 spc="16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肺结核主要通过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呼吸道传播。</a:t>
            </a:r>
            <a:r>
              <a:rPr lang="zh-CN" altLang="en-US" sz="2400" spc="16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活动性肺结核患者在咳嗽、打喷嚏或大声说话时，结核菌通过喷出的</a:t>
            </a:r>
            <a:r>
              <a:rPr lang="zh-CN" altLang="en-US" sz="2400" b="1" u="sng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飞沫传播给他人</a:t>
            </a: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痰液</a:t>
            </a:r>
            <a:r>
              <a:rPr lang="zh-CN" altLang="en-US" sz="2400" spc="180">
                <a:ln w="3175">
                  <a:noFill/>
                  <a:prstDash val="dash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中的结核菌可以通过尘埃飞散在空气中，被他人吸入后同样会造成感染。</a:t>
            </a:r>
            <a:endParaRPr lang="zh-CN" altLang="en-US" sz="2400" spc="180">
              <a:ln w="3175">
                <a:noFill/>
                <a:prstDash val="dash"/>
              </a:ln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368926" y="5773071"/>
            <a:ext cx="823031" cy="1085182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955675" y="1536065"/>
            <a:ext cx="4963160" cy="47186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5E7E9"/>
          </a:fgClr>
          <a:bgClr>
            <a:srgbClr val="D5E7E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52696" y="5703856"/>
            <a:ext cx="823031" cy="1085182"/>
          </a:xfrm>
          <a:prstGeom prst="rect">
            <a:avLst/>
          </a:prstGeom>
        </p:spPr>
      </p:pic>
      <p:sp>
        <p:nvSpPr>
          <p:cNvPr id="9" name="文本框 2"/>
          <p:cNvSpPr txBox="1"/>
          <p:nvPr>
            <p:custDataLst>
              <p:tags r:id="rId3"/>
            </p:custDataLst>
          </p:nvPr>
        </p:nvSpPr>
        <p:spPr>
          <a:xfrm>
            <a:off x="3862705" y="156210"/>
            <a:ext cx="5183505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accent1"/>
                </a:solidFill>
                <a:latin typeface="幼圆" panose="02010509060101010101" pitchFamily="49" charset="-122"/>
                <a:ea typeface="微软雅黑" panose="020B0503020204020204" charset="-122"/>
              </a:rPr>
              <a:t>结核病有什么危害？</a:t>
            </a:r>
            <a:endParaRPr lang="zh-CN" altLang="en-US" sz="4000" b="1" spc="240">
              <a:solidFill>
                <a:schemeClr val="accent1"/>
              </a:solidFill>
              <a:latin typeface="幼圆" panose="02010509060101010101" pitchFamily="49" charset="-122"/>
              <a:ea typeface="微软雅黑" panose="020B0503020204020204" charset="-122"/>
            </a:endParaRPr>
          </a:p>
        </p:txBody>
      </p:sp>
      <p:sp>
        <p:nvSpPr>
          <p:cNvPr id="12" name="Title 6"/>
          <p:cNvSpPr txBox="1"/>
          <p:nvPr>
            <p:custDataLst>
              <p:tags r:id="rId4"/>
            </p:custDataLst>
          </p:nvPr>
        </p:nvSpPr>
        <p:spPr>
          <a:xfrm>
            <a:off x="7169785" y="1432560"/>
            <a:ext cx="4444365" cy="41065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fontScale="92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1400" spc="16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</a:rPr>
              <a:t>     </a:t>
            </a:r>
            <a:r>
              <a:rPr lang="zh-CN" altLang="en-US" sz="2800" b="1" spc="16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得了肺结核如果不能及时、彻底治疗会对自己的健康造成严重的伤害，而且还会传染他人。</a:t>
            </a: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一个未经治疗的排菌肺结核患者，平均每年可传染10-15人。</a:t>
            </a:r>
            <a:endParaRPr lang="zh-CN" altLang="en-US" sz="2800" b="1" spc="16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216535" y="991235"/>
            <a:ext cx="6844665" cy="55727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914400"/>
            <a:ext cx="12192000" cy="5029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113145" y="4645660"/>
            <a:ext cx="2947035" cy="149352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lnSpcReduction="1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b="1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结核杆菌</a:t>
            </a:r>
            <a:endParaRPr lang="zh-CN" altLang="en-US" sz="4800" b="1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b="1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破坏的肺</a:t>
            </a:r>
            <a:endParaRPr lang="zh-CN" altLang="en-US" sz="4800" b="1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2703830" y="4890770"/>
            <a:ext cx="2181225" cy="14147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4700" b="1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正常</a:t>
            </a:r>
            <a:r>
              <a:rPr lang="zh-CN" altLang="en-US" sz="4800" b="1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肺</a:t>
            </a:r>
            <a:endParaRPr lang="zh-CN" altLang="en-US" sz="4700" spc="6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2" name="图片 1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075180" y="1144270"/>
            <a:ext cx="3438525" cy="3420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13755" y="1144270"/>
            <a:ext cx="3391535" cy="342074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816465" y="3973195"/>
            <a:ext cx="2097405" cy="15417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914400"/>
            <a:ext cx="12192000" cy="5029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lt1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241647">
            <a:off x="10323056" y="-57782"/>
            <a:ext cx="1036410" cy="1048603"/>
          </a:xfrm>
          <a:prstGeom prst="rect">
            <a:avLst/>
          </a:prstGeom>
        </p:spPr>
      </p:pic>
      <p:sp>
        <p:nvSpPr>
          <p:cNvPr id="6" name="文本框 1"/>
          <p:cNvSpPr txBox="1"/>
          <p:nvPr>
            <p:custDataLst>
              <p:tags r:id="rId5"/>
            </p:custDataLst>
          </p:nvPr>
        </p:nvSpPr>
        <p:spPr>
          <a:xfrm>
            <a:off x="2047875" y="-93980"/>
            <a:ext cx="8494395" cy="110045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160">
                <a:solidFill>
                  <a:schemeClr val="accent1"/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幼圆" panose="02010509060101010101" pitchFamily="49" charset="-122"/>
                <a:sym typeface="+mn-ea"/>
              </a:rPr>
              <a:t>接触了结核病人就一定会被感染吗？</a:t>
            </a:r>
            <a:endParaRPr lang="zh-CN" altLang="en-US" sz="3600" b="1" spc="160">
              <a:solidFill>
                <a:schemeClr val="accent1"/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幼圆" panose="02010509060101010101" pitchFamily="49" charset="-122"/>
              <a:sym typeface="+mn-ea"/>
            </a:endParaRPr>
          </a:p>
        </p:txBody>
      </p:sp>
      <p:sp>
        <p:nvSpPr>
          <p:cNvPr id="14" name="Title 6"/>
          <p:cNvSpPr txBox="1"/>
          <p:nvPr>
            <p:custDataLst>
              <p:tags r:id="rId6"/>
            </p:custDataLst>
          </p:nvPr>
        </p:nvSpPr>
        <p:spPr>
          <a:xfrm>
            <a:off x="5695950" y="1474470"/>
            <a:ext cx="5815330" cy="39096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fontScale="875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altLang="zh-CN" sz="16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altLang="zh-CN" sz="30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0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一般而言，病原学阳性肺结核患者的传染性最强，其他肺结核患者次之。</a:t>
            </a:r>
            <a:endParaRPr lang="zh-CN" altLang="en-US" sz="3000" spc="1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altLang="zh-CN" sz="3000" spc="1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3000" spc="120" noProof="0">
                <a:ln w="3175">
                  <a:noFill/>
                  <a:prstDash val="dash"/>
                </a:ln>
                <a:solidFill>
                  <a:schemeClr val="dk1"/>
                </a:solidFill>
                <a:uLnTx/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接触结核病患者后会不会被感染，决定因素有很多，</a:t>
            </a:r>
            <a:r>
              <a:rPr lang="zh-CN" altLang="en-US" sz="3000" spc="18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幼圆" panose="02010509060101010101" pitchFamily="49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接触者自身抵抗力越差，与患者接触的程度越密切、时间越长，越容易被感染。</a:t>
            </a:r>
            <a:endParaRPr lang="zh-CN" altLang="en-US" sz="3000" spc="18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幼圆" panose="02010509060101010101" pitchFamily="49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结核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25" y="1728470"/>
            <a:ext cx="4272280" cy="38017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18721_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4"/>
  <p:tag name="KSO_WM_UNIT_DEC_AREA_ID" val="258440547b7a44428e18dc47e1a0214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eb0716cc8634aed91d5895d414cdd02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输入副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8721_1*b*1"/>
  <p:tag name="KSO_WM_TEMPLATE_CATEGORY" val="custom"/>
  <p:tag name="KSO_WM_TEMPLATE_INDEX" val="20218721"/>
  <p:tag name="KSO_WM_UNIT_LAYERLEVEL" val="1"/>
  <p:tag name="KSO_WM_TAG_VERSION" val="1.0"/>
  <p:tag name="KSO_WM_BEAUTIFY_FLAG" val="#wm#"/>
  <p:tag name="KSO_WM_UNIT_BLOCK" val="0"/>
  <p:tag name="KSO_WM_UNIT_DEC_AREA_ID" val="8dd1acf34d46471793de1fe5b88d62fc"/>
  <p:tag name="KSO_WM_CHIP_GROUPID" val="605dbd9e582b393397d77279"/>
  <p:tag name="KSO_WM_CHIP_XID" val="605dbd9e582b393397d7727a"/>
  <p:tag name="KSO_WM_CHIP_FILLAREA_FILL_RULE" val="{&quot;fill_align&quot;:&quot;cm&quot;,&quot;fill_mode&quot;:&quot;adaptive&quot;,&quot;sacle_strategy&quot;:&quot;smart&quot;}"/>
  <p:tag name="KSO_WM_ASSEMBLE_CHIP_INDEX" val="ef655801bebf4ca3884ccc248bdf006b"/>
  <p:tag name="KSO_WM_UNIT_TEXT_FILL_FORE_SCHEMECOLOR_INDEX_BRIGHTNESS" val="0.15"/>
  <p:tag name="KSO_WM_UNIT_TEXT_FILL_FORE_SCHEMECOLOR_INDEX" val="13"/>
  <p:tag name="KSO_WM_UNIT_TEXT_FILL_TYPE" val="1"/>
  <p:tag name="KSO_WM_TEMPLATE_ASSEMBLE_XID" val="606476007495937d8275670e"/>
  <p:tag name="KSO_WM_TEMPLATE_ASSEMBLE_GROUPID" val="605db2b1582b393397d771e3"/>
</p:tagLst>
</file>

<file path=ppt/tags/tag1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620de17d489247379669ea11e06cf1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aa8137ae04c1cbf8d3eb0329a3868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41d4218938e340f0ac2f6a29a663b7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3075c759dd48a78b56229d4c02adb7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620de17d489247379669ea11e06cf1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aa8137ae04c1cbf8d3eb0329a3868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41d4218938e340f0ac2f6a29a663b7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3075c759dd48a78b56229d4c02adb7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18721_3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6"/>
  <p:tag name="KSO_WM_UNIT_DEC_AREA_ID" val="f85b1df6de2e492f88703df96fdbfa1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1d98cd542d647128638bfe356b4e6a9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8721_4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7"/>
  <p:tag name="KSO_WM_UNIT_DEC_AREA_ID" val="1f3b01d442cc4c938fa057b0b28fac46"/>
  <p:tag name="KSO_WM_CHIP_FILLAREA_FILL_RULE" val="{&quot;fill_align&quot;:&quot;lb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861b1e07ff4f9ea3500c3480f5a88c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620de17d489247379669ea11e06cf1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aa8137ae04c1cbf8d3eb0329a3868"/>
</p:tagLst>
</file>

<file path=ppt/tags/tag1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41d4218938e340f0ac2f6a29a663b7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3075c759dd48a78b56229d4c02adb7"/>
</p:tagLst>
</file>

<file path=ppt/tags/tag1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620de17d489247379669ea11e06cf1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aa8137ae04c1cbf8d3eb0329a3868"/>
</p:tagLst>
</file>

<file path=ppt/tags/tag1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8721_2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5"/>
  <p:tag name="KSO_WM_UNIT_DEC_AREA_ID" val="f1517d6b048145418021aa50cd5d096c"/>
  <p:tag name="KSO_WM_CHIP_FILLAREA_FILL_RULE" val="{&quot;fill_align&quot;:&quot;rb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49013b8053a4570a41ebd0d9d3e220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41d4218938e340f0ac2f6a29a663b7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3075c759dd48a78b56229d4c02adb7"/>
</p:tagLst>
</file>

<file path=ppt/tags/tag2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620de17d489247379669ea11e06cf1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aa8137ae04c1cbf8d3eb0329a3868"/>
</p:tagLst>
</file>

<file path=ppt/tags/tag2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715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715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41d4218938e340f0ac2f6a29a663b7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3075c759dd48a78b56229d4c02adb7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TEMPLATE_THUMBS_INDEX" val="1、2、3、4、7、10、11、15、20、22、25、28、29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715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18721_7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a"/>
  <p:tag name="KSO_WM_UNIT_DEC_AREA_ID" val="447b3b099a9d48cfa3d075a9d5568a8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854acb3a7c14557848b87bb5948991e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8721_8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b"/>
  <p:tag name="KSO_WM_UNIT_DEC_AREA_ID" val="3e8f750a30f443ec8cc5bc7f32a7356f"/>
  <p:tag name="KSO_WM_CHIP_FILLAREA_FILL_RULE" val="{&quot;fill_align&quot;:&quot;cb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87c69ca38434bffa3973898cc46f036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PRESET_TEXT" val="谢谢观看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721_1*a*1"/>
  <p:tag name="KSO_WM_TEMPLATE_CATEGORY" val="custom"/>
  <p:tag name="KSO_WM_TEMPLATE_INDEX" val="20218721"/>
  <p:tag name="KSO_WM_UNIT_LAYERLEVEL" val="1"/>
  <p:tag name="KSO_WM_TAG_VERSION" val="1.0"/>
  <p:tag name="KSO_WM_BEAUTIFY_FLAG" val="#wm#"/>
  <p:tag name="KSO_WM_CHIP_GROUPID" val="605dbea2582b393397d77281"/>
  <p:tag name="KSO_WM_CHIP_XID" val="605dbea2582b393397d77282"/>
  <p:tag name="KSO_WM_UNIT_DEC_AREA_ID" val="370fbe78554b4372a4b17bc3cc492eae"/>
  <p:tag name="KSO_WM_CHIP_FILLAREA_FILL_RULE" val="{&quot;fill_align&quot;:&quot;cm&quot;,&quot;fill_mode&quot;:&quot;adaptive&quot;,&quot;sacle_strategy&quot;:&quot;smart&quot;}"/>
  <p:tag name="KSO_WM_ASSEMBLE_CHIP_INDEX" val="bf549371132647c88d0f975fb4ea42c2"/>
  <p:tag name="KSO_WM_UNIT_TEXT_FILL_FORE_SCHEMECOLOR_INDEX_BRIGHTNESS" val="-0.5"/>
  <p:tag name="KSO_WM_UNIT_TEXT_FILL_FORE_SCHEMECOLOR_INDEX" val="5"/>
  <p:tag name="KSO_WM_UNIT_TEXT_FILL_TYPE" val="1"/>
  <p:tag name="KSO_WM_UNIT_TEXT_SHADOW_SCHEMECOLOR_INDEX_BRIGHTNESS" val="0.8"/>
  <p:tag name="KSO_WM_UNIT_TEXT_SHADOW_SCHEMECOLOR_INDEX" val="5"/>
  <p:tag name="KSO_WM_UNIT_VALUE" val="5"/>
  <p:tag name="KSO_WM_TEMPLATE_ASSEMBLE_XID" val="606476007495937d8275670d"/>
  <p:tag name="KSO_WM_TEMPLATE_ASSEMBLE_GROUPID" val="605db2b1582b393397d771e3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观看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8721_1*b*1"/>
  <p:tag name="KSO_WM_TEMPLATE_CATEGORY" val="custom"/>
  <p:tag name="KSO_WM_TEMPLATE_INDEX" val="20218721"/>
  <p:tag name="KSO_WM_UNIT_LAYERLEVEL" val="1"/>
  <p:tag name="KSO_WM_TAG_VERSION" val="1.0"/>
  <p:tag name="KSO_WM_BEAUTIFY_FLAG" val="#wm#"/>
  <p:tag name="KSO_WM_CHIP_GROUPID" val="605dbea2582b393397d77281"/>
  <p:tag name="KSO_WM_CHIP_XID" val="605dbea2582b393397d77282"/>
  <p:tag name="KSO_WM_UNIT_DEC_AREA_ID" val="515b86513c134cb4a34c1b5af520a6cb"/>
  <p:tag name="KSO_WM_CHIP_FILLAREA_FILL_RULE" val="{&quot;fill_align&quot;:&quot;cm&quot;,&quot;fill_mode&quot;:&quot;adaptive&quot;,&quot;sacle_strategy&quot;:&quot;smart&quot;}"/>
  <p:tag name="KSO_WM_ASSEMBLE_CHIP_INDEX" val="bf549371132647c88d0f975fb4ea42c2"/>
  <p:tag name="KSO_WM_UNIT_TEXT_FILL_FORE_SCHEMECOLOR_INDEX_BRIGHTNESS" val="-0.5"/>
  <p:tag name="KSO_WM_UNIT_TEXT_FILL_FORE_SCHEMECOLOR_INDEX" val="5"/>
  <p:tag name="KSO_WM_UNIT_TEXT_FILL_TYPE" val="1"/>
  <p:tag name="KSO_WM_TEMPLATE_ASSEMBLE_XID" val="606476007495937d8275670d"/>
  <p:tag name="KSO_WM_TEMPLATE_ASSEMBLE_GROUPID" val="605db2b1582b393397d771e3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620de17d489247379669ea11e06cf1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aa8137ae04c1cbf8d3eb0329a3868"/>
  <p:tag name="KSO_WM_SLIDE_BACKGROUND_TYPE" val="general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41d4218938e340f0ac2f6a29a663b7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3075c759dd48a78b56229d4c02adb7"/>
  <p:tag name="KSO_WM_SLIDE_BACKGROUND_TYPE" val="general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TYPE" val="general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疫情防控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721_1*a*1"/>
  <p:tag name="KSO_WM_TEMPLATE_CATEGORY" val="custom"/>
  <p:tag name="KSO_WM_TEMPLATE_INDEX" val="20218721"/>
  <p:tag name="KSO_WM_UNIT_LAYERLEVEL" val="1"/>
  <p:tag name="KSO_WM_TAG_VERSION" val="1.0"/>
  <p:tag name="KSO_WM_BEAUTIFY_FLAG" val="#wm#"/>
  <p:tag name="KSO_WM_CHIP_GROUPID" val="605dbc19582b393397d77274"/>
  <p:tag name="KSO_WM_CHIP_XID" val="605dbc19582b393397d77275"/>
  <p:tag name="KSO_WM_UNIT_DEC_AREA_ID" val="c1ae2762ec8b464e81ce47a14c33b075"/>
  <p:tag name="KSO_WM_CHIP_FILLAREA_FILL_RULE" val="{&quot;fill_align&quot;:&quot;ct&quot;,&quot;fill_mode&quot;:&quot;adaptive&quot;,&quot;sacle_strategy&quot;:&quot;smart&quot;}"/>
  <p:tag name="KSO_WM_ASSEMBLE_CHIP_INDEX" val="059ebddd04f74bdb8d333107f0f3719b"/>
  <p:tag name="KSO_WM_UNIT_TEXT_FILL_FORE_SCHEMECOLOR_INDEX_BRIGHTNESS" val="-0.5"/>
  <p:tag name="KSO_WM_UNIT_TEXT_FILL_FORE_SCHEMECOLOR_INDEX" val="5"/>
  <p:tag name="KSO_WM_UNIT_TEXT_FILL_TYPE" val="1"/>
  <p:tag name="KSO_WM_UNIT_TEXT_SHADOW_SCHEMECOLOR_INDEX_BRIGHTNESS" val="0"/>
  <p:tag name="KSO_WM_UNIT_TEXT_SHADOW_SCHEMECOLOR_INDEX" val="14"/>
  <p:tag name="KSO_WM_TEMPLATE_ASSEMBLE_XID" val="606476017495937d8275670f"/>
  <p:tag name="KSO_WM_TEMPLATE_ASSEMBLE_GROUPID" val="605db2b1582b393397d771e3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ACKGROUND_TYPE" val="general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8721_1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c"/>
  <p:tag name="KSO_WM_UNIT_DEC_AREA_ID" val="363f067fa68a4dd79f37a6d2e152cbf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18030c501254d48a1132ee0ecf2e342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8ec017108946459b82a7fa21d4e0ea6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ccc4ff4f9b6448c924e06972d989334"/>
  <p:tag name="KSO_WM_SLIDE_BACKGROUND_TYPE" val="frame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e67a92443bad4631aef7b6134ec9973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ac0c5c57d7b472488a2165eb743e4b8"/>
  <p:tag name="KSO_WM_SLIDE_BACKGROUND_TYPE" val="frame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ACKGROUND_TYPE" val="frame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ACKGROUND_TYPE" val="frame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ACKGROUND_TYPE" val="frame"/>
</p:tagLst>
</file>

<file path=ppt/tags/tag3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ACKGROUND_TYPE" val="frame"/>
</p:tagLst>
</file>

<file path=ppt/tags/tag3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PRESET_TEXT" val="不松劲 不大意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8721_1*b*1"/>
  <p:tag name="KSO_WM_TEMPLATE_CATEGORY" val="custom"/>
  <p:tag name="KSO_WM_TEMPLATE_INDEX" val="20218721"/>
  <p:tag name="KSO_WM_UNIT_LAYERLEVEL" val="1"/>
  <p:tag name="KSO_WM_TAG_VERSION" val="1.0"/>
  <p:tag name="KSO_WM_BEAUTIFY_FLAG" val="#wm#"/>
  <p:tag name="KSO_WM_UNIT_ISCONTENTSTITLE" val="0"/>
  <p:tag name="KSO_WM_UNIT_ISNUMDGMTITLE" val="0"/>
  <p:tag name="KSO_WM_CHIP_GROUPID" val="605dbc19582b393397d77274"/>
  <p:tag name="KSO_WM_CHIP_XID" val="605dbc19582b393397d77275"/>
  <p:tag name="KSO_WM_UNIT_DEC_AREA_ID" val="39505b715a3c44db8134d88c7e53281e"/>
  <p:tag name="KSO_WM_CHIP_FILLAREA_FILL_RULE" val="{&quot;fill_align&quot;:&quot;ct&quot;,&quot;fill_mode&quot;:&quot;adaptive&quot;,&quot;sacle_strategy&quot;:&quot;smart&quot;}"/>
  <p:tag name="KSO_WM_ASSEMBLE_CHIP_INDEX" val="059ebddd04f74bdb8d333107f0f3719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TEMPLATE_ASSEMBLE_XID" val="606476017495937d8275670f"/>
  <p:tag name="KSO_WM_TEMPLATE_ASSEMBLE_GROUPID" val="605db2b1582b393397d771e3"/>
</p:tagLst>
</file>

<file path=ppt/tags/tag40.xml><?xml version="1.0" encoding="utf-8"?>
<p:tagLst xmlns:p="http://schemas.openxmlformats.org/presentationml/2006/main">
  <p:tag name="KSO_WM_SLIDE_BACKGROUND_TYPE" val="frame"/>
</p:tagLst>
</file>

<file path=ppt/tags/tag4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8721_1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c"/>
  <p:tag name="KSO_WM_UNIT_DEC_AREA_ID" val="53723c463e244b518b2cb0673706f75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d289df7b8e24e0bb3fb312fa92d2b1a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038684c9ae424467ab9bb69d32717f9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e55474140914e5989ae75f8e4ec6536"/>
  <p:tag name="KSO_WM_SLIDE_BACKGROUND_TYPE" val="leftRight"/>
</p:tagLst>
</file>

<file path=ppt/tags/tag4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6ec9b3511b634a4e960249fd5f5726b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0aea383bde3465d9b0d0ff41b5ef6d9"/>
  <p:tag name="KSO_WM_SLIDE_BACKGROUND_TYPE" val="leftRight"/>
</p:tagLst>
</file>

<file path=ppt/tags/tag4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TEMPLATE_THUMBS_INDEX" val="1、4、7、8、9、13、15、16、17、18、20、21、22、23、24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2"/>
  <p:tag name="KSO_WM_TEMPLATE_MASTER_THUMB_INDEX" val="12"/>
</p:tagLst>
</file>

<file path=ppt/tags/tag453.xml><?xml version="1.0" encoding="utf-8"?>
<p:tagLst xmlns:p="http://schemas.openxmlformats.org/presentationml/2006/main">
  <p:tag name="KSO_WM_BEAUTIFY_FLAG" val="#wm#"/>
  <p:tag name="KSO_WM_TEMPLATE_CATEGORY" val="custom"/>
  <p:tag name="KSO_WM_TEMPLATE_INDEX" val="20218721"/>
</p:tagLst>
</file>

<file path=ppt/tags/tag454.xml><?xml version="1.0" encoding="utf-8"?>
<p:tagLst xmlns:p="http://schemas.openxmlformats.org/presentationml/2006/main">
  <p:tag name="KSO_WM_BEAUTIFY_FLAG" val="#wm#"/>
  <p:tag name="KSO_WM_TEMPLATE_CATEGORY" val="custom"/>
  <p:tag name="KSO_WM_TEMPLATE_INDEX" val="20218721"/>
  <p:tag name="KSO_WM_SPECIAL_SOURCE" val="bdnull"/>
</p:tagLst>
</file>

<file path=ppt/tags/tag455.xml><?xml version="1.0" encoding="utf-8"?>
<p:tagLst xmlns:p="http://schemas.openxmlformats.org/presentationml/2006/main">
  <p:tag name="KSO_WM_FULL_TEXT_BEAUTIFY_COPY_ID" val="8194"/>
</p:tagLst>
</file>

<file path=ppt/tags/tag456.xml><?xml version="1.0" encoding="utf-8"?>
<p:tagLst xmlns:p="http://schemas.openxmlformats.org/presentationml/2006/main">
  <p:tag name="KSO_WM_FULL_TEXT_BEAUTIFY_COPY_ID" val="2"/>
</p:tagLst>
</file>

<file path=ppt/tags/tag457.xml><?xml version="1.0" encoding="utf-8"?>
<p:tagLst xmlns:p="http://schemas.openxmlformats.org/presentationml/2006/main">
  <p:tag name="KSO_WM_FULL_TEXT_BEAUTIFY_COPY_ID" val="6"/>
</p:tagLst>
</file>

<file path=ppt/tags/tag458.xml><?xml version="1.0" encoding="utf-8"?>
<p:tagLst xmlns:p="http://schemas.openxmlformats.org/presentationml/2006/main">
  <p:tag name="KSO_WM_FULL_TEXT_BEAUTIFY_COPY_ID" val="3"/>
</p:tagLst>
</file>

<file path=ppt/tags/tag459.xml><?xml version="1.0" encoding="utf-8"?>
<p:tagLst xmlns:p="http://schemas.openxmlformats.org/presentationml/2006/main">
  <p:tag name="KSO_WM_FULL_TEXT_BEAUTIFY_COPY_ID" val="150996778"/>
  <p:tag name="KSO_WM_SPECIAL_SOURCE" val="bdnull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8721_1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c"/>
  <p:tag name="KSO_WM_UNIT_DEC_AREA_ID" val="363f067fa68a4dd79f37a6d2e152cbf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18030c501254d48a1132ee0ecf2e342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FULL_TEXT_BEAUTIFY_COPY_ID" val="12"/>
</p:tagLst>
</file>

<file path=ppt/tags/tag46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79_1*f*1"/>
  <p:tag name="KSO_WM_TEMPLATE_CATEGORY" val="diagram"/>
  <p:tag name="KSO_WM_TEMPLATE_INDEX" val="2021197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e4202ac7cbb743b3bfc77074fcb5a32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8b282a935caa418eaf9cabfd6f925442"/>
  <p:tag name="KSO_WM_UNIT_TEXT_FILL_FORE_SCHEMECOLOR_INDEX_BRIGHTNESS" val="0.25"/>
  <p:tag name="KSO_WM_UNIT_TEXT_FILL_FORE_SCHEMECOLOR_INDEX" val="13"/>
  <p:tag name="KSO_WM_UNIT_TEXT_FILL_TYPE" val="1"/>
  <p:tag name="KSO_WM_TEMPLATE_ASSEMBLE_XID" val="60656f204054ed1e2fb803d3"/>
  <p:tag name="KSO_WM_TEMPLATE_ASSEMBLE_GROUPID" val="60656f204054ed1e2fb803d3"/>
  <p:tag name="KSO_WM_FULL_TEXT_BEAUTIFY_COPY_ID" val="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8ec017108946459b82a7fa21d4e0ea6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ccc4ff4f9b6448c924e06972d989334"/>
  <p:tag name="KSO_WM_SLIDE_BACKGROUND_TYPE" val="frame"/>
  <p:tag name="KSO_WM_FULL_TEXT_BEAUTIFY_COPY_ID" val="10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e67a92443bad4631aef7b6134ec9973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ac0c5c57d7b472488a2165eb743e4b8"/>
  <p:tag name="KSO_WM_SLIDE_BACKGROUND_TYPE" val="frame"/>
  <p:tag name="KSO_WM_FULL_TEXT_BEAUTIFY_COPY_ID" val="9"/>
</p:tagLst>
</file>

<file path=ppt/tags/tag4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979_1*a*1"/>
  <p:tag name="KSO_WM_TEMPLATE_CATEGORY" val="diagram"/>
  <p:tag name="KSO_WM_TEMPLATE_INDEX" val="2021197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12dadd194f34462baae2f858a77e68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b0ccb3fae6184d48a2476256fbef7dc3"/>
  <p:tag name="KSO_WM_UNIT_TEXT_FILL_FORE_SCHEMECOLOR_INDEX_BRIGHTNESS" val="0"/>
  <p:tag name="KSO_WM_UNIT_TEXT_FILL_FORE_SCHEMECOLOR_INDEX" val="13"/>
  <p:tag name="KSO_WM_UNIT_TEXT_FILL_TYPE" val="1"/>
  <p:tag name="KSO_WM_TEMPLATE_ASSEMBLE_XID" val="60656f204054ed1e2fb803d3"/>
  <p:tag name="KSO_WM_TEMPLATE_ASSEMBLE_GROUPID" val="60656f204054ed1e2fb803d3"/>
  <p:tag name="KSO_WM_FULL_TEXT_BEAUTIFY_COPY_ID" val="7"/>
</p:tagLst>
</file>

<file path=ppt/tags/tag46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97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1-04-01T15:29:20&quot;,&quot;maxSize&quot;:{&quot;size1&quot;:57.49965111414591},&quot;minSize&quot;:{&quot;size1&quot;:43.79965111414591},&quot;normalSize&quot;:{&quot;size1&quot;:48.90590111414591},&quot;subLayout&quot;:[{&quot;id&quot;:&quot;2021-04-01T15:29:20&quot;,&quot;maxSize&quot;:{&quot;size1&quot;:67.08425229213856},&quot;minSize&quot;:{&quot;size1&quot;:24.784252292138557},&quot;normalSize&quot;:{&quot;size1&quot;:37.25091895880523},&quot;subLayout&quot;:[{&quot;id&quot;:&quot;2021-04-01T15:29:20&quot;,&quot;margin&quot;:{&quot;bottom&quot;:0,&quot;left&quot;:2.5399999618530273,&quot;right&quot;:0,&quot;top&quot;:2.5399999618530273},&quot;type&quot;:0},{&quot;id&quot;:&quot;2021-04-01T15:29:20&quot;,&quot;margin&quot;:{&quot;bottom&quot;:2.5399999618530273,&quot;left&quot;:2.5399999618530273,&quot;right&quot;:0,&quot;top&quot;:0.847000002861023},&quot;type&quot;:0}],&quot;type&quot;:0},{&quot;id&quot;:&quot;2021-04-01T15:29:20&quot;,&quot;margin&quot;:{&quot;bottom&quot;:2.5399999618530273,&quot;left&quot;:1.2699999809265137,&quot;right&quot;:2.5399999618530273,&quot;top&quot;:2.5399999618530273},&quot;type&quot;:0}],&quot;type&quot;:0}"/>
  <p:tag name="KSO_WM_SLIDE_BACKGROUND" val="[&quot;general&quot;,&quot;frame&quot;]"/>
  <p:tag name="KSO_WM_SLIDE_RATIO" val="1.777778"/>
  <p:tag name="KSO_WM_CHIP_INFOS" val="{&quot;type&quot;:&quot;0&quot;,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cf2eb4ddc3daf3fef3fbc5"/>
  <p:tag name="KSO_WM_CHIP_FILLPROP" val="[[{&quot;fill_id&quot;:&quot;722accd572074b41a2d4cf8c733c9957&quot;,&quot;fill_align&quot;:&quot;lb&quot;,&quot;text_align&quot;:&quot;lb&quot;,&quot;text_direction&quot;:&quot;horizontal&quot;,&quot;chip_types&quot;:[&quot;header&quot;]},{&quot;fill_id&quot;:&quot;164c300f690d423ab1b6e3b65edb0bf9&quot;,&quot;fill_align&quot;:&quot;lt&quot;,&quot;text_align&quot;:&quot;lt&quot;,&quot;text_direction&quot;:&quot;horizontal&quot;,&quot;chip_types&quot;:[&quot;text&quot;]},{&quot;fill_id&quot;:&quot;e836bed5e59843b5bc0179a1591ebf37&quot;,&quot;fill_align&quot;:&quot;lm&quot;,&quot;text_align&quot;:&quot;lm&quot;,&quot;text_direction&quot;:&quot;horizontal&quot;,&quot;chip_types&quot;:[&quot;pictext&quot;,&quot;text&quot;,&quot;picture&quot;,&quot;chart&quot;,&quot;table&quot;,&quot;video&quot;],&quot;support_features&quot;:[&quot;collage&quot;,&quot;carousel&quot;,&quot;creativecrop&quot;]}]]"/>
  <p:tag name="KSO_WM_SLIDE_ID" val="diagram2021197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16*396"/>
  <p:tag name="KSO_WM_SLIDE_POSITION" val="72*72"/>
  <p:tag name="KSO_WM_TAG_VERSION" val="1.0"/>
  <p:tag name="KSO_WM_SLIDE_LAYOUT" val="a_d_f"/>
  <p:tag name="KSO_WM_SLIDE_LAYOUT_CNT" val="1_1_1"/>
  <p:tag name="KSO_WM_CHIP_DECFILLPROP" val="[]"/>
  <p:tag name="KSO_WM_SLIDE_CAN_ADD_NAVIGATION" val="1"/>
  <p:tag name="KSO_WM_CHIP_GROUPID" val="5ed8af63afe44fab1839bf75"/>
  <p:tag name="KSO_WM_SLIDE_BK_DARK_LIGHT" val="2"/>
  <p:tag name="KSO_WM_SLIDE_BACKGROUND_TYPE" val="frame"/>
  <p:tag name="KSO_WM_SLIDE_SUPPORT_FEATURE_TYPE" val="7"/>
  <p:tag name="KSO_WM_TEMPLATE_ASSEMBLE_XID" val="60656f204054ed1e2fb803d3"/>
  <p:tag name="KSO_WM_TEMPLATE_ASSEMBLE_GROUPID" val="60656f204054ed1e2fb803d3"/>
  <p:tag name="KSO_WM_SPECIAL_SOURCE" val="bdnull"/>
  <p:tag name="KSO_WM_FULL_TEXT_BEAUTIFY_COPY_ID" val="150995359"/>
</p:tagLst>
</file>

<file path=ppt/tags/tag466.xml><?xml version="1.0" encoding="utf-8"?>
<p:tagLst xmlns:p="http://schemas.openxmlformats.org/presentationml/2006/main">
  <p:tag name="KSO_WM_SPECIAL_SOURCE" val="bdnull"/>
</p:tagLst>
</file>

<file path=ppt/tags/tag4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108_1*a*1"/>
  <p:tag name="KSO_WM_TEMPLATE_CATEGORY" val="diagram"/>
  <p:tag name="KSO_WM_TEMPLATE_INDEX" val="2020810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7edc8c25ac443afaf89b714cb340e0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f41f7123b9741f49cafd8507a01528c"/>
  <p:tag name="KSO_WM_UNIT_TEXT_FILL_FORE_SCHEMECOLOR_INDEX_BRIGHTNESS" val="0"/>
  <p:tag name="KSO_WM_UNIT_TEXT_FILL_FORE_SCHEMECOLOR_INDEX" val="13"/>
  <p:tag name="KSO_WM_UNIT_TEXT_FILL_TYPE" val="1"/>
  <p:tag name="KSO_WM_TEMPLATE_ASSEMBLE_XID" val="60656e964054ed1e2fb7fc36"/>
  <p:tag name="KSO_WM_TEMPLATE_ASSEMBLE_GROUPID" val="60656e964054ed1e2fb7fc36"/>
</p:tagLst>
</file>

<file path=ppt/tags/tag46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108_1*f*1"/>
  <p:tag name="KSO_WM_TEMPLATE_CATEGORY" val="diagram"/>
  <p:tag name="KSO_WM_TEMPLATE_INDEX" val="2020810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8"/>
  <p:tag name="KSO_WM_UNIT_SHOW_EDIT_AREA_INDICATION" val="1"/>
  <p:tag name="KSO_WM_CHIP_GROUPID" val="5e6b05596848fb12bee65ac8"/>
  <p:tag name="KSO_WM_CHIP_XID" val="5e6b05596848fb12bee65aca"/>
  <p:tag name="KSO_WM_UNIT_DEC_AREA_ID" val="3c636cb4f1184d72abc3178275a7ae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80159739d51d4f1e904eef28d1ddac14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e964054ed1e2fb7fc36"/>
  <p:tag name="KSO_WM_TEMPLATE_ASSEMBLE_GROUPID" val="60656e964054ed1e2fb7fc36"/>
</p:tagLst>
</file>

<file path=ppt/tags/tag46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70.xml><?xml version="1.0" encoding="utf-8"?>
<p:tagLst xmlns:p="http://schemas.openxmlformats.org/presentationml/2006/main">
  <p:tag name="KSO_WM_FULL_TEXT_BEAUTIFY_COPY_ID" val="150995210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false,&quot;picture_toward&quot;:0,&quot;picture_dockside&quot;:[],&quot;fill_id&quot;:&quot;ed6f7b24f89148f8878ac314940dea1e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cda01a343dcf484faf8fbd5d24428f24&quot;,&quot;fill_align&quot;:&quot;lt&quot;,&quot;chip_types&quot;:[&quot;diagram&quot;,&quot;text&quot;,&quot;picture&quot;,&quot;chart&quot;,&quot;table&quot;]},{&quot;text_align&quot;:&quot;lt&quot;,&quot;text_direction&quot;:&quot;horizontal&quot;,&quot;support_big_font&quot;:false,&quot;picture_toward&quot;:0,&quot;picture_dockside&quot;:[],&quot;fill_id&quot;:&quot;c9ad43efe5094d14ac5b2bdaca5820b9&quot;,&quot;fill_align&quot;:&quot;lt&quot;,&quot;chip_types&quot;:[&quot;text&quot;,&quot;pictur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cdf2e0fde3d4400ad204d0e6dab6523&quot;,&quot;fill_align&quot;:&quot;lm&quot;,&quot;chip_types&quot;:[&quot;diagram&quot;,&quot;picture&quot;,&quot;chart&quot;,&quot;table&quot;,&quot;video&quot;]}]]"/>
  <p:tag name="KSO_WM_SLIDE_ID" val="diagram202081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44"/>
  <p:tag name="KSO_WM_SLIDE_POSITION" val="36*48"/>
  <p:tag name="KSO_WM_TAG_VERSION" val="1.0"/>
  <p:tag name="KSO_WM_BEAUTIFY_FLAG" val="#wm#"/>
  <p:tag name="KSO_WM_TEMPLATE_CATEGORY" val="diagram"/>
  <p:tag name="KSO_WM_TEMPLATE_INDEX" val="20208108"/>
  <p:tag name="KSO_WM_SLIDE_LAYOUT" val="a_d_f"/>
  <p:tag name="KSO_WM_SLIDE_LAYOUT_CNT" val="1_2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8:30&quot;,&quot;maxSize&quot;:{&quot;size1&quot;:56.299999999999997},&quot;minSize&quot;:{&quot;size1&quot;:47.600000000000001},&quot;normalSize&quot;:{&quot;size1&quot;:56.299999999999997},&quot;subLayout&quot;:[{&quot;id&quot;:&quot;2021-04-01T15:08:30&quot;,&quot;maxSize&quot;:{&quot;size1&quot;:37.799773798131},&quot;minSize&quot;:{&quot;size1&quot;:24.399773798131005},&quot;normalSize&quot;:{&quot;size1&quot;:24.399773798131005},&quot;subLayout&quot;:[{&quot;id&quot;:&quot;2021-04-01T15:08:30&quot;,&quot;margin&quot;:{&quot;bottom&quot;:0.80299997329711914,&quot;left&quot;:1.2699999809265137,&quot;right&quot;:1.2949999570846558,&quot;top&quot;:1.6929999589920044},&quot;type&quot;:0},{&quot;id&quot;:&quot;2021-04-01T15:08:30&quot;,&quot;maxSize&quot;:{&quot;size1&quot;:70.599700795250939},&quot;minSize&quot;:{&quot;size1&quot;:32.399700795250951},&quot;normalSize&quot;:{&quot;size1&quot;:61.209048237931739},&quot;subLayout&quot;:[{&quot;id&quot;:&quot;2021-04-01T15:08:30&quot;,&quot;margin&quot;:{&quot;bottom&quot;:0.83800005912780762,&quot;left&quot;:1.2369999885559082,&quot;right&quot;:1.3279999494552612,&quot;top&quot;:0.026000002399086952},&quot;type&quot;:0},{&quot;id&quot;:&quot;2021-04-01T15:08:30&quot;,&quot;margin&quot;:{&quot;bottom&quot;:1.6929999589920044,&quot;left&quot;:1.2699999809265137,&quot;right&quot;:1.2949999570846558,&quot;top&quot;:0.026000002399086952},&quot;type&quot;:0}],&quot;type&quot;:0}],&quot;type&quot;:0},{&quot;id&quot;:&quot;2021-04-01T15:08:30&quot;,&quot;margin&quot;:{&quot;bottom&quot;:1.6929999589920044,&quot;left&quot;:0,&quot;right&quot;:1.218999981880188,&quot;top&quot;:1.6929999589920044},&quot;type&quot;:0}],&quot;type&quot;:0}"/>
  <p:tag name="KSO_WM_CHIP_XID" val="5eedbf96fa6683b8872baace"/>
  <p:tag name="KSO_WM_SLIDE_CAN_ADD_NAVIGATION" val="1"/>
  <p:tag name="KSO_WM_CHIP_DECFILLPROP" val="[]"/>
  <p:tag name="KSO_WM_CHIP_GROUPID" val="5eedbf96fa6683b8872baacd"/>
  <p:tag name="KSO_WM_SLIDE_BK_DARK_LIGHT" val="2"/>
  <p:tag name="KSO_WM_SLIDE_BACKGROUND_TYPE" val="general"/>
  <p:tag name="KSO_WM_SLIDE_SUPPORT_FEATURE_TYPE" val="0"/>
  <p:tag name="KSO_WM_TEMPLATE_ASSEMBLE_XID" val="60656e964054ed1e2fb7fc36"/>
  <p:tag name="KSO_WM_TEMPLATE_ASSEMBLE_GROUPID" val="60656e964054ed1e2fb7fc36"/>
  <p:tag name="KSO_WM_SPECIAL_SOURCE" val="bdnull"/>
</p:tagLst>
</file>

<file path=ppt/tags/tag4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108_1*a*1"/>
  <p:tag name="KSO_WM_TEMPLATE_CATEGORY" val="diagram"/>
  <p:tag name="KSO_WM_TEMPLATE_INDEX" val="2020810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7edc8c25ac443afaf89b714cb340e0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f41f7123b9741f49cafd8507a01528c"/>
  <p:tag name="KSO_WM_UNIT_TEXT_FILL_FORE_SCHEMECOLOR_INDEX_BRIGHTNESS" val="0"/>
  <p:tag name="KSO_WM_UNIT_TEXT_FILL_FORE_SCHEMECOLOR_INDEX" val="13"/>
  <p:tag name="KSO_WM_UNIT_TEXT_FILL_TYPE" val="1"/>
  <p:tag name="KSO_WM_TEMPLATE_ASSEMBLE_XID" val="60656e964054ed1e2fb7fc36"/>
  <p:tag name="KSO_WM_TEMPLATE_ASSEMBLE_GROUPID" val="60656e964054ed1e2fb7fc36"/>
</p:tagLst>
</file>

<file path=ppt/tags/tag47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108_1*f*1"/>
  <p:tag name="KSO_WM_TEMPLATE_CATEGORY" val="diagram"/>
  <p:tag name="KSO_WM_TEMPLATE_INDEX" val="2020810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8"/>
  <p:tag name="KSO_WM_UNIT_SHOW_EDIT_AREA_INDICATION" val="1"/>
  <p:tag name="KSO_WM_CHIP_GROUPID" val="5e6b05596848fb12bee65ac8"/>
  <p:tag name="KSO_WM_CHIP_XID" val="5e6b05596848fb12bee65aca"/>
  <p:tag name="KSO_WM_UNIT_DEC_AREA_ID" val="3c636cb4f1184d72abc3178275a7ae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80159739d51d4f1e904eef28d1ddac14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e964054ed1e2fb7fc36"/>
  <p:tag name="KSO_WM_TEMPLATE_ASSEMBLE_GROUPID" val="60656e964054ed1e2fb7fc36"/>
</p:tagLst>
</file>

<file path=ppt/tags/tag474.xml><?xml version="1.0" encoding="utf-8"?>
<p:tagLst xmlns:p="http://schemas.openxmlformats.org/presentationml/2006/main">
  <p:tag name="KSO_WM_FULL_TEXT_BEAUTIFY_COPY_ID" val="150995205"/>
  <p:tag name="KSO_WM_SLIDE_BACKGROUND" val="[&quot;general&quot;]"/>
  <p:tag name="KSO_WM_SLIDE_RATIO" val="1.777778"/>
  <p:tag name="KSO_WM_SLIDE_ID" val="diagram202081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44"/>
  <p:tag name="KSO_WM_SLIDE_POSITION" val="36*48"/>
  <p:tag name="KSO_WM_TAG_VERSION" val="1.0"/>
  <p:tag name="KSO_WM_BEAUTIFY_FLAG" val="#wm#"/>
  <p:tag name="KSO_WM_TEMPLATE_CATEGORY" val="diagram"/>
  <p:tag name="KSO_WM_TEMPLATE_INDEX" val="20208108"/>
  <p:tag name="KSO_WM_SLIDE_LAYOUT" val="a_d_f"/>
  <p:tag name="KSO_WM_SLIDE_LAYOUT_CNT" val="1_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false,&quot;picture_toward&quot;:0,&quot;picture_dockside&quot;:[],&quot;fill_id&quot;:&quot;ed6f7b24f89148f8878ac314940dea1e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cda01a343dcf484faf8fbd5d24428f24&quot;,&quot;fill_align&quot;:&quot;lt&quot;,&quot;chip_types&quot;:[&quot;diagram&quot;,&quot;text&quot;,&quot;picture&quot;,&quot;chart&quot;,&quot;table&quot;]},{&quot;text_align&quot;:&quot;lt&quot;,&quot;text_direction&quot;:&quot;horizontal&quot;,&quot;support_big_font&quot;:false,&quot;picture_toward&quot;:0,&quot;picture_dockside&quot;:[],&quot;fill_id&quot;:&quot;c9ad43efe5094d14ac5b2bdaca5820b9&quot;,&quot;fill_align&quot;:&quot;lt&quot;,&quot;chip_types&quot;:[&quot;text&quot;,&quot;pictur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cdf2e0fde3d4400ad204d0e6dab6523&quot;,&quot;fill_align&quot;:&quot;lm&quot;,&quot;chip_types&quot;:[&quot;diagram&quot;,&quot;picture&quot;,&quot;chart&quot;,&quot;table&quot;,&quot;video&quot;]}]]"/>
  <p:tag name="KSO_WM_CHIP_XID" val="5eedbf96fa6683b8872baace"/>
  <p:tag name="KSO_WM_CHIP_DECFILLPROP" val="[]"/>
  <p:tag name="KSO_WM_SLIDE_CAN_ADD_NAVIGATION" val="1"/>
  <p:tag name="KSO_WM_CHIP_GROUPID" val="5eedbf96fa6683b8872baacd"/>
  <p:tag name="KSO_WM_SLIDE_BK_DARK_LIGHT" val="2"/>
  <p:tag name="KSO_WM_SLIDE_BACKGROUND_TYPE" val="general"/>
  <p:tag name="KSO_WM_SLIDE_SUPPORT_FEATURE_TYPE" val="0"/>
  <p:tag name="KSO_WM_TEMPLATE_ASSEMBLE_XID" val="60656e964054ed1e2fb7fc36"/>
  <p:tag name="KSO_WM_TEMPLATE_ASSEMBLE_GROUPID" val="60656e964054ed1e2fb7fc36"/>
  <p:tag name="KSO_WM_SPECIAL_SOURCE" val="bdnull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8:30&quot;,&quot;maxSize&quot;:{&quot;size1&quot;:56.3},&quot;minSize&quot;:{&quot;size1&quot;:47.6},&quot;normalSize&quot;:{&quot;size1&quot;:56.3},&quot;subLayout&quot;:[{&quot;id&quot;:&quot;2021-04-01T15:08:30&quot;,&quot;maxSize&quot;:{&quot;size1&quot;:37.799773798131},&quot;minSize&quot;:{&quot;size1&quot;:24.399773798131005},&quot;normalSize&quot;:{&quot;size1&quot;:24.399773798131005},&quot;subLayout&quot;:[{&quot;id&quot;:&quot;2021-04-01T15:08:30&quot;,&quot;margin&quot;:{&quot;bottom&quot;:0.8029999732971191,&quot;left&quot;:1.2699999809265137,&quot;right&quot;:1.2949999570846558,&quot;top&quot;:1.6929999589920044},&quot;type&quot;:0},{&quot;id&quot;:&quot;2021-04-01T15:08:30&quot;,&quot;maxSize&quot;:{&quot;size1&quot;:70.59970079525094},&quot;minSize&quot;:{&quot;size1&quot;:32.39970079525095},&quot;normalSize&quot;:{&quot;size1&quot;:61.20904823793174},&quot;subLayout&quot;:[{&quot;id&quot;:&quot;2021-04-01T15:08:30&quot;,&quot;margin&quot;:{&quot;bottom&quot;:0.8380001783370972,&quot;left&quot;:1.2369998693466187,&quot;right&quot;:1.3279999494552612,&quot;top&quot;:0.02600000612437725},&quot;type&quot;:0},{&quot;id&quot;:&quot;2021-04-01T15:08:30&quot;,&quot;margin&quot;:{&quot;bottom&quot;:1.6929999589920044,&quot;left&quot;:1.2699999809265137,&quot;right&quot;:1.2949999570846558,&quot;top&quot;:0.02600000612437725},&quot;type&quot;:0}],&quot;type&quot;:0}],&quot;type&quot;:0},{&quot;id&quot;:&quot;2021-04-01T15:08:30&quot;,&quot;margin&quot;:{&quot;bottom&quot;:1.6929999589920044,&quot;left&quot;:0,&quot;right&quot;:1.218999981880188,&quot;top&quot;:1.6929999589920044},&quot;type&quot;:0}],&quot;type&quot;:0}"/>
</p:tagLst>
</file>

<file path=ppt/tags/tag4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FULL_TEXT_BEAUTIFY_COPY_ID" val="4"/>
</p:tagLst>
</file>

<file path=ppt/tags/tag4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821_1*a*1"/>
  <p:tag name="KSO_WM_TEMPLATE_CATEGORY" val="diagram"/>
  <p:tag name="KSO_WM_TEMPLATE_INDEX" val="20207821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a60f14eef443d7a914443565efba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65385ab4f0c34c0fa51bb2de7a73152f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14054ed1e2fb7f8c4"/>
  <p:tag name="KSO_WM_TEMPLATE_ASSEMBLE_GROUPID" val="60656e714054ed1e2fb7f8c4"/>
  <p:tag name="KSO_WM_FULL_TEXT_BEAUTIFY_COPY_ID" val="6"/>
</p:tagLst>
</file>

<file path=ppt/tags/tag4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821_1*f*1"/>
  <p:tag name="KSO_WM_TEMPLATE_CATEGORY" val="diagram"/>
  <p:tag name="KSO_WM_TEMPLATE_INDEX" val="2020782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14"/>
  <p:tag name="KSO_WM_UNIT_SHOW_EDIT_AREA_INDICATION" val="1"/>
  <p:tag name="KSO_WM_CHIP_GROUPID" val="5e6b05596848fb12bee65ac8"/>
  <p:tag name="KSO_WM_CHIP_XID" val="5e6b05596848fb12bee65aca"/>
  <p:tag name="KSO_WM_UNIT_DEC_AREA_ID" val="fea1f88d1b4248fe9c2ba49024d7b37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4b01a288ad4c4ebb66234980124bff"/>
  <p:tag name="KSO_WM_UNIT_SUPPORT_BIG_FONT" val="1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e714054ed1e2fb7f8c4"/>
  <p:tag name="KSO_WM_TEMPLATE_ASSEMBLE_GROUPID" val="60656e714054ed1e2fb7f8c4"/>
  <p:tag name="KSO_WM_FULL_TEXT_BEAUTIFY_COPY_ID" val="11"/>
</p:tagLst>
</file>

<file path=ppt/tags/tag478.xml><?xml version="1.0" encoding="utf-8"?>
<p:tagLst xmlns:p="http://schemas.openxmlformats.org/presentationml/2006/main">
  <p:tag name="KSO_WM_UNIT_PLACING_PICTURE_USER_VIEWPORT" val="{&quot;height&quot;:5387,&quot;width&quot;:5415}"/>
  <p:tag name="KSO_WM_UNIT_VALUE" val="888*1184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07821_1*d*1"/>
  <p:tag name="KSO_WM_TEMPLATE_CATEGORY" val="diagram"/>
  <p:tag name="KSO_WM_TEMPLATE_INDEX" val="2020782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f00cbfc84b341eda0e6e1b2128f99c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43b2424e2c94eec8c03441e272fd047"/>
  <p:tag name="KSO_WM_UNIT_PLACING_PICTURE" val="443b2424e2c94eec8c03441e272fd047"/>
  <p:tag name="KSO_WM_UNIT_SUPPORT_UNIT_TYPE" val="[&quot;d&quot;,&quot;α&quot;,&quot;β&quot;]"/>
  <p:tag name="KSO_WM_TEMPLATE_ASSEMBLE_XID" val="60656e714054ed1e2fb7f8c4"/>
  <p:tag name="KSO_WM_TEMPLATE_ASSEMBLE_GROUPID" val="60656e714054ed1e2fb7f8c4"/>
  <p:tag name="KSO_WM_UNIT_PLACING_PICTURE_INFO" val="{&quot;code&quot;:&quot;a&quot;,&quot;full_picture&quot;:true,&quot;last_full_picture&quot;:&quot;a&quot;,&quot;margin&quot;:{&quot;bottom&quot;:31.953464719465668,&quot;top&quot;:31.258062968770165},&quot;scheme&quot;:&quot;2-0&quot;,&quot;spacing&quot;:5}"/>
  <p:tag name="KSO_WM_UNIT_PLACING_PICTURE_USER_VIEWPORT_SMARTMENU" val="{&quot;height&quot;:4082.1203846060903,&quot;width&quot;:3954.4209759885534}"/>
  <p:tag name="KSO_WM_UNIT_PLACING_PICTURE_USER_RELATIVERECTANGLE_SMARTMENU" val="{&quot;bottom&quot;:0,&quot;left&quot;:0,&quot;right&quot;:0,&quot;top&quot;:0}"/>
  <p:tag name="KSO_WM_FULL_TEXT_BEAUTIFY_COPY_ID" val="2"/>
  <p:tag name="KSO_WM_UNIT_PLACING_PICTURE_COLLAGE_VIEWPORT" val="{&quot;height&quot;:5387.44979602906,&quot;width&quot;:5218.916497167732}"/>
</p:tagLst>
</file>

<file path=ppt/tags/tag479.xml><?xml version="1.0" encoding="utf-8"?>
<p:tagLst xmlns:p="http://schemas.openxmlformats.org/presentationml/2006/main">
  <p:tag name="KSO_WM_UNIT_PLACING_PICTURE_USER_VIEWPORT" val="{&quot;height&quot;:5387,&quot;width&quot;:5341}"/>
  <p:tag name="KSO_WM_UNIT_VALUE" val="888*1184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07821_1*d*1"/>
  <p:tag name="KSO_WM_TEMPLATE_CATEGORY" val="diagram"/>
  <p:tag name="KSO_WM_TEMPLATE_INDEX" val="2020782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f00cbfc84b341eda0e6e1b2128f99c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43b2424e2c94eec8c03441e272fd047"/>
  <p:tag name="KSO_WM_UNIT_PLACING_PICTURE" val="443b2424e2c94eec8c03441e272fd047"/>
  <p:tag name="KSO_WM_UNIT_SUPPORT_UNIT_TYPE" val="[&quot;d&quot;,&quot;α&quot;,&quot;β&quot;]"/>
  <p:tag name="KSO_WM_TEMPLATE_ASSEMBLE_XID" val="60656e714054ed1e2fb7f8c4"/>
  <p:tag name="KSO_WM_TEMPLATE_ASSEMBLE_GROUPID" val="60656e714054ed1e2fb7f8c4"/>
  <p:tag name="KSO_WM_UNIT_PLACING_PICTURE_INFO" val="{&quot;code&quot;:&quot;a&quot;,&quot;full_picture&quot;:true,&quot;last_full_picture&quot;:&quot;a&quot;,&quot;margin&quot;:{&quot;bottom&quot;:31.953464719465668,&quot;top&quot;:31.258062968770165},&quot;scheme&quot;:&quot;2-0&quot;,&quot;spacing&quot;:5}"/>
  <p:tag name="KSO_WM_UNIT_PLACING_PICTURE_USER_VIEWPORT_SMARTMENU" val="{&quot;height&quot;:4082.1203846060903,&quot;width&quot;:4595.61869686301}"/>
  <p:tag name="KSO_WM_UNIT_PLACING_PICTURE_USER_RELATIVERECTANGLE_SMARTMENU" val="{&quot;bottom&quot;:0,&quot;left&quot;:0,&quot;right&quot;:0,&quot;top&quot;:0}"/>
  <p:tag name="KSO_WM_FULL_TEXT_BEAUTIFY_COPY_ID" val="3"/>
  <p:tag name="KSO_WM_UNIT_PLACING_PICTURE_COLLAGE_VIEWPORT" val="{&quot;height&quot;:5387.44979602906,&quot;width&quot;:6065.149481884251}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80.xml><?xml version="1.0" encoding="utf-8"?>
<p:tagLst xmlns:p="http://schemas.openxmlformats.org/presentationml/2006/main">
  <p:tag name="KSO_WM_UNIT_PLACING_PICTURE_USER_VIEWPORT" val="{&quot;height&quot;:2428,&quot;width&quot;:3303}"/>
</p:tagLst>
</file>

<file path=ppt/tags/tag481.xml><?xml version="1.0" encoding="utf-8"?>
<p:tagLst xmlns:p="http://schemas.openxmlformats.org/presentationml/2006/main">
  <p:tag name="KSO_WM_SLIDE_LAYOUT_INFO" val="{&quot;backgroundInfo&quot;:[{&quot;bottom&quot;:0.13333333999999999,&quot;bottomAbs&quot;:false,&quot;left&quot;:0,&quot;leftAbs&quot;:false,&quot;right&quot;:0,&quot;rightAbs&quot;:false,&quot;top&quot;:0.13333333999999999,&quot;topAbs&quot;:false,&quot;type&quot;:&quot;belt&quot;}],&quot;direction&quot;:1,&quot;id&quot;:&quot;2021-04-01T14:58:57&quot;,&quot;maxSize&quot;:{&quot;size1&quot;:54.999639029265381},&quot;minSize&quot;:{&quot;size1&quot;:42.499639029265381},&quot;normalSize&quot;:{&quot;size1&quot;:44.687139029265381},&quot;subLayout&quot;:[{&quot;id&quot;:&quot;2021-04-01T14:58:57&quot;,&quot;maxSize&quot;:{&quot;size1&quot;:51.100000000000001},&quot;minSize&quot;:{&quot;size1&quot;:37.899999999999999},&quot;normalSize&quot;:{&quot;size1&quot;:48.566481481481468},&quot;subLayout&quot;:[{&quot;id&quot;:&quot;2021-04-01T14:58:57&quot;,&quot;margin&quot;:{&quot;bottom&quot;:0.026000002399086952,&quot;left&quot;:3.3870000839233398,&quot;right&quot;:1.2699999809265137,&quot;top&quot;:5.0799999237060547},&quot;type&quot;:0},{&quot;id&quot;:&quot;2021-04-01T14:58:57&quot;,&quot;margin&quot;:{&quot;bottom&quot;:5.0799999237060547,&quot;left&quot;:3.3870000839233398,&quot;right&quot;:1.2699999809265137,&quot;top&quot;:0.81999999284744263},&quot;type&quot;:0}],&quot;type&quot;:0},{&quot;id&quot;:&quot;2021-04-01T14:58:57&quot;,&quot;margin&quot;:{&quot;bottom&quot;:5.0799999237060547,&quot;left&quot;:0,&quot;right&quot;:3.3859999179840088,&quot;top&quot;:5.0799999237060547},&quot;type&quot;:0}],&quot;type&quot;:0}"/>
  <p:tag name="KSO_WM_SLIDE_BACKGROUND" val="[&quot;belt&quot;]"/>
  <p:tag name="KSO_WM_SLIDE_RATIO" val="1.777778"/>
  <p:tag name="KSO_WM_SLIDE_ID" val="diagram2020782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396"/>
  <p:tag name="KSO_WM_SLIDE_POSITION" val="0*71"/>
  <p:tag name="KSO_WM_TAG_VERSION" val="1.0"/>
  <p:tag name="KSO_WM_BEAUTIFY_FLAG" val="#wm#"/>
  <p:tag name="KSO_WM_TEMPLATE_CATEGORY" val="diagram"/>
  <p:tag name="KSO_WM_TEMPLATE_INDEX" val="20207821"/>
  <p:tag name="KSO_WM_SLIDE_LAYOUT" val="a_d_f"/>
  <p:tag name="KSO_WM_SLIDE_LAYOUT_CNT" val="1_1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true,&quot;fill_id&quot;:&quot;e4d6cf17b06746db8dd93c359cfe17f1&quot;,&quot;fill_align&quot;:&quot;lb&quot;,&quot;chip_types&quot;:[&quot;header&quot;]},{&quot;text_align&quot;:&quot;lt&quot;,&quot;text_direction&quot;:&quot;horizontal&quot;,&quot;support_big_font&quot;:true,&quot;fill_id&quot;:&quot;c1719bd3232846479042527f9529d883&quot;,&quot;fill_align&quot;:&quot;lt&quot;,&quot;chip_types&quot;:[&quot;text&quot;,&quot;picture&quot;]},{&quot;text_align&quot;:&quot;lm&quot;,&quot;text_direction&quot;:&quot;horizontal&quot;,&quot;support_features&quot;:[&quot;collage&quot;,&quot;carousel&quot;],&quot;support_big_font&quot;:false,&quot;fill_id&quot;:&quot;1e68c64403914b6b8616f5eb6a4d8957&quot;,&quot;fill_align&quot;:&quot;lm&quot;,&quot;chip_types&quot;:[&quot;pictext&quot;,&quot;text&quot;,&quot;picture&quot;,&quot;chart&quot;,&quot;table&quot;]}]]"/>
  <p:tag name="KSO_WM_CHIP_XID" val="5eecb7cea758c1ec0b708a87"/>
  <p:tag name="KSO_WM_SLIDE_CAN_ADD_NAVIGATION" val="1"/>
  <p:tag name="KSO_WM_CHIP_DECFILLPROP" val="[]"/>
  <p:tag name="KSO_WM_CHIP_GROUPID" val="5eecb7cea758c1ec0b708a86"/>
  <p:tag name="KSO_WM_SLIDE_BK_DARK_LIGHT" val="2"/>
  <p:tag name="KSO_WM_SLIDE_BACKGROUND_TYPE" val="belt"/>
  <p:tag name="KSO_WM_SLIDE_SUPPORT_FEATURE_TYPE" val="3"/>
  <p:tag name="KSO_WM_TEMPLATE_ASSEMBLE_XID" val="60656e714054ed1e2fb7f8c4"/>
  <p:tag name="KSO_WM_TEMPLATE_ASSEMBLE_GROUPID" val="60656e714054ed1e2fb7f8c4"/>
  <p:tag name="KSO_WM_FULL_TEXT_BEAUTIFY_COPY_ID" val="150995294"/>
  <p:tag name="KSO_WM_SPECIAL_SOURCE" val="bdnull"/>
</p:tagLst>
</file>

<file path=ppt/tags/tag4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FULL_TEXT_BEAUTIFY_COPY_ID" val="4"/>
</p:tagLst>
</file>

<file path=ppt/tags/tag4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  <p:tag name="KSO_WM_FULL_TEXT_BEAUTIFY_COPY_ID" val="8"/>
</p:tagLst>
</file>

<file path=ppt/tags/tag4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822_1*a*1"/>
  <p:tag name="KSO_WM_TEMPLATE_CATEGORY" val="diagram"/>
  <p:tag name="KSO_WM_TEMPLATE_INDEX" val="2021582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f118733aefc488d953e3beaf0bb3c2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32b722c0f124b429d743439a7e390d7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d"/>
  <p:tag name="KSO_WM_TEMPLATE_ASSEMBLE_GROUPID" val="60656fc04054ed1e2fb80fad"/>
  <p:tag name="KSO_WM_FULL_TEXT_BEAUTIFY_COPY_ID" val="6"/>
</p:tagLst>
</file>

<file path=ppt/tags/tag485.xml><?xml version="1.0" encoding="utf-8"?>
<p:tagLst xmlns:p="http://schemas.openxmlformats.org/presentationml/2006/main">
  <p:tag name="KSO_WM_UNIT_TEX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5822_1*h_f*1_1"/>
  <p:tag name="KSO_WM_TEMPLATE_CATEGORY" val="diagram"/>
  <p:tag name="KSO_WM_TEMPLATE_INDEX" val="20215822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46"/>
  <p:tag name="KSO_WM_UNIT_SHOW_EDIT_AREA_INDICATION" val="1"/>
  <p:tag name="KSO_WM_CHIP_GROUPID" val="5e6b05b36848fb12bee65ad8"/>
  <p:tag name="KSO_WM_CHIP_XID" val="5e6b05b36848fb12bee65ada"/>
  <p:tag name="KSO_WM_UNIT_DEC_AREA_ID" val="22344ad7725f41c1a6c073662e14663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484ca96c05c42df8be1f77fa4884dba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d"/>
  <p:tag name="KSO_WM_TEMPLATE_ASSEMBLE_GROUPID" val="60656fc04054ed1e2fb80fad"/>
  <p:tag name="KSO_WM_FULL_TEXT_BEAUTIFY_COPY_ID" val="14"/>
</p:tagLst>
</file>

<file path=ppt/tags/tag486.xml><?xml version="1.0" encoding="utf-8"?>
<p:tagLst xmlns:p="http://schemas.openxmlformats.org/presentationml/2006/main">
  <p:tag name="KSO_WM_BEAUTIFY_FLAG" val="#wm#"/>
  <p:tag name="KSO_WM_TEMPLATE_CATEGORY" val="diagram"/>
  <p:tag name="KSO_WM_TEMPLATE_INDEX" val="20215822"/>
  <p:tag name="KSO_WM_SLIDE_ID" val="diagram2021582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SLIDE_LAYOUT" val="a_d_h"/>
  <p:tag name="KSO_WM_SLIDE_LAYOUT_CNT" val="1_1_1"/>
  <p:tag name="KSO_WM_TEMPLATE_THUMBS_INDEX" val="1、4、7、12、13、14、15、16、17、18、20、24、25、28、33、36、40、43、44"/>
  <p:tag name="KSO_WM_SLIDE_SIZE" val="467.949*72.7"/>
  <p:tag name="KSO_WM_SLIDE_POSITION" val="444*286.8"/>
  <p:tag name="KSO_WM_SLIDE_LAYOUT_INFO" val="{&quot;id&quot;:&quot;2021-04-01T16:02:02&quot;,&quot;maxSize&quot;:{&quot;size1&quot;:13.2},&quot;minSize&quot;:{&quot;size1&quot;:13.2},&quot;normalSize&quot;:{&quot;size1&quot;:13.2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2&quot;,&quot;margin&quot;:{&quot;bottom&quot;:0.3970000147819519,&quot;left&quot;:1.2699999809265137,&quot;right&quot;:1.2699999809265137,&quot;top&quot;:0.4230000674724579},&quot;type&quot;:0},{&quot;direction&quot;:1,&quot;id&quot;:&quot;2021-04-01T16:02:02&quot;,&quot;maxSize&quot;:{&quot;size1&quot;:66.199979652445},&quot;minSize&quot;:{&quot;size1&quot;:38.79997965244498},&quot;normalSize&quot;:{&quot;size1&quot;:61.506229652444986},&quot;subLayout&quot;:[{&quot;id&quot;:&quot;2021-04-01T16:02:02&quot;,&quot;margin&quot;:{&quot;bottom&quot;:1.6929999589920044,&quot;left&quot;:1.6929999589920044,&quot;right&quot;:0.02600000612437725,&quot;top&quot;:1.720000147819519},&quot;type&quot;:0},{&quot;id&quot;:&quot;2021-04-01T16:02:02&quot;,&quot;margin&quot;:{&quot;bottom&quot;:1.6929999589920044,&quot;left&quot;:1.2430000305175781,&quot;right&quot;:1.6929999589920044,&quot;top&quot;:1.6929999589920044},&quot;maxSize&quot;:{&quot;size1&quot;:60.98028071088217},&quot;minSize&quot;:{&quot;size1&quot;:45.080280710882164},&quot;normalSize&quot;:{&quot;size1&quot;:51.73649337515935},&quot;subLayout&quot;:[{&quot;id&quot;:&quot;2021-04-01T16:02:02&quot;,&quot;margin&quot;:{&quot;bottom&quot;:0.04692952707409859,&quot;left&quot;:1.2430000305175781,&quot;right&quot;:1.6929999589920044,&quot;top&quot;:1.6929999589920044},&quot;type&quot;:0},{&quot;id&quot;:&quot;2021-04-01T16:02:02&quot;,&quot;margin&quot;:{&quot;bottom&quot;:1.6929999589920044,&quot;left&quot;:1.2430000305175781,&quot;right&quot;:1.6929999589920044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d"/>
  <p:tag name="KSO_WM_TEMPLATE_ASSEMBLE_GROUPID" val="60656fc04054ed1e2fb80fad"/>
  <p:tag name="KSO_WM_SPECIAL_SOURCE" val="bdnull"/>
  <p:tag name="KSO_WM_FULL_TEXT_BEAUTIFY_COPY_ID" val="150995357"/>
</p:tagLst>
</file>

<file path=ppt/tags/tag487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6524_1*h_f*1_1"/>
  <p:tag name="KSO_WM_TEMPLATE_CATEGORY" val="diagram"/>
  <p:tag name="KSO_WM_TEMPLATE_INDEX" val="20216524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120"/>
  <p:tag name="KSO_WM_UNIT_SHOW_EDIT_AREA_INDICATION" val="1"/>
  <p:tag name="KSO_WM_CHIP_GROUPID" val="5e6b05b36848fb12bee65ad8"/>
  <p:tag name="KSO_WM_CHIP_XID" val="5e6b05b36848fb12bee65ada"/>
  <p:tag name="KSO_WM_UNIT_DEC_AREA_ID" val="ccfa4c8915c343da8d14a7bfef973c9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9397a9a16cb46c2abb828aabe9437d2"/>
  <p:tag name="KSO_WM_UNIT_TEXT_FILL_FORE_SCHEMECOLOR_INDEX_BRIGHTNESS" val="0.25"/>
  <p:tag name="KSO_WM_UNIT_TEXT_FILL_FORE_SCHEMECOLOR_INDEX" val="13"/>
  <p:tag name="KSO_WM_UNIT_TEXT_FILL_TYPE" val="1"/>
  <p:tag name="KSO_WM_TEMPLATE_ASSEMBLE_XID" val="60656fa94054ed1e2fb80e99"/>
  <p:tag name="KSO_WM_TEMPLATE_ASSEMBLE_GROUPID" val="60656fa94054ed1e2fb80e99"/>
</p:tagLst>
</file>

<file path=ppt/tags/tag4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6524_1*a*1"/>
  <p:tag name="KSO_WM_TEMPLATE_CATEGORY" val="diagram"/>
  <p:tag name="KSO_WM_TEMPLATE_INDEX" val="20216524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54d7667e2e04d5b87735f06098f07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900b1039f116464eaf07a0f331ee32c7"/>
  <p:tag name="KSO_WM_UNIT_TEXT_FILL_FORE_SCHEMECOLOR_INDEX_BRIGHTNESS" val="0"/>
  <p:tag name="KSO_WM_UNIT_TEXT_FILL_FORE_SCHEMECOLOR_INDEX" val="13"/>
  <p:tag name="KSO_WM_UNIT_TEXT_FILL_TYPE" val="1"/>
  <p:tag name="KSO_WM_TEMPLATE_ASSEMBLE_XID" val="60656fa94054ed1e2fb80e99"/>
  <p:tag name="KSO_WM_TEMPLATE_ASSEMBLE_GROUPID" val="60656fa94054ed1e2fb80e99"/>
</p:tagLst>
</file>

<file path=ppt/tags/tag49.xml><?xml version="1.0" encoding="utf-8"?>
<p:tagLst xmlns:p="http://schemas.openxmlformats.org/presentationml/2006/main">
  <p:tag name="KSO_WM_SLIDE_BACKGROUND_TYPE" val="leftRight"/>
</p:tagLst>
</file>

<file path=ppt/tags/tag490.xml><?xml version="1.0" encoding="utf-8"?>
<p:tagLst xmlns:p="http://schemas.openxmlformats.org/presentationml/2006/main">
  <p:tag name="KSO_WM_FULL_TEXT_BEAUTIFY_COPY_ID" val="150995304"/>
  <p:tag name="KSO_WM_SLIDE_LAYOUT_INFO" val="{&quot;direction&quot;:1,&quot;id&quot;:&quot;2021-04-01T15:59:01&quot;,&quot;maxSize&quot;:{&quot;size1&quot;:46.299999999999997},&quot;minSize&quot;:{&quot;size1&quot;:46.299999999999997},&quot;normalSize&quot;:{&quot;size1&quot;:46.299999999999997},&quot;subLayout&quot;:[{&quot;id&quot;:&quot;2021-04-01T15:59:01&quot;,&quot;margin&quot;:{&quot;bottom&quot;:0,&quot;left&quot;:2.1170001029968262,&quot;right&quot;:0,&quot;top&quot;:0},&quot;type&quot;:0},{&quot;id&quot;:&quot;2021-04-01T15:59:01&quot;,&quot;maxSize&quot;:{&quot;size1&quot;:33.199628171488577},&quot;minSize&quot;:{&quot;size1&quot;:33.199628171488577},&quot;normalSize&quot;:{&quot;size1&quot;:33.199628171488577},&quot;subLayout&quot;:[{&quot;id&quot;:&quot;2021-04-01T15:59:01&quot;,&quot;margin&quot;:{&quot;bottom&quot;:0.84700000286102295,&quot;left&quot;:2.0899999141693115,&quot;right&quot;:1.6929999589920044,&quot;top&quot;:2.9630000591278076},&quot;type&quot;:0},{&quot;id&quot;:&quot;2021-04-01T15:59:01&quot;,&quot;margin&quot;:{&quot;bottom&quot;:1.6929999589920044,&quot;left&quot;:2.0899999141693115,&quot;right&quot;:1.6929999589920044,&quot;top&quot;:0.84700000286102295},&quot;maxSize&quot;:{&quot;size1&quot;:41.349125200258072},&quot;minSize&quot;:{&quot;size1&quot;:25.449125200258067},&quot;normalSize&quot;:{&quot;size1&quot;:25.449125200258067},&quot;subLayout&quot;:[{&quot;id&quot;:&quot;2021-04-01T15:59:01&quot;,&quot;margin&quot;:{&quot;bottom&quot;:0.046929460018873215,&quot;left&quot;:2.0899999141693115,&quot;right&quot;:1.6929999589920044,&quot;top&quot;:0.84700000286102295},&quot;type&quot;:0},{&quot;id&quot;:&quot;2021-04-01T15:59:01&quot;,&quot;margin&quot;:{&quot;bottom&quot;:1.6929999589920044,&quot;left&quot;:2.0899999141693115,&quot;right&quot;:1.6929999589920044,&quot;top&quot;:0.14886273443698883},&quot;type&quot;:0}]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07adfc92f9a148ad9811d167e7384d57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1dd391698623409d8eb75585607645b5&quot;,&quot;fill_align&quot;:&quot;lm&quot;,&quot;chip_types&quot;:[&quot;header&quot;]},{&quot;text_align&quot;:&quot;lm&quot;,&quot;text_direction&quot;:&quot;horizontal&quot;,&quot;support_big_font&quot;:false,&quot;picture_toward&quot;:0,&quot;picture_dockside&quot;:[],&quot;fill_id&quot;:&quot;c3291d38a76843e2a50649562753f489&quot;,&quot;fill_align&quot;:&quot;lm&quot;,&quot;chip_types&quot;:[&quot;text&quot;]}]]"/>
  <p:tag name="KSO_WM_SLIDE_CAN_ADD_NAVIGATION" val="1"/>
  <p:tag name="KSO_WM_SLIDE_ID" val="diagram2021652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407.952*192.701"/>
  <p:tag name="KSO_WM_SLIDE_POSITION" val="504.004*275.302"/>
  <p:tag name="KSO_WM_TAG_VERSION" val="1.0"/>
  <p:tag name="KSO_WM_BEAUTIFY_FLAG" val="#wm#"/>
  <p:tag name="KSO_WM_TEMPLATE_CATEGORY" val="diagram"/>
  <p:tag name="KSO_WM_TEMPLATE_INDEX" val="20216524"/>
  <p:tag name="KSO_WM_SLIDE_LAYOUT" val="a_d_h"/>
  <p:tag name="KSO_WM_SLIDE_LAYOUT_CNT" val="1_1_1"/>
  <p:tag name="KSO_WM_CHIP_XID" val="5f320bf79c36e2348c3efaf8"/>
  <p:tag name="KSO_WM_CHIP_DECFILLPROP" val="[]"/>
  <p:tag name="KSO_WM_CHIP_GROUPID" val="5f320bf79c36e2348c3efaf7"/>
  <p:tag name="KSO_WM_SLIDE_BK_DARK_LIGHT" val="2"/>
  <p:tag name="KSO_WM_SLIDE_BACKGROUND_TYPE" val="general"/>
  <p:tag name="KSO_WM_SLIDE_SUPPORT_FEATURE_TYPE" val="0"/>
  <p:tag name="KSO_WM_TEMPLATE_ASSEMBLE_XID" val="60656fa94054ed1e2fb80e99"/>
  <p:tag name="KSO_WM_TEMPLATE_ASSEMBLE_GROUPID" val="60656fa94054ed1e2fb80e99"/>
  <p:tag name="KSO_WM_SPECIAL_SOURCE" val="bdnull"/>
</p:tagLst>
</file>

<file path=ppt/tags/tag4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4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494_1*a*1"/>
  <p:tag name="KSO_WM_TEMPLATE_CATEGORY" val="diagram"/>
  <p:tag name="KSO_WM_TEMPLATE_INDEX" val="20214494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3938c3025e746e4a018d1c44b46119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ea35cb3191ed41be912638c7994f6a56"/>
  <p:tag name="KSO_WM_UNIT_TEXT_FILL_FORE_SCHEMECOLOR_INDEX_BRIGHTNESS" val="0"/>
  <p:tag name="KSO_WM_UNIT_TEXT_FILL_FORE_SCHEMECOLOR_INDEX" val="13"/>
  <p:tag name="KSO_WM_UNIT_TEXT_FILL_TYPE" val="1"/>
  <p:tag name="KSO_WM_TEMPLATE_ASSEMBLE_XID" val="60656f924054ed1e2fb80cae"/>
  <p:tag name="KSO_WM_TEMPLATE_ASSEMBLE_GROUPID" val="60656f924054ed1e2fb80cae"/>
</p:tagLst>
</file>

<file path=ppt/tags/tag49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4494_1*f*1"/>
  <p:tag name="KSO_WM_TEMPLATE_CATEGORY" val="diagram"/>
  <p:tag name="KSO_WM_TEMPLATE_INDEX" val="2021449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8"/>
  <p:tag name="KSO_WM_UNIT_SHOW_EDIT_AREA_INDICATION" val="1"/>
  <p:tag name="KSO_WM_CHIP_GROUPID" val="5e6b05596848fb12bee65ac8"/>
  <p:tag name="KSO_WM_CHIP_XID" val="5e6b05596848fb12bee65aca"/>
  <p:tag name="KSO_WM_UNIT_DEC_AREA_ID" val="adc72f01ed154808a7ef4c3a64b5b5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af409bfec7f94a24be4692b9bffbe1e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924054ed1e2fb80cae"/>
  <p:tag name="KSO_WM_TEMPLATE_ASSEMBLE_GROUPID" val="60656f924054ed1e2fb80cae"/>
</p:tagLst>
</file>

<file path=ppt/tags/tag495.xml><?xml version="1.0" encoding="utf-8"?>
<p:tagLst xmlns:p="http://schemas.openxmlformats.org/presentationml/2006/main">
  <p:tag name="KSO_WM_UNIT_VALUE" val="465*169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4494_1*d*2"/>
  <p:tag name="KSO_WM_TEMPLATE_CATEGORY" val="diagram"/>
  <p:tag name="KSO_WM_TEMPLATE_INDEX" val="2021449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af3c93c819b4dac839d3fd273438f5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af6663090cc74ca4b6c362d8415af3a0"/>
  <p:tag name="KSO_WM_UNIT_SUPPORT_UNIT_TYPE" val="[&quot;d&quot;]"/>
  <p:tag name="KSO_WM_TEMPLATE_ASSEMBLE_XID" val="60656f924054ed1e2fb80cae"/>
  <p:tag name="KSO_WM_TEMPLATE_ASSEMBLE_GROUPID" val="60656f924054ed1e2fb80cae"/>
  <p:tag name="KSO_WM_UNIT_PICTURE_CLIP_FLAG" val="0"/>
</p:tagLst>
</file>

<file path=ppt/tags/tag4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9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06_1*f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5"/>
  <p:tag name="KSO_WM_UNIT_SHOW_EDIT_AREA_INDICATION" val="1"/>
  <p:tag name="KSO_WM_CHIP_GROUPID" val="5e6b05596848fb12bee65ac8"/>
  <p:tag name="KSO_WM_CHIP_XID" val="5e6b05596848fb12bee65aca"/>
  <p:tag name="KSO_WM_UNIT_DEC_AREA_ID" val="628143f4cb3548d58edf8b854147c4b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5ec6d5b76a946caafc1efa91f5f9e48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eaa4054ed1e2fb7fd55"/>
  <p:tag name="KSO_WM_TEMPLATE_ASSEMBLE_GROUPID" val="60656eaa4054ed1e2fb7fd55"/>
</p:tagLst>
</file>

<file path=ppt/tags/tag498.xml><?xml version="1.0" encoding="utf-8"?>
<p:tagLst xmlns:p="http://schemas.openxmlformats.org/presentationml/2006/main">
  <p:tag name="KSO_WM_FULL_TEXT_BEAUTIFY_COPY_ID" val="150995213"/>
  <p:tag name="KSO_WM_BEAUTIFY_FLAG" val="#wm#"/>
  <p:tag name="KSO_WM_TEMPLATE_CATEGORY" val="diagram"/>
  <p:tag name="KSO_WM_TEMPLATE_INDEX" val="20214494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c39d631502a61758d8dc4"/>
  <p:tag name="KSO_WM_CHIP_FILLPROP" val="[[{&quot;text_align&quot;:&quot;lm&quot;,&quot;text_direction&quot;:&quot;horizontal&quot;,&quot;support_big_font&quot;:false,&quot;fill_id&quot;:&quot;2c59be060ba24277b35b36b6ad1fca44&quot;,&quot;fill_align&quot;:&quot;lm&quot;,&quot;chip_types&quot;:[&quot;header&quot;]},{&quot;text_align&quot;:&quot;lt&quot;,&quot;text_direction&quot;:&quot;horizontal&quot;,&quot;support_features&quot;:[&quot;collage&quot;,&quot;carousel&quot;],&quot;support_big_font&quot;:false,&quot;fill_id&quot;:&quot;3927785f2b204d56a0a025db7e243e8f&quot;,&quot;fill_align&quot;:&quot;lt&quot;,&quot;chip_types&quot;:[&quot;pictext&quot;,&quot;picture&quot;,&quot;chart&quot;,&quot;table&quot;]},{&quot;text_align&quot;:&quot;lt&quot;,&quot;text_direction&quot;:&quot;horizontal&quot;,&quot;support_big_font&quot;:false,&quot;fill_id&quot;:&quot;6ebd8a4cd73d4ca3978736e7a39d7c3c&quot;,&quot;fill_align&quot;:&quot;lt&quot;,&quot;chip_types&quot;:[&quot;text&quot;,&quot;picture&quot;]},{&quot;text_align&quot;:&quot;lt&quot;,&quot;text_direction&quot;:&quot;horizontal&quot;,&quot;support_big_font&quot;:false,&quot;fill_id&quot;:&quot;78f47a12091a4c22832e69848452fe7e&quot;,&quot;fill_align&quot;:&quot;lt&quot;,&quot;chip_types&quot;:[&quot;text&quot;,&quot;picture&quot;]}]]"/>
  <p:tag name="KSO_WM_SLIDE_ID" val="diagram2021449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80"/>
  <p:tag name="KSO_WM_SLIDE_POSITION" val="0*0"/>
  <p:tag name="KSO_WM_TAG_VERSION" val="1.0"/>
  <p:tag name="KSO_WM_SLIDE_LAYOUT" val="a_d_f"/>
  <p:tag name="KSO_WM_SLIDE_LAYOUT_CNT" val="1_2_1"/>
  <p:tag name="KSO_WM_CHIP_DECFILLPROP" val="[]"/>
  <p:tag name="KSO_WM_CHIP_GROUPID" val="5efc39d631502a61758d8dc3"/>
  <p:tag name="KSO_WM_SLIDE_BK_DARK_LIGHT" val="2"/>
  <p:tag name="KSO_WM_SLIDE_BACKGROUND_TYPE" val="navigation"/>
  <p:tag name="KSO_WM_SLIDE_SUPPORT_FEATURE_TYPE" val="0"/>
  <p:tag name="KSO_WM_TEMPLATE_ASSEMBLE_XID" val="60656f924054ed1e2fb80cae"/>
  <p:tag name="KSO_WM_TEMPLATE_ASSEMBLE_GROUPID" val="60656f924054ed1e2fb80cae"/>
  <p:tag name="KSO_WM_SLIDE_LAYOUT_INFO" val="{&quot;id&quot;:&quot;2021-04-01T15:53:46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53:46&quot;,&quot;margin&quot;:{&quot;bottom&quot;:0.44999998807907104,&quot;left&quot;:1.2699999809265137,&quot;right&quot;:1.2699999809265137,&quot;top&quot;:0.42300000786781311},&quot;type&quot;:0},{&quot;direction&quot;:1,&quot;id&quot;:&quot;2021-04-01T15:53:46&quot;,&quot;maxSize&quot;:{&quot;size1&quot;:59.999643084884156},&quot;minSize&quot;:{&quot;size1&quot;:42.499643084884156},&quot;normalSize&quot;:{&quot;size1&quot;:59.687143084884156},&quot;subLayout&quot;:[{&quot;id&quot;:&quot;2021-04-01T15:53:46&quot;,&quot;margin&quot;:{&quot;bottom&quot;:2.1170001029968262,&quot;left&quot;:1.6929999589920044,&quot;right&quot;:0.026000002399086952,&quot;top&quot;:1.6670000553131104},&quot;type&quot;:0},{&quot;id&quot;:&quot;2021-04-01T15:53:46&quot;,&quot;maxSize&quot;:{&quot;size1&quot;:59},&quot;minSize&quot;:{&quot;size1&quot;:51.299999999999997},&quot;normalSize&quot;:{&quot;size1&quot;:51.300183690033748},&quot;subLayout&quot;:[{&quot;id&quot;:&quot;2021-04-01T15:53:46&quot;,&quot;margin&quot;:{&quot;bottom&quot;:0.81999999284744263,&quot;left&quot;:0.81999999284744263,&quot;right&quot;:1.6929999589920044,&quot;top&quot;:1.6670000553131104},&quot;type&quot;:0},{&quot;id&quot;:&quot;2021-04-01T15:53:46&quot;,&quot;margin&quot;:{&quot;bottom&quot;:2.1170001029968262,&quot;left&quot;:0.81999999284744263,&quot;right&quot;:1.6929999589920044,&quot;top&quot;:0.026000002399086952},&quot;type&quot;:0}],&quot;type&quot;:0}],&quot;type&quot;:0}],&quot;type&quot;:0}"/>
  <p:tag name="KSO_WM_SPECIAL_SOURCE" val="bdnull"/>
</p:tagLst>
</file>

<file path=ppt/tags/tag4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620de17d489247379669ea11e06cf1f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56aa8137ae04c1cbf8d3eb0329a3868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8721_1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c"/>
  <p:tag name="KSO_WM_UNIT_DEC_AREA_ID" val="ed1aafbcbb634c7a8ee43992844f807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065383f9b348b992e6b168d03d2d36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5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06_1*a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c0724986dc14f52ab85e3e40de1650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19b61ec5281428480fec4aa93867c5c"/>
  <p:tag name="KSO_WM_UNIT_TEXT_FILL_FORE_SCHEMECOLOR_INDEX_BRIGHTNESS" val="0"/>
  <p:tag name="KSO_WM_UNIT_TEXT_FILL_FORE_SCHEMECOLOR_INDEX" val="13"/>
  <p:tag name="KSO_WM_UNIT_TEXT_FILL_TYPE" val="1"/>
  <p:tag name="KSO_WM_TEMPLATE_ASSEMBLE_XID" val="60656eaa4054ed1e2fb7fd55"/>
  <p:tag name="KSO_WM_TEMPLATE_ASSEMBLE_GROUPID" val="60656eaa4054ed1e2fb7fd55"/>
</p:tagLst>
</file>

<file path=ppt/tags/tag50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06_1*f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5"/>
  <p:tag name="KSO_WM_UNIT_SHOW_EDIT_AREA_INDICATION" val="1"/>
  <p:tag name="KSO_WM_CHIP_GROUPID" val="5e6b05596848fb12bee65ac8"/>
  <p:tag name="KSO_WM_CHIP_XID" val="5e6b05596848fb12bee65aca"/>
  <p:tag name="KSO_WM_UNIT_DEC_AREA_ID" val="628143f4cb3548d58edf8b854147c4b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5ec6d5b76a946caafc1efa91f5f9e48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eaa4054ed1e2fb7fd55"/>
  <p:tag name="KSO_WM_TEMPLATE_ASSEMBLE_GROUPID" val="60656eaa4054ed1e2fb7fd55"/>
</p:tagLst>
</file>

<file path=ppt/tags/tag5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04.xml><?xml version="1.0" encoding="utf-8"?>
<p:tagLst xmlns:p="http://schemas.openxmlformats.org/presentationml/2006/main">
  <p:tag name="KSO_WM_FULL_TEXT_BEAUTIFY_COPY_ID" val="150995204"/>
  <p:tag name="KSO_WM_SLIDE_ID" val="diagram2021110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106"/>
  <p:tag name="KSO_WM_SLIDE_LAYOUT" val="a_d_f"/>
  <p:tag name="KSO_WM_SLIDE_LAYOUT_CNT" val="1_2_1"/>
  <p:tag name="KSO_WM_TEMPLATE_THUMBS_INDEX" val="1、4、7、12、13、14、15、16、17、18、20、24、25、28、33、36、40、43、44"/>
  <p:tag name="KSO_WM_SLIDE_SIZE" val="960*504"/>
  <p:tag name="KSO_WM_SLIDE_POSITION" val="0*0"/>
  <p:tag name="KSO_WM_SLIDE_LAYOUT_INFO" val="{&quot;id&quot;:&quot;2021-04-01T15:11:33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33&quot;,&quot;margin&quot;:{&quot;bottom&quot;:0.3970000147819519,&quot;left&quot;:1.2699999809265137,&quot;right&quot;:1.2699999809265137,&quot;top&quot;:0.42300000786781311},&quot;type&quot;:0},{&quot;direction&quot;:1,&quot;id&quot;:&quot;2021-04-01T15:11:33&quot;,&quot;maxSize&quot;:{&quot;size1&quot;:50},&quot;minSize&quot;:{&quot;size1&quot;:50},&quot;normalSize&quot;:{&quot;size1&quot;:50},&quot;subLayout&quot;:[{&quot;id&quot;:&quot;2021-04-01T15:11:33&quot;,&quot;maxSize&quot;:{&quot;size1&quot;:58.899999999999999},&quot;minSize&quot;:{&quot;size1&quot;:51.200000000000003},&quot;normalSize&quot;:{&quot;size1&quot;:58.899999999999999},&quot;subLayout&quot;:[{&quot;id&quot;:&quot;2021-04-01T15:11:33&quot;,&quot;margin&quot;:{&quot;bottom&quot;:0.81999999284744263,&quot;left&quot;:0,&quot;right&quot;:0.42300000786781311,&quot;top&quot;:1.7200000286102295},&quot;type&quot;:0},{&quot;id&quot;:&quot;2021-04-01T15:11:33&quot;,&quot;margin&quot;:{&quot;bottom&quot;:1.2699999809265137,&quot;left&quot;:2.9630000591278076,&quot;right&quot;:0.42300000786781311,&quot;top&quot;:0.026000002399086952},&quot;type&quot;:0}],&quot;type&quot;:0},{&quot;id&quot;:&quot;2021-04-01T15:11:33&quot;,&quot;margin&quot;:{&quot;bottom&quot;:1.2699999809265137,&quot;left&quot;:0.42300000786781311,&quot;right&quot;:1.6929999589920044,&quot;top&quot;:1.7200000286102295}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b78e478fb0c58a94b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big_font&quot;:false,&quot;picture_toward&quot;:0,&quot;picture_dockside&quot;:[],&quot;fill_id&quot;:&quot;804cae8abad04c8a9aa57f36f033450f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32633e5d4a2f42048f4fe2d74d132df2&quot;,&quot;fill_align&quot;:&quot;cm&quot;,&quot;chip_types&quot;:[&quot;text&quot;,&quot;picture&quot;]},{&quot;text_align&quot;:&quot;cm&quot;,&quot;text_direction&quot;:&quot;horizontal&quot;,&quot;support_big_font&quot;:false,&quot;picture_toward&quot;:0,&quot;picture_dockside&quot;:[],&quot;fill_id&quot;:&quot;66c7a466b15347f68b57b16826c207ab&quot;,&quot;fill_align&quot;:&quot;cm&quot;,&quot;chip_types&quot;:[&quot;picture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a4054ed1e2fb7fd55"/>
  <p:tag name="KSO_WM_TEMPLATE_ASSEMBLE_GROUPID" val="60656eaa4054ed1e2fb7fd55"/>
  <p:tag name="KSO_WM_SPECIAL_SOURCE" val="bdnull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UNIT_TYPE" val="i"/>
</p:tagLst>
</file>

<file path=ppt/tags/tag5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108_1*a*1"/>
  <p:tag name="KSO_WM_TEMPLATE_CATEGORY" val="diagram"/>
  <p:tag name="KSO_WM_TEMPLATE_INDEX" val="2020810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7edc8c25ac443afaf89b714cb340e0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f41f7123b9741f49cafd8507a01528c"/>
  <p:tag name="KSO_WM_UNIT_TEXT_FILL_FORE_SCHEMECOLOR_INDEX_BRIGHTNESS" val="0"/>
  <p:tag name="KSO_WM_UNIT_TEXT_FILL_FORE_SCHEMECOLOR_INDEX" val="13"/>
  <p:tag name="KSO_WM_UNIT_TEXT_FILL_TYPE" val="1"/>
  <p:tag name="KSO_WM_TEMPLATE_ASSEMBLE_XID" val="60656e964054ed1e2fb7fc36"/>
  <p:tag name="KSO_WM_TEMPLATE_ASSEMBLE_GROUPID" val="60656e964054ed1e2fb7fc36"/>
</p:tagLst>
</file>

<file path=ppt/tags/tag50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108_1*f*1"/>
  <p:tag name="KSO_WM_TEMPLATE_CATEGORY" val="diagram"/>
  <p:tag name="KSO_WM_TEMPLATE_INDEX" val="2020810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38"/>
  <p:tag name="KSO_WM_UNIT_SHOW_EDIT_AREA_INDICATION" val="1"/>
  <p:tag name="KSO_WM_CHIP_GROUPID" val="5e6b05596848fb12bee65ac8"/>
  <p:tag name="KSO_WM_CHIP_XID" val="5e6b05596848fb12bee65aca"/>
  <p:tag name="KSO_WM_UNIT_DEC_AREA_ID" val="3c636cb4f1184d72abc3178275a7ae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80159739d51d4f1e904eef28d1ddac14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e964054ed1e2fb7fc36"/>
  <p:tag name="KSO_WM_TEMPLATE_ASSEMBLE_GROUPID" val="60656e964054ed1e2fb7fc36"/>
</p:tagLst>
</file>

<file path=ppt/tags/tag5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09.xml><?xml version="1.0" encoding="utf-8"?>
<p:tagLst xmlns:p="http://schemas.openxmlformats.org/presentationml/2006/main">
  <p:tag name="KSO_WM_FULL_TEXT_BEAUTIFY_COPY_ID" val="150995210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false,&quot;picture_toward&quot;:0,&quot;picture_dockside&quot;:[],&quot;fill_id&quot;:&quot;ed6f7b24f89148f8878ac314940dea1e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cda01a343dcf484faf8fbd5d24428f24&quot;,&quot;fill_align&quot;:&quot;lt&quot;,&quot;chip_types&quot;:[&quot;diagram&quot;,&quot;text&quot;,&quot;picture&quot;,&quot;chart&quot;,&quot;table&quot;]},{&quot;text_align&quot;:&quot;lt&quot;,&quot;text_direction&quot;:&quot;horizontal&quot;,&quot;support_big_font&quot;:false,&quot;picture_toward&quot;:0,&quot;picture_dockside&quot;:[],&quot;fill_id&quot;:&quot;c9ad43efe5094d14ac5b2bdaca5820b9&quot;,&quot;fill_align&quot;:&quot;lt&quot;,&quot;chip_types&quot;:[&quot;text&quot;,&quot;pictur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cdf2e0fde3d4400ad204d0e6dab6523&quot;,&quot;fill_align&quot;:&quot;lm&quot;,&quot;chip_types&quot;:[&quot;diagram&quot;,&quot;picture&quot;,&quot;chart&quot;,&quot;table&quot;,&quot;video&quot;]}]]"/>
  <p:tag name="KSO_WM_SLIDE_ID" val="diagram202081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44"/>
  <p:tag name="KSO_WM_SLIDE_POSITION" val="36*48"/>
  <p:tag name="KSO_WM_TAG_VERSION" val="1.0"/>
  <p:tag name="KSO_WM_BEAUTIFY_FLAG" val="#wm#"/>
  <p:tag name="KSO_WM_TEMPLATE_CATEGORY" val="diagram"/>
  <p:tag name="KSO_WM_TEMPLATE_INDEX" val="20208108"/>
  <p:tag name="KSO_WM_SLIDE_LAYOUT" val="a_d_f"/>
  <p:tag name="KSO_WM_SLIDE_LAYOUT_CNT" val="1_2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8:30&quot;,&quot;maxSize&quot;:{&quot;size1&quot;:56.299999999999997},&quot;minSize&quot;:{&quot;size1&quot;:47.600000000000001},&quot;normalSize&quot;:{&quot;size1&quot;:56.299999999999997},&quot;subLayout&quot;:[{&quot;id&quot;:&quot;2021-04-01T15:08:30&quot;,&quot;maxSize&quot;:{&quot;size1&quot;:37.799773798131},&quot;minSize&quot;:{&quot;size1&quot;:24.399773798131005},&quot;normalSize&quot;:{&quot;size1&quot;:24.399773798131005},&quot;subLayout&quot;:[{&quot;id&quot;:&quot;2021-04-01T15:08:30&quot;,&quot;margin&quot;:{&quot;bottom&quot;:0.80299997329711914,&quot;left&quot;:1.2699999809265137,&quot;right&quot;:1.2949999570846558,&quot;top&quot;:1.6929999589920044},&quot;type&quot;:0},{&quot;id&quot;:&quot;2021-04-01T15:08:30&quot;,&quot;maxSize&quot;:{&quot;size1&quot;:70.599700795250939},&quot;minSize&quot;:{&quot;size1&quot;:32.399700795250951},&quot;normalSize&quot;:{&quot;size1&quot;:61.209048237931739},&quot;subLayout&quot;:[{&quot;id&quot;:&quot;2021-04-01T15:08:30&quot;,&quot;margin&quot;:{&quot;bottom&quot;:0.83800005912780762,&quot;left&quot;:1.2369999885559082,&quot;right&quot;:1.3279999494552612,&quot;top&quot;:0.026000002399086952},&quot;type&quot;:0},{&quot;id&quot;:&quot;2021-04-01T15:08:30&quot;,&quot;margin&quot;:{&quot;bottom&quot;:1.6929999589920044,&quot;left&quot;:1.2699999809265137,&quot;right&quot;:1.2949999570846558,&quot;top&quot;:0.026000002399086952},&quot;type&quot;:0}],&quot;type&quot;:0}],&quot;type&quot;:0},{&quot;id&quot;:&quot;2021-04-01T15:08:30&quot;,&quot;margin&quot;:{&quot;bottom&quot;:1.6929999589920044,&quot;left&quot;:0,&quot;right&quot;:1.218999981880188,&quot;top&quot;:1.6929999589920044},&quot;type&quot;:0}],&quot;type&quot;:0}"/>
  <p:tag name="KSO_WM_CHIP_XID" val="5eedbf96fa6683b8872baace"/>
  <p:tag name="KSO_WM_SLIDE_CAN_ADD_NAVIGATION" val="1"/>
  <p:tag name="KSO_WM_CHIP_DECFILLPROP" val="[]"/>
  <p:tag name="KSO_WM_CHIP_GROUPID" val="5eedbf96fa6683b8872baacd"/>
  <p:tag name="KSO_WM_SLIDE_BK_DARK_LIGHT" val="2"/>
  <p:tag name="KSO_WM_SLIDE_BACKGROUND_TYPE" val="general"/>
  <p:tag name="KSO_WM_SLIDE_SUPPORT_FEATURE_TYPE" val="0"/>
  <p:tag name="KSO_WM_TEMPLATE_ASSEMBLE_XID" val="60656e964054ed1e2fb7fc36"/>
  <p:tag name="KSO_WM_TEMPLATE_ASSEMBLE_GROUPID" val="60656e964054ed1e2fb7fc36"/>
  <p:tag name="KSO_WM_SPECIAL_SOURCE" val="bdnull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de855641c2894949a2a5d767da2f697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ea876954268429c86af64623963360a"/>
  <p:tag name="KSO_WM_SLIDE_BACKGROUND_TYPE" val="topBottom"/>
</p:tagLst>
</file>

<file path=ppt/tags/tag5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5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106_1*a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c0724986dc14f52ab85e3e40de1650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19b61ec5281428480fec4aa93867c5c"/>
  <p:tag name="KSO_WM_UNIT_TEXT_FILL_FORE_SCHEMECOLOR_INDEX_BRIGHTNESS" val="0"/>
  <p:tag name="KSO_WM_UNIT_TEXT_FILL_FORE_SCHEMECOLOR_INDEX" val="13"/>
  <p:tag name="KSO_WM_UNIT_TEXT_FILL_TYPE" val="1"/>
  <p:tag name="KSO_WM_TEMPLATE_ASSEMBLE_XID" val="60656eaa4054ed1e2fb7fd55"/>
  <p:tag name="KSO_WM_TEMPLATE_ASSEMBLE_GROUPID" val="60656eaa4054ed1e2fb7fd55"/>
</p:tagLst>
</file>

<file path=ppt/tags/tag513.xml><?xml version="1.0" encoding="utf-8"?>
<p:tagLst xmlns:p="http://schemas.openxmlformats.org/presentationml/2006/main">
  <p:tag name="KSO_WM_UNIT_VALUE" val="719*165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1106_1*d*2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2648c35d7c44265bb51ecfa8660444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d6aaa6878ca4f35b568f1787be9a817"/>
  <p:tag name="KSO_WM_TEMPLATE_ASSEMBLE_XID" val="60656eaa4054ed1e2fb7fd55"/>
  <p:tag name="KSO_WM_TEMPLATE_ASSEMBLE_GROUPID" val="60656eaa4054ed1e2fb7fd55"/>
  <p:tag name="KSO_WM_UNIT_PICTURE_CLIP_FLAG" val="0"/>
</p:tagLst>
</file>

<file path=ppt/tags/tag51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106_1*f*1"/>
  <p:tag name="KSO_WM_TEMPLATE_CATEGORY" val="diagram"/>
  <p:tag name="KSO_WM_TEMPLATE_INDEX" val="2021110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5"/>
  <p:tag name="KSO_WM_UNIT_SHOW_EDIT_AREA_INDICATION" val="1"/>
  <p:tag name="KSO_WM_CHIP_GROUPID" val="5e6b05596848fb12bee65ac8"/>
  <p:tag name="KSO_WM_CHIP_XID" val="5e6b05596848fb12bee65aca"/>
  <p:tag name="KSO_WM_UNIT_DEC_AREA_ID" val="628143f4cb3548d58edf8b854147c4b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5ec6d5b76a946caafc1efa91f5f9e48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eaa4054ed1e2fb7fd55"/>
  <p:tag name="KSO_WM_TEMPLATE_ASSEMBLE_GROUPID" val="60656eaa4054ed1e2fb7fd55"/>
</p:tagLst>
</file>

<file path=ppt/tags/tag5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16.xml><?xml version="1.0" encoding="utf-8"?>
<p:tagLst xmlns:p="http://schemas.openxmlformats.org/presentationml/2006/main">
  <p:tag name="KSO_WM_FULL_TEXT_BEAUTIFY_COPY_ID" val="150995212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big_font&quot;:false,&quot;picture_toward&quot;:0,&quot;picture_dockside&quot;:[],&quot;fill_id&quot;:&quot;804cae8abad04c8a9aa57f36f033450f&quot;,&quot;fill_align&quot;:&quot;cm&quot;,&quot;chip_types&quot;:[&quot;picture&quot;]},{&quot;text_align&quot;:&quot;lm&quot;,&quot;text_direction&quot;:&quot;horizontal&quot;,&quot;support_big_font&quot;:false,&quot;picture_toward&quot;:0,&quot;picture_dockside&quot;:[],&quot;fill_id&quot;:&quot;32633e5d4a2f42048f4fe2d74d132df2&quot;,&quot;fill_align&quot;:&quot;cm&quot;,&quot;chip_types&quot;:[&quot;text&quot;,&quot;picture&quot;]},{&quot;text_align&quot;:&quot;cm&quot;,&quot;text_direction&quot;:&quot;horizontal&quot;,&quot;support_big_font&quot;:false,&quot;picture_toward&quot;:0,&quot;picture_dockside&quot;:[],&quot;fill_id&quot;:&quot;66c7a466b15347f68b57b16826c207ab&quot;,&quot;fill_align&quot;:&quot;cm&quot;,&quot;chip_types&quot;:[&quot;picture&quot;]}]]"/>
  <p:tag name="KSO_WM_SLIDE_ID" val="diagram2021110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04"/>
  <p:tag name="KSO_WM_SLIDE_POSITION" val="0*0"/>
  <p:tag name="KSO_WM_TAG_VERSION" val="1.0"/>
  <p:tag name="KSO_WM_BEAUTIFY_FLAG" val="#wm#"/>
  <p:tag name="KSO_WM_TEMPLATE_CATEGORY" val="diagram"/>
  <p:tag name="KSO_WM_TEMPLATE_INDEX" val="20211106"/>
  <p:tag name="KSO_WM_SLIDE_LAYOUT" val="a_d_f"/>
  <p:tag name="KSO_WM_SLIDE_LAYOUT_CNT" val="1_2_1"/>
  <p:tag name="KSO_WM_CHIP_XID" val="5f5f3bb78e478fb0c58a94b2"/>
  <p:tag name="KSO_WM_SLIDE_CAN_ADD_NAVIGATION" val="1"/>
  <p:tag name="KSO_WM_CHIP_DECFILLPROP" val="[]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a4054ed1e2fb7fd55"/>
  <p:tag name="KSO_WM_TEMPLATE_ASSEMBLE_GROUPID" val="60656eaa4054ed1e2fb7fd55"/>
  <p:tag name="KSO_WM_TEMPLATE_THUMBS_INDEX" val="1、4、7、12、13、14、15、16、17、18、20、24、25、28、33、36、40、43、44"/>
  <p:tag name="KSO_WM_SLIDE_LAYOUT_INFO" val="{&quot;id&quot;:&quot;2021-04-01T15:11:33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1:33&quot;,&quot;margin&quot;:{&quot;bottom&quot;:0.3970000147819519,&quot;left&quot;:1.2699999809265137,&quot;right&quot;:1.2699999809265137,&quot;top&quot;:0.42300000786781311},&quot;type&quot;:0},{&quot;direction&quot;:1,&quot;id&quot;:&quot;2021-04-01T15:11:33&quot;,&quot;maxSize&quot;:{&quot;size1&quot;:50},&quot;minSize&quot;:{&quot;size1&quot;:50},&quot;normalSize&quot;:{&quot;size1&quot;:50},&quot;subLayout&quot;:[{&quot;id&quot;:&quot;2021-04-01T15:11:33&quot;,&quot;maxSize&quot;:{&quot;size1&quot;:58.899999999999999},&quot;minSize&quot;:{&quot;size1&quot;:51.200000000000003},&quot;normalSize&quot;:{&quot;size1&quot;:52.755606758832563},&quot;subLayout&quot;:[{&quot;id&quot;:&quot;2021-04-01T15:11:33&quot;,&quot;margin&quot;:{&quot;bottom&quot;:0.81999999284744263,&quot;left&quot;:0,&quot;right&quot;:0.42300000786781311,&quot;top&quot;:1.7200000286102295},&quot;type&quot;:0},{&quot;id&quot;:&quot;2021-04-01T15:11:33&quot;,&quot;margin&quot;:{&quot;bottom&quot;:1.2699999809265137,&quot;left&quot;:2.9630000591278076,&quot;right&quot;:0.42300000786781311,&quot;top&quot;:0.026000002399086952},&quot;type&quot;:0}],&quot;type&quot;:0},{&quot;id&quot;:&quot;2021-04-01T15:11:33&quot;,&quot;margin&quot;:{&quot;bottom&quot;:1.2699999809265137,&quot;left&quot;:0.42300000786781311,&quot;right&quot;:1.6929999589920044,&quot;top&quot;:1.7200000286102295},&quot;type&quot;:0}],&quot;type&quot;:0}],&quot;type&quot;:0}"/>
  <p:tag name="FIXED_XID_TMP" val="5f5ee1ca4d6848d78f644aeb"/>
  <p:tag name="KSO_WM_SPECIAL_SOURCE" val="bdnull"/>
</p:tagLst>
</file>

<file path=ppt/tags/tag5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24_1*a*1"/>
  <p:tag name="KSO_WM_TEMPLATE_CATEGORY" val="diagram"/>
  <p:tag name="KSO_WM_TEMPLATE_INDEX" val="20211024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6cb30f166b9495e8d64445be57449f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e89492eda604f7bb5c0545cde443b2f"/>
  <p:tag name="KSO_WM_UNIT_TEXT_FILL_FORE_SCHEMECOLOR_INDEX_BRIGHTNESS" val="0"/>
  <p:tag name="KSO_WM_UNIT_TEXT_FILL_FORE_SCHEMECOLOR_INDEX" val="13"/>
  <p:tag name="KSO_WM_UNIT_TEXT_FILL_TYPE" val="1"/>
  <p:tag name="KSO_WM_TEMPLATE_ASSEMBLE_XID" val="60656ea24054ed1e2fb7fccf"/>
  <p:tag name="KSO_WM_TEMPLATE_ASSEMBLE_GROUPID" val="60656ea24054ed1e2fb7fccf"/>
</p:tagLst>
</file>

<file path=ppt/tags/tag51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24_1*f*1"/>
  <p:tag name="KSO_WM_TEMPLATE_CATEGORY" val="diagram"/>
  <p:tag name="KSO_WM_TEMPLATE_INDEX" val="2021102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60"/>
  <p:tag name="KSO_WM_UNIT_SHOW_EDIT_AREA_INDICATION" val="1"/>
  <p:tag name="KSO_WM_CHIP_GROUPID" val="5e6b05596848fb12bee65ac8"/>
  <p:tag name="KSO_WM_CHIP_XID" val="5e6b05596848fb12bee65aca"/>
  <p:tag name="KSO_WM_UNIT_DEC_AREA_ID" val="004ebc534dbd4350a04810a581cfb63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01196bef2c54ed7a1a28d51de8d3cb1"/>
  <p:tag name="KSO_WM_UNIT_TEXT_FILL_FORE_SCHEMECOLOR_INDEX_BRIGHTNESS" val="0.25"/>
  <p:tag name="KSO_WM_UNIT_TEXT_FILL_FORE_SCHEMECOLOR_INDEX" val="13"/>
  <p:tag name="KSO_WM_UNIT_TEXT_FILL_TYPE" val="1"/>
  <p:tag name="KSO_WM_TEMPLATE_ASSEMBLE_XID" val="60656ea24054ed1e2fb7fccf"/>
  <p:tag name="KSO_WM_TEMPLATE_ASSEMBLE_GROUPID" val="60656ea24054ed1e2fb7fccf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125c899fb6834016a11a73a2f46054d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fddba8111b24dd6ac639355404a5cfa"/>
  <p:tag name="KSO_WM_SLIDE_BACKGROUND_TYPE" val="topBottom"/>
</p:tagLst>
</file>

<file path=ppt/tags/tag520.xml><?xml version="1.0" encoding="utf-8"?>
<p:tagLst xmlns:p="http://schemas.openxmlformats.org/presentationml/2006/main">
  <p:tag name="KSO_WM_FULL_TEXT_BEAUTIFY_COPY_ID" val="150995219"/>
  <p:tag name="KSO_WM_SLIDE_ID" val="diagram20211024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432"/>
  <p:tag name="KSO_WM_SLIDE_POSITION" val="0*48"/>
  <p:tag name="KSO_WM_TAG_VERSION" val="1.0"/>
  <p:tag name="KSO_WM_BEAUTIFY_FLAG" val="#wm#"/>
  <p:tag name="KSO_WM_TEMPLATE_CATEGORY" val="diagram"/>
  <p:tag name="KSO_WM_TEMPLATE_INDEX" val="20211024"/>
  <p:tag name="KSO_WM_SLIDE_LAYOUT" val="a_f"/>
  <p:tag name="KSO_WM_SLIDE_LAYOUT_CNT" val="1_1"/>
  <p:tag name="KSO_WM_SLIDE_LAYOUT_INFO" val="{&quot;backgroundInfo&quot;:[{&quot;bottom&quot;:0.111111112,&quot;bottomAbs&quot;:false,&quot;left&quot;:0,&quot;leftAbs&quot;:false,&quot;right&quot;:0,&quot;rightAbs&quot;:false,&quot;top&quot;:0.24444444500000001,&quot;topAbs&quot;:false,&quot;type&quot;:&quot;belt&quot;}],&quot;id&quot;:&quot;2021-04-01T15:10:12&quot;,&quot;maxSize&quot;:{&quot;size1&quot;:24.399999999999999},&quot;minSize&quot;:{&quot;size1&quot;:17.800000000000001},&quot;normalSize&quot;:{&quot;size1&quot;:17.800000000000001},&quot;subLayout&quot;:[{&quot;id&quot;:&quot;2021-04-01T15:10:12&quot;,&quot;margin&quot;:{&quot;bottom&quot;:0.026000002399086952,&quot;left&quot;:2.5399999618530273,&quot;right&quot;:2.5399999618530273,&quot;top&quot;:1.2699999809265137},&quot;type&quot;:0},{&quot;id&quot;:&quot;2021-04-01T15:10:12&quot;,&quot;margin&quot;:{&quot;bottom&quot;:2.5399999618530273,&quot;left&quot;:2.5399999618530273,&quot;right&quot;:2.5399999618530273,&quot;top&quot;:2.0899999141693115},&quot;type&quot;:0}],&quot;type&quot;:0}"/>
  <p:tag name="KSO_WM_SLIDE_CAN_ADD_NAVIGATION" val="1"/>
  <p:tag name="KSO_WM_SLIDE_BACKGROUND" val="[&quot;belt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20c2fa491bb0086638b1c"/>
  <p:tag name="KSO_WM_CHIP_FILLPROP" val="[[{&quot;text_align&quot;:&quot;cm&quot;,&quot;text_direction&quot;:&quot;horizontal&quot;,&quot;support_big_font&quot;:false,&quot;picture_toward&quot;:0,&quot;picture_dockside&quot;:[],&quot;fill_id&quot;:&quot;cf10bc7cdb0c4d39b7a209a48c665fd2&quot;,&quot;fill_align&quot;:&quot;c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560f7508d1244e79a967d26269facfa8&quot;,&quot;fill_align&quot;:&quot;cm&quot;,&quot;chip_types&quot;:[&quot;diagram&quot;,&quot;pictext&quot;,&quot;picture&quot;,&quot;chart&quot;,&quot;table&quot;,&quot;video&quot;]}],[{&quot;text_align&quot;:&quot;cm&quot;,&quot;text_direction&quot;:&quot;horizontal&quot;,&quot;support_big_font&quot;:false,&quot;picture_toward&quot;:0,&quot;picture_dockside&quot;:[],&quot;fill_id&quot;:&quot;cf10bc7cdb0c4d39b7a209a48c665fd2&quot;,&quot;fill_align&quot;:&quot;cm&quot;,&quot;chip_types&quot;:[&quot;header&quot;]},{&quot;text_align&quot;:&quot;lm&quot;,&quot;text_direction&quot;:&quot;horizontal&quot;,&quot;support_big_font&quot;:false,&quot;picture_toward&quot;:0,&quot;picture_dockside&quot;:[],&quot;fill_id&quot;:&quot;560f7508d1244e79a967d26269facfa8&quot;,&quot;fill_align&quot;:&quot;cm&quot;,&quot;chip_types&quot;:[&quot;text&quot;]}]]"/>
  <p:tag name="KSO_WM_CHIP_DECFILLPROP" val="[]"/>
  <p:tag name="KSO_WM_CHIP_GROUPID" val="5ef20c2fa491bb0086638b1b"/>
  <p:tag name="KSO_WM_SLIDE_BK_DARK_LIGHT" val="2"/>
  <p:tag name="KSO_WM_SLIDE_BACKGROUND_TYPE" val="belt"/>
  <p:tag name="KSO_WM_SLIDE_SUPPORT_FEATURE_TYPE" val="0"/>
  <p:tag name="KSO_WM_TEMPLATE_ASSEMBLE_XID" val="60656ea24054ed1e2fb7fccf"/>
  <p:tag name="KSO_WM_TEMPLATE_ASSEMBLE_GROUPID" val="60656ea24054ed1e2fb7fccf"/>
  <p:tag name="KSO_WM_SPECIAL_SOURCE" val="bdnull"/>
</p:tagLst>
</file>

<file path=ppt/tags/tag5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FULL_TEXT_BEAUTIFY_COPY_ID" val="18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198_1*i*2"/>
  <p:tag name="KSO_WM_TEMPLATE_CATEGORY" val="diagram"/>
  <p:tag name="KSO_WM_TEMPLATE_INDEX" val="2021719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28bce72a8ce44e884a4318b0875b502"/>
  <p:tag name="KSO_WM_UNIT_DECORATE_INFO" val="{&quot;DecorateInfoH&quot;:{&quot;IsAbs&quot;:false},&quot;DecorateInfoW&quot;:{&quot;IsAbs&quot;:false},&quot;DecorateInfoX&quot;:{&quot;IsAbs&quot;:true,&quot;Pos&quot;:2},&quot;DecorateInfoY&quot;:{&quot;IsAbs&quot;:true,&quot;Pos&quot;:2},&quot;ReferentInfo&quot;:{&quot;Id&quot;:&quot;3ce54efdd7fa42059cb8448745be516f&quot;,&quot;X&quot;:{&quot;Pos&quot;:2},&quot;Y&quot;:{&quot;Pos&quot;:2}},&quot;whChangeMode&quot;:1}"/>
  <p:tag name="KSO_WM_CHIP_GROUPID" val="5f5ee1ca4d6848d78f644aec"/>
  <p:tag name="KSO_WM_CHIP_XID" val="5f5ee1ca4d6848d78f644aec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34054ed1e2fb81563"/>
  <p:tag name="KSO_WM_TEMPLATE_ASSEMBLE_GROUPID" val="606570734054ed1e2fb81563"/>
  <p:tag name="KSO_WM_FULL_TEXT_BEAUTIFY_COPY_ID" val="15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198_1*i*4"/>
  <p:tag name="KSO_WM_TEMPLATE_CATEGORY" val="diagram"/>
  <p:tag name="KSO_WM_TEMPLATE_INDEX" val="2021719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08f990cd64c45e0899b5be86c0bd46a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f982bed9adc2442ca26ef8712ad9a75d;d674e8d2a3f3465dac0e8cc0df0eb1f4&quot;,&quot;X&quot;:{&quot;Pos&quot;:1},&quot;Y&quot;:{&quot;Pos&quot;:1}},&quot;whChangeMode&quot;:1}"/>
  <p:tag name="KSO_WM_CHIP_GROUPID" val="5f5ee1ca4d6848d78f644aec"/>
  <p:tag name="KSO_WM_CHIP_XID" val="5f5ee1ca4d6848d78f644aec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34054ed1e2fb81563"/>
  <p:tag name="KSO_WM_TEMPLATE_ASSEMBLE_GROUPID" val="606570734054ed1e2fb81563"/>
  <p:tag name="KSO_WM_FULL_TEXT_BEAUTIFY_COPY_ID" val="17"/>
</p:tagLst>
</file>

<file path=ppt/tags/tag5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198_1*a*1"/>
  <p:tag name="KSO_WM_TEMPLATE_CATEGORY" val="diagram"/>
  <p:tag name="KSO_WM_TEMPLATE_INDEX" val="2021719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98df7668c464b829c386c4e5fe049e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496a98217a104b10b726d7d37e1744cf"/>
  <p:tag name="KSO_WM_UNIT_TEXT_FILL_FORE_SCHEMECOLOR_INDEX_BRIGHTNESS" val="0"/>
  <p:tag name="KSO_WM_UNIT_TEXT_FILL_FORE_SCHEMECOLOR_INDEX" val="13"/>
  <p:tag name="KSO_WM_UNIT_TEXT_FILL_TYPE" val="1"/>
  <p:tag name="KSO_WM_TEMPLATE_ASSEMBLE_XID" val="606570734054ed1e2fb81563"/>
  <p:tag name="KSO_WM_TEMPLATE_ASSEMBLE_GROUPID" val="606570734054ed1e2fb81563"/>
  <p:tag name="KSO_WM_FULL_TEXT_BEAUTIFY_COPY_ID" val="10"/>
</p:tagLst>
</file>

<file path=ppt/tags/tag52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17198_1*h_a*2_1"/>
  <p:tag name="KSO_WM_TEMPLATE_CATEGORY" val="diagram"/>
  <p:tag name="KSO_WM_TEMPLATE_INDEX" val="20217198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f982bed9adc2442ca26ef8712ad9a75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d73f3b7c3434755a704bc7f4714911b"/>
  <p:tag name="KSO_WM_UNIT_TEXT_FILL_FORE_SCHEMECOLOR_INDEX_BRIGHTNESS" val="0"/>
  <p:tag name="KSO_WM_UNIT_TEXT_FILL_FORE_SCHEMECOLOR_INDEX" val="13"/>
  <p:tag name="KSO_WM_UNIT_TEXT_FILL_TYPE" val="1"/>
  <p:tag name="KSO_WM_TEMPLATE_ASSEMBLE_XID" val="606570734054ed1e2fb81563"/>
  <p:tag name="KSO_WM_TEMPLATE_ASSEMBLE_GROUPID" val="606570734054ed1e2fb81563"/>
  <p:tag name="KSO_WM_FULL_TEXT_BEAUTIFY_COPY_ID" val="12"/>
</p:tagLst>
</file>

<file path=ppt/tags/tag526.xml><?xml version="1.0" encoding="utf-8"?>
<p:tagLst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17198_1*h_f*2_1"/>
  <p:tag name="KSO_WM_TEMPLATE_CATEGORY" val="diagram"/>
  <p:tag name="KSO_WM_TEMPLATE_INDEX" val="20217198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102"/>
  <p:tag name="KSO_WM_UNIT_SHOW_EDIT_AREA_INDICATION" val="1"/>
  <p:tag name="KSO_WM_CHIP_GROUPID" val="5e6b05b36848fb12bee65ad8"/>
  <p:tag name="KSO_WM_CHIP_XID" val="5e6b05b36848fb12bee65ada"/>
  <p:tag name="KSO_WM_UNIT_DEC_AREA_ID" val="d674e8d2a3f3465dac0e8cc0df0eb1f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d73f3b7c3434755a704bc7f4714911b"/>
  <p:tag name="KSO_WM_UNIT_TEXT_FILL_FORE_SCHEMECOLOR_INDEX_BRIGHTNESS" val="0.25"/>
  <p:tag name="KSO_WM_UNIT_TEXT_FILL_FORE_SCHEMECOLOR_INDEX" val="13"/>
  <p:tag name="KSO_WM_UNIT_TEXT_FILL_TYPE" val="1"/>
  <p:tag name="KSO_WM_TEMPLATE_ASSEMBLE_XID" val="606570734054ed1e2fb81563"/>
  <p:tag name="KSO_WM_TEMPLATE_ASSEMBLE_GROUPID" val="606570734054ed1e2fb81563"/>
  <p:tag name="KSO_WM_FULL_TEXT_BEAUTIFY_COPY_ID" val="13"/>
</p:tagLst>
</file>

<file path=ppt/tags/tag527.xml><?xml version="1.0" encoding="utf-8"?>
<p:tagLst xmlns:p="http://schemas.openxmlformats.org/presentationml/2006/main">
  <p:tag name="KSO_WM_BEAUTIFY_FLAG" val="#wm#"/>
  <p:tag name="KSO_WM_TEMPLATE_CATEGORY" val="diagram"/>
  <p:tag name="KSO_WM_TEMPLATE_INDEX" val="20217198"/>
  <p:tag name="KSO_WM_SLIDE_ID" val="diagram20217198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03.949*192.7"/>
  <p:tag name="KSO_WM_SLIDE_POSITION" val="84*239.3"/>
  <p:tag name="KSO_WM_TAG_VERSION" val="1.0"/>
  <p:tag name="KSO_WM_SLIDE_LAYOUT" val="a_h"/>
  <p:tag name="KSO_WM_SLIDE_LAYOUT_CNT" val="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6:17:47&quot;,&quot;maxSize&quot;:{&quot;size1&quot;:26.7},&quot;minSize&quot;:{&quot;size1&quot;:20},&quot;normalSize&quot;:{&quot;size1&quot;:26.7},&quot;subLayout&quot;:[{&quot;id&quot;:&quot;2021-04-01T16:17:47&quot;,&quot;margin&quot;:{&quot;bottom&quot;:0.02600000612437725,&quot;left&quot;:1.6929999589920044,&quot;right&quot;:1.6929999589920044,&quot;top&quot;:1.6929999589920044},&quot;type&quot;:0},{&quot;direction&quot;:1,&quot;id&quot;:&quot;2021-04-01T16:17:47&quot;,&quot;maxSize&quot;:{&quot;size1&quot;:62.5},&quot;minSize&quot;:{&quot;size1&quot;:30},&quot;normalSize&quot;:{&quot;size1&quot;:30.05},&quot;subLayout&quot;:[{&quot;id&quot;:&quot;2021-04-01T16:17:47&quot;,&quot;margin&quot;:{&quot;bottom&quot;:2.5399999618530273,&quot;left&quot;:2.9629998207092285,&quot;right&quot;:0.02600000612437725,&quot;top&quot;:2.0899999141693115},&quot;maxSize&quot;:{&quot;size1&quot;:41.010597064258754},&quot;minSize&quot;:{&quot;size1&quot;:25.110597064258748},&quot;normalSize&quot;:{&quot;size1&quot;:33.23602256764451},&quot;subLayout&quot;:[{&quot;id&quot;:&quot;2021-04-01T16:17:47&quot;,&quot;margin&quot;:{&quot;bottom&quot;:0.04693005979061127,&quot;left&quot;:2.9629998207092285,&quot;right&quot;:0.02600000612437725,&quot;top&quot;:2.0899999141693115},&quot;type&quot;:0},{&quot;id&quot;:&quot;2021-04-01T16:17:47&quot;,&quot;margin&quot;:{&quot;bottom&quot;:2.5399999618530273,&quot;left&quot;:2.9629998207092285,&quot;right&quot;:0.02600000612437725,&quot;top&quot;:0.14886118471622467},&quot;type&quot;:0}],&quot;type&quot;:0},{&quot;id&quot;:&quot;2021-04-01T16:17:47&quot;,&quot;margin&quot;:{&quot;bottom&quot;:2.5399999618530273,&quot;left&quot;:2.9629998207092285,&quot;right&quot;:2.5399999618530273,&quot;top&quot;:2.117000102996826},&quot;maxSize&quot;:{&quot;size1&quot;:41.010597064258754},&quot;minSize&quot;:{&quot;size1&quot;:25.110597064258748},&quot;normalSize&quot;:{&quot;size1&quot;:33.23602256764451},&quot;subLayout&quot;:[{&quot;id&quot;:&quot;2021-04-01T16:17:47&quot;,&quot;margin&quot;:{&quot;bottom&quot;:0.04693005979061127,&quot;left&quot;:2.9629998207092285,&quot;right&quot;:2.5399999618530273,&quot;top&quot;:2.117000102996826},&quot;type&quot;:0},{&quot;id&quot;:&quot;2021-04-01T16:17:47&quot;,&quot;margin&quot;:{&quot;bottom&quot;:2.5399999618530273,&quot;left&quot;:2.9629998207092285,&quot;right&quot;:2.5399999618530273,&quot;top&quot;:0.14886118471622467},&quot;type&quot;:0}],&quot;type&quot;:0}]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ee1ca4d6848d78f644aec"/>
  <p:tag name="KSO_WM_CHIP_FILLPROP" val="[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m&quot;,&quot;text_direction&quot;:&quot;horizontal&quot;,&quot;support_big_font&quot;:false,&quot;picture_toward&quot;:0,&quot;picture_dockside&quot;:[],&quot;fill_id&quot;:&quot;2309cd69c72c4ec9add97218b8be879d&quot;,&quot;fill_align&quot;:&quot;c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f9453295f896499082c4596d22b07337&quot;,&quot;fill_align&quot;:&quot;cm&quot;,&quot;chip_types&quot;:[&quot;text&quot;,&quot;picture&quot;]}]]"/>
  <p:tag name="KSO_WM_CHIP_DECFILLPROP" val="[]"/>
  <p:tag name="KSO_WM_CHIP_GROUPID" val="5f5ee1ca4d6848d78f644aec"/>
  <p:tag name="KSO_WM_SLIDE_BK_DARK_LIGHT" val="2"/>
  <p:tag name="KSO_WM_SLIDE_BACKGROUND_TYPE" val="general"/>
  <p:tag name="KSO_WM_SLIDE_SUPPORT_FEATURE_TYPE" val="0"/>
  <p:tag name="KSO_WM_TEMPLATE_ASSEMBLE_XID" val="606570734054ed1e2fb81563"/>
  <p:tag name="KSO_WM_TEMPLATE_ASSEMBLE_GROUPID" val="606570734054ed1e2fb81563"/>
  <p:tag name="KSO_WM_SPECIAL_SOURCE" val="bdnull"/>
  <p:tag name="KSO_WM_FULL_TEXT_BEAUTIFY_COPY_ID" val="150995356"/>
</p:tagLst>
</file>

<file path=ppt/tags/tag5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7_1*a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eaab78ef3944e5a8385e86db420fe8e"/>
  <p:tag name="KSO_WM_UNIT_TEXT_FILL_FORE_SCHEMECOLOR_INDEX_BRIGHTNESS" val="0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3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7_1*f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2bf8c8888c94d9d85c495c07aa8776a"/>
  <p:tag name="KSO_WM_UNIT_TEXT_FILL_FORE_SCHEMECOLOR_INDEX_BRIGHTNESS" val="0.25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531.xml><?xml version="1.0" encoding="utf-8"?>
<p:tagLst xmlns:p="http://schemas.openxmlformats.org/presentationml/2006/main">
  <p:tag name="KSO_WM_FULL_TEXT_BEAUTIFY_COPY_ID" val="150995221"/>
  <p:tag name="KSO_WM_BEAUTIFY_FLAG" val="#wm#"/>
  <p:tag name="KSO_WM_TEMPLATE_CATEGORY" val="diagram"/>
  <p:tag name="KSO_WM_TEMPLATE_INDEX" val="20217057"/>
  <p:tag name="KSO_WM_SLIDE_ID" val="diagram20217057_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16*348"/>
  <p:tag name="KSO_WM_SLIDE_POSITION" val="72*95"/>
  <p:tag name="KSO_WM_SLIDE_CONSTRAINT" val="%7b%22slideConstraint%22%3a%7b%22seriesAreas%22%3a%5b%5d%2c%22singleAreas%22%3a%5b%7b%22shapes%22%3a%5b24%5d%2c%22serialConstraintIndex%22%3a-1%2c%22areatextmark%22%3a0%2c%22pictureprocessmark%22%3a0%7d%5d%7d%7d"/>
  <p:tag name="KSO_WM_SLIDE_COLORSCHEME_VERSION" val="3.2"/>
  <p:tag name="KSO_WM_TEMPLATE_SUBCATEGORY" val="21"/>
  <p:tag name="KSO_WM_TEMPLATE_MASTER_TYPE" val="0"/>
  <p:tag name="KSO_WM_TEMPLATE_COLOR_TYPE" val="1"/>
  <p:tag name="KSO_WM_SLIDE_BACKGROUND_TYPE" val="general"/>
  <p:tag name="KSO_WM_SLIDE_LAYOUT_INFO" val="{&quot;direction&quot;:1,&quot;id&quot;:&quot;2021-04-01T16:15:56&quot;,&quot;maxSize&quot;:{&quot;size1&quot;:57.414033762613933},&quot;minSize&quot;:{&quot;size1&quot;:35.014033762613927},&quot;normalSize&quot;:{&quot;size1&quot;:50.17028376261392},&quot;subLayout&quot;:[{&quot;id&quot;:&quot;2021-04-01T16:15:56&quot;,&quot;margin&quot;:{&quot;bottom&quot;:1.6929999589920044,&quot;left&quot;:1.6929999589920044,&quot;right&quot;:0.026000002399086952,&quot;top&quot;:1.6929999589920044},&quot;type&quot;:0},{&quot;id&quot;:&quot;2021-04-01T16:15:56&quot;,&quot;maxSize&quot;:{&quot;size1&quot;:56.49868806533761},&quot;minSize&quot;:{&quot;size1&quot;:20.898688065337613},&quot;normalSize&quot;:{&quot;size1&quot;:33.465354732004279},&quot;subLayout&quot;:[{&quot;id&quot;:&quot;2021-04-01T16:15:56&quot;,&quot;margin&quot;:{&quot;bottom&quot;:0.026000002399086952,&quot;left&quot;:1.6909999847412109,&quot;right&quot;:2.5150001049041748,&quot;top&quot;:1.6929999589920044},&quot;type&quot;:0},{&quot;id&quot;:&quot;2021-04-01T16:15:56&quot;,&quot;margin&quot;:{&quot;bottom&quot;:1.6929999589920044,&quot;left&quot;:1.6909999847412109,&quot;right&quot;:2.5150001049041748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DECFILLPROP" val="[]"/>
  <p:tag name="KSO_WM_CHIP_GROUPID" val="5facfa50998712faa657a755"/>
  <p:tag name="KSO_WM_SLIDE_BK_DARK_LIGHT" val="2"/>
  <p:tag name="KSO_WM_SLIDE_SUPPORT_FEATURE_TYPE" val="8"/>
  <p:tag name="KSO_WM_TEMPLATE_ASSEMBLE_XID" val="606570484054ed1e2fb814b4"/>
  <p:tag name="KSO_WM_TEMPLATE_ASSEMBLE_GROUPID" val="606570484054ed1e2fb814b4"/>
  <p:tag name="KSO_WM_SPECIAL_SOURCE" val="bdnull"/>
</p:tagLst>
</file>

<file path=ppt/tags/tag5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FULL_TEXT_BEAUTIFY_COPY_ID" val="8"/>
</p:tagLst>
</file>

<file path=ppt/tags/tag533.xml><?xml version="1.0" encoding="utf-8"?>
<p:tagLst xmlns:p="http://schemas.openxmlformats.org/presentationml/2006/main">
  <p:tag name="KSO_WM_UNIT_PICTURE_TOWARD" val="1"/>
  <p:tag name="KSO_WM_UNIT_PICTURE_DOCKSIDE" val="cb,lm,ct"/>
  <p:tag name="KSO_WM_UNIT_VALUE" val="1904*1269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496_1*ζ_h_d*1_1_1"/>
  <p:tag name="KSO_WM_TEMPLATE_CATEGORY" val="diagram"/>
  <p:tag name="KSO_WM_TEMPLATE_INDEX" val="20215496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FULL_TEXT_BEAUTIFY_COPY_ID" val="10"/>
</p:tagLst>
</file>

<file path=ppt/tags/tag5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62857bfe7c3487b9c707ae697b3de8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8be469b56ee4f8fbb415a85280eb1fe"/>
  <p:tag name="KSO_WM_UNIT_TEXT_FILL_FORE_SCHEMECOLOR_INDEX_BRIGHTNESS" val="0"/>
  <p:tag name="KSO_WM_UNIT_TEXT_FILL_FORE_SCHEMECOLOR_INDEX" val="13"/>
  <p:tag name="KSO_WM_UNIT_TEXT_FILL_TYPE" val="1"/>
  <p:tag name="KSO_WM_TEMPLATE_ASSEMBLE_XID" val="6065705a4054ed1e2fb814d5"/>
  <p:tag name="KSO_WM_TEMPLATE_ASSEMBLE_GROUPID" val="6065705a4054ed1e2fb814d5"/>
  <p:tag name="KSO_WM_FULL_TEXT_BEAUTIFY_COPY_ID" val="7"/>
</p:tagLst>
</file>

<file path=ppt/tags/tag53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83_1*f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0b5e953b8ecf441ca4383feb1f3f00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d13586027a3420c82af94eb6fddc829"/>
  <p:tag name="KSO_WM_UNIT_TEXT_FILL_FORE_SCHEMECOLOR_INDEX_BRIGHTNESS" val="0.25"/>
  <p:tag name="KSO_WM_UNIT_TEXT_FILL_FORE_SCHEMECOLOR_INDEX" val="13"/>
  <p:tag name="KSO_WM_UNIT_TEXT_FILL_TYPE" val="1"/>
  <p:tag name="KSO_WM_TEMPLATE_ASSEMBLE_XID" val="6065705a4054ed1e2fb814d5"/>
  <p:tag name="KSO_WM_TEMPLATE_ASSEMBLE_GROUPID" val="6065705a4054ed1e2fb814d5"/>
  <p:tag name="KSO_WM_FULL_TEXT_BEAUTIFY_COPY_ID" val="11"/>
</p:tagLst>
</file>

<file path=ppt/tags/tag536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20&quot;,&quot;maxSize&quot;:{&quot;size1&quot;:62.6},&quot;minSize&quot;:{&quot;size1&quot;:37.5},&quot;normalSize&quot;:{&quot;size1&quot;:37.5},&quot;subLayout&quot;:[{&quot;id&quot;:&quot;2021-04-01T16:16:20&quot;,&quot;margin&quot;:{&quot;bottom&quot;:0,&quot;left&quot;:0,&quot;right&quot;:0.02600000612437725,&quot;top&quot;:0},&quot;type&quot;:0},{&quot;id&quot;:&quot;2021-04-01T16:16:20&quot;,&quot;maxSize&quot;:{&quot;size1&quot;:50.275639117205586},&quot;minSize&quot;:{&quot;size1&quot;:14.675639117205584},&quot;normalSize&quot;:{&quot;size1&quot;:32.57563911720558},&quot;subLayout&quot;:[{&quot;id&quot;:&quot;2021-04-01T16:16:20&quot;,&quot;margin&quot;:{&quot;bottom&quot;:0.02600000612437725,&quot;left&quot;:1.6670000553131104,&quot;right&quot;:2.5399999618530273,&quot;top&quot;:1.6929999589920044},&quot;type&quot;:0},{&quot;id&quot;:&quot;2021-04-01T16:16:20&quot;,&quot;margin&quot;:{&quot;bottom&quot;:1.6929999589920044,&quot;left&quot;:1.6670000553131104,&quot;right&quot;:2.5399999618530273,&quot;top&quot;:0.8199999928474426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5a4054ed1e2fb814d5"/>
  <p:tag name="KSO_WM_TEMPLATE_ASSEMBLE_GROUPID" val="6065705a4054ed1e2fb814d5"/>
  <p:tag name="KSO_WM_SPECIAL_SOURCE" val="bdnull"/>
  <p:tag name="KSO_WM_FULL_TEXT_BEAUTIFY_COPY_ID" val="150995355"/>
</p:tagLst>
</file>

<file path=ppt/tags/tag5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FULL_TEXT_BEAUTIFY_COPY_ID" val="37"/>
</p:tagLst>
</file>

<file path=ppt/tags/tag5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111_1*a*1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acf66a143e147d98322fcbb61f15a6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bc8e6b265dc480da346c2967c80e3e4"/>
  <p:tag name="KSO_WM_UNIT_TEXT_FILL_FORE_SCHEMECOLOR_INDEX_BRIGHTNESS" val="0"/>
  <p:tag name="KSO_WM_UNIT_TEXT_FILL_FORE_SCHEMECOLOR_INDEX" val="13"/>
  <p:tag name="KSO_WM_UNIT_TEXT_FILL_TYPE" val="1"/>
  <p:tag name="KSO_WM_TEMPLATE_ASSEMBLE_XID" val="6065706a4054ed1e2fb814f9"/>
  <p:tag name="KSO_WM_TEMPLATE_ASSEMBLE_GROUPID" val="6065706a4054ed1e2fb814f9"/>
  <p:tag name="KSO_WM_FULL_TEXT_BEAUTIFY_COPY_ID" val="12"/>
</p:tagLst>
</file>

<file path=ppt/tags/tag53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111_1*f*1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64"/>
  <p:tag name="KSO_WM_UNIT_SHOW_EDIT_AREA_INDICATION" val="1"/>
  <p:tag name="KSO_WM_CHIP_GROUPID" val="5e6b05596848fb12bee65ac8"/>
  <p:tag name="KSO_WM_CHIP_XID" val="5e6b05596848fb12bee65aca"/>
  <p:tag name="KSO_WM_UNIT_DEC_AREA_ID" val="741ab902f0664ef788341e2b7b8236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5e97c5d7c954fd3a83243db65a7ec5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706a4054ed1e2fb814f9"/>
  <p:tag name="KSO_WM_TEMPLATE_ASSEMBLE_GROUPID" val="6065706a4054ed1e2fb814f9"/>
  <p:tag name="KSO_WM_FULL_TEXT_BEAUTIFY_COPY_ID" val="20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111_1*i*1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febec62ec89d4fae899d9e38d57c0fd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111_1*i*2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2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111_1*i*3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22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111_1*i*4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23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7111_1*i*5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24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7111_1*i*6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25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7111_1*i*7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26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17111_1*i*8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27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7111_1*i*9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28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17111_1*i*10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29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17111_1*i*11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30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17111_1*i*12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3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diagram20217111_1*i*13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32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diagram20217111_1*i*14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33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diagram20217111_1*i*15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34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diagram20217111_1*i*16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706a4054ed1e2fb814f9"/>
  <p:tag name="KSO_WM_TEMPLATE_ASSEMBLE_GROUPID" val="6065706a4054ed1e2fb814f9"/>
  <p:tag name="KSO_WM_FULL_TEXT_BEAUTIFY_COPY_ID" val="35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diagram20217111_1*i*17"/>
  <p:tag name="KSO_WM_TEMPLATE_CATEGORY" val="diagram"/>
  <p:tag name="KSO_WM_TEMPLATE_INDEX" val="20217111"/>
  <p:tag name="KSO_WM_UNIT_LAYERLEVEL" val="1"/>
  <p:tag name="KSO_WM_TAG_VERSION" val="1.0"/>
  <p:tag name="KSO_WM_BEAUTIFY_FLAG" val="#wm#"/>
  <p:tag name="KSO_WM_UNIT_SM_LIMIT_TYPE" val="2"/>
  <p:tag name="KSO_WM_CHIP_GROUPID" val="5fc5e83f310219e61717cdf2"/>
  <p:tag name="KSO_WM_CHIP_XID" val="5fc5e83f310219e61717cdf3"/>
  <p:tag name="KSO_WM_TEMPLATE_ASSEMBLE_XID" val="6065706a4054ed1e2fb814f9"/>
  <p:tag name="KSO_WM_TEMPLATE_ASSEMBLE_GROUPID" val="6065706a4054ed1e2fb814f9"/>
  <p:tag name="KSO_WM_FULL_TEXT_BEAUTIFY_COPY_ID" val="36"/>
</p:tagLst>
</file>

<file path=ppt/tags/tag557.xml><?xml version="1.0" encoding="utf-8"?>
<p:tagLst xmlns:p="http://schemas.openxmlformats.org/presentationml/2006/main">
  <p:tag name="KSO_WM_BEAUTIFY_FLAG" val="#wm#"/>
  <p:tag name="KSO_WM_TEMPLATE_CATEGORY" val="diagram"/>
  <p:tag name="KSO_WM_TEMPLATE_INDEX" val="20217111"/>
  <p:tag name="KSO_WM_SLIDE_ID" val="diagram20217111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SLIDE_LAYOUT" val="a_f"/>
  <p:tag name="KSO_WM_SLIDE_LAYOUT_CNT" val="1_1"/>
  <p:tag name="KSO_WM_TEMPLATE_THUMBS_INDEX" val="1、4、7、12、13、14、15、16、17、18、20、24、25、28、33、36、40、43、44"/>
  <p:tag name="KSO_WM_SLIDE_BACKGROUND" val="[&quot;general&quot;]"/>
  <p:tag name="KSO_WM_SLIDE_RATIO" val="1.777778"/>
  <p:tag name="KSO_WM_SLIDE_SIZE" val="888*468"/>
  <p:tag name="KSO_WM_SLIDE_POSITION" val="36*36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c5e83f310219e61717cdf3"/>
  <p:tag name="KSO_WM_CHIP_FILLPROP" val="[[{&quot;text_align&quot;:&quot;cm&quot;,&quot;text_direction&quot;:&quot;horizontal&quot;,&quot;support_big_font&quot;:false,&quot;picture_toward&quot;:0,&quot;picture_dockside&quot;:[],&quot;fill_id&quot;:&quot;ba3ff9d51a534949a36d761c038b2272&quot;,&quot;fill_align&quot;:&quot;c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385b67bca2024cfd9b21355f5a1f21ce&quot;,&quot;fill_align&quot;:&quot;cm&quot;,&quot;chip_types&quot;:[&quot;diagram&quot;,&quot;pictext&quot;,&quot;text&quot;,&quot;picture&quot;,&quot;chart&quot;,&quot;table&quot;,&quot;video&quot;]}]]"/>
  <p:tag name="FIXED_XID_TMP" val="5f5ee1ca4d6848d78f644aed"/>
  <p:tag name="KSO_WM_CHIP_DECFILLPROP" val="[]"/>
  <p:tag name="KSO_WM_SLIDE_CAN_ADD_NAVIGATION" val="1"/>
  <p:tag name="KSO_WM_CHIP_GROUPID" val="5fc5e83f310219e61717cdf2"/>
  <p:tag name="KSO_WM_SLIDE_BK_DARK_LIGHT" val="2"/>
  <p:tag name="KSO_WM_SLIDE_BACKGROUND_TYPE" val="general"/>
  <p:tag name="KSO_WM_SLIDE_SUPPORT_FEATURE_TYPE" val="0"/>
  <p:tag name="KSO_WM_TEMPLATE_ASSEMBLE_XID" val="6065706a4054ed1e2fb814f9"/>
  <p:tag name="KSO_WM_TEMPLATE_ASSEMBLE_GROUPID" val="6065706a4054ed1e2fb814f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6:16:44&quot;,&quot;maxSize&quot;:{&quot;size1&quot;:33.299650680520394},&quot;minSize&quot;:{&quot;size1&quot;:24.5996506805204},&quot;normalSize&quot;:{&quot;size1&quot;:24.5996506805204},&quot;subLayout&quot;:[{&quot;id&quot;:&quot;2021-04-01T16:16:44&quot;,&quot;margin&quot;:{&quot;bottom&quot;:0.02600000612437725,&quot;left&quot;:4.657000541687012,&quot;right&quot;:4.657000541687012,&quot;top&quot;:2.5399999618530273},&quot;type&quot;:0},{&quot;id&quot;:&quot;2021-04-01T16:16:44&quot;,&quot;margin&quot;:{&quot;bottom&quot;:2.5399999618530273,&quot;left&quot;:4.657000541687012,&quot;right&quot;:4.657000541687012,&quot;top&quot;:0.8199999928474426},&quot;type&quot;:0}],&quot;type&quot;:0}"/>
  <p:tag name="KSO_WM_SPECIAL_SOURCE" val="bdnull"/>
  <p:tag name="KSO_WM_FULL_TEXT_BEAUTIFY_COPY_ID" val="150995434"/>
</p:tagLst>
</file>

<file path=ppt/tags/tag55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715_31*a*1"/>
  <p:tag name="KSO_WM_TEMPLATE_CATEGORY" val="custom"/>
  <p:tag name="KSO_WM_TEMPLATE_INDEX" val="20203715"/>
  <p:tag name="KSO_WM_UNIT_LAYERLEVEL" val="1"/>
  <p:tag name="KSO_WM_TAG_VERSION" val="1.0"/>
  <p:tag name="KSO_WM_BEAUTIFY_FLAG" val="#wm#"/>
  <p:tag name="KSO_WM_UNIT_PRESET_TEXT" val="感谢您的观看"/>
  <p:tag name="KSO_WM_UNIT_TEXT_FILL_FORE_SCHEMECOLOR_INDEX_BRIGHTNESS" val="0"/>
  <p:tag name="KSO_WM_UNIT_TEXT_FILL_FORE_SCHEMECOLOR_INDEX" val="5"/>
  <p:tag name="KSO_WM_UNIT_TEXT_FILL_TYPE" val="1"/>
</p:tagLst>
</file>

<file path=ppt/tags/tag559.xml><?xml version="1.0" encoding="utf-8"?>
<p:tagLst xmlns:p="http://schemas.openxmlformats.org/presentationml/2006/main">
  <p:tag name="KSO_WM_FULL_TEXT_BEAUTIFY_COPY_ID" val="150995225"/>
  <p:tag name="KSO_WM_SLIDE_ID" val="custom20203715_3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1"/>
  <p:tag name="KSO_WM_TAG_VERSION" val="1.0"/>
  <p:tag name="KSO_WM_BEAUTIFY_FLAG" val="#wm#"/>
  <p:tag name="KSO_WM_TEMPLATE_CATEGORY" val="custom"/>
  <p:tag name="KSO_WM_TEMPLATE_INDEX" val="20203715"/>
  <p:tag name="KSO_WM_SLIDE_LAYOUT" val="a_f"/>
  <p:tag name="KSO_WM_SLIDE_LAYOUT_CNT" val="1_1"/>
  <p:tag name="KSO_WM_SPECIAL_SOURCE" val="bdnull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60.xml><?xml version="1.0" encoding="utf-8"?>
<p:tagLst xmlns:p="http://schemas.openxmlformats.org/presentationml/2006/main">
  <p:tag name="KSO_DOCER_TEMPLATE_OPEN_ONCE_MARK" val="1"/>
  <p:tag name="COMMONDATA" val="eyJoZGlkIjoiN2FmMDljNDNiNWNlZmVkYjUzNjE0MTMzOTQ3YWVlMGIifQ=="/>
  <p:tag name="KSO_WPP_MARK_KEY" val="49baa872-5b84-4a7c-90f8-efac6b869a12"/>
  <p:tag name="commondata" val="eyJoZGlkIjoiOTYzNGQzODYxMGY2ZDc3MDY2Y2FkMzI0MDE2YzczNGQifQ==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SLIDE_BACKGROUND_TYPE" val="topBottom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8721_1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c"/>
  <p:tag name="KSO_WM_UNIT_DEC_AREA_ID" val="c2d9e02326a74988b70c72688acd4e5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524c56f4700419e876b86e95f889c91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41d4218938e340f0ac2f6a29a663b72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93075c759dd48a78b56229d4c02adb7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02e81ee88798435caff11940f01a9ed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ab150cb153444fa8f456f4804f032f4"/>
  <p:tag name="KSO_WM_SLIDE_BACKGROUND_TYPE" val="bottomTop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591fab63037e4e27a7de0f15a4730d9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df36c9b87ce415db19707e75875c4c6"/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SLIDE_BACKGROUND_TYPE" val="bottomTop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8721_1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c"/>
  <p:tag name="KSO_WM_UNIT_DEC_AREA_ID" val="7f81d5c4fe3b4ad98c9111cea88b95d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11c7808b6348fbb46ca7a8b4ad13c9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6db8ada9a619423e8bb866bd2beb766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d7a51e360ce4f3fa59de7fc25e33a2b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18721_5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8"/>
  <p:tag name="KSO_WM_UNIT_DEC_AREA_ID" val="267da62c6e014e3e95efd731344637a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64986e3c0f24dea9e71c4674de3193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a987bef6f5194c9ca48e64f5502a36c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dcb841a46df4d269791cc176e6627da"/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SLIDE_BACKGROUND_TYPE" val="navigation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8721_11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c"/>
  <p:tag name="KSO_WM_UNIT_DEC_AREA_ID" val="e3303fa569cb4b3eab32994fb143099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0f591d3e9a3482290ff58e39057b720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8721_6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b2b1582b393397d771e9"/>
  <p:tag name="KSO_WM_UNIT_DEC_AREA_ID" val="aeae49824a354042b2deb4a390fcc9f0"/>
  <p:tag name="KSO_WM_CHIP_FILLAREA_FILL_RULE" val="{&quot;fill_align&quot;:&quot;lb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51539b186f942d2b8ec5eaec90f55e4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10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7"/>
  <p:tag name="KSO_WM_UNIT_DEC_AREA_ID" val="e3a131f1489e411b8b656e3bd7126c2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7f379d737064d73851bb6273d8a3e36"/>
  <p:tag name="KSO_WM_SLIDE_BACKGROUND_TYPE" val="belt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8721_9*i*1"/>
  <p:tag name="KSO_WM_TEMPLATE_CATEGORY" val="chip"/>
  <p:tag name="KSO_WM_TEMPLATE_INDEX" val="20218721"/>
  <p:tag name="KSO_WM_UNIT_LAYERLEVEL" val="1"/>
  <p:tag name="KSO_WM_TAG_VERSION" val="1.0"/>
  <p:tag name="KSO_WM_BEAUTIFY_FLAG" val="#wm#"/>
  <p:tag name="KSO_WM_CHIP_GROUPID" val="605db2b1582b393397d771e3"/>
  <p:tag name="KSO_WM_CHIP_XID" val="605dd03a5bcde94c236fb4f6"/>
  <p:tag name="KSO_WM_UNIT_DEC_AREA_ID" val="2de3ce02f2f340d4948b6077f7caec6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77b31bf2734695bf37a101c96b5183"/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SLIDE_BACKGROUND_TYPE" val="belt"/>
</p:tagLst>
</file>

<file path=ppt/tags/tag87.xml><?xml version="1.0" encoding="utf-8"?>
<p:tagLst xmlns:p="http://schemas.openxmlformats.org/presentationml/2006/main">
  <p:tag name="KSO_WM_TEMPLATE_CATEGORY" val="custom"/>
  <p:tag name="KSO_WM_TEMPLATE_INDEX" val="20218721"/>
</p:tagLst>
</file>

<file path=ppt/tags/tag88.xml><?xml version="1.0" encoding="utf-8"?>
<p:tagLst xmlns:p="http://schemas.openxmlformats.org/presentationml/2006/main">
  <p:tag name="KSO_WM_TEMPLATE_CATEGORY" val="custom"/>
  <p:tag name="KSO_WM_TEMPLATE_INDEX" val="2021872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8721"/>
  <p:tag name="KSO_WM_CHIP_COLORING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标题文字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721_1*a*1"/>
  <p:tag name="KSO_WM_TEMPLATE_CATEGORY" val="custom"/>
  <p:tag name="KSO_WM_TEMPLATE_INDEX" val="20218721"/>
  <p:tag name="KSO_WM_UNIT_LAYERLEVEL" val="1"/>
  <p:tag name="KSO_WM_TAG_VERSION" val="1.0"/>
  <p:tag name="KSO_WM_BEAUTIFY_FLAG" val="#wm#"/>
  <p:tag name="KSO_WM_UNIT_BLOCK" val="0"/>
  <p:tag name="KSO_WM_UNIT_DEC_AREA_ID" val="f3084afa7c194d18980f842d67aa9398"/>
  <p:tag name="KSO_WM_CHIP_GROUPID" val="605dbd9e582b393397d77279"/>
  <p:tag name="KSO_WM_CHIP_XID" val="605dbd9e582b393397d7727a"/>
  <p:tag name="KSO_WM_CHIP_FILLAREA_FILL_RULE" val="{&quot;fill_align&quot;:&quot;cm&quot;,&quot;fill_mode&quot;:&quot;adaptive&quot;,&quot;sacle_strategy&quot;:&quot;smart&quot;}"/>
  <p:tag name="KSO_WM_ASSEMBLE_CHIP_INDEX" val="ef655801bebf4ca3884ccc248bdf006b"/>
  <p:tag name="KSO_WM_UNIT_TEXT_FILL_FORE_SCHEMECOLOR_INDEX_BRIGHTNESS" val="-0.5"/>
  <p:tag name="KSO_WM_UNIT_TEXT_FILL_FORE_SCHEMECOLOR_INDEX" val="5"/>
  <p:tag name="KSO_WM_UNIT_TEXT_FILL_TYPE" val="1"/>
  <p:tag name="KSO_WM_TEMPLATE_ASSEMBLE_XID" val="606476007495937d8275670e"/>
  <p:tag name="KSO_WM_TEMPLATE_ASSEMBLE_GROUPID" val="605db2b1582b393397d771e3"/>
</p:tagLst>
</file>

<file path=ppt/tags/tag9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D2EFEE"/>
      </a:dk2>
      <a:lt2>
        <a:srgbClr val="E8F7F6"/>
      </a:lt2>
      <a:accent1>
        <a:srgbClr val="7DBCBA"/>
      </a:accent1>
      <a:accent2>
        <a:srgbClr val="7DB195"/>
      </a:accent2>
      <a:accent3>
        <a:srgbClr val="8DA171"/>
      </a:accent3>
      <a:accent4>
        <a:srgbClr val="A18D58"/>
      </a:accent4>
      <a:accent5>
        <a:srgbClr val="B27654"/>
      </a:accent5>
      <a:accent6>
        <a:srgbClr val="B65F65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ysClr val="windowText" lastClr="000000"/>
      </a:dk1>
      <a:lt1>
        <a:sysClr val="window" lastClr="FFFFFF"/>
      </a:lt1>
      <a:dk2>
        <a:srgbClr val="FAF2F0"/>
      </a:dk2>
      <a:lt2>
        <a:srgbClr val="FFFFFF"/>
      </a:lt2>
      <a:accent1>
        <a:srgbClr val="82B5A5"/>
      </a:accent1>
      <a:accent2>
        <a:srgbClr val="8CB69D"/>
      </a:accent2>
      <a:accent3>
        <a:srgbClr val="92B796"/>
      </a:accent3>
      <a:accent4>
        <a:srgbClr val="9AB68E"/>
      </a:accent4>
      <a:accent5>
        <a:srgbClr val="A3B686"/>
      </a:accent5>
      <a:accent6>
        <a:srgbClr val="ACB58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">
      <a:dk1>
        <a:sysClr val="windowText" lastClr="000000"/>
      </a:dk1>
      <a:lt1>
        <a:sysClr val="window" lastClr="FFFFFF"/>
      </a:lt1>
      <a:dk2>
        <a:srgbClr val="FFF6F8"/>
      </a:dk2>
      <a:lt2>
        <a:srgbClr val="FFFFFF"/>
      </a:lt2>
      <a:accent1>
        <a:srgbClr val="E76F0B"/>
      </a:accent1>
      <a:accent2>
        <a:srgbClr val="DA6634"/>
      </a:accent2>
      <a:accent3>
        <a:srgbClr val="CE5D5D"/>
      </a:accent3>
      <a:accent4>
        <a:srgbClr val="C15487"/>
      </a:accent4>
      <a:accent5>
        <a:srgbClr val="B54BB0"/>
      </a:accent5>
      <a:accent6>
        <a:srgbClr val="A842D9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2312</Words>
  <Application>WPS 演示</Application>
  <PresentationFormat>自定义</PresentationFormat>
  <Paragraphs>122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汉仪文黑-75W</vt:lpstr>
      <vt:lpstr>黑体</vt:lpstr>
      <vt:lpstr>汉仪旗黑-85S</vt:lpstr>
      <vt:lpstr>幼圆</vt:lpstr>
      <vt:lpstr>汉仪乐喵体W</vt:lpstr>
      <vt:lpstr>等线</vt:lpstr>
      <vt:lpstr>Calibri</vt:lpstr>
      <vt:lpstr>Arial Unicode MS</vt:lpstr>
      <vt:lpstr>楷体</vt:lpstr>
      <vt:lpstr>Segoe UI</vt:lpstr>
      <vt:lpstr>Wingdings</vt:lpstr>
      <vt:lpstr>华文彩云</vt:lpstr>
      <vt:lpstr>2_Office 主题​​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118</cp:revision>
  <dcterms:created xsi:type="dcterms:W3CDTF">2022-03-23T00:56:00Z</dcterms:created>
  <dcterms:modified xsi:type="dcterms:W3CDTF">2024-07-09T01:38:36Z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AF4F7D9A1B7B447B9BECCC0A6591BACB_12</vt:lpwstr>
  </property>
  <property fmtid="{D5CDD505-2E9C-101B-9397-08002B2CF9AE}" pid="3" name="KSOProductBuildVer">
    <vt:lpwstr>2052-11.8.2.11718</vt:lpwstr>
  </property>
</Properties>
</file>