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70" r:id="rId12"/>
    <p:sldId id="271" r:id="rId13"/>
    <p:sldId id="272" r:id="rId14"/>
    <p:sldId id="302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89" r:id="rId24"/>
    <p:sldId id="300" r:id="rId25"/>
    <p:sldId id="301" r:id="rId26"/>
    <p:sldId id="273" r:id="rId27"/>
    <p:sldId id="274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5875" y="734695"/>
            <a:ext cx="9144000" cy="1448435"/>
          </a:xfrm>
        </p:spPr>
        <p:txBody>
          <a:bodyPr/>
          <a:p>
            <a:r>
              <a:rPr lang="zh-CN" altLang="en-US" sz="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中医拍打养生</a:t>
            </a:r>
            <a:endParaRPr lang="zh-CN" altLang="en-US" sz="6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2661920"/>
            <a:ext cx="9144000" cy="2595880"/>
          </a:xfrm>
        </p:spPr>
        <p:txBody>
          <a:bodyPr/>
          <a:p>
            <a:r>
              <a:rPr lang="zh-CN" altLang="en-US"/>
              <a:t>洪山区张家湾街社区卫生服务中心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中医科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主讲人：孙利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2608" y="86995"/>
            <a:ext cx="10515600" cy="1325563"/>
          </a:xfrm>
        </p:spPr>
        <p:txBody>
          <a:bodyPr/>
          <a:p>
            <a:r>
              <a: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二、拍打腹股沟方法</a:t>
            </a:r>
            <a:endParaRPr lang="zh-CN" alt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2925" y="991235"/>
            <a:ext cx="11223625" cy="1292225"/>
          </a:xfrm>
        </p:spPr>
        <p:txBody>
          <a:bodyPr>
            <a:no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两腿直立，双掌自然下落的同时拍打腹股沟部位，每天拍打1次，拍打的力量由轻到重，拍打至两腹股沟微微发热就可以了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内容占位符 7" descr="微信图片_20211014162401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6236335" y="2505075"/>
            <a:ext cx="5054600" cy="3684905"/>
          </a:xfrm>
          <a:prstGeom prst="rect">
            <a:avLst/>
          </a:prstGeom>
        </p:spPr>
      </p:pic>
      <p:pic>
        <p:nvPicPr>
          <p:cNvPr id="7" name="图片 6" descr="微信图片_202110141623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65" y="2600325"/>
            <a:ext cx="5225415" cy="3589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7170" y="173355"/>
            <a:ext cx="11781155" cy="1325880"/>
          </a:xfrm>
        </p:spPr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二、拍打膝盖窝</a:t>
            </a:r>
            <a:r>
              <a:rPr lang="zh-CN" altLang="en-US"/>
              <a:t>（腘窝）</a:t>
            </a:r>
            <a:r>
              <a:rPr lang="en-US" altLang="zh-CN"/>
              <a:t>  </a:t>
            </a: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补肾养肾，舒筋通络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17170" y="1106170"/>
            <a:ext cx="11606530" cy="823595"/>
          </a:xfrm>
        </p:spPr>
        <p:txBody>
          <a:bodyPr>
            <a:normAutofit/>
          </a:bodyPr>
          <a:p>
            <a:r>
              <a:rPr lang="zh-CN" altLang="en-US"/>
              <a:t>膝盖窝主要经过膀胱经和肾经，正好藏着膀胱经的委中穴和肾经的阴谷穴。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16535" y="1929130"/>
            <a:ext cx="5781040" cy="4662805"/>
          </a:xfrm>
        </p:spPr>
        <p:txBody>
          <a:bodyPr>
            <a:normAutofit lnSpcReduction="20000"/>
          </a:bodyPr>
          <a:p>
            <a:r>
              <a:rPr lang="zh-CN" altLang="en-US" b="1">
                <a:solidFill>
                  <a:srgbClr val="FF0000"/>
                </a:solidFill>
              </a:rPr>
              <a:t>委中穴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有舒筋活络、理气和血、祛风散寒的功效，“腰背委中求”，也就是说它是治疗腰背痛的要穴。且委中穴还能调理腹痛、急性吐泻、遗尿等症状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阴谷穴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为人体足少阴肾经上的重要穴道之一，可以利尿通膀胱，调理不育，男子的阳痿早泄，阴囊湿疹、女性阴道瘙痒等。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7" name="图片 6" descr="微信图片_202110141629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1625" y="1929130"/>
            <a:ext cx="4612005" cy="47205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1810" y="0"/>
            <a:ext cx="10515600" cy="1325563"/>
          </a:xfrm>
        </p:spPr>
        <p:txBody>
          <a:bodyPr/>
          <a:p>
            <a:r>
              <a: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二、拍打腘窝方法</a:t>
            </a:r>
            <a:endParaRPr lang="zh-CN" alt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5135" y="1088390"/>
            <a:ext cx="10305415" cy="5769610"/>
          </a:xfrm>
        </p:spPr>
        <p:txBody>
          <a:bodyPr>
            <a:normAutofit lnSpcReduction="20000"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双手四指并拢，掌虚指实，从后轻轻拍打腘窝，左右交替进行，力量由轻到重，一天一次，每次3-5分钟，直到拍打处微微红润发热即可。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范围应覆盖整个腘窝，这样能同时刺激到附近的多个穴位。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注意事项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：有中度静脉曲张的朋友不建议拍打双腿。且拍打腘窝，应在腿抽筋的缓解期进行，这样能疏通经脉，有改善局部血液循环的作用，可减少腿抽筋发作。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 descr="微信图片_20211014163728"/>
          <p:cNvPicPr>
            <a:picLocks noChangeAspect="1"/>
          </p:cNvPicPr>
          <p:nvPr/>
        </p:nvPicPr>
        <p:blipFill>
          <a:blip r:embed="rId1"/>
          <a:srcRect l="-194" t="17726"/>
          <a:stretch>
            <a:fillRect/>
          </a:stretch>
        </p:blipFill>
        <p:spPr>
          <a:xfrm>
            <a:off x="1015365" y="3514725"/>
            <a:ext cx="3102610" cy="3094990"/>
          </a:xfrm>
          <a:prstGeom prst="rect">
            <a:avLst/>
          </a:prstGeom>
        </p:spPr>
      </p:pic>
      <p:pic>
        <p:nvPicPr>
          <p:cNvPr id="5" name="图片 4" descr="微信图片_20211014163732"/>
          <p:cNvPicPr>
            <a:picLocks noChangeAspect="1"/>
          </p:cNvPicPr>
          <p:nvPr/>
        </p:nvPicPr>
        <p:blipFill>
          <a:blip r:embed="rId2"/>
          <a:srcRect l="929" t="14630" b="18593"/>
          <a:stretch>
            <a:fillRect/>
          </a:stretch>
        </p:blipFill>
        <p:spPr>
          <a:xfrm>
            <a:off x="6257290" y="3514725"/>
            <a:ext cx="3310890" cy="30956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425" y="87630"/>
            <a:ext cx="8713470" cy="106807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三、敲打肺经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疏通一身之气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805" y="1029970"/>
            <a:ext cx="9184005" cy="2377440"/>
          </a:xfrm>
        </p:spPr>
        <p:txBody>
          <a:bodyPr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顺着经络的运行方向进行敲打，左手要自然下垂，手心向前，用右手握空拳，自左肩窝的位置稍用力敲打，再沿着手臂偏外侧，一直敲打到拇指指端；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肩窝、肘部、掌根三个位置宜重点敲打，如果酸痛明显，要对这几个位置做按摩。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内容占位符 4" descr="微信图片_2021111211005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477375" y="1825625"/>
            <a:ext cx="2580640" cy="4351655"/>
          </a:xfrm>
          <a:prstGeom prst="rect">
            <a:avLst/>
          </a:prstGeom>
        </p:spPr>
      </p:pic>
      <p:pic>
        <p:nvPicPr>
          <p:cNvPr id="4" name="图片 3" descr="微信图片_20220209113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" y="3221355"/>
            <a:ext cx="2840990" cy="3636645"/>
          </a:xfrm>
          <a:prstGeom prst="rect">
            <a:avLst/>
          </a:prstGeom>
        </p:spPr>
      </p:pic>
      <p:pic>
        <p:nvPicPr>
          <p:cNvPr id="6" name="图片 5" descr="微信图片_202202091137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340" y="2983865"/>
            <a:ext cx="3458210" cy="36791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755" y="115570"/>
            <a:ext cx="10515600" cy="1115695"/>
          </a:xfrm>
        </p:spPr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三、拍大肠经 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清扫一身浊气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35380"/>
            <a:ext cx="7111365" cy="2167890"/>
          </a:xfrm>
        </p:spPr>
        <p:txBody>
          <a:bodyPr>
            <a:norm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方法：把左手自然下垂，右手过来上下敲左臂，一敲就是大肠经，左右两臂各敲10分钟。手臂一般会有酸或者微微发热的感觉。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内容占位符 4" descr="微信图片_2021111211103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340725" y="940435"/>
            <a:ext cx="3396615" cy="4898390"/>
          </a:xfrm>
          <a:prstGeom prst="rect">
            <a:avLst/>
          </a:prstGeom>
        </p:spPr>
      </p:pic>
      <p:pic>
        <p:nvPicPr>
          <p:cNvPr id="4" name="图片 3" descr="微信图片_202202091004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20" y="2952115"/>
            <a:ext cx="4574540" cy="34061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三、拍胃经 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助脾胃顺利运转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8329930" cy="890905"/>
          </a:xfrm>
        </p:spPr>
        <p:txBody>
          <a:bodyPr/>
          <a:p>
            <a:r>
              <a:rPr lang="zh-CN" altLang="en-US"/>
              <a:t>腿部胃经位置，上下拍打，左右各拍10分钟即可</a:t>
            </a:r>
            <a:endParaRPr lang="zh-CN" altLang="en-US"/>
          </a:p>
        </p:txBody>
      </p:sp>
      <p:pic>
        <p:nvPicPr>
          <p:cNvPr id="5" name="内容占位符 4" descr="微信图片_2021111211182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381490" y="1689100"/>
            <a:ext cx="2751455" cy="4351655"/>
          </a:xfrm>
          <a:prstGeom prst="rect">
            <a:avLst/>
          </a:prstGeom>
        </p:spPr>
      </p:pic>
      <p:pic>
        <p:nvPicPr>
          <p:cNvPr id="4" name="图片 3" descr="微信图片_20220209102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965" y="2537460"/>
            <a:ext cx="5741035" cy="33934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三、拍脾经 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促进气血循环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2575" y="1691005"/>
            <a:ext cx="8138160" cy="1466850"/>
          </a:xfrm>
        </p:spPr>
        <p:txBody>
          <a:bodyPr/>
          <a:p>
            <a:r>
              <a:rPr lang="zh-CN" altLang="en-US"/>
              <a:t>最简单的方法：拍小腿脾经</a:t>
            </a:r>
            <a:endParaRPr lang="zh-CN" altLang="en-US"/>
          </a:p>
          <a:p>
            <a:r>
              <a:rPr lang="zh-CN" altLang="en-US"/>
              <a:t>顺着小腿内侧边缘上下拍打，左右各拍打10分钟</a:t>
            </a:r>
            <a:endParaRPr lang="zh-CN" altLang="en-US"/>
          </a:p>
        </p:txBody>
      </p:sp>
      <p:pic>
        <p:nvPicPr>
          <p:cNvPr id="5" name="内容占位符 4" descr="微信图片_2021111211241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922385" y="1252855"/>
            <a:ext cx="2834005" cy="4351655"/>
          </a:xfrm>
          <a:prstGeom prst="rect">
            <a:avLst/>
          </a:prstGeom>
        </p:spPr>
      </p:pic>
      <p:pic>
        <p:nvPicPr>
          <p:cNvPr id="4" name="图片 3" descr="微信图片_202202091026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70" y="2737485"/>
            <a:ext cx="6613525" cy="36550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" y="58420"/>
            <a:ext cx="8560435" cy="1134110"/>
          </a:xfrm>
        </p:spPr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三、拍心经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保持下午精力充沛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7005" y="962660"/>
            <a:ext cx="8708390" cy="2718435"/>
          </a:xfrm>
        </p:spPr>
        <p:txBody>
          <a:bodyPr>
            <a:normAutofit fontScale="90000"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没有午休习惯的人，可以拍心经，沿着手臂心经上下拍，左右各拍10分钟；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腋窝处的极泉穴，常刺激可使心率正常，又调理劳损性肩周炎；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肘纹处的少海穴，常刺激，可缓解耳鸣手颤；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掌纹边的神门穴，常刺激，能帮助睡眠，防老年痴呆。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内容占位符 5" descr="微信图片_20211223092008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61755" y="148590"/>
            <a:ext cx="2897505" cy="4351655"/>
          </a:xfrm>
          <a:prstGeom prst="rect">
            <a:avLst/>
          </a:prstGeom>
        </p:spPr>
      </p:pic>
      <p:pic>
        <p:nvPicPr>
          <p:cNvPr id="4" name="图片 3" descr="微信图片_202202091033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805" y="3796030"/>
            <a:ext cx="3705225" cy="27933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8420"/>
            <a:ext cx="10372090" cy="1124585"/>
          </a:xfrm>
        </p:spPr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三、拍小肠经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处理午餐摄入的能量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3365" y="1116330"/>
            <a:ext cx="7381875" cy="958850"/>
          </a:xfrm>
        </p:spPr>
        <p:txBody>
          <a:bodyPr/>
          <a:p>
            <a:r>
              <a:rPr lang="zh-CN" altLang="en-US"/>
              <a:t>拍打手臂小肠经，上下拍打，左右各10分钟</a:t>
            </a:r>
            <a:endParaRPr lang="zh-CN" altLang="en-US"/>
          </a:p>
        </p:txBody>
      </p:sp>
      <p:pic>
        <p:nvPicPr>
          <p:cNvPr id="4" name="图片 3" descr="微信图片_202202091038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0" y="2430145"/>
            <a:ext cx="6897370" cy="4057650"/>
          </a:xfrm>
          <a:prstGeom prst="rect">
            <a:avLst/>
          </a:prstGeom>
        </p:spPr>
      </p:pic>
      <p:pic>
        <p:nvPicPr>
          <p:cNvPr id="6" name="内容占位符 5" descr="微信图片_2021122309201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20150" y="1692275"/>
            <a:ext cx="28936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2890" y="135255"/>
            <a:ext cx="8091170" cy="942340"/>
          </a:xfrm>
        </p:spPr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三、拍膀胱经 赶走半天的毒邪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215" y="885825"/>
            <a:ext cx="8234680" cy="2674620"/>
          </a:xfrm>
        </p:spPr>
        <p:txBody>
          <a:bodyPr>
            <a:norm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作为人体一大排污口，对外，膀胱经会努力驱赶皮肤表面的风寒邪；对内，则用心清扫五脏六腑的湿浊之气。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上下拍打臀部到脚外侧这段膀胱经，左右各拍10分钟，可借振荡之力，打通膀胱经，让各处气血顺利在膀胱经里运行。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内容占位符 5" descr="微信图片_2021122309201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917305" y="1077595"/>
            <a:ext cx="2891790" cy="4351655"/>
          </a:xfrm>
          <a:prstGeom prst="rect">
            <a:avLst/>
          </a:prstGeom>
        </p:spPr>
      </p:pic>
      <p:pic>
        <p:nvPicPr>
          <p:cNvPr id="4" name="图片 3" descr="微信图片_202202091045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3072130"/>
            <a:ext cx="4801235" cy="3355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目录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83540" y="1746885"/>
            <a:ext cx="3672205" cy="3138170"/>
          </a:xfrm>
        </p:spPr>
        <p:txBody>
          <a:bodyPr/>
          <a:p>
            <a:pPr marL="0" indent="0">
              <a:buNone/>
            </a:pPr>
            <a:r>
              <a:rPr lang="en-US" altLang="zh-CN"/>
              <a:t>1</a:t>
            </a:r>
            <a:r>
              <a:rPr lang="zh-CN" altLang="en-US"/>
              <a:t>、八虚的概念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2</a:t>
            </a:r>
            <a:r>
              <a:rPr lang="zh-CN" altLang="en-US"/>
              <a:t>、拍八虚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3</a:t>
            </a:r>
            <a:r>
              <a:rPr lang="zh-CN" altLang="en-US"/>
              <a:t>、拍经络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4</a:t>
            </a:r>
            <a:r>
              <a:rPr lang="zh-CN" altLang="en-US"/>
              <a:t>、拍打的注意事项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5110" y="576580"/>
            <a:ext cx="7191375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610" y="67945"/>
            <a:ext cx="9384665" cy="93281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三、拍腰部肾经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养护肾脏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91440" y="1115695"/>
            <a:ext cx="8628380" cy="1084580"/>
          </a:xfrm>
        </p:spPr>
        <p:txBody>
          <a:bodyPr>
            <a:normAutofit lnSpcReduction="20000"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上下拍打按摩腰部肾经，左右各10分钟，直至有热感。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内容占位符 4" descr="微信图片_2021122309202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922385" y="1471295"/>
            <a:ext cx="2863215" cy="4351655"/>
          </a:xfrm>
          <a:prstGeom prst="rect">
            <a:avLst/>
          </a:prstGeom>
        </p:spPr>
      </p:pic>
      <p:pic>
        <p:nvPicPr>
          <p:cNvPr id="4" name="图片 3" descr="微信图片_202202091100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35" y="2108200"/>
            <a:ext cx="611441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8460" y="212090"/>
            <a:ext cx="9950450" cy="962025"/>
          </a:xfrm>
        </p:spPr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三、拍心包经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提升心脏能力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2890" y="1030605"/>
            <a:ext cx="8609965" cy="1850390"/>
          </a:xfrm>
        </p:spPr>
        <p:txBody>
          <a:bodyPr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从肩膀内侧、腋窝旁边开始，沿着上肢内侧的中线一路往下拍打，一直拍到手腕的横纹上，再原路返回拍打，左右各持续10分钟。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内容占位符 4" descr="微信图片_2021122309203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945880" y="1625600"/>
            <a:ext cx="2911475" cy="4351655"/>
          </a:xfrm>
          <a:prstGeom prst="rect">
            <a:avLst/>
          </a:prstGeom>
        </p:spPr>
      </p:pic>
      <p:pic>
        <p:nvPicPr>
          <p:cNvPr id="4" name="图片 3" descr="微信图片_202202091105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" y="2338705"/>
            <a:ext cx="5409565" cy="40322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7510" y="136525"/>
            <a:ext cx="9097010" cy="1019175"/>
          </a:xfrm>
        </p:spPr>
        <p:txBody>
          <a:bodyPr>
            <a:normAutofit fontScale="90000"/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拍三焦经</a:t>
            </a:r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</a:t>
            </a:r>
            <a:r>
              <a:rPr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打通气与水液的通道</a:t>
            </a:r>
            <a:endParaRPr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95" y="1049655"/>
            <a:ext cx="8321040" cy="2071370"/>
          </a:xfrm>
        </p:spPr>
        <p:txBody>
          <a:bodyPr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“三焦，为水道出焉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，用一侧手掌，从另一侧肩膀开始，沿着胳膊外侧三焦经行走路线往下拍打，直到手腕，动作快慢适度，拍打略微用力，每次拍打约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8-10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分钟可以引气血、通经络，可隔天拍打一次。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" name="内容占位符 9" descr="微信图片_20211223092040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535670" y="1462405"/>
            <a:ext cx="3434715" cy="4610100"/>
          </a:xfrm>
          <a:prstGeom prst="rect">
            <a:avLst/>
          </a:prstGeom>
        </p:spPr>
      </p:pic>
      <p:pic>
        <p:nvPicPr>
          <p:cNvPr id="4" name="图片 3" descr="微信图片_202202091109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170" y="2750820"/>
            <a:ext cx="5786120" cy="38588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3235" y="135890"/>
            <a:ext cx="10515600" cy="1325563"/>
          </a:xfrm>
        </p:spPr>
        <p:txBody>
          <a:bodyPr>
            <a:normAutofit/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三、敲打胆经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理顺一身阳气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3235" y="1077595"/>
            <a:ext cx="8435340" cy="1449705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正坐，空心握拳，沿着大腿外侧根部开始，自上而下，用空心拳随势下降敲打，力度均匀，每次敲打2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3分钟即可。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内容占位符 4" descr="微信图片_2021122309203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107170" y="1461770"/>
            <a:ext cx="2865120" cy="4351655"/>
          </a:xfrm>
          <a:prstGeom prst="rect">
            <a:avLst/>
          </a:prstGeom>
        </p:spPr>
      </p:pic>
      <p:pic>
        <p:nvPicPr>
          <p:cNvPr id="6" name="图片 5" descr="微信图片_202202091544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261870"/>
            <a:ext cx="4445635" cy="44627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三、拍肝经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----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养肝护肝排毒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71295"/>
            <a:ext cx="7995285" cy="1850390"/>
          </a:xfrm>
        </p:spPr>
        <p:txBody>
          <a:bodyPr/>
          <a:p>
            <a:r>
              <a:rPr lang="zh-CN" altLang="en-US"/>
              <a:t>从足内踝开始向上拍打至膝盖内侧面，每侧反复拍打</a:t>
            </a:r>
            <a:r>
              <a:rPr lang="en-US" altLang="zh-CN"/>
              <a:t>36</a:t>
            </a:r>
            <a:r>
              <a:rPr lang="zh-CN" altLang="en-US"/>
              <a:t>次。</a:t>
            </a:r>
            <a:endParaRPr lang="zh-CN" altLang="en-US"/>
          </a:p>
        </p:txBody>
      </p:sp>
      <p:pic>
        <p:nvPicPr>
          <p:cNvPr id="5" name="内容占位符 4" descr="微信图片_2021122309204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040495" y="292735"/>
            <a:ext cx="2882900" cy="4351655"/>
          </a:xfrm>
          <a:prstGeom prst="rect">
            <a:avLst/>
          </a:prstGeom>
        </p:spPr>
      </p:pic>
      <p:pic>
        <p:nvPicPr>
          <p:cNvPr id="4" name="图片 3" descr="微信图片_20220209151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20" y="3158490"/>
            <a:ext cx="6661785" cy="3378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740" y="115570"/>
            <a:ext cx="10515600" cy="1325563"/>
          </a:xfrm>
        </p:spPr>
        <p:txBody>
          <a:bodyPr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四、拍打的注意事项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5740" y="1183640"/>
            <a:ext cx="11837670" cy="5674360"/>
          </a:xfrm>
        </p:spPr>
        <p:txBody>
          <a:bodyPr>
            <a:normAutofit/>
          </a:bodyPr>
          <a:p>
            <a:r>
              <a:rPr lang="zh-CN" altLang="en-US"/>
              <a:t>1、拍打时应避风，不可用电扇或空调直吹，以免风寒之邪通过开泄的汗孔入侵人体，从而引发新病。</a:t>
            </a:r>
            <a:endParaRPr lang="zh-CN" altLang="en-US"/>
          </a:p>
          <a:p>
            <a:r>
              <a:rPr lang="zh-CN" altLang="en-US"/>
              <a:t>2、不要刻意追求拍出痧。正常的拍打即可，如有出痧是在排毒，但也不是每个人都会出痧，所以不用过于纠结。</a:t>
            </a:r>
            <a:endParaRPr lang="zh-CN" altLang="en-US"/>
          </a:p>
          <a:p>
            <a:r>
              <a:rPr lang="zh-CN" altLang="en-US"/>
              <a:t>3、拍打前、后饮用温水一杯，可适当补充消耗的水分，防止头晕疲劳，还能促进新陈代谢，加快代谢物的排出。</a:t>
            </a:r>
            <a:endParaRPr lang="zh-CN" altLang="en-US"/>
          </a:p>
          <a:p>
            <a:r>
              <a:rPr lang="zh-CN" altLang="en-US"/>
              <a:t>4、拍打后洗浴要在3小时后，并要用热水，不可用凉水。</a:t>
            </a:r>
            <a:endParaRPr lang="zh-CN" altLang="en-US"/>
          </a:p>
          <a:p>
            <a:r>
              <a:rPr lang="zh-CN" altLang="en-US"/>
              <a:t>5、皮肤外伤、皮肤病、明显炎症红肿或渗液溃烂的不可拍打，可选用相关的穴区治疗。</a:t>
            </a:r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、夜间</a:t>
            </a:r>
            <a:r>
              <a:rPr lang="en-US" altLang="zh-CN"/>
              <a:t>11</a:t>
            </a:r>
            <a:r>
              <a:rPr lang="zh-CN" altLang="en-US"/>
              <a:t>点</a:t>
            </a:r>
            <a:r>
              <a:rPr lang="en-US" altLang="zh-CN"/>
              <a:t>-</a:t>
            </a:r>
            <a:r>
              <a:rPr lang="zh-CN" altLang="en-US"/>
              <a:t>凌晨</a:t>
            </a:r>
            <a:r>
              <a:rPr lang="en-US" altLang="zh-CN"/>
              <a:t>5</a:t>
            </a:r>
            <a:r>
              <a:rPr lang="zh-CN" altLang="en-US"/>
              <a:t>点之间，以睡眠为主，不建议拍打。</a:t>
            </a:r>
            <a:endParaRPr lang="zh-CN" altLang="en-US"/>
          </a:p>
          <a:p>
            <a:r>
              <a:rPr lang="en-US" altLang="zh-CN"/>
              <a:t>7</a:t>
            </a:r>
            <a:r>
              <a:rPr lang="zh-CN" altLang="en-US"/>
              <a:t>、孕妇不能拍打，女性月经期不拍打。</a:t>
            </a:r>
            <a:endParaRPr lang="zh-CN" altLang="en-US"/>
          </a:p>
          <a:p>
            <a:r>
              <a:rPr lang="en-US" altLang="zh-CN"/>
              <a:t>8</a:t>
            </a:r>
            <a:r>
              <a:rPr lang="zh-CN" altLang="en-US"/>
              <a:t>、饭后不要立即拍打，宜半小时后拍打。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16300" y="799465"/>
            <a:ext cx="2030095" cy="525843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感</a:t>
            </a:r>
            <a:endParaRPr lang="zh-CN" altLang="en-US" sz="8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谢</a:t>
            </a:r>
            <a:endParaRPr lang="zh-CN" altLang="en-US" sz="8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大</a:t>
            </a:r>
            <a:endParaRPr lang="zh-CN" altLang="en-US" sz="8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家</a:t>
            </a:r>
            <a:endParaRPr lang="zh-CN" altLang="en-US" sz="8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9100" y="365125"/>
            <a:ext cx="10936605" cy="105791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一、八虚的概念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705" y="1422400"/>
            <a:ext cx="8237220" cy="5208905"/>
          </a:xfrm>
        </p:spPr>
        <p:txBody>
          <a:bodyPr>
            <a:no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“八虚”指的是人体的</a:t>
            </a:r>
            <a:r>
              <a:rPr lang="zh-CN" altLang="en-US" sz="24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八个关节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，即两</a:t>
            </a:r>
            <a:r>
              <a:rPr lang="zh-CN" altLang="en-US" sz="24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肘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、两</a:t>
            </a:r>
            <a:r>
              <a:rPr lang="zh-CN" altLang="en-US" sz="24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腋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、两髀（</a:t>
            </a:r>
            <a:r>
              <a:rPr lang="zh-CN" altLang="en-US" sz="24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腹股沟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）、两腘（</a:t>
            </a:r>
            <a:r>
              <a:rPr lang="zh-CN" altLang="en-US" sz="24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膝盖窝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），它们是五脏藏邪的地方。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《黄帝内经》曰：“人有八虚，……，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肺心有邪，其气留于两肘；肝有邪，其气流于两腋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；脾有邪，其气留于两髀；肾有邪，其气留于两腘。”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通过拍打这8个关节，可以将人体代谢所产生的垃圾通过”痧“的形式排出体外，从而达到调理身体，增加身体免疫力的效果。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5790" y="1875155"/>
            <a:ext cx="3892550" cy="25920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51485"/>
            <a:ext cx="10515600" cy="1009650"/>
          </a:xfrm>
        </p:spPr>
        <p:txBody>
          <a:bodyPr>
            <a:normAutofit/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二、拍两肘窝</a:t>
            </a:r>
            <a:r>
              <a:rPr lang="en-US" altLang="zh-CN"/>
              <a:t>   </a:t>
            </a: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疏肺气，养心神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42950" y="1988185"/>
            <a:ext cx="9743440" cy="3498215"/>
          </a:xfrm>
        </p:spPr>
        <p:txBody>
          <a:bodyPr>
            <a:norm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肘窝是心经、心包经、肺经三条经络通过的地方，如果这三条经络气血流通受阻，就会伤及心肺，从而引发有关心肺脏器的疾病。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且肘窝还藏着肺经的尺泽穴和心包经的曲泽穴。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微信图片_202110141534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9685" y="337185"/>
            <a:ext cx="3919855" cy="1123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635"/>
            <a:ext cx="10515600" cy="1144905"/>
          </a:xfrm>
        </p:spPr>
        <p:txBody>
          <a:bodyPr>
            <a:normAutofit/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二、拍两肘窝</a:t>
            </a:r>
            <a:r>
              <a:rPr lang="en-US" altLang="zh-CN">
                <a:sym typeface="+mn-ea"/>
              </a:rPr>
              <a:t>   </a:t>
            </a: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疏肺气，养心神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5040" y="991235"/>
            <a:ext cx="1859915" cy="55499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尺泽穴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105" y="1546225"/>
            <a:ext cx="5157470" cy="4643755"/>
          </a:xfrm>
        </p:spPr>
        <p:txBody>
          <a:bodyPr>
            <a:norm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具有清宣肺气、泻火降逆的作用，对感冒、扁桃体炎、咽喉肿痛、咳嗽、气喘等都有很好的调理效果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819785"/>
            <a:ext cx="1896110" cy="612140"/>
          </a:xfrm>
        </p:spPr>
        <p:txBody>
          <a:bodyPr>
            <a:norm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曲泽穴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88430" y="1489075"/>
            <a:ext cx="5183505" cy="4834890"/>
          </a:xfrm>
        </p:spPr>
        <p:txBody>
          <a:bodyPr>
            <a:norm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具有降逆、镇惊、泄热、宁心的作用，对心慌气短、胸闷等心脏病症，以及急性肠胃炎、呕吐、中暑也有很好的调理效果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微信图片_202110141524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95" y="3581400"/>
            <a:ext cx="4381500" cy="2286000"/>
          </a:xfrm>
          <a:prstGeom prst="rect">
            <a:avLst/>
          </a:prstGeom>
        </p:spPr>
      </p:pic>
      <p:pic>
        <p:nvPicPr>
          <p:cNvPr id="8" name="图片 7" descr="微信图片_202110141524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485" y="3275330"/>
            <a:ext cx="3488055" cy="34702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二、拍打肘窝的方法</a:t>
            </a:r>
            <a:endParaRPr lang="zh-CN" alt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350" y="1691005"/>
            <a:ext cx="5550535" cy="4805680"/>
          </a:xfrm>
        </p:spPr>
        <p:txBody>
          <a:bodyPr>
            <a:no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伸直左手臂，右手四指并拢，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轻轻拍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打左手臂肘窝。左右交替进行，力量由轻到重，一天一次，每次3-5分钟，直到肘窝微微红润略带紫红即可。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像一般心肺有热的人，拍打之后可看到肘窝局部发红甚至能拍出痧来。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注意事项：但是重症或久病身体羸弱的朋友，最好不要过度刺激，在两肘窝轻轻地推擦就行，推擦之后的微热，就能起到温心肺的效果。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内容占位符 6" descr="微信图片_20211014155331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6363970" y="480060"/>
            <a:ext cx="5183505" cy="3104515"/>
          </a:xfrm>
          <a:prstGeom prst="rect">
            <a:avLst/>
          </a:prstGeom>
        </p:spPr>
      </p:pic>
      <p:pic>
        <p:nvPicPr>
          <p:cNvPr id="8" name="图片 7" descr="微信图片_20211014155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970" y="3743960"/>
            <a:ext cx="5184140" cy="29927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二、拍两腋窝</a:t>
            </a:r>
            <a:r>
              <a:rPr lang="en-US" altLang="zh-CN"/>
              <a:t>     </a:t>
            </a: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解郁气，防治肝病、心脏疾病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37285" y="1451610"/>
            <a:ext cx="1908810" cy="823595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极泉穴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105" y="2505075"/>
            <a:ext cx="10113010" cy="3684905"/>
          </a:xfrm>
        </p:spPr>
        <p:txBody>
          <a:bodyPr>
            <a:normAutofit fontScale="75000"/>
          </a:bodyPr>
          <a:p>
            <a:r>
              <a:rPr lang="zh-CN" altLang="en-US"/>
              <a:t>极泉穴，具有宽胸理气的作用，就如同一颗”</a:t>
            </a:r>
            <a:r>
              <a:rPr lang="zh-CN" altLang="en-US">
                <a:solidFill>
                  <a:srgbClr val="FF0000"/>
                </a:solidFill>
              </a:rPr>
              <a:t>开心果</a:t>
            </a:r>
            <a:r>
              <a:rPr lang="zh-CN" altLang="en-US"/>
              <a:t>“，能够消除心气不畅，赶走郁闷的情绪；</a:t>
            </a:r>
            <a:endParaRPr lang="zh-CN" altLang="en-US"/>
          </a:p>
          <a:p>
            <a:r>
              <a:rPr lang="zh-CN" altLang="en-US"/>
              <a:t>它还能快速回阳，引血上行，使头脑马上清醒，起到预防心脏类疾病的效果，简直就是身体自带的”速效救心丸“；</a:t>
            </a:r>
            <a:endParaRPr lang="zh-CN" altLang="en-US"/>
          </a:p>
          <a:p>
            <a:r>
              <a:rPr lang="zh-CN" altLang="en-US"/>
              <a:t>同时极泉穴也是身体最大的排湿口，时常拍打极泉穴有利于湿气的排出，对身体的健康是很有好处的。</a:t>
            </a:r>
            <a:endParaRPr lang="zh-CN" altLang="en-US"/>
          </a:p>
          <a:p>
            <a:r>
              <a:rPr lang="zh-CN" altLang="en-US"/>
              <a:t>此外，腋窝还是我们淋巴密集的地方，连着我们的胸部。大多数女性朋友，都有着不同程度的乳腺增生。</a:t>
            </a:r>
            <a:endParaRPr lang="zh-CN" altLang="en-US"/>
          </a:p>
          <a:p>
            <a:r>
              <a:rPr lang="zh-CN" altLang="en-US"/>
              <a:t>而腋窝是一个非常重要的排毒口，有乳腺增生的或腋下结节的女性朋友可以坚持拍打两腋窝，能够起到疏通作用，缓解增生情况。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二、拍打极泉穴方法</a:t>
            </a:r>
            <a:endParaRPr lang="zh-CN" alt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zh-CN" altLang="en-US"/>
              <a:t>极泉穴的位置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9800" y="198120"/>
            <a:ext cx="5967095" cy="6659880"/>
          </a:xfrm>
        </p:spPr>
        <p:txBody>
          <a:bodyPr/>
          <a:p>
            <a:r>
              <a:rPr lang="zh-CN" altLang="en-US"/>
              <a:t>右手拍打左腋窝的时候，左手放在脑后，右手用空心掌拍打。一天一次，拍打力量和肘窝相似，至微微发热即可。</a:t>
            </a:r>
            <a:endParaRPr lang="zh-CN" altLang="en-US"/>
          </a:p>
        </p:txBody>
      </p:sp>
      <p:pic>
        <p:nvPicPr>
          <p:cNvPr id="5" name="图片 4" descr="微信图片_20211014160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9495" y="2520950"/>
            <a:ext cx="4042410" cy="3973195"/>
          </a:xfrm>
          <a:prstGeom prst="rect">
            <a:avLst/>
          </a:prstGeom>
        </p:spPr>
      </p:pic>
      <p:pic>
        <p:nvPicPr>
          <p:cNvPr id="8" name="图片 7" descr="微信图片_20211014160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360" y="1936115"/>
            <a:ext cx="3745230" cy="2201545"/>
          </a:xfrm>
          <a:prstGeom prst="rect">
            <a:avLst/>
          </a:prstGeom>
        </p:spPr>
      </p:pic>
      <p:pic>
        <p:nvPicPr>
          <p:cNvPr id="9" name="图片 8" descr="微信图片_202110141603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360" y="4382135"/>
            <a:ext cx="3745865" cy="23799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760" y="30480"/>
            <a:ext cx="11953240" cy="1000125"/>
          </a:xfrm>
        </p:spPr>
        <p:txBody>
          <a:bodyPr>
            <a:normAutofit fontScale="90000"/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二、拍腹股沟</a:t>
            </a:r>
            <a:r>
              <a:rPr lang="zh-CN" altLang="en-US"/>
              <a:t>（髀）</a:t>
            </a:r>
            <a:r>
              <a:rPr lang="en-US" altLang="zh-CN"/>
              <a:t>   </a:t>
            </a: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健脾胃，防治妇科病、男科病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8760" y="925195"/>
            <a:ext cx="11116310" cy="1579880"/>
          </a:xfrm>
        </p:spPr>
        <p:txBody>
          <a:bodyPr>
            <a:norm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腹股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沟有脾、胃两经通过，而通过拍打左右腹股沟，可以促进脾的运化吸收，祛除体内痰湿；还可以促进肠道蠕动，改善便秘，起到健脾和胃，改善肠胃吸收，通调气血的作用；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同时腹股沟还藏着气冲穴、冲门穴，通过敲打腹股沟可以通达体内阳气。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7040" y="2505075"/>
            <a:ext cx="5157470" cy="4236085"/>
          </a:xfrm>
        </p:spPr>
        <p:txBody>
          <a:bodyPr>
            <a:normAutofit/>
          </a:bodyPr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气冲穴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可调理不孕、女子痛经、月经不调、手脚发冷、阳痿等症状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565" y="2505075"/>
            <a:ext cx="5183505" cy="3996690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冲门穴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可调理腹痛、妇科崩漏、带下、睾丸炎等症状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微信图片_20211014161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7470" y="3583940"/>
            <a:ext cx="3127375" cy="3273425"/>
          </a:xfrm>
          <a:prstGeom prst="rect">
            <a:avLst/>
          </a:prstGeom>
        </p:spPr>
      </p:pic>
      <p:pic>
        <p:nvPicPr>
          <p:cNvPr id="8" name="图片 7" descr="微信图片_202110141615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05" y="3583940"/>
            <a:ext cx="2878455" cy="32162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6853,&quot;width&quot;:4563}"/>
</p:tagLst>
</file>

<file path=ppt/tags/tag2.xml><?xml version="1.0" encoding="utf-8"?>
<p:tagLst xmlns:p="http://schemas.openxmlformats.org/presentationml/2006/main">
  <p:tag name="KSO_WM_UNIT_PLACING_PICTURE_USER_VIEWPORT" val="{&quot;height&quot;:6853,&quot;width&quot;:4580}"/>
</p:tagLst>
</file>

<file path=ppt/tags/tag3.xml><?xml version="1.0" encoding="utf-8"?>
<p:tagLst xmlns:p="http://schemas.openxmlformats.org/presentationml/2006/main">
  <p:tag name="commondata" val="eyJoZGlkIjoiYzNhYWE4Y2U5ZDU4MzUxZGE0MTBmZGIwMTVkMmNjYjg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2715</Words>
  <Application>WPS 演示</Application>
  <PresentationFormat>宽屏</PresentationFormat>
  <Paragraphs>173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Arial</vt:lpstr>
      <vt:lpstr>宋体</vt:lpstr>
      <vt:lpstr>Wingdings</vt:lpstr>
      <vt:lpstr>楷体</vt:lpstr>
      <vt:lpstr>微软雅黑</vt:lpstr>
      <vt:lpstr>Calibri</vt:lpstr>
      <vt:lpstr>Arial Unicode MS</vt:lpstr>
      <vt:lpstr>Office 主题</vt:lpstr>
      <vt:lpstr>中医拍打养生</vt:lpstr>
      <vt:lpstr>目录</vt:lpstr>
      <vt:lpstr>一、八虚的概念</vt:lpstr>
      <vt:lpstr>二、拍两肘窝   疏肺气，养心神</vt:lpstr>
      <vt:lpstr>二、拍两肘窝   疏肺气，养心神</vt:lpstr>
      <vt:lpstr>二、拍打肘窝的方法</vt:lpstr>
      <vt:lpstr>二、拍两腋窝     解郁气，防治肝病、心脏疾病</vt:lpstr>
      <vt:lpstr>二、拍打极泉穴方法</vt:lpstr>
      <vt:lpstr>二、拍腹股沟（髀）   健脾胃，防治妇科病、男科病</vt:lpstr>
      <vt:lpstr>二、拍打腹股沟方法</vt:lpstr>
      <vt:lpstr>二、拍打膝盖窝（腘窝）  补肾养肾，舒筋通络</vt:lpstr>
      <vt:lpstr>二、拍打腘窝方法</vt:lpstr>
      <vt:lpstr>三、敲打肺经----疏通一身之气</vt:lpstr>
      <vt:lpstr>三、拍大肠经 ----清扫一身浊气</vt:lpstr>
      <vt:lpstr>三、拍胃经 ----助脾胃顺利运转</vt:lpstr>
      <vt:lpstr>三、拍脾经 ----促进气血循环</vt:lpstr>
      <vt:lpstr>三、拍心经---保持下午精力充沛</vt:lpstr>
      <vt:lpstr>三、拍小肠经---- 处理午餐摄入的能量</vt:lpstr>
      <vt:lpstr>三、拍膀胱经 赶走半天的毒邪</vt:lpstr>
      <vt:lpstr>三、拍腰部肾经----养护肾脏</vt:lpstr>
      <vt:lpstr>三、拍心包经----提升心脏能力</vt:lpstr>
      <vt:lpstr>三、拍三焦经---打通气与水液的通道</vt:lpstr>
      <vt:lpstr>三、敲打胆经---理顺一身阳气</vt:lpstr>
      <vt:lpstr>三、拍肝经----养肝护肝排毒</vt:lpstr>
      <vt:lpstr>四、拍打的注意事项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87</cp:revision>
  <dcterms:created xsi:type="dcterms:W3CDTF">2021-10-14T07:07:00Z</dcterms:created>
  <dcterms:modified xsi:type="dcterms:W3CDTF">2024-03-19T02:52:39Z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CEB08DAED380416B8634F4A3A88E3232</vt:lpwstr>
  </property>
  <property fmtid="{D5CDD505-2E9C-101B-9397-08002B2CF9AE}" pid="3" name="KSOProductBuildVer">
    <vt:lpwstr>2052-12.1.0.16388</vt:lpwstr>
  </property>
</Properties>
</file>