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5"/>
  </p:handoutMasterIdLst>
  <p:sldIdLst>
    <p:sldId id="367" r:id="rId3"/>
    <p:sldId id="369" r:id="rId4"/>
    <p:sldId id="472" r:id="rId5"/>
    <p:sldId id="297" r:id="rId6"/>
    <p:sldId id="382" r:id="rId7"/>
    <p:sldId id="353" r:id="rId8"/>
    <p:sldId id="518" r:id="rId9"/>
    <p:sldId id="383" r:id="rId10"/>
    <p:sldId id="384" r:id="rId11"/>
    <p:sldId id="408" r:id="rId12"/>
    <p:sldId id="387" r:id="rId13"/>
    <p:sldId id="271" r:id="rId14"/>
    <p:sldId id="403" r:id="rId15"/>
    <p:sldId id="398" r:id="rId16"/>
    <p:sldId id="399" r:id="rId17"/>
    <p:sldId id="400" r:id="rId18"/>
    <p:sldId id="401" r:id="rId20"/>
    <p:sldId id="402" r:id="rId21"/>
    <p:sldId id="363" r:id="rId22"/>
    <p:sldId id="277" r:id="rId23"/>
    <p:sldId id="296" r:id="rId24"/>
  </p:sldIdLst>
  <p:sldSz cx="9144000" cy="6858000" type="screen4x3"/>
  <p:notesSz cx="6858000" cy="9144000"/>
  <p:custDataLst>
    <p:tags r:id="rId3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xq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BA7F0A"/>
    <a:srgbClr val="B0DD7F"/>
    <a:srgbClr val="170F11"/>
    <a:srgbClr val="DDF0C8"/>
    <a:srgbClr val="EBF6DE"/>
    <a:srgbClr val="FFFF00"/>
    <a:srgbClr val="FFFF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-1554" y="-96"/>
      </p:cViewPr>
      <p:guideLst>
        <p:guide orient="horz" pos="202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ea typeface="宋体" panose="02010600030101010101" pitchFamily="2" charset="-122"/>
              </a:rPr>
            </a:fld>
            <a:endParaRPr lang="zh-CN" altLang="en-US" sz="1200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28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Rectangle 5"/>
          <p:cNvSpPr>
            <a:spLocks noGrp="1" noRot="1" noChangeAspect="1" noChangeArrowheads="1" noTextEdit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            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  <a:p>
            <a:pPr marL="457200" marR="0" lvl="1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  <a:p>
            <a:pPr marL="914400" marR="0" lvl="2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  <a:p>
            <a:pPr marL="1371600" marR="0" lvl="3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  <a:p>
            <a:pPr marL="1828800" marR="0" lvl="4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   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p>
            <a:pPr lvl="0" eaLnBrk="1" hangingPunct="1">
              <a:buNone/>
            </a:pPr>
            <a:fld id="{9A0DB2DC-4C9A-4742-B13C-FB6460FD3503}" type="slidenum">
              <a:rPr lang="en-US" altLang="zh-HK" dirty="0">
                <a:ea typeface="宋体" panose="02010600030101010101" pitchFamily="2" charset="-122"/>
              </a:rPr>
            </a:fld>
            <a:endParaRPr lang="en-US" altLang="zh-HK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32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fld id="{9A0DB2DC-4C9A-4742-B13C-FB6460FD3503}" type="slidenum">
              <a:rPr lang="en-US" altLang="zh-CN" dirty="0">
                <a:ea typeface="宋体" panose="02010600030101010101" pitchFamily="2" charset="-122"/>
              </a:rPr>
            </a:fld>
            <a:endParaRPr lang="en-US" altLang="zh-CN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1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任意多边形 8"/>
          <p:cNvSpPr/>
          <p:nvPr/>
        </p:nvSpPr>
        <p:spPr>
          <a:xfrm>
            <a:off x="260350" y="301625"/>
            <a:ext cx="2482850" cy="1741488"/>
          </a:xfrm>
          <a:custGeom>
            <a:avLst/>
            <a:gdLst/>
            <a:ahLst/>
            <a:cxnLst>
              <a:cxn ang="0">
                <a:pos x="0" y="145902"/>
              </a:cxn>
              <a:cxn ang="0">
                <a:pos x="248628" y="552357"/>
              </a:cxn>
              <a:cxn ang="0">
                <a:pos x="528337" y="739952"/>
              </a:cxn>
              <a:cxn ang="0">
                <a:pos x="859845" y="833745"/>
              </a:cxn>
              <a:cxn ang="0">
                <a:pos x="1046317" y="833745"/>
              </a:cxn>
              <a:cxn ang="0">
                <a:pos x="1149912" y="771216"/>
              </a:cxn>
              <a:cxn ang="0">
                <a:pos x="1419260" y="708688"/>
              </a:cxn>
              <a:cxn ang="0">
                <a:pos x="1678250" y="687841"/>
              </a:cxn>
              <a:cxn ang="0">
                <a:pos x="1336384" y="646154"/>
              </a:cxn>
              <a:cxn ang="0">
                <a:pos x="859845" y="437719"/>
              </a:cxn>
              <a:cxn ang="0">
                <a:pos x="745887" y="375191"/>
              </a:cxn>
              <a:cxn ang="0">
                <a:pos x="569774" y="239706"/>
              </a:cxn>
              <a:cxn ang="0">
                <a:pos x="466181" y="114638"/>
              </a:cxn>
              <a:cxn ang="0">
                <a:pos x="414384" y="62528"/>
              </a:cxn>
              <a:cxn ang="0">
                <a:pos x="372941" y="20847"/>
              </a:cxn>
              <a:cxn ang="0">
                <a:pos x="238273" y="72958"/>
              </a:cxn>
              <a:cxn ang="0">
                <a:pos x="310791" y="114638"/>
              </a:cxn>
              <a:cxn ang="0">
                <a:pos x="393659" y="145902"/>
              </a:cxn>
              <a:cxn ang="0">
                <a:pos x="497255" y="187596"/>
              </a:cxn>
              <a:cxn ang="0">
                <a:pos x="663015" y="218859"/>
              </a:cxn>
              <a:cxn ang="0">
                <a:pos x="745887" y="239706"/>
              </a:cxn>
              <a:cxn ang="0">
                <a:pos x="901280" y="270970"/>
              </a:cxn>
              <a:cxn ang="0">
                <a:pos x="1025596" y="312651"/>
              </a:cxn>
              <a:cxn ang="0">
                <a:pos x="1201709" y="406455"/>
              </a:cxn>
              <a:cxn ang="0">
                <a:pos x="1294946" y="500246"/>
              </a:cxn>
              <a:cxn ang="0">
                <a:pos x="1357103" y="552357"/>
              </a:cxn>
              <a:cxn ang="0">
                <a:pos x="1460699" y="635731"/>
              </a:cxn>
              <a:cxn ang="0">
                <a:pos x="1709329" y="781637"/>
              </a:cxn>
              <a:cxn ang="0">
                <a:pos x="2071912" y="927544"/>
              </a:cxn>
              <a:cxn ang="0">
                <a:pos x="2299824" y="990075"/>
              </a:cxn>
              <a:cxn ang="0">
                <a:pos x="2475936" y="958811"/>
              </a:cxn>
              <a:cxn ang="0">
                <a:pos x="1926879" y="510671"/>
              </a:cxn>
              <a:cxn ang="0">
                <a:pos x="2051194" y="646154"/>
              </a:cxn>
              <a:cxn ang="0">
                <a:pos x="2206587" y="792062"/>
              </a:cxn>
              <a:cxn ang="0">
                <a:pos x="2310184" y="896279"/>
              </a:cxn>
              <a:cxn ang="0">
                <a:pos x="2413780" y="1031761"/>
              </a:cxn>
              <a:cxn ang="0">
                <a:pos x="2434498" y="1094294"/>
              </a:cxn>
              <a:cxn ang="0">
                <a:pos x="1968317" y="1396526"/>
              </a:cxn>
              <a:cxn ang="0">
                <a:pos x="1212070" y="1698759"/>
              </a:cxn>
              <a:cxn ang="0">
                <a:pos x="901280" y="1730023"/>
              </a:cxn>
              <a:cxn ang="0">
                <a:pos x="953078" y="1573697"/>
              </a:cxn>
              <a:cxn ang="0">
                <a:pos x="984159" y="1344417"/>
              </a:cxn>
              <a:cxn ang="0">
                <a:pos x="290067" y="312651"/>
              </a:cxn>
              <a:cxn ang="0">
                <a:pos x="300426" y="416872"/>
              </a:cxn>
              <a:cxn ang="0">
                <a:pos x="372941" y="562777"/>
              </a:cxn>
              <a:cxn ang="0">
                <a:pos x="414384" y="656578"/>
              </a:cxn>
              <a:cxn ang="0">
                <a:pos x="486903" y="760796"/>
              </a:cxn>
              <a:cxn ang="0">
                <a:pos x="569774" y="896279"/>
              </a:cxn>
              <a:cxn ang="0">
                <a:pos x="725166" y="1115137"/>
              </a:cxn>
              <a:cxn ang="0">
                <a:pos x="776965" y="1177668"/>
              </a:cxn>
              <a:cxn ang="0">
                <a:pos x="922001" y="1292308"/>
              </a:cxn>
              <a:cxn ang="0">
                <a:pos x="1118834" y="1302729"/>
              </a:cxn>
              <a:cxn ang="0">
                <a:pos x="1201709" y="1167245"/>
              </a:cxn>
            </a:cxnLst>
            <a:pathLst>
              <a:path w="2483427" h="1741090">
                <a:moveTo>
                  <a:pt x="0" y="145473"/>
                </a:moveTo>
                <a:lnTo>
                  <a:pt x="0" y="145473"/>
                </a:lnTo>
                <a:cubicBezTo>
                  <a:pt x="65809" y="263237"/>
                  <a:pt x="126724" y="383872"/>
                  <a:pt x="197427" y="498764"/>
                </a:cubicBezTo>
                <a:cubicBezTo>
                  <a:pt x="210263" y="519623"/>
                  <a:pt x="231077" y="534447"/>
                  <a:pt x="249382" y="550719"/>
                </a:cubicBezTo>
                <a:cubicBezTo>
                  <a:pt x="293467" y="589906"/>
                  <a:pt x="333251" y="635756"/>
                  <a:pt x="384463" y="665019"/>
                </a:cubicBezTo>
                <a:cubicBezTo>
                  <a:pt x="511357" y="737528"/>
                  <a:pt x="402010" y="678712"/>
                  <a:pt x="529936" y="737755"/>
                </a:cubicBezTo>
                <a:cubicBezTo>
                  <a:pt x="630986" y="784394"/>
                  <a:pt x="557067" y="760490"/>
                  <a:pt x="685800" y="800100"/>
                </a:cubicBezTo>
                <a:cubicBezTo>
                  <a:pt x="743340" y="817805"/>
                  <a:pt x="803921" y="818267"/>
                  <a:pt x="862445" y="831273"/>
                </a:cubicBezTo>
                <a:cubicBezTo>
                  <a:pt x="873137" y="833649"/>
                  <a:pt x="883227" y="838200"/>
                  <a:pt x="893618" y="841664"/>
                </a:cubicBezTo>
                <a:cubicBezTo>
                  <a:pt x="945573" y="838200"/>
                  <a:pt x="998049" y="839394"/>
                  <a:pt x="1049482" y="831273"/>
                </a:cubicBezTo>
                <a:cubicBezTo>
                  <a:pt x="1096493" y="823850"/>
                  <a:pt x="1087393" y="802535"/>
                  <a:pt x="1122218" y="779319"/>
                </a:cubicBezTo>
                <a:cubicBezTo>
                  <a:pt x="1131332" y="773243"/>
                  <a:pt x="1143000" y="772392"/>
                  <a:pt x="1153391" y="768928"/>
                </a:cubicBezTo>
                <a:cubicBezTo>
                  <a:pt x="1200820" y="697782"/>
                  <a:pt x="1163859" y="736446"/>
                  <a:pt x="1319645" y="716973"/>
                </a:cubicBezTo>
                <a:cubicBezTo>
                  <a:pt x="1354185" y="712655"/>
                  <a:pt x="1389130" y="711746"/>
                  <a:pt x="1423554" y="706582"/>
                </a:cubicBezTo>
                <a:cubicBezTo>
                  <a:pt x="1684643" y="667418"/>
                  <a:pt x="1362677" y="700781"/>
                  <a:pt x="1641763" y="675409"/>
                </a:cubicBezTo>
                <a:cubicBezTo>
                  <a:pt x="1655618" y="678873"/>
                  <a:pt x="1697608" y="685800"/>
                  <a:pt x="1683327" y="685800"/>
                </a:cubicBezTo>
                <a:cubicBezTo>
                  <a:pt x="1658836" y="685800"/>
                  <a:pt x="1634877" y="678577"/>
                  <a:pt x="1610591" y="675409"/>
                </a:cubicBezTo>
                <a:cubicBezTo>
                  <a:pt x="1445671" y="653898"/>
                  <a:pt x="1477549" y="657949"/>
                  <a:pt x="1340427" y="644237"/>
                </a:cubicBezTo>
                <a:cubicBezTo>
                  <a:pt x="1094344" y="558107"/>
                  <a:pt x="1201584" y="596581"/>
                  <a:pt x="1018309" y="529937"/>
                </a:cubicBezTo>
                <a:cubicBezTo>
                  <a:pt x="936101" y="500043"/>
                  <a:pt x="933877" y="482339"/>
                  <a:pt x="862445" y="436419"/>
                </a:cubicBezTo>
                <a:cubicBezTo>
                  <a:pt x="838955" y="421319"/>
                  <a:pt x="814224" y="408227"/>
                  <a:pt x="789709" y="394855"/>
                </a:cubicBezTo>
                <a:cubicBezTo>
                  <a:pt x="776110" y="387438"/>
                  <a:pt x="760881" y="382890"/>
                  <a:pt x="748145" y="374073"/>
                </a:cubicBezTo>
                <a:cubicBezTo>
                  <a:pt x="715675" y="351594"/>
                  <a:pt x="685929" y="325415"/>
                  <a:pt x="654627" y="301337"/>
                </a:cubicBezTo>
                <a:cubicBezTo>
                  <a:pt x="627173" y="280219"/>
                  <a:pt x="599209" y="259773"/>
                  <a:pt x="571500" y="238991"/>
                </a:cubicBezTo>
                <a:cubicBezTo>
                  <a:pt x="555826" y="227235"/>
                  <a:pt x="543791" y="211282"/>
                  <a:pt x="529936" y="197428"/>
                </a:cubicBezTo>
                <a:cubicBezTo>
                  <a:pt x="492089" y="121734"/>
                  <a:pt x="530609" y="187821"/>
                  <a:pt x="467591" y="114300"/>
                </a:cubicBezTo>
                <a:cubicBezTo>
                  <a:pt x="459464" y="104818"/>
                  <a:pt x="455640" y="91958"/>
                  <a:pt x="446809" y="83128"/>
                </a:cubicBezTo>
                <a:cubicBezTo>
                  <a:pt x="437978" y="74297"/>
                  <a:pt x="425230" y="70341"/>
                  <a:pt x="415636" y="62346"/>
                </a:cubicBezTo>
                <a:cubicBezTo>
                  <a:pt x="404347" y="52938"/>
                  <a:pt x="394854" y="41564"/>
                  <a:pt x="384463" y="31173"/>
                </a:cubicBezTo>
                <a:lnTo>
                  <a:pt x="374072" y="20782"/>
                </a:lnTo>
                <a:lnTo>
                  <a:pt x="166254" y="0"/>
                </a:lnTo>
                <a:cubicBezTo>
                  <a:pt x="190500" y="24246"/>
                  <a:pt x="216053" y="47251"/>
                  <a:pt x="238991" y="72737"/>
                </a:cubicBezTo>
                <a:cubicBezTo>
                  <a:pt x="247345" y="82019"/>
                  <a:pt x="248929" y="97713"/>
                  <a:pt x="259772" y="103909"/>
                </a:cubicBezTo>
                <a:cubicBezTo>
                  <a:pt x="275106" y="112671"/>
                  <a:pt x="294593" y="110017"/>
                  <a:pt x="311727" y="114300"/>
                </a:cubicBezTo>
                <a:cubicBezTo>
                  <a:pt x="322353" y="116957"/>
                  <a:pt x="332644" y="120845"/>
                  <a:pt x="342900" y="124691"/>
                </a:cubicBezTo>
                <a:cubicBezTo>
                  <a:pt x="360364" y="131240"/>
                  <a:pt x="377810" y="137898"/>
                  <a:pt x="394854" y="145473"/>
                </a:cubicBezTo>
                <a:cubicBezTo>
                  <a:pt x="409009" y="151764"/>
                  <a:pt x="422036" y="160502"/>
                  <a:pt x="436418" y="166255"/>
                </a:cubicBezTo>
                <a:cubicBezTo>
                  <a:pt x="456757" y="174391"/>
                  <a:pt x="477981" y="180110"/>
                  <a:pt x="498763" y="187037"/>
                </a:cubicBezTo>
                <a:cubicBezTo>
                  <a:pt x="525255" y="195868"/>
                  <a:pt x="554182" y="193964"/>
                  <a:pt x="581891" y="197428"/>
                </a:cubicBezTo>
                <a:lnTo>
                  <a:pt x="665018" y="218209"/>
                </a:lnTo>
                <a:cubicBezTo>
                  <a:pt x="682152" y="222492"/>
                  <a:pt x="699838" y="224317"/>
                  <a:pt x="716972" y="228600"/>
                </a:cubicBezTo>
                <a:cubicBezTo>
                  <a:pt x="727598" y="231257"/>
                  <a:pt x="737341" y="237190"/>
                  <a:pt x="748145" y="238991"/>
                </a:cubicBezTo>
                <a:cubicBezTo>
                  <a:pt x="779083" y="244147"/>
                  <a:pt x="810490" y="245918"/>
                  <a:pt x="841663" y="249382"/>
                </a:cubicBezTo>
                <a:lnTo>
                  <a:pt x="904009" y="270164"/>
                </a:lnTo>
                <a:cubicBezTo>
                  <a:pt x="918704" y="275062"/>
                  <a:pt x="930877" y="286048"/>
                  <a:pt x="945572" y="290946"/>
                </a:cubicBezTo>
                <a:cubicBezTo>
                  <a:pt x="972668" y="299978"/>
                  <a:pt x="1003153" y="298955"/>
                  <a:pt x="1028700" y="311728"/>
                </a:cubicBezTo>
                <a:cubicBezTo>
                  <a:pt x="1121624" y="358189"/>
                  <a:pt x="1082437" y="343494"/>
                  <a:pt x="1143000" y="363682"/>
                </a:cubicBezTo>
                <a:cubicBezTo>
                  <a:pt x="1163782" y="377537"/>
                  <a:pt x="1187684" y="387585"/>
                  <a:pt x="1205345" y="405246"/>
                </a:cubicBezTo>
                <a:lnTo>
                  <a:pt x="1267691" y="467591"/>
                </a:lnTo>
                <a:cubicBezTo>
                  <a:pt x="1278082" y="477982"/>
                  <a:pt x="1286636" y="490613"/>
                  <a:pt x="1298863" y="498764"/>
                </a:cubicBezTo>
                <a:cubicBezTo>
                  <a:pt x="1309254" y="505691"/>
                  <a:pt x="1320442" y="511551"/>
                  <a:pt x="1330036" y="519546"/>
                </a:cubicBezTo>
                <a:cubicBezTo>
                  <a:pt x="1341325" y="528954"/>
                  <a:pt x="1351801" y="539430"/>
                  <a:pt x="1361209" y="550719"/>
                </a:cubicBezTo>
                <a:cubicBezTo>
                  <a:pt x="1383064" y="576945"/>
                  <a:pt x="1381490" y="593268"/>
                  <a:pt x="1413163" y="613064"/>
                </a:cubicBezTo>
                <a:cubicBezTo>
                  <a:pt x="1428980" y="622950"/>
                  <a:pt x="1447800" y="626919"/>
                  <a:pt x="1465118" y="633846"/>
                </a:cubicBezTo>
                <a:cubicBezTo>
                  <a:pt x="1521459" y="690187"/>
                  <a:pt x="1476269" y="651569"/>
                  <a:pt x="1579418" y="706582"/>
                </a:cubicBezTo>
                <a:cubicBezTo>
                  <a:pt x="1640821" y="739330"/>
                  <a:pt x="1653393" y="752585"/>
                  <a:pt x="1714500" y="779319"/>
                </a:cubicBezTo>
                <a:cubicBezTo>
                  <a:pt x="1748677" y="794271"/>
                  <a:pt x="1784028" y="806406"/>
                  <a:pt x="1818409" y="820882"/>
                </a:cubicBezTo>
                <a:cubicBezTo>
                  <a:pt x="2041010" y="914609"/>
                  <a:pt x="1749863" y="801672"/>
                  <a:pt x="2078182" y="924791"/>
                </a:cubicBezTo>
                <a:cubicBezTo>
                  <a:pt x="2132139" y="945025"/>
                  <a:pt x="2177827" y="964699"/>
                  <a:pt x="2234045" y="976746"/>
                </a:cubicBezTo>
                <a:cubicBezTo>
                  <a:pt x="2257993" y="981878"/>
                  <a:pt x="2282536" y="983673"/>
                  <a:pt x="2306782" y="987137"/>
                </a:cubicBezTo>
                <a:cubicBezTo>
                  <a:pt x="2351809" y="983673"/>
                  <a:pt x="2397390" y="984594"/>
                  <a:pt x="2441863" y="976746"/>
                </a:cubicBezTo>
                <a:cubicBezTo>
                  <a:pt x="2457117" y="974054"/>
                  <a:pt x="2483427" y="955964"/>
                  <a:pt x="2483427" y="955964"/>
                </a:cubicBezTo>
                <a:lnTo>
                  <a:pt x="1839191" y="405246"/>
                </a:lnTo>
                <a:cubicBezTo>
                  <a:pt x="1870364" y="439882"/>
                  <a:pt x="1903086" y="473184"/>
                  <a:pt x="1932709" y="509155"/>
                </a:cubicBezTo>
                <a:cubicBezTo>
                  <a:pt x="1951650" y="532155"/>
                  <a:pt x="1964454" y="559997"/>
                  <a:pt x="1984663" y="581891"/>
                </a:cubicBezTo>
                <a:cubicBezTo>
                  <a:pt x="2006323" y="605356"/>
                  <a:pt x="2034820" y="621657"/>
                  <a:pt x="2057400" y="644237"/>
                </a:cubicBezTo>
                <a:cubicBezTo>
                  <a:pt x="2083435" y="670272"/>
                  <a:pt x="2103219" y="702242"/>
                  <a:pt x="2130136" y="727364"/>
                </a:cubicBezTo>
                <a:cubicBezTo>
                  <a:pt x="2155457" y="750997"/>
                  <a:pt x="2187882" y="766141"/>
                  <a:pt x="2213263" y="789709"/>
                </a:cubicBezTo>
                <a:cubicBezTo>
                  <a:pt x="2236664" y="811438"/>
                  <a:pt x="2253029" y="839866"/>
                  <a:pt x="2275609" y="862446"/>
                </a:cubicBezTo>
                <a:cubicBezTo>
                  <a:pt x="2287855" y="874692"/>
                  <a:pt x="2305587" y="880747"/>
                  <a:pt x="2317172" y="893619"/>
                </a:cubicBezTo>
                <a:cubicBezTo>
                  <a:pt x="2414872" y="1002175"/>
                  <a:pt x="2328205" y="939073"/>
                  <a:pt x="2400300" y="987137"/>
                </a:cubicBezTo>
                <a:cubicBezTo>
                  <a:pt x="2407227" y="1000991"/>
                  <a:pt x="2411166" y="1016800"/>
                  <a:pt x="2421082" y="1028700"/>
                </a:cubicBezTo>
                <a:cubicBezTo>
                  <a:pt x="2429077" y="1038294"/>
                  <a:pt x="2448305" y="1037635"/>
                  <a:pt x="2452254" y="1049482"/>
                </a:cubicBezTo>
                <a:cubicBezTo>
                  <a:pt x="2456770" y="1063030"/>
                  <a:pt x="2449211" y="1078800"/>
                  <a:pt x="2441863" y="1091046"/>
                </a:cubicBezTo>
                <a:cubicBezTo>
                  <a:pt x="2399264" y="1162045"/>
                  <a:pt x="2360526" y="1172885"/>
                  <a:pt x="2286000" y="1215737"/>
                </a:cubicBezTo>
                <a:lnTo>
                  <a:pt x="1974272" y="1392382"/>
                </a:lnTo>
                <a:cubicBezTo>
                  <a:pt x="1871519" y="1449467"/>
                  <a:pt x="1740924" y="1518971"/>
                  <a:pt x="1631372" y="1558637"/>
                </a:cubicBezTo>
                <a:cubicBezTo>
                  <a:pt x="1494395" y="1608232"/>
                  <a:pt x="1354281" y="1648692"/>
                  <a:pt x="1215736" y="1693719"/>
                </a:cubicBezTo>
                <a:cubicBezTo>
                  <a:pt x="1169151" y="1708859"/>
                  <a:pt x="1118754" y="1707573"/>
                  <a:pt x="1070263" y="1714500"/>
                </a:cubicBezTo>
                <a:cubicBezTo>
                  <a:pt x="1035885" y="1724322"/>
                  <a:pt x="937365" y="1762416"/>
                  <a:pt x="904009" y="1724891"/>
                </a:cubicBezTo>
                <a:cubicBezTo>
                  <a:pt x="885457" y="1704020"/>
                  <a:pt x="909405" y="1669238"/>
                  <a:pt x="914400" y="1641764"/>
                </a:cubicBezTo>
                <a:cubicBezTo>
                  <a:pt x="920120" y="1610307"/>
                  <a:pt x="934264" y="1593827"/>
                  <a:pt x="955963" y="1569028"/>
                </a:cubicBezTo>
                <a:cubicBezTo>
                  <a:pt x="968865" y="1554282"/>
                  <a:pt x="997527" y="1527464"/>
                  <a:pt x="997527" y="1527464"/>
                </a:cubicBezTo>
                <a:lnTo>
                  <a:pt x="987136" y="1340428"/>
                </a:lnTo>
                <a:lnTo>
                  <a:pt x="935182" y="1246909"/>
                </a:lnTo>
                <a:lnTo>
                  <a:pt x="290945" y="311728"/>
                </a:lnTo>
                <a:lnTo>
                  <a:pt x="290945" y="301337"/>
                </a:lnTo>
                <a:cubicBezTo>
                  <a:pt x="294409" y="339437"/>
                  <a:pt x="295926" y="377764"/>
                  <a:pt x="301336" y="415637"/>
                </a:cubicBezTo>
                <a:cubicBezTo>
                  <a:pt x="303131" y="428203"/>
                  <a:pt x="332343" y="498460"/>
                  <a:pt x="332509" y="498764"/>
                </a:cubicBezTo>
                <a:cubicBezTo>
                  <a:pt x="344469" y="520691"/>
                  <a:pt x="374072" y="561109"/>
                  <a:pt x="374072" y="561109"/>
                </a:cubicBezTo>
                <a:cubicBezTo>
                  <a:pt x="377536" y="574964"/>
                  <a:pt x="378663" y="589623"/>
                  <a:pt x="384463" y="602673"/>
                </a:cubicBezTo>
                <a:cubicBezTo>
                  <a:pt x="392666" y="621129"/>
                  <a:pt x="404793" y="637589"/>
                  <a:pt x="415636" y="654628"/>
                </a:cubicBezTo>
                <a:cubicBezTo>
                  <a:pt x="429045" y="675700"/>
                  <a:pt x="442214" y="696992"/>
                  <a:pt x="457200" y="716973"/>
                </a:cubicBezTo>
                <a:cubicBezTo>
                  <a:pt x="467591" y="730828"/>
                  <a:pt x="478766" y="744127"/>
                  <a:pt x="488372" y="758537"/>
                </a:cubicBezTo>
                <a:cubicBezTo>
                  <a:pt x="506497" y="785725"/>
                  <a:pt x="523515" y="813645"/>
                  <a:pt x="540327" y="841664"/>
                </a:cubicBezTo>
                <a:cubicBezTo>
                  <a:pt x="550718" y="858982"/>
                  <a:pt x="559621" y="877285"/>
                  <a:pt x="571500" y="893619"/>
                </a:cubicBezTo>
                <a:cubicBezTo>
                  <a:pt x="587411" y="915497"/>
                  <a:pt x="607457" y="934149"/>
                  <a:pt x="623454" y="955964"/>
                </a:cubicBezTo>
                <a:cubicBezTo>
                  <a:pt x="623483" y="956004"/>
                  <a:pt x="715800" y="1094482"/>
                  <a:pt x="727363" y="1111828"/>
                </a:cubicBezTo>
                <a:cubicBezTo>
                  <a:pt x="734290" y="1122219"/>
                  <a:pt x="748145" y="1125682"/>
                  <a:pt x="758536" y="1132609"/>
                </a:cubicBezTo>
                <a:cubicBezTo>
                  <a:pt x="765463" y="1146464"/>
                  <a:pt x="769402" y="1162273"/>
                  <a:pt x="779318" y="1174173"/>
                </a:cubicBezTo>
                <a:cubicBezTo>
                  <a:pt x="787313" y="1183767"/>
                  <a:pt x="800671" y="1187239"/>
                  <a:pt x="810491" y="1194955"/>
                </a:cubicBezTo>
                <a:cubicBezTo>
                  <a:pt x="849200" y="1225369"/>
                  <a:pt x="876520" y="1278819"/>
                  <a:pt x="924791" y="1288473"/>
                </a:cubicBezTo>
                <a:cubicBezTo>
                  <a:pt x="987485" y="1301012"/>
                  <a:pt x="959990" y="1293279"/>
                  <a:pt x="1007918" y="1309255"/>
                </a:cubicBezTo>
                <a:cubicBezTo>
                  <a:pt x="1046018" y="1305791"/>
                  <a:pt x="1089243" y="1318261"/>
                  <a:pt x="1122218" y="1298864"/>
                </a:cubicBezTo>
                <a:cubicBezTo>
                  <a:pt x="1154510" y="1279869"/>
                  <a:pt x="1167808" y="1238856"/>
                  <a:pt x="1184563" y="1205346"/>
                </a:cubicBezTo>
                <a:lnTo>
                  <a:pt x="1205345" y="1163782"/>
                </a:lnTo>
              </a:path>
            </a:pathLst>
          </a:cu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7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619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1"/>
          <p:cNvSpPr>
            <a:spLocks noGrp="1"/>
          </p:cNvSpPr>
          <p:nvPr>
            <p:ph type="body"/>
          </p:nvPr>
        </p:nvSpPr>
        <p:spPr>
          <a:xfrm>
            <a:off x="539750" y="1341438"/>
            <a:ext cx="8064500" cy="4784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横卷形 3"/>
          <p:cNvSpPr/>
          <p:nvPr/>
        </p:nvSpPr>
        <p:spPr bwMode="auto">
          <a:xfrm>
            <a:off x="3600450" y="0"/>
            <a:ext cx="2058988" cy="488949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4ECED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说说盐的那些事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D4ECED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 bwMode="auto">
          <a:xfrm>
            <a:off x="-2" y="361907"/>
            <a:ext cx="369569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 bwMode="auto">
          <a:xfrm>
            <a:off x="57943" y="5772150"/>
            <a:ext cx="9144002" cy="0"/>
          </a:xfrm>
          <a:prstGeom prst="line">
            <a:avLst/>
          </a:prstGeom>
          <a:ln>
            <a:solidFill>
              <a:schemeClr val="accent5">
                <a:lumMod val="25000"/>
              </a:schemeClr>
            </a:solidFill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blinds dir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sym typeface="Arial" panose="020B060402020202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emf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463" y="-14287"/>
            <a:ext cx="4535487" cy="6856412"/>
          </a:xfrm>
          <a:prstGeom prst="rect">
            <a:avLst/>
          </a:prstGeom>
          <a:noFill/>
          <a:ln w="9525">
            <a:noFill/>
          </a:ln>
          <a:effectLst>
            <a:outerShdw algn="ctr" rotWithShape="0">
              <a:srgbClr val="708688">
                <a:alpha val="50000"/>
              </a:srgbClr>
            </a:outerShdw>
          </a:effectLst>
        </p:spPr>
      </p:pic>
      <p:pic>
        <p:nvPicPr>
          <p:cNvPr id="17411" name="Picture 15" descr="c:\users\administrator\appdata\roaming\360se6\User Data\temp\%D1%CE%C6%BF-47056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3962" y="333375"/>
            <a:ext cx="5256212" cy="6711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 bwMode="auto">
          <a:xfrm>
            <a:off x="0" y="1588"/>
            <a:ext cx="4716463" cy="5111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0" y="6165850"/>
            <a:ext cx="4716463" cy="6921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4" name="TextBox 3"/>
          <p:cNvSpPr txBox="1"/>
          <p:nvPr/>
        </p:nvSpPr>
        <p:spPr>
          <a:xfrm>
            <a:off x="1727200" y="1484313"/>
            <a:ext cx="5724525" cy="2122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44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健康饮食 </a:t>
            </a:r>
            <a:endParaRPr lang="en-US" altLang="zh-CN" sz="44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44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从控盐做起</a:t>
            </a:r>
            <a:r>
              <a:rPr lang="zh-CN" altLang="en-US" sz="4400" dirty="0">
                <a:solidFill>
                  <a:srgbClr val="3333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br>
              <a:rPr lang="zh-CN" altLang="en-US" sz="4400" dirty="0">
                <a:solidFill>
                  <a:srgbClr val="3333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4400" dirty="0">
                <a:solidFill>
                  <a:srgbClr val="3333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28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说说盐的</a:t>
            </a:r>
            <a:r>
              <a:rPr lang="zh-CN" altLang="en-US" sz="28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那些事儿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2" descr="C:\Users\Administrator\Desktop\20150312110105306953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476250"/>
            <a:ext cx="7083425" cy="5329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标注 3"/>
          <p:cNvSpPr/>
          <p:nvPr/>
        </p:nvSpPr>
        <p:spPr bwMode="auto">
          <a:xfrm>
            <a:off x="7073900" y="1304925"/>
            <a:ext cx="1584325" cy="2736850"/>
          </a:xfrm>
          <a:prstGeom prst="wedgeRoundRectCallout">
            <a:avLst>
              <a:gd name="adj1" fmla="val -46807"/>
              <a:gd name="adj2" fmla="val 169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844" name="TextBox 4"/>
          <p:cNvSpPr txBox="1"/>
          <p:nvPr/>
        </p:nvSpPr>
        <p:spPr>
          <a:xfrm>
            <a:off x="7192963" y="1390650"/>
            <a:ext cx="1331912" cy="2678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2800" i="1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控盐有助于防止肾功能损害，预防肾结石</a:t>
            </a:r>
            <a:endParaRPr lang="zh-CN" altLang="en-US" sz="2800" i="1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845" name="矩形 5"/>
          <p:cNvSpPr/>
          <p:nvPr/>
        </p:nvSpPr>
        <p:spPr>
          <a:xfrm>
            <a:off x="1116013" y="0"/>
            <a:ext cx="15700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控盐的好处⑥</a:t>
            </a:r>
            <a:endParaRPr lang="zh-CN" altLang="en-US" sz="1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标注 4"/>
          <p:cNvSpPr/>
          <p:nvPr/>
        </p:nvSpPr>
        <p:spPr bwMode="auto">
          <a:xfrm>
            <a:off x="4751388" y="3651250"/>
            <a:ext cx="1620838" cy="1384300"/>
          </a:xfrm>
          <a:prstGeom prst="wedgeRoundRectCallout">
            <a:avLst>
              <a:gd name="adj1" fmla="val 73721"/>
              <a:gd name="adj2" fmla="val -4646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67" name="矩形 3"/>
          <p:cNvSpPr/>
          <p:nvPr/>
        </p:nvSpPr>
        <p:spPr>
          <a:xfrm>
            <a:off x="4751388" y="3651250"/>
            <a:ext cx="1800225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en-US" sz="2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控盐的人不易患感冒</a:t>
            </a:r>
            <a:endParaRPr lang="zh-CN" altLang="en-US" sz="2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6868" name="Picture 4" descr="c:\users\administrator\appdata\roaming\360se6\User Data\temp\330404-1409201R2196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11275" y="312738"/>
            <a:ext cx="7015163" cy="568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6" descr="c:\users\administrator\appdata\roaming\360se6\User Data\temp\20120819080740453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-458787"/>
            <a:ext cx="5899150" cy="589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0" name="矩形 5"/>
          <p:cNvSpPr/>
          <p:nvPr/>
        </p:nvSpPr>
        <p:spPr>
          <a:xfrm>
            <a:off x="1008063" y="0"/>
            <a:ext cx="15684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控盐的好处⑧</a:t>
            </a:r>
            <a:endParaRPr lang="zh-CN" altLang="en-US" sz="1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9" name="Picture 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503547" y="1221356"/>
            <a:ext cx="3528392" cy="41523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9460" name="Rectangle 5"/>
          <p:cNvSpPr/>
          <p:nvPr/>
        </p:nvSpPr>
        <p:spPr>
          <a:xfrm>
            <a:off x="2208213" y="5768975"/>
            <a:ext cx="5564187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  <a:tabLst>
                <a:tab pos="266700" algn="l"/>
              </a:tabLst>
            </a:pPr>
            <a:r>
              <a:rPr lang="zh-CN" altLang="en-US" sz="32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家庭用盐定量化</a:t>
            </a:r>
            <a:endParaRPr lang="zh-CN" altLang="en-US" sz="2400" dirty="0">
              <a:solidFill>
                <a:srgbClr val="2D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  <a:tabLst>
                <a:tab pos="266700" algn="l"/>
              </a:tabLst>
            </a:pPr>
            <a:r>
              <a:rPr lang="zh-CN" altLang="en-US" sz="2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小贴士</a:t>
            </a:r>
            <a:r>
              <a:rPr lang="zh-CN" altLang="en-US" sz="24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4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24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啤酒瓶盖＝</a:t>
            </a:r>
            <a:r>
              <a:rPr lang="en-US" altLang="zh-CN" sz="24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lang="zh-CN" altLang="en-US" sz="24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克盐</a:t>
            </a:r>
            <a:endParaRPr lang="zh-CN" altLang="en-US" sz="2400" dirty="0">
              <a:solidFill>
                <a:srgbClr val="2D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7" y="1243387"/>
            <a:ext cx="3528392" cy="41278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8917" name="矩形 1"/>
          <p:cNvSpPr/>
          <p:nvPr/>
        </p:nvSpPr>
        <p:spPr>
          <a:xfrm>
            <a:off x="792163" y="1588"/>
            <a:ext cx="2032000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生活控盐小窍门</a:t>
            </a:r>
            <a:r>
              <a:rPr lang="zh-CN" altLang="en-US" sz="18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Wingdings" panose="05000000000000000000" pitchFamily="2" charset="2"/>
              </a:rPr>
              <a:t>①</a:t>
            </a:r>
            <a:endParaRPr lang="zh-CN" altLang="en-US" sz="1800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460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charRg st="13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460">
                                            <p:txEl>
                                              <p:charRg st="13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Picture 2" descr="G:\2786001_072705207000_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88913"/>
            <a:ext cx="8461375" cy="5824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矩形 3"/>
          <p:cNvSpPr/>
          <p:nvPr/>
        </p:nvSpPr>
        <p:spPr>
          <a:xfrm>
            <a:off x="935038" y="0"/>
            <a:ext cx="203200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生活控盐小窍门③</a:t>
            </a:r>
            <a:endParaRPr lang="zh-CN" altLang="en-US" sz="1800" dirty="0">
              <a:solidFill>
                <a:srgbClr val="2D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232025" y="3379788"/>
            <a:ext cx="4895850" cy="1104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HK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989" name="矩形 4"/>
          <p:cNvSpPr/>
          <p:nvPr/>
        </p:nvSpPr>
        <p:spPr>
          <a:xfrm>
            <a:off x="2051050" y="3776663"/>
            <a:ext cx="55086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40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烹饪菜肴的控盐技巧</a:t>
            </a:r>
            <a:endParaRPr lang="zh-HK" altLang="en-US" sz="4000" i="1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矩形 3"/>
          <p:cNvSpPr/>
          <p:nvPr/>
        </p:nvSpPr>
        <p:spPr>
          <a:xfrm>
            <a:off x="611188" y="15875"/>
            <a:ext cx="266541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烹饪菜肴的控盐技巧一</a:t>
            </a:r>
            <a:endParaRPr lang="zh-CN" altLang="zh-CN" sz="1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3011" name="Picture 6" descr="C:\Users\Administrator\Desktop\9885883_201232110000_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0" y="1412875"/>
            <a:ext cx="9504363" cy="490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4" name="Picture 10" descr="C:\Users\Administrator\Desktop\s_60747_332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346536">
            <a:off x="4291013" y="1560513"/>
            <a:ext cx="1995487" cy="1187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标注 4"/>
          <p:cNvSpPr/>
          <p:nvPr/>
        </p:nvSpPr>
        <p:spPr bwMode="auto">
          <a:xfrm>
            <a:off x="6156325" y="2008188"/>
            <a:ext cx="1728788" cy="1547813"/>
          </a:xfrm>
          <a:prstGeom prst="wedgeRoundRectCallout">
            <a:avLst>
              <a:gd name="adj1" fmla="val -65546"/>
              <a:gd name="adj2" fmla="val 307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菜肴装盘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前再加盐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2" descr="C:\Users\Administrator\Desktop\8760210_125548322160_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663" y="873125"/>
            <a:ext cx="8161337" cy="554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7" name="Picture 3" descr="C:\Users\Administrator\Desktop\top-6574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2285" flipH="1">
            <a:off x="801688" y="1046163"/>
            <a:ext cx="2268537" cy="119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标注 3"/>
          <p:cNvSpPr/>
          <p:nvPr/>
        </p:nvSpPr>
        <p:spPr bwMode="auto">
          <a:xfrm>
            <a:off x="7056438" y="1808163"/>
            <a:ext cx="652463" cy="2881313"/>
          </a:xfrm>
          <a:prstGeom prst="wedgeRoundRectCallout">
            <a:avLst>
              <a:gd name="adj1" fmla="val -101347"/>
              <a:gd name="adj2" fmla="val 2560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凉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菜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即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拌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即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食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44037" name="矩形 4"/>
          <p:cNvSpPr/>
          <p:nvPr/>
        </p:nvSpPr>
        <p:spPr>
          <a:xfrm>
            <a:off x="611188" y="0"/>
            <a:ext cx="2493962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烹饪菜肴的控盐技巧二</a:t>
            </a:r>
            <a:endParaRPr lang="zh-CN" altLang="zh-CN" sz="1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6" name="Picture 6" descr="C:\Users\Administrator\Desktop\u=3515920947,2516941114&amp;fm=21&amp;gp=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9338" y="2060575"/>
            <a:ext cx="2360612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2" name="Picture 12" descr="C:\Users\Administrator\Desktop\add100238df2a60d4f3eeea3f4d1810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3" y="639763"/>
            <a:ext cx="1439862" cy="1589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3" name="Picture 13" descr="C:\Users\Administrator\Desktop\85c8c008f5a1af9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63" y="476250"/>
            <a:ext cx="1739900" cy="1916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6" name="Picture 16" descr="C:\Users\Administrator\Desktop\7190111_224049167000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275" y="1884363"/>
            <a:ext cx="3203575" cy="2455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4" descr="C:\Users\Administrator\Desktop\2-1405051S14N6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188" y="3429000"/>
            <a:ext cx="3014662" cy="2262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3" name="TextBox 1"/>
          <p:cNvSpPr txBox="1"/>
          <p:nvPr/>
        </p:nvSpPr>
        <p:spPr>
          <a:xfrm>
            <a:off x="611188" y="0"/>
            <a:ext cx="298767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烹饪菜肴的控盐技巧三</a:t>
            </a:r>
            <a:endParaRPr lang="zh-HK" altLang="en-US" sz="1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圆角矩形标注 2"/>
          <p:cNvSpPr/>
          <p:nvPr/>
        </p:nvSpPr>
        <p:spPr bwMode="auto">
          <a:xfrm>
            <a:off x="6335713" y="4113213"/>
            <a:ext cx="2089150" cy="1223963"/>
          </a:xfrm>
          <a:prstGeom prst="wedgeRoundRectCallout">
            <a:avLst>
              <a:gd name="adj1" fmla="val -58584"/>
              <a:gd name="adj2" fmla="val -328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HK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注意味道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的</a:t>
            </a:r>
            <a:endParaRPr kumimoji="0" lang="zh-CN" altLang="zh-HK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HK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相互作用</a:t>
            </a:r>
            <a:endParaRPr kumimoji="0" lang="zh-CN" altLang="zh-HK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标注 6"/>
          <p:cNvSpPr/>
          <p:nvPr/>
        </p:nvSpPr>
        <p:spPr bwMode="auto">
          <a:xfrm>
            <a:off x="6923088" y="1449388"/>
            <a:ext cx="1908175" cy="3348038"/>
          </a:xfrm>
          <a:prstGeom prst="wedgeRoundRectCallout">
            <a:avLst>
              <a:gd name="adj1" fmla="val -68278"/>
              <a:gd name="adj2" fmla="val -1963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HK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3" name="矩形 4"/>
          <p:cNvSpPr/>
          <p:nvPr/>
        </p:nvSpPr>
        <p:spPr>
          <a:xfrm>
            <a:off x="719138" y="0"/>
            <a:ext cx="2557462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烹饪菜肴的控盐技巧四</a:t>
            </a:r>
            <a:endParaRPr lang="zh-CN" altLang="zh-CN" sz="1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6084" name="Picture 2" descr="C:\Users\Administrator\Desktop\9545962_111234167130_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184150"/>
            <a:ext cx="6423025" cy="5707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5" name="矩形 5"/>
          <p:cNvSpPr/>
          <p:nvPr/>
        </p:nvSpPr>
        <p:spPr>
          <a:xfrm>
            <a:off x="6861175" y="1449388"/>
            <a:ext cx="2103438" cy="3416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可用替代的调味料葱、蒜、姜、辣椒、辣根、香椿、</a:t>
            </a:r>
            <a:r>
              <a:rPr lang="zh-HK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五香粉、十三香、咖哩粉、七味粉 </a:t>
            </a: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、大茴香、小茴香、砂仁、豆蔻、肉蔻、花椒、川椒、良姜、干姜、香叶、香草、木香、陈皮、丁香、胡椒、草果等</a:t>
            </a:r>
            <a:endParaRPr lang="zh-HK" altLang="en-US" sz="1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矩形 3"/>
          <p:cNvSpPr/>
          <p:nvPr/>
        </p:nvSpPr>
        <p:spPr>
          <a:xfrm>
            <a:off x="611188" y="1588"/>
            <a:ext cx="252095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烹饪菜肴的控盐技巧五</a:t>
            </a:r>
            <a:endParaRPr lang="zh-CN" altLang="zh-CN" sz="1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7107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1475"/>
            <a:ext cx="8913813" cy="3022600"/>
          </a:xfrm>
          <a:prstGeom prst="rect">
            <a:avLst/>
          </a:prstGeom>
          <a:noFill/>
          <a:ln w="9525">
            <a:noFill/>
          </a:ln>
          <a:effectLst>
            <a:outerShdw algn="ctr" rotWithShape="0">
              <a:srgbClr val="708688">
                <a:alpha val="50000"/>
              </a:srgbClr>
            </a:outerShdw>
          </a:effectLst>
        </p:spPr>
      </p:pic>
      <p:pic>
        <p:nvPicPr>
          <p:cNvPr id="4710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4063"/>
            <a:ext cx="3238500" cy="3994150"/>
          </a:xfrm>
          <a:prstGeom prst="rect">
            <a:avLst/>
          </a:prstGeom>
          <a:noFill/>
          <a:ln w="9525">
            <a:noFill/>
          </a:ln>
          <a:effectLst>
            <a:outerShdw algn="ctr" rotWithShape="0">
              <a:srgbClr val="708688">
                <a:alpha val="50000"/>
              </a:srgbClr>
            </a:outerShdw>
          </a:effectLst>
        </p:spPr>
      </p:pic>
      <p:sp>
        <p:nvSpPr>
          <p:cNvPr id="5" name="椭圆形标注 4"/>
          <p:cNvSpPr/>
          <p:nvPr/>
        </p:nvSpPr>
        <p:spPr bwMode="auto">
          <a:xfrm>
            <a:off x="3348038" y="2457450"/>
            <a:ext cx="4999038" cy="3348038"/>
          </a:xfrm>
          <a:prstGeom prst="wedgeEllipseCallout">
            <a:avLst>
              <a:gd name="adj1" fmla="val -54789"/>
              <a:gd name="adj2" fmla="val -329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HK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少用高盐调味品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如：酱油、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蚝油、味精、鸡精、豆豉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鱼油、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辣酱、豆瓣酱、番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茄酱、牛肉酱等等</a:t>
            </a:r>
            <a:endParaRPr kumimoji="0" lang="zh-CN" altLang="zh-HK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Text Box 21"/>
          <p:cNvSpPr txBox="1"/>
          <p:nvPr/>
        </p:nvSpPr>
        <p:spPr>
          <a:xfrm>
            <a:off x="266700" y="-242887"/>
            <a:ext cx="338455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006600"/>
                </a:solidFill>
                <a:latin typeface="黑体" panose="02010609060101010101" pitchFamily="2" charset="-122"/>
              </a:rPr>
              <a:t>  </a:t>
            </a:r>
            <a:r>
              <a:rPr lang="zh-CN" altLang="en-US" sz="18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生活控盐小窍门④</a:t>
            </a:r>
            <a:endParaRPr lang="zh-CN" altLang="en-US" sz="1800" dirty="0">
              <a:solidFill>
                <a:srgbClr val="2D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4583" name="Picture 7" descr="C:\Users\Administrator\Desktop\2531170_102947770000_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1663" y="1160463"/>
            <a:ext cx="4403725" cy="440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2" name="TextBox 1"/>
          <p:cNvSpPr txBox="1"/>
          <p:nvPr/>
        </p:nvSpPr>
        <p:spPr>
          <a:xfrm>
            <a:off x="7200900" y="1568450"/>
            <a:ext cx="614363" cy="4211638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357E84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搭配新鲜的蔬菜水果</a:t>
            </a:r>
            <a:endParaRPr lang="zh-CN" altLang="en-US" sz="2800" dirty="0">
              <a:solidFill>
                <a:srgbClr val="357E84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45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4462" y="368300"/>
            <a:ext cx="9396412" cy="582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586" y="1052736"/>
            <a:ext cx="7380822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Text Box 4"/>
          <p:cNvSpPr txBox="1"/>
          <p:nvPr/>
        </p:nvSpPr>
        <p:spPr>
          <a:xfrm>
            <a:off x="1187450" y="1939925"/>
            <a:ext cx="712946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3200" b="1" i="1" dirty="0">
                <a:solidFill>
                  <a:srgbClr val="53E33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dirty="0">
                <a:solidFill>
                  <a:srgbClr val="00FF00"/>
                </a:solidFill>
                <a:latin typeface="黑体" panose="02010609060101010101" pitchFamily="2" charset="-122"/>
              </a:rPr>
              <a:t>适量的食盐摄入是维持生命活动所必需</a:t>
            </a:r>
            <a:endParaRPr lang="zh-CN" altLang="en-US" sz="2400" dirty="0">
              <a:solidFill>
                <a:srgbClr val="00FF00"/>
              </a:solidFill>
              <a:latin typeface="黑体" panose="02010609060101010101" pitchFamily="2" charset="-122"/>
            </a:endParaRPr>
          </a:p>
        </p:txBody>
      </p:sp>
      <p:sp>
        <p:nvSpPr>
          <p:cNvPr id="23557" name="TextBox 4"/>
          <p:cNvSpPr txBox="1"/>
          <p:nvPr/>
        </p:nvSpPr>
        <p:spPr>
          <a:xfrm>
            <a:off x="1116013" y="23813"/>
            <a:ext cx="15113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1A3F4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认识食盐</a:t>
            </a:r>
            <a:r>
              <a:rPr lang="en-US" altLang="zh-CN" sz="1800" dirty="0">
                <a:solidFill>
                  <a:srgbClr val="1A3F4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②</a:t>
            </a:r>
            <a:endParaRPr lang="zh-CN" altLang="en-US" sz="1800" dirty="0">
              <a:solidFill>
                <a:srgbClr val="1A3F42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7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7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ldLvl="0"/>
      <p:bldP spid="11268" grpId="1" bldLvl="0"/>
      <p:bldP spid="11268" grpId="2" bldLvl="0"/>
      <p:bldP spid="11268" grpId="3" bldLvl="0"/>
      <p:bldP spid="11268" grpId="4" bldLvl="0"/>
      <p:bldP spid="11268" grpId="5" bldLvl="0"/>
      <p:bldP spid="11268" grpId="6" bldLvl="0"/>
      <p:bldP spid="11268" grpId="7" bldLvl="0"/>
      <p:bldP spid="11268" grpId="8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9154" name="Group 3"/>
          <p:cNvGrpSpPr/>
          <p:nvPr/>
        </p:nvGrpSpPr>
        <p:grpSpPr>
          <a:xfrm>
            <a:off x="1044575" y="1668463"/>
            <a:ext cx="7042150" cy="3663950"/>
            <a:chOff x="0" y="0"/>
            <a:chExt cx="5015" cy="3089"/>
          </a:xfrm>
        </p:grpSpPr>
        <p:sp>
          <p:nvSpPr>
            <p:cNvPr id="49158" name="Rectangle 2"/>
            <p:cNvSpPr/>
            <p:nvPr/>
          </p:nvSpPr>
          <p:spPr>
            <a:xfrm>
              <a:off x="5" y="375"/>
              <a:ext cx="5010" cy="2714"/>
            </a:xfrm>
            <a:prstGeom prst="rect">
              <a:avLst/>
            </a:prstGeom>
            <a:gradFill rotWithShape="1">
              <a:gsLst>
                <a:gs pos="0">
                  <a:srgbClr val="4F81BD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algn="ctr" defTabSz="914400" eaLnBrk="1" latinLnBrk="1" hangingPunct="1">
                <a:spcBef>
                  <a:spcPct val="0"/>
                </a:spcBef>
                <a:buNone/>
              </a:pPr>
              <a:endParaRPr lang="zh-CN" altLang="zh-CN" sz="1800" dirty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sym typeface="Gulim" panose="020B0600000101010101" pitchFamily="34" charset="-127"/>
              </a:endParaRPr>
            </a:p>
          </p:txBody>
        </p:sp>
        <p:sp>
          <p:nvSpPr>
            <p:cNvPr id="49159" name="AutoShape 3"/>
            <p:cNvSpPr/>
            <p:nvPr/>
          </p:nvSpPr>
          <p:spPr>
            <a:xfrm>
              <a:off x="4" y="0"/>
              <a:ext cx="1600" cy="2792"/>
            </a:xfrm>
            <a:prstGeom prst="roundRect">
              <a:avLst>
                <a:gd name="adj" fmla="val 11667"/>
              </a:avLst>
            </a:prstGeom>
            <a:gradFill rotWithShape="1">
              <a:gsLst>
                <a:gs pos="0">
                  <a:srgbClr val="1F497D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zh-CN" altLang="zh-CN" sz="2800" dirty="0">
                  <a:solidFill>
                    <a:srgbClr val="FFFF00"/>
                  </a:solidFill>
                  <a:ea typeface="宋体" panose="02010600030101010101" pitchFamily="2" charset="-122"/>
                </a:rPr>
                <a:t>     </a:t>
              </a:r>
              <a:endParaRPr lang="zh-CN" altLang="zh-CN" sz="2800" b="1" dirty="0">
                <a:solidFill>
                  <a:srgbClr val="FFFF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160" name="Line 4"/>
            <p:cNvSpPr/>
            <p:nvPr/>
          </p:nvSpPr>
          <p:spPr>
            <a:xfrm>
              <a:off x="0" y="370"/>
              <a:ext cx="1604" cy="1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9161" name="Text Box 6"/>
            <p:cNvSpPr/>
            <p:nvPr/>
          </p:nvSpPr>
          <p:spPr>
            <a:xfrm>
              <a:off x="484" y="63"/>
              <a:ext cx="665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algn="ctr" defTabSz="914400" eaLnBrk="1" latinLnBrk="1" hangingPunct="1">
                <a:spcBef>
                  <a:spcPct val="0"/>
                </a:spcBef>
                <a:buNone/>
              </a:pPr>
              <a:r>
                <a:rPr lang="zh-CN" altLang="zh-CN" sz="1800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1</a:t>
              </a:r>
              <a:endParaRPr lang="zh-CN" altLang="zh-CN" sz="1800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9162" name="Line 7"/>
            <p:cNvSpPr/>
            <p:nvPr/>
          </p:nvSpPr>
          <p:spPr>
            <a:xfrm>
              <a:off x="0" y="2634"/>
              <a:ext cx="1604" cy="1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9163" name="Text Box 8"/>
            <p:cNvSpPr/>
            <p:nvPr/>
          </p:nvSpPr>
          <p:spPr>
            <a:xfrm>
              <a:off x="371" y="2742"/>
              <a:ext cx="83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algn="ctr" defTabSz="914400" eaLnBrk="1" latinLnBrk="1" hangingPunct="1">
                <a:spcBef>
                  <a:spcPct val="0"/>
                </a:spcBef>
                <a:buNone/>
              </a:pPr>
              <a:endParaRPr lang="zh-CN" altLang="zh-CN" sz="1800" dirty="0">
                <a:ea typeface="宋体" panose="02010600030101010101" pitchFamily="2" charset="-122"/>
              </a:endParaRPr>
            </a:p>
          </p:txBody>
        </p:sp>
        <p:sp>
          <p:nvSpPr>
            <p:cNvPr id="49164" name="Oval 9"/>
            <p:cNvSpPr/>
            <p:nvPr/>
          </p:nvSpPr>
          <p:spPr>
            <a:xfrm>
              <a:off x="448" y="2776"/>
              <a:ext cx="192" cy="192"/>
            </a:xfrm>
            <a:prstGeom prst="ellipse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endParaRPr lang="zh-CN" altLang="zh-CN" sz="1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165" name="AutoShape 10"/>
            <p:cNvSpPr/>
            <p:nvPr/>
          </p:nvSpPr>
          <p:spPr>
            <a:xfrm>
              <a:off x="1700" y="0"/>
              <a:ext cx="1600" cy="2792"/>
            </a:xfrm>
            <a:prstGeom prst="roundRect">
              <a:avLst>
                <a:gd name="adj" fmla="val 11667"/>
              </a:avLst>
            </a:prstGeom>
            <a:gradFill rotWithShape="1">
              <a:gsLst>
                <a:gs pos="0">
                  <a:srgbClr val="1F497D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zh-CN" altLang="zh-CN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     </a:t>
              </a:r>
              <a:r>
                <a:rPr lang="zh-CN" altLang="en-US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荤菜</a:t>
              </a:r>
              <a:endPara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endParaRPr>
            </a:p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zh-CN" altLang="zh-CN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     </a:t>
              </a:r>
              <a:r>
                <a:rPr lang="zh-CN" altLang="en-US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素菜</a:t>
              </a:r>
              <a:endPara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endParaRPr>
            </a:p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zh-CN" altLang="zh-CN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     </a:t>
              </a:r>
              <a:r>
                <a:rPr lang="zh-CN" altLang="en-US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搭配</a:t>
              </a:r>
              <a:endParaRPr lang="zh-CN" altLang="en-US" sz="2800" b="1" dirty="0">
                <a:solidFill>
                  <a:srgbClr val="FFFF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166" name="Line 11"/>
            <p:cNvSpPr/>
            <p:nvPr/>
          </p:nvSpPr>
          <p:spPr>
            <a:xfrm>
              <a:off x="1696" y="370"/>
              <a:ext cx="1604" cy="1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9167" name="Text Box 12"/>
            <p:cNvSpPr/>
            <p:nvPr/>
          </p:nvSpPr>
          <p:spPr>
            <a:xfrm>
              <a:off x="2180" y="63"/>
              <a:ext cx="664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algn="ctr" defTabSz="914400" eaLnBrk="1" latinLnBrk="1" hangingPunct="1">
                <a:spcBef>
                  <a:spcPct val="0"/>
                </a:spcBef>
                <a:buNone/>
              </a:pPr>
              <a:r>
                <a:rPr lang="en-US" altLang="zh-CN" sz="1800" b="1" dirty="0">
                  <a:solidFill>
                    <a:schemeClr val="bg1"/>
                  </a:solidFill>
                  <a:ea typeface="Gulim" panose="020B0600000101010101" pitchFamily="34" charset="-127"/>
                </a:rPr>
                <a:t>2</a:t>
              </a:r>
              <a:endParaRPr lang="zh-CN" altLang="en-US" sz="1800" dirty="0">
                <a:ea typeface="宋体" panose="02010600030101010101" pitchFamily="2" charset="-122"/>
              </a:endParaRPr>
            </a:p>
          </p:txBody>
        </p:sp>
        <p:sp>
          <p:nvSpPr>
            <p:cNvPr id="49168" name="Line 13"/>
            <p:cNvSpPr/>
            <p:nvPr/>
          </p:nvSpPr>
          <p:spPr>
            <a:xfrm>
              <a:off x="1696" y="2634"/>
              <a:ext cx="1604" cy="1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9169" name="Text Box 14"/>
            <p:cNvSpPr/>
            <p:nvPr/>
          </p:nvSpPr>
          <p:spPr>
            <a:xfrm>
              <a:off x="2067" y="2742"/>
              <a:ext cx="83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algn="ctr" defTabSz="914400" eaLnBrk="1" latinLnBrk="1" hangingPunct="1">
                <a:spcBef>
                  <a:spcPct val="0"/>
                </a:spcBef>
                <a:buNone/>
              </a:pPr>
              <a:endParaRPr lang="zh-CN" altLang="zh-CN" sz="1800" dirty="0">
                <a:ea typeface="宋体" panose="02010600030101010101" pitchFamily="2" charset="-122"/>
              </a:endParaRPr>
            </a:p>
          </p:txBody>
        </p:sp>
        <p:sp>
          <p:nvSpPr>
            <p:cNvPr id="49170" name="Oval 15"/>
            <p:cNvSpPr/>
            <p:nvPr/>
          </p:nvSpPr>
          <p:spPr>
            <a:xfrm>
              <a:off x="2144" y="2776"/>
              <a:ext cx="192" cy="192"/>
            </a:xfrm>
            <a:prstGeom prst="ellipse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endParaRPr lang="zh-CN" altLang="zh-CN" sz="1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171" name="AutoShape 16"/>
            <p:cNvSpPr/>
            <p:nvPr/>
          </p:nvSpPr>
          <p:spPr>
            <a:xfrm>
              <a:off x="3396" y="0"/>
              <a:ext cx="1600" cy="2792"/>
            </a:xfrm>
            <a:prstGeom prst="roundRect">
              <a:avLst>
                <a:gd name="adj" fmla="val 11667"/>
              </a:avLst>
            </a:prstGeom>
            <a:gradFill rotWithShape="1">
              <a:gsLst>
                <a:gs pos="0">
                  <a:srgbClr val="1F497D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zh-CN" altLang="zh-CN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      </a:t>
              </a:r>
              <a:r>
                <a:rPr lang="zh-CN" altLang="en-US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吃菜</a:t>
              </a:r>
              <a:endPara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endParaRPr>
            </a:p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zh-CN" altLang="zh-CN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        </a:t>
              </a:r>
              <a:r>
                <a:rPr lang="zh-CN" altLang="en-US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不</a:t>
              </a:r>
              <a:endPara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endParaRPr>
            </a:p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zh-CN" altLang="zh-CN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      </a:t>
              </a:r>
              <a:r>
                <a:rPr lang="zh-CN" altLang="en-US" sz="2800" b="1" dirty="0">
                  <a:solidFill>
                    <a:srgbClr val="FFFF00"/>
                  </a:solidFill>
                  <a:ea typeface="宋体" panose="02010600030101010101" pitchFamily="2" charset="-122"/>
                </a:rPr>
                <a:t>喝汤</a:t>
              </a:r>
              <a:endParaRPr lang="zh-CN" altLang="en-US" sz="2800" b="1" dirty="0">
                <a:solidFill>
                  <a:srgbClr val="FFFF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172" name="Line 17"/>
            <p:cNvSpPr/>
            <p:nvPr/>
          </p:nvSpPr>
          <p:spPr>
            <a:xfrm>
              <a:off x="3392" y="370"/>
              <a:ext cx="1604" cy="1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9173" name="Text Box 18"/>
            <p:cNvSpPr/>
            <p:nvPr/>
          </p:nvSpPr>
          <p:spPr>
            <a:xfrm>
              <a:off x="3875" y="63"/>
              <a:ext cx="665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algn="ctr" defTabSz="914400" eaLnBrk="1" latinLnBrk="1" hangingPunct="1">
                <a:spcBef>
                  <a:spcPct val="0"/>
                </a:spcBef>
                <a:buNone/>
              </a:pPr>
              <a:r>
                <a:rPr lang="en-US" altLang="zh-CN" sz="1800" b="1" dirty="0">
                  <a:solidFill>
                    <a:schemeClr val="bg1"/>
                  </a:solidFill>
                  <a:ea typeface="Gulim" panose="020B0600000101010101" pitchFamily="34" charset="-127"/>
                </a:rPr>
                <a:t>3</a:t>
              </a:r>
              <a:endParaRPr lang="zh-CN" altLang="en-US" sz="1800" dirty="0">
                <a:ea typeface="宋体" panose="02010600030101010101" pitchFamily="2" charset="-122"/>
              </a:endParaRPr>
            </a:p>
          </p:txBody>
        </p:sp>
        <p:sp>
          <p:nvSpPr>
            <p:cNvPr id="49174" name="Line 19"/>
            <p:cNvSpPr/>
            <p:nvPr/>
          </p:nvSpPr>
          <p:spPr>
            <a:xfrm>
              <a:off x="3392" y="2634"/>
              <a:ext cx="1604" cy="1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9175" name="Text Box 21"/>
            <p:cNvSpPr/>
            <p:nvPr/>
          </p:nvSpPr>
          <p:spPr>
            <a:xfrm>
              <a:off x="3761" y="2742"/>
              <a:ext cx="83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algn="ctr" defTabSz="914400" eaLnBrk="1" latinLnBrk="1" hangingPunct="1">
                <a:spcBef>
                  <a:spcPct val="0"/>
                </a:spcBef>
                <a:buNone/>
              </a:pPr>
              <a:endParaRPr lang="zh-CN" altLang="zh-CN" sz="1800" dirty="0">
                <a:ea typeface="宋体" panose="02010600030101010101" pitchFamily="2" charset="-122"/>
              </a:endParaRPr>
            </a:p>
          </p:txBody>
        </p:sp>
        <p:sp>
          <p:nvSpPr>
            <p:cNvPr id="49176" name="Oval 22"/>
            <p:cNvSpPr/>
            <p:nvPr/>
          </p:nvSpPr>
          <p:spPr>
            <a:xfrm>
              <a:off x="3840" y="2776"/>
              <a:ext cx="192" cy="192"/>
            </a:xfrm>
            <a:prstGeom prst="ellipse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endParaRPr lang="zh-CN" altLang="zh-CN" sz="1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177" name="Object 24"/>
            <p:cNvSpPr>
              <a:spLocks noChangeAspect="1"/>
            </p:cNvSpPr>
            <p:nvPr/>
          </p:nvSpPr>
          <p:spPr>
            <a:xfrm>
              <a:off x="64" y="408"/>
              <a:ext cx="1555" cy="2040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178" name="Object 27"/>
            <p:cNvSpPr>
              <a:spLocks noChangeAspect="1"/>
            </p:cNvSpPr>
            <p:nvPr/>
          </p:nvSpPr>
          <p:spPr>
            <a:xfrm>
              <a:off x="1760" y="496"/>
              <a:ext cx="1555" cy="2040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179" name="Object 30"/>
            <p:cNvSpPr>
              <a:spLocks noChangeAspect="1"/>
            </p:cNvSpPr>
            <p:nvPr/>
          </p:nvSpPr>
          <p:spPr>
            <a:xfrm>
              <a:off x="3456" y="408"/>
              <a:ext cx="1555" cy="2040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9155" name="Text Box 32"/>
          <p:cNvSpPr txBox="1"/>
          <p:nvPr/>
        </p:nvSpPr>
        <p:spPr>
          <a:xfrm>
            <a:off x="1673225" y="2668588"/>
            <a:ext cx="984250" cy="1385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rPr>
              <a:t>要求</a:t>
            </a:r>
            <a:r>
              <a:rPr lang="en-US" altLang="zh-CN" sz="2800" b="1" dirty="0">
                <a:solidFill>
                  <a:srgbClr val="FFFF00"/>
                </a:solidFill>
                <a:ea typeface="宋体" panose="02010600030101010101" pitchFamily="2" charset="-122"/>
              </a:rPr>
              <a:t>      </a:t>
            </a:r>
            <a:r>
              <a: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rPr>
              <a:t>少</a:t>
            </a:r>
            <a:r>
              <a:rPr lang="en-US" altLang="zh-CN" sz="2800" b="1" dirty="0">
                <a:solidFill>
                  <a:srgbClr val="FFFF00"/>
                </a:solidFill>
                <a:ea typeface="宋体" panose="02010600030101010101" pitchFamily="2" charset="-122"/>
              </a:rPr>
              <a:t>           </a:t>
            </a:r>
            <a:r>
              <a: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rPr>
              <a:t>放盐</a:t>
            </a:r>
            <a:endParaRPr lang="zh-CN" altLang="en-US" sz="2800" b="1" dirty="0">
              <a:solidFill>
                <a:srgbClr val="FFFF00"/>
              </a:solidFill>
              <a:ea typeface="宋体" panose="02010600030101010101" pitchFamily="2" charset="-122"/>
            </a:endParaRPr>
          </a:p>
        </p:txBody>
      </p:sp>
      <p:sp>
        <p:nvSpPr>
          <p:cNvPr id="49156" name="Text Box 33"/>
          <p:cNvSpPr txBox="1"/>
          <p:nvPr/>
        </p:nvSpPr>
        <p:spPr>
          <a:xfrm>
            <a:off x="485775" y="946150"/>
            <a:ext cx="3151188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33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在外就餐要注意：</a:t>
            </a:r>
            <a:endParaRPr lang="zh-CN" altLang="en-US" sz="2800" dirty="0">
              <a:solidFill>
                <a:srgbClr val="FF33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9157" name="矩形 1"/>
          <p:cNvSpPr/>
          <p:nvPr/>
        </p:nvSpPr>
        <p:spPr>
          <a:xfrm>
            <a:off x="927100" y="0"/>
            <a:ext cx="203200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生活控盐小窍门⑤</a:t>
            </a:r>
            <a:endParaRPr lang="zh-CN" altLang="en-US" sz="1800" dirty="0">
              <a:solidFill>
                <a:srgbClr val="2D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AutoShape 6"/>
          <p:cNvSpPr/>
          <p:nvPr/>
        </p:nvSpPr>
        <p:spPr>
          <a:xfrm rot="5400000">
            <a:off x="4302125" y="-171450"/>
            <a:ext cx="660400" cy="6073775"/>
          </a:xfrm>
          <a:prstGeom prst="can">
            <a:avLst>
              <a:gd name="adj" fmla="val 67528"/>
            </a:avLst>
          </a:prstGeom>
          <a:noFill/>
          <a:ln w="9525" cap="flat" cmpd="sng">
            <a:solidFill>
              <a:srgbClr val="65AB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79" name="AutoShape 8"/>
          <p:cNvSpPr/>
          <p:nvPr/>
        </p:nvSpPr>
        <p:spPr>
          <a:xfrm rot="5400000">
            <a:off x="3787775" y="-171450"/>
            <a:ext cx="342900" cy="6073775"/>
          </a:xfrm>
          <a:prstGeom prst="can">
            <a:avLst>
              <a:gd name="adj" fmla="val 49120"/>
            </a:avLst>
          </a:prstGeom>
          <a:solidFill>
            <a:srgbClr val="DDDD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0" name="AutoShape 9"/>
          <p:cNvSpPr/>
          <p:nvPr/>
        </p:nvSpPr>
        <p:spPr>
          <a:xfrm rot="5400000">
            <a:off x="4325938" y="2449513"/>
            <a:ext cx="657225" cy="6073775"/>
          </a:xfrm>
          <a:prstGeom prst="can">
            <a:avLst>
              <a:gd name="adj" fmla="val 67856"/>
            </a:avLst>
          </a:prstGeom>
          <a:noFill/>
          <a:ln w="9525" cap="flat" cmpd="sng">
            <a:solidFill>
              <a:srgbClr val="65AB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1" name="AutoShape 10"/>
          <p:cNvSpPr/>
          <p:nvPr/>
        </p:nvSpPr>
        <p:spPr>
          <a:xfrm rot="5400000">
            <a:off x="3790950" y="2408238"/>
            <a:ext cx="341313" cy="6073775"/>
          </a:xfrm>
          <a:prstGeom prst="can">
            <a:avLst>
              <a:gd name="adj" fmla="val 49347"/>
            </a:avLst>
          </a:prstGeom>
          <a:solidFill>
            <a:srgbClr val="DDDD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2" name="AutoShape 13"/>
          <p:cNvSpPr/>
          <p:nvPr/>
        </p:nvSpPr>
        <p:spPr>
          <a:xfrm rot="5400000">
            <a:off x="4302125" y="1157288"/>
            <a:ext cx="658813" cy="6073775"/>
          </a:xfrm>
          <a:prstGeom prst="can">
            <a:avLst>
              <a:gd name="adj" fmla="val 67648"/>
            </a:avLst>
          </a:prstGeom>
          <a:noFill/>
          <a:ln w="9525" cap="flat" cmpd="sng">
            <a:solidFill>
              <a:srgbClr val="65AB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3" name="AutoShape 14"/>
          <p:cNvSpPr/>
          <p:nvPr/>
        </p:nvSpPr>
        <p:spPr>
          <a:xfrm rot="5400000">
            <a:off x="3822700" y="1157288"/>
            <a:ext cx="341313" cy="6073775"/>
          </a:xfrm>
          <a:prstGeom prst="can">
            <a:avLst>
              <a:gd name="adj" fmla="val 49264"/>
            </a:avLst>
          </a:prstGeom>
          <a:solidFill>
            <a:srgbClr val="DDDD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4" name="AutoShape 18"/>
          <p:cNvSpPr/>
          <p:nvPr/>
        </p:nvSpPr>
        <p:spPr>
          <a:xfrm rot="5400000">
            <a:off x="4600575" y="33338"/>
            <a:ext cx="341313" cy="5654675"/>
          </a:xfrm>
          <a:prstGeom prst="can">
            <a:avLst>
              <a:gd name="adj" fmla="val 114514"/>
            </a:avLst>
          </a:prstGeom>
          <a:gradFill rotWithShape="1">
            <a:gsLst>
              <a:gs pos="0">
                <a:srgbClr val="2C6D7C"/>
              </a:gs>
              <a:gs pos="100000">
                <a:srgbClr val="7DBEC5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5" name="AutoShape 19"/>
          <p:cNvSpPr/>
          <p:nvPr/>
        </p:nvSpPr>
        <p:spPr>
          <a:xfrm rot="5400000">
            <a:off x="4646613" y="1303338"/>
            <a:ext cx="358775" cy="5730875"/>
          </a:xfrm>
          <a:prstGeom prst="can">
            <a:avLst>
              <a:gd name="adj" fmla="val 123051"/>
            </a:avLst>
          </a:prstGeom>
          <a:solidFill>
            <a:srgbClr val="99CC00"/>
          </a:solidFill>
          <a:ln w="9525">
            <a:noFill/>
          </a:ln>
        </p:spPr>
        <p:txBody>
          <a:bodyPr wrap="none" lIns="90170" tIns="46990" rIns="90170" bIns="4699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6" name="AutoShape 20"/>
          <p:cNvSpPr/>
          <p:nvPr/>
        </p:nvSpPr>
        <p:spPr>
          <a:xfrm rot="5400000">
            <a:off x="4595813" y="2681288"/>
            <a:ext cx="339725" cy="5578475"/>
          </a:xfrm>
          <a:prstGeom prst="can">
            <a:avLst>
              <a:gd name="adj" fmla="val 78833"/>
            </a:avLst>
          </a:prstGeom>
          <a:gradFill rotWithShape="1">
            <a:gsLst>
              <a:gs pos="0">
                <a:srgbClr val="941010"/>
              </a:gs>
              <a:gs pos="100000">
                <a:srgbClr val="CE8C8C">
                  <a:alpha val="79999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90170" tIns="46990" rIns="90170" bIns="4699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7" name="Oval 33"/>
          <p:cNvSpPr/>
          <p:nvPr/>
        </p:nvSpPr>
        <p:spPr>
          <a:xfrm>
            <a:off x="468313" y="5013325"/>
            <a:ext cx="1549400" cy="942975"/>
          </a:xfrm>
          <a:prstGeom prst="ellipse">
            <a:avLst/>
          </a:prstGeom>
          <a:gradFill rotWithShape="0">
            <a:gsLst>
              <a:gs pos="0">
                <a:srgbClr val="E3B1C0"/>
              </a:gs>
              <a:gs pos="100000">
                <a:srgbClr val="CF839B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lIns="90000" tIns="46800" rIns="90000" bIns="4680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8" name="Oval 34"/>
          <p:cNvSpPr/>
          <p:nvPr/>
        </p:nvSpPr>
        <p:spPr>
          <a:xfrm>
            <a:off x="684213" y="5157788"/>
            <a:ext cx="1066800" cy="649287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lIns="90000" tIns="46800" rIns="90000" bIns="4680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b="1" i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总结四</a:t>
            </a:r>
            <a:endParaRPr lang="zh-CN" altLang="en-US" sz="1800" b="1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89" name="Oval 35"/>
          <p:cNvSpPr/>
          <p:nvPr/>
        </p:nvSpPr>
        <p:spPr>
          <a:xfrm>
            <a:off x="488950" y="2392363"/>
            <a:ext cx="1549400" cy="942975"/>
          </a:xfrm>
          <a:prstGeom prst="ellipse">
            <a:avLst/>
          </a:prstGeom>
          <a:gradFill rotWithShape="0">
            <a:gsLst>
              <a:gs pos="0">
                <a:srgbClr val="82C7D0"/>
              </a:gs>
              <a:gs pos="100000">
                <a:srgbClr val="B2DDE2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lIns="90000" tIns="46800" rIns="90000" bIns="4680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90" name="Oval 36"/>
          <p:cNvSpPr/>
          <p:nvPr/>
        </p:nvSpPr>
        <p:spPr>
          <a:xfrm>
            <a:off x="709613" y="2519363"/>
            <a:ext cx="1066800" cy="649287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lIns="90170" tIns="46990" rIns="90170" bIns="4699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b="1" i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总结二</a:t>
            </a:r>
            <a:endParaRPr lang="zh-CN" altLang="en-US" sz="1800" b="1" i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91" name="Oval 37"/>
          <p:cNvSpPr/>
          <p:nvPr/>
        </p:nvSpPr>
        <p:spPr>
          <a:xfrm>
            <a:off x="468313" y="3719513"/>
            <a:ext cx="1547812" cy="942975"/>
          </a:xfrm>
          <a:prstGeom prst="ellipse">
            <a:avLst/>
          </a:prstGeom>
          <a:solidFill>
            <a:srgbClr val="B3F92B"/>
          </a:solidFill>
          <a:ln w="9525">
            <a:noFill/>
          </a:ln>
        </p:spPr>
        <p:txBody>
          <a:bodyPr wrap="none" lIns="90170" tIns="46990" rIns="90170" bIns="4699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92" name="Oval 38"/>
          <p:cNvSpPr/>
          <p:nvPr/>
        </p:nvSpPr>
        <p:spPr>
          <a:xfrm>
            <a:off x="684213" y="3867150"/>
            <a:ext cx="1066800" cy="649288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lIns="90000" tIns="46800" rIns="90000" bIns="4680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b="1" i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总结三</a:t>
            </a:r>
            <a:endParaRPr lang="zh-CN" altLang="en-US" sz="1800" b="1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193" name="Text Box 18"/>
          <p:cNvSpPr txBox="1"/>
          <p:nvPr/>
        </p:nvSpPr>
        <p:spPr>
          <a:xfrm>
            <a:off x="1312863" y="0"/>
            <a:ext cx="1955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2D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小结</a:t>
            </a:r>
            <a:endParaRPr lang="zh-CN" altLang="en-US" dirty="0">
              <a:solidFill>
                <a:srgbClr val="2D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8691" name="Text Box 19"/>
          <p:cNvSpPr txBox="1"/>
          <p:nvPr/>
        </p:nvSpPr>
        <p:spPr>
          <a:xfrm>
            <a:off x="1976438" y="2651125"/>
            <a:ext cx="52959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b="1" i="1" dirty="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武  汉  人  吃  盐  比  较  多</a:t>
            </a:r>
            <a:endParaRPr lang="zh-CN" altLang="en-US" b="1" i="1" dirty="0">
              <a:solidFill>
                <a:schemeClr val="hlin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endParaRPr lang="zh-CN" altLang="en-US" b="1" i="1" dirty="0">
              <a:solidFill>
                <a:srgbClr val="0066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92" name="Text Box 20"/>
          <p:cNvSpPr txBox="1"/>
          <p:nvPr/>
        </p:nvSpPr>
        <p:spPr>
          <a:xfrm>
            <a:off x="1976438" y="5272088"/>
            <a:ext cx="45751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b="1" i="1" dirty="0">
                <a:solidFill>
                  <a:srgbClr val="6600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学  会  在  生  活  中  控 盐</a:t>
            </a:r>
            <a:endParaRPr lang="zh-CN" altLang="en-US" b="1" i="1" dirty="0">
              <a:solidFill>
                <a:srgbClr val="6600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93" name="Text Box 21"/>
          <p:cNvSpPr txBox="1"/>
          <p:nvPr/>
        </p:nvSpPr>
        <p:spPr>
          <a:xfrm>
            <a:off x="1925638" y="3970338"/>
            <a:ext cx="4878387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b="1" i="1" dirty="0">
                <a:solidFill>
                  <a:srgbClr val="0066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控  盐  的  好  处  很  多</a:t>
            </a:r>
            <a:endParaRPr lang="zh-CN" altLang="en-US" b="1" i="1" dirty="0">
              <a:solidFill>
                <a:srgbClr val="0066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94" name="飞机 591"/>
          <p:cNvSpPr/>
          <p:nvPr/>
        </p:nvSpPr>
        <p:spPr bwMode="auto">
          <a:xfrm rot="10800000">
            <a:off x="6848475" y="2544763"/>
            <a:ext cx="1152525" cy="649288"/>
          </a:xfrm>
          <a:custGeom>
            <a:avLst/>
            <a:gdLst>
              <a:gd name="T0" fmla="*/ 2003 w 2040"/>
              <a:gd name="T1" fmla="*/ 849 h 1697"/>
              <a:gd name="T2" fmla="*/ 2034 w 2040"/>
              <a:gd name="T3" fmla="*/ 526 h 1697"/>
              <a:gd name="T4" fmla="*/ 1715 w 2040"/>
              <a:gd name="T5" fmla="*/ 783 h 1697"/>
              <a:gd name="T6" fmla="*/ 1457 w 2040"/>
              <a:gd name="T7" fmla="*/ 757 h 1697"/>
              <a:gd name="T8" fmla="*/ 1042 w 2040"/>
              <a:gd name="T9" fmla="*/ 754 h 1697"/>
              <a:gd name="T10" fmla="*/ 1064 w 2040"/>
              <a:gd name="T11" fmla="*/ 684 h 1697"/>
              <a:gd name="T12" fmla="*/ 1091 w 2040"/>
              <a:gd name="T13" fmla="*/ 600 h 1697"/>
              <a:gd name="T14" fmla="*/ 1142 w 2040"/>
              <a:gd name="T15" fmla="*/ 457 h 1697"/>
              <a:gd name="T16" fmla="*/ 1160 w 2040"/>
              <a:gd name="T17" fmla="*/ 426 h 1697"/>
              <a:gd name="T18" fmla="*/ 1293 w 2040"/>
              <a:gd name="T19" fmla="*/ 323 h 1697"/>
              <a:gd name="T20" fmla="*/ 1307 w 2040"/>
              <a:gd name="T21" fmla="*/ 178 h 1697"/>
              <a:gd name="T22" fmla="*/ 1396 w 2040"/>
              <a:gd name="T23" fmla="*/ 44 h 1697"/>
              <a:gd name="T24" fmla="*/ 1471 w 2040"/>
              <a:gd name="T25" fmla="*/ 26 h 1697"/>
              <a:gd name="T26" fmla="*/ 1469 w 2040"/>
              <a:gd name="T27" fmla="*/ 8 h 1697"/>
              <a:gd name="T28" fmla="*/ 1373 w 2040"/>
              <a:gd name="T29" fmla="*/ 0 h 1697"/>
              <a:gd name="T30" fmla="*/ 1281 w 2040"/>
              <a:gd name="T31" fmla="*/ 17 h 1697"/>
              <a:gd name="T32" fmla="*/ 1012 w 2040"/>
              <a:gd name="T33" fmla="*/ 228 h 1697"/>
              <a:gd name="T34" fmla="*/ 926 w 2040"/>
              <a:gd name="T35" fmla="*/ 284 h 1697"/>
              <a:gd name="T36" fmla="*/ 1008 w 2040"/>
              <a:gd name="T37" fmla="*/ 312 h 1697"/>
              <a:gd name="T38" fmla="*/ 842 w 2040"/>
              <a:gd name="T39" fmla="*/ 496 h 1697"/>
              <a:gd name="T40" fmla="*/ 695 w 2040"/>
              <a:gd name="T41" fmla="*/ 508 h 1697"/>
              <a:gd name="T42" fmla="*/ 759 w 2040"/>
              <a:gd name="T43" fmla="*/ 564 h 1697"/>
              <a:gd name="T44" fmla="*/ 605 w 2040"/>
              <a:gd name="T45" fmla="*/ 754 h 1697"/>
              <a:gd name="T46" fmla="*/ 308 w 2040"/>
              <a:gd name="T47" fmla="*/ 755 h 1697"/>
              <a:gd name="T48" fmla="*/ 21 w 2040"/>
              <a:gd name="T49" fmla="*/ 820 h 1697"/>
              <a:gd name="T50" fmla="*/ 86 w 2040"/>
              <a:gd name="T51" fmla="*/ 910 h 1697"/>
              <a:gd name="T52" fmla="*/ 367 w 2040"/>
              <a:gd name="T53" fmla="*/ 947 h 1697"/>
              <a:gd name="T54" fmla="*/ 613 w 2040"/>
              <a:gd name="T55" fmla="*/ 956 h 1697"/>
              <a:gd name="T56" fmla="*/ 722 w 2040"/>
              <a:gd name="T57" fmla="*/ 1142 h 1697"/>
              <a:gd name="T58" fmla="*/ 722 w 2040"/>
              <a:gd name="T59" fmla="*/ 1224 h 1697"/>
              <a:gd name="T60" fmla="*/ 877 w 2040"/>
              <a:gd name="T61" fmla="*/ 1242 h 1697"/>
              <a:gd name="T62" fmla="*/ 996 w 2040"/>
              <a:gd name="T63" fmla="*/ 1396 h 1697"/>
              <a:gd name="T64" fmla="*/ 932 w 2040"/>
              <a:gd name="T65" fmla="*/ 1452 h 1697"/>
              <a:gd name="T66" fmla="*/ 1077 w 2040"/>
              <a:gd name="T67" fmla="*/ 1466 h 1697"/>
              <a:gd name="T68" fmla="*/ 1304 w 2040"/>
              <a:gd name="T69" fmla="*/ 1687 h 1697"/>
              <a:gd name="T70" fmla="*/ 1395 w 2040"/>
              <a:gd name="T71" fmla="*/ 1696 h 1697"/>
              <a:gd name="T72" fmla="*/ 1492 w 2040"/>
              <a:gd name="T73" fmla="*/ 1682 h 1697"/>
              <a:gd name="T74" fmla="*/ 1442 w 2040"/>
              <a:gd name="T75" fmla="*/ 1666 h 1697"/>
              <a:gd name="T76" fmla="*/ 1382 w 2040"/>
              <a:gd name="T77" fmla="*/ 1637 h 1697"/>
              <a:gd name="T78" fmla="*/ 1291 w 2040"/>
              <a:gd name="T79" fmla="*/ 1496 h 1697"/>
              <a:gd name="T80" fmla="*/ 1205 w 2040"/>
              <a:gd name="T81" fmla="*/ 1352 h 1697"/>
              <a:gd name="T82" fmla="*/ 1226 w 2040"/>
              <a:gd name="T83" fmla="*/ 1273 h 1697"/>
              <a:gd name="T84" fmla="*/ 1123 w 2040"/>
              <a:gd name="T85" fmla="*/ 1207 h 1697"/>
              <a:gd name="T86" fmla="*/ 1083 w 2040"/>
              <a:gd name="T87" fmla="*/ 1081 h 1697"/>
              <a:gd name="T88" fmla="*/ 1056 w 2040"/>
              <a:gd name="T89" fmla="*/ 997 h 1697"/>
              <a:gd name="T90" fmla="*/ 1393 w 2040"/>
              <a:gd name="T91" fmla="*/ 946 h 1697"/>
              <a:gd name="T92" fmla="*/ 1666 w 2040"/>
              <a:gd name="T93" fmla="*/ 927 h 1697"/>
              <a:gd name="T94" fmla="*/ 1955 w 2040"/>
              <a:gd name="T95" fmla="*/ 1172 h 1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0" h="1697">
                <a:moveTo>
                  <a:pt x="2039" y="1166"/>
                </a:moveTo>
                <a:cubicBezTo>
                  <a:pt x="1952" y="866"/>
                  <a:pt x="1952" y="866"/>
                  <a:pt x="1952" y="866"/>
                </a:cubicBezTo>
                <a:cubicBezTo>
                  <a:pt x="1984" y="862"/>
                  <a:pt x="2003" y="855"/>
                  <a:pt x="2003" y="849"/>
                </a:cubicBezTo>
                <a:cubicBezTo>
                  <a:pt x="2003" y="842"/>
                  <a:pt x="1984" y="836"/>
                  <a:pt x="1952" y="831"/>
                </a:cubicBezTo>
                <a:cubicBezTo>
                  <a:pt x="2039" y="532"/>
                  <a:pt x="2039" y="532"/>
                  <a:pt x="2039" y="532"/>
                </a:cubicBezTo>
                <a:cubicBezTo>
                  <a:pt x="2040" y="529"/>
                  <a:pt x="2038" y="526"/>
                  <a:pt x="2034" y="526"/>
                </a:cubicBezTo>
                <a:cubicBezTo>
                  <a:pt x="1954" y="526"/>
                  <a:pt x="1954" y="526"/>
                  <a:pt x="1954" y="526"/>
                </a:cubicBezTo>
                <a:cubicBezTo>
                  <a:pt x="1951" y="526"/>
                  <a:pt x="1946" y="528"/>
                  <a:pt x="1944" y="531"/>
                </a:cubicBezTo>
                <a:cubicBezTo>
                  <a:pt x="1715" y="783"/>
                  <a:pt x="1715" y="783"/>
                  <a:pt x="1715" y="783"/>
                </a:cubicBezTo>
                <a:cubicBezTo>
                  <a:pt x="1694" y="780"/>
                  <a:pt x="1674" y="776"/>
                  <a:pt x="1661" y="774"/>
                </a:cubicBezTo>
                <a:cubicBezTo>
                  <a:pt x="1635" y="770"/>
                  <a:pt x="1593" y="764"/>
                  <a:pt x="1567" y="762"/>
                </a:cubicBezTo>
                <a:cubicBezTo>
                  <a:pt x="1542" y="760"/>
                  <a:pt x="1492" y="757"/>
                  <a:pt x="1457" y="757"/>
                </a:cubicBezTo>
                <a:cubicBezTo>
                  <a:pt x="1382" y="755"/>
                  <a:pt x="1382" y="755"/>
                  <a:pt x="1382" y="755"/>
                </a:cubicBezTo>
                <a:cubicBezTo>
                  <a:pt x="1346" y="754"/>
                  <a:pt x="1289" y="753"/>
                  <a:pt x="1254" y="753"/>
                </a:cubicBezTo>
                <a:cubicBezTo>
                  <a:pt x="1042" y="754"/>
                  <a:pt x="1042" y="754"/>
                  <a:pt x="1042" y="754"/>
                </a:cubicBezTo>
                <a:cubicBezTo>
                  <a:pt x="1057" y="706"/>
                  <a:pt x="1057" y="706"/>
                  <a:pt x="1057" y="706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064" y="684"/>
                  <a:pt x="1064" y="684"/>
                  <a:pt x="1064" y="684"/>
                </a:cubicBezTo>
                <a:cubicBezTo>
                  <a:pt x="1084" y="621"/>
                  <a:pt x="1084" y="621"/>
                  <a:pt x="1084" y="621"/>
                </a:cubicBezTo>
                <a:cubicBezTo>
                  <a:pt x="1154" y="599"/>
                  <a:pt x="1154" y="599"/>
                  <a:pt x="1154" y="599"/>
                </a:cubicBezTo>
                <a:cubicBezTo>
                  <a:pt x="1091" y="600"/>
                  <a:pt x="1091" y="600"/>
                  <a:pt x="1091" y="600"/>
                </a:cubicBezTo>
                <a:cubicBezTo>
                  <a:pt x="1126" y="489"/>
                  <a:pt x="1126" y="489"/>
                  <a:pt x="1126" y="489"/>
                </a:cubicBezTo>
                <a:cubicBezTo>
                  <a:pt x="1128" y="482"/>
                  <a:pt x="1133" y="472"/>
                  <a:pt x="1136" y="466"/>
                </a:cubicBezTo>
                <a:cubicBezTo>
                  <a:pt x="1142" y="457"/>
                  <a:pt x="1142" y="457"/>
                  <a:pt x="1142" y="457"/>
                </a:cubicBezTo>
                <a:cubicBezTo>
                  <a:pt x="1225" y="431"/>
                  <a:pt x="1225" y="431"/>
                  <a:pt x="1225" y="431"/>
                </a:cubicBezTo>
                <a:cubicBezTo>
                  <a:pt x="1157" y="432"/>
                  <a:pt x="1157" y="432"/>
                  <a:pt x="1157" y="432"/>
                </a:cubicBezTo>
                <a:cubicBezTo>
                  <a:pt x="1160" y="426"/>
                  <a:pt x="1160" y="426"/>
                  <a:pt x="1160" y="426"/>
                </a:cubicBezTo>
                <a:cubicBezTo>
                  <a:pt x="1163" y="420"/>
                  <a:pt x="1169" y="410"/>
                  <a:pt x="1173" y="404"/>
                </a:cubicBezTo>
                <a:cubicBezTo>
                  <a:pt x="1205" y="351"/>
                  <a:pt x="1205" y="351"/>
                  <a:pt x="1205" y="351"/>
                </a:cubicBezTo>
                <a:cubicBezTo>
                  <a:pt x="1293" y="323"/>
                  <a:pt x="1293" y="323"/>
                  <a:pt x="1293" y="323"/>
                </a:cubicBezTo>
                <a:cubicBezTo>
                  <a:pt x="1220" y="324"/>
                  <a:pt x="1220" y="324"/>
                  <a:pt x="1220" y="324"/>
                </a:cubicBezTo>
                <a:cubicBezTo>
                  <a:pt x="1294" y="200"/>
                  <a:pt x="1294" y="200"/>
                  <a:pt x="1294" y="200"/>
                </a:cubicBezTo>
                <a:cubicBezTo>
                  <a:pt x="1298" y="194"/>
                  <a:pt x="1304" y="184"/>
                  <a:pt x="1307" y="178"/>
                </a:cubicBezTo>
                <a:cubicBezTo>
                  <a:pt x="1370" y="80"/>
                  <a:pt x="1370" y="80"/>
                  <a:pt x="1370" y="80"/>
                </a:cubicBezTo>
                <a:cubicBezTo>
                  <a:pt x="1374" y="74"/>
                  <a:pt x="1381" y="65"/>
                  <a:pt x="1385" y="59"/>
                </a:cubicBezTo>
                <a:cubicBezTo>
                  <a:pt x="1396" y="44"/>
                  <a:pt x="1396" y="44"/>
                  <a:pt x="1396" y="44"/>
                </a:cubicBezTo>
                <a:cubicBezTo>
                  <a:pt x="1400" y="39"/>
                  <a:pt x="1409" y="33"/>
                  <a:pt x="1416" y="33"/>
                </a:cubicBezTo>
                <a:cubicBezTo>
                  <a:pt x="1445" y="30"/>
                  <a:pt x="1445" y="30"/>
                  <a:pt x="1445" y="30"/>
                </a:cubicBezTo>
                <a:cubicBezTo>
                  <a:pt x="1452" y="30"/>
                  <a:pt x="1464" y="28"/>
                  <a:pt x="1471" y="26"/>
                </a:cubicBezTo>
                <a:cubicBezTo>
                  <a:pt x="1495" y="20"/>
                  <a:pt x="1495" y="20"/>
                  <a:pt x="1495" y="20"/>
                </a:cubicBezTo>
                <a:cubicBezTo>
                  <a:pt x="1502" y="18"/>
                  <a:pt x="1502" y="16"/>
                  <a:pt x="1495" y="14"/>
                </a:cubicBezTo>
                <a:cubicBezTo>
                  <a:pt x="1469" y="8"/>
                  <a:pt x="1469" y="8"/>
                  <a:pt x="1469" y="8"/>
                </a:cubicBezTo>
                <a:cubicBezTo>
                  <a:pt x="1462" y="7"/>
                  <a:pt x="1451" y="5"/>
                  <a:pt x="1444" y="4"/>
                </a:cubicBezTo>
                <a:cubicBezTo>
                  <a:pt x="1399" y="0"/>
                  <a:pt x="1399" y="0"/>
                  <a:pt x="1399" y="0"/>
                </a:cubicBezTo>
                <a:cubicBezTo>
                  <a:pt x="1392" y="0"/>
                  <a:pt x="1380" y="0"/>
                  <a:pt x="1373" y="0"/>
                </a:cubicBezTo>
                <a:cubicBezTo>
                  <a:pt x="1332" y="4"/>
                  <a:pt x="1332" y="4"/>
                  <a:pt x="1332" y="4"/>
                </a:cubicBezTo>
                <a:cubicBezTo>
                  <a:pt x="1325" y="5"/>
                  <a:pt x="1314" y="7"/>
                  <a:pt x="1307" y="9"/>
                </a:cubicBezTo>
                <a:cubicBezTo>
                  <a:pt x="1281" y="17"/>
                  <a:pt x="1281" y="17"/>
                  <a:pt x="1281" y="17"/>
                </a:cubicBezTo>
                <a:cubicBezTo>
                  <a:pt x="1274" y="19"/>
                  <a:pt x="1265" y="25"/>
                  <a:pt x="1260" y="30"/>
                </a:cubicBezTo>
                <a:cubicBezTo>
                  <a:pt x="1071" y="241"/>
                  <a:pt x="1071" y="241"/>
                  <a:pt x="1071" y="241"/>
                </a:cubicBezTo>
                <a:cubicBezTo>
                  <a:pt x="1056" y="233"/>
                  <a:pt x="1035" y="228"/>
                  <a:pt x="1012" y="228"/>
                </a:cubicBezTo>
                <a:cubicBezTo>
                  <a:pt x="951" y="228"/>
                  <a:pt x="951" y="228"/>
                  <a:pt x="951" y="228"/>
                </a:cubicBezTo>
                <a:cubicBezTo>
                  <a:pt x="937" y="228"/>
                  <a:pt x="926" y="240"/>
                  <a:pt x="926" y="254"/>
                </a:cubicBezTo>
                <a:cubicBezTo>
                  <a:pt x="926" y="284"/>
                  <a:pt x="926" y="284"/>
                  <a:pt x="926" y="284"/>
                </a:cubicBezTo>
                <a:cubicBezTo>
                  <a:pt x="926" y="299"/>
                  <a:pt x="937" y="310"/>
                  <a:pt x="951" y="310"/>
                </a:cubicBezTo>
                <a:cubicBezTo>
                  <a:pt x="989" y="310"/>
                  <a:pt x="989" y="310"/>
                  <a:pt x="989" y="310"/>
                </a:cubicBezTo>
                <a:cubicBezTo>
                  <a:pt x="995" y="311"/>
                  <a:pt x="1002" y="311"/>
                  <a:pt x="1008" y="312"/>
                </a:cubicBezTo>
                <a:cubicBezTo>
                  <a:pt x="897" y="435"/>
                  <a:pt x="897" y="435"/>
                  <a:pt x="897" y="435"/>
                </a:cubicBezTo>
                <a:cubicBezTo>
                  <a:pt x="893" y="441"/>
                  <a:pt x="885" y="449"/>
                  <a:pt x="880" y="454"/>
                </a:cubicBezTo>
                <a:cubicBezTo>
                  <a:pt x="842" y="496"/>
                  <a:pt x="842" y="496"/>
                  <a:pt x="842" y="496"/>
                </a:cubicBezTo>
                <a:cubicBezTo>
                  <a:pt x="827" y="488"/>
                  <a:pt x="805" y="483"/>
                  <a:pt x="782" y="483"/>
                </a:cubicBezTo>
                <a:cubicBezTo>
                  <a:pt x="721" y="483"/>
                  <a:pt x="721" y="483"/>
                  <a:pt x="721" y="483"/>
                </a:cubicBezTo>
                <a:cubicBezTo>
                  <a:pt x="707" y="483"/>
                  <a:pt x="695" y="494"/>
                  <a:pt x="695" y="508"/>
                </a:cubicBezTo>
                <a:cubicBezTo>
                  <a:pt x="695" y="539"/>
                  <a:pt x="695" y="539"/>
                  <a:pt x="695" y="539"/>
                </a:cubicBezTo>
                <a:cubicBezTo>
                  <a:pt x="695" y="553"/>
                  <a:pt x="707" y="564"/>
                  <a:pt x="721" y="564"/>
                </a:cubicBezTo>
                <a:cubicBezTo>
                  <a:pt x="759" y="564"/>
                  <a:pt x="759" y="564"/>
                  <a:pt x="759" y="564"/>
                </a:cubicBezTo>
                <a:cubicBezTo>
                  <a:pt x="765" y="565"/>
                  <a:pt x="771" y="566"/>
                  <a:pt x="777" y="566"/>
                </a:cubicBezTo>
                <a:cubicBezTo>
                  <a:pt x="616" y="741"/>
                  <a:pt x="616" y="741"/>
                  <a:pt x="616" y="741"/>
                </a:cubicBezTo>
                <a:cubicBezTo>
                  <a:pt x="613" y="744"/>
                  <a:pt x="608" y="749"/>
                  <a:pt x="605" y="754"/>
                </a:cubicBezTo>
                <a:cubicBezTo>
                  <a:pt x="490" y="753"/>
                  <a:pt x="490" y="753"/>
                  <a:pt x="490" y="753"/>
                </a:cubicBezTo>
                <a:cubicBezTo>
                  <a:pt x="455" y="753"/>
                  <a:pt x="398" y="754"/>
                  <a:pt x="362" y="754"/>
                </a:cubicBezTo>
                <a:cubicBezTo>
                  <a:pt x="308" y="755"/>
                  <a:pt x="308" y="755"/>
                  <a:pt x="308" y="755"/>
                </a:cubicBezTo>
                <a:cubicBezTo>
                  <a:pt x="273" y="756"/>
                  <a:pt x="221" y="760"/>
                  <a:pt x="193" y="765"/>
                </a:cubicBezTo>
                <a:cubicBezTo>
                  <a:pt x="165" y="770"/>
                  <a:pt x="118" y="782"/>
                  <a:pt x="90" y="791"/>
                </a:cubicBezTo>
                <a:cubicBezTo>
                  <a:pt x="61" y="800"/>
                  <a:pt x="30" y="813"/>
                  <a:pt x="21" y="820"/>
                </a:cubicBezTo>
                <a:cubicBezTo>
                  <a:pt x="12" y="826"/>
                  <a:pt x="3" y="838"/>
                  <a:pt x="2" y="846"/>
                </a:cubicBezTo>
                <a:cubicBezTo>
                  <a:pt x="0" y="854"/>
                  <a:pt x="8" y="868"/>
                  <a:pt x="18" y="877"/>
                </a:cubicBezTo>
                <a:cubicBezTo>
                  <a:pt x="29" y="886"/>
                  <a:pt x="60" y="901"/>
                  <a:pt x="86" y="910"/>
                </a:cubicBezTo>
                <a:cubicBezTo>
                  <a:pt x="113" y="919"/>
                  <a:pt x="159" y="930"/>
                  <a:pt x="187" y="935"/>
                </a:cubicBezTo>
                <a:cubicBezTo>
                  <a:pt x="216" y="940"/>
                  <a:pt x="268" y="944"/>
                  <a:pt x="303" y="945"/>
                </a:cubicBezTo>
                <a:cubicBezTo>
                  <a:pt x="367" y="947"/>
                  <a:pt x="367" y="947"/>
                  <a:pt x="367" y="947"/>
                </a:cubicBezTo>
                <a:cubicBezTo>
                  <a:pt x="402" y="948"/>
                  <a:pt x="460" y="948"/>
                  <a:pt x="495" y="949"/>
                </a:cubicBezTo>
                <a:cubicBezTo>
                  <a:pt x="606" y="949"/>
                  <a:pt x="606" y="949"/>
                  <a:pt x="606" y="949"/>
                </a:cubicBezTo>
                <a:cubicBezTo>
                  <a:pt x="609" y="951"/>
                  <a:pt x="611" y="954"/>
                  <a:pt x="613" y="956"/>
                </a:cubicBezTo>
                <a:cubicBezTo>
                  <a:pt x="783" y="1140"/>
                  <a:pt x="783" y="1140"/>
                  <a:pt x="783" y="1140"/>
                </a:cubicBezTo>
                <a:cubicBezTo>
                  <a:pt x="775" y="1140"/>
                  <a:pt x="768" y="1141"/>
                  <a:pt x="761" y="1142"/>
                </a:cubicBezTo>
                <a:cubicBezTo>
                  <a:pt x="722" y="1142"/>
                  <a:pt x="722" y="1142"/>
                  <a:pt x="722" y="1142"/>
                </a:cubicBezTo>
                <a:cubicBezTo>
                  <a:pt x="708" y="1142"/>
                  <a:pt x="697" y="1154"/>
                  <a:pt x="697" y="1168"/>
                </a:cubicBezTo>
                <a:cubicBezTo>
                  <a:pt x="697" y="1198"/>
                  <a:pt x="697" y="1198"/>
                  <a:pt x="697" y="1198"/>
                </a:cubicBezTo>
                <a:cubicBezTo>
                  <a:pt x="697" y="1212"/>
                  <a:pt x="708" y="1224"/>
                  <a:pt x="722" y="1224"/>
                </a:cubicBezTo>
                <a:cubicBezTo>
                  <a:pt x="783" y="1224"/>
                  <a:pt x="783" y="1224"/>
                  <a:pt x="783" y="1224"/>
                </a:cubicBezTo>
                <a:cubicBezTo>
                  <a:pt x="809" y="1224"/>
                  <a:pt x="831" y="1218"/>
                  <a:pt x="847" y="1209"/>
                </a:cubicBezTo>
                <a:cubicBezTo>
                  <a:pt x="877" y="1242"/>
                  <a:pt x="877" y="1242"/>
                  <a:pt x="877" y="1242"/>
                </a:cubicBezTo>
                <a:cubicBezTo>
                  <a:pt x="882" y="1247"/>
                  <a:pt x="889" y="1256"/>
                  <a:pt x="894" y="1261"/>
                </a:cubicBezTo>
                <a:cubicBezTo>
                  <a:pt x="1014" y="1395"/>
                  <a:pt x="1014" y="1395"/>
                  <a:pt x="1014" y="1395"/>
                </a:cubicBezTo>
                <a:cubicBezTo>
                  <a:pt x="1008" y="1395"/>
                  <a:pt x="1002" y="1396"/>
                  <a:pt x="996" y="1396"/>
                </a:cubicBezTo>
                <a:cubicBezTo>
                  <a:pt x="958" y="1396"/>
                  <a:pt x="958" y="1396"/>
                  <a:pt x="958" y="1396"/>
                </a:cubicBezTo>
                <a:cubicBezTo>
                  <a:pt x="943" y="1396"/>
                  <a:pt x="932" y="1408"/>
                  <a:pt x="932" y="1422"/>
                </a:cubicBezTo>
                <a:cubicBezTo>
                  <a:pt x="932" y="1452"/>
                  <a:pt x="932" y="1452"/>
                  <a:pt x="932" y="1452"/>
                </a:cubicBezTo>
                <a:cubicBezTo>
                  <a:pt x="932" y="1467"/>
                  <a:pt x="943" y="1478"/>
                  <a:pt x="958" y="1478"/>
                </a:cubicBezTo>
                <a:cubicBezTo>
                  <a:pt x="1018" y="1478"/>
                  <a:pt x="1018" y="1478"/>
                  <a:pt x="1018" y="1478"/>
                </a:cubicBezTo>
                <a:cubicBezTo>
                  <a:pt x="1041" y="1478"/>
                  <a:pt x="1062" y="1473"/>
                  <a:pt x="1077" y="1466"/>
                </a:cubicBezTo>
                <a:cubicBezTo>
                  <a:pt x="1257" y="1666"/>
                  <a:pt x="1257" y="1666"/>
                  <a:pt x="1257" y="1666"/>
                </a:cubicBezTo>
                <a:cubicBezTo>
                  <a:pt x="1262" y="1672"/>
                  <a:pt x="1271" y="1678"/>
                  <a:pt x="1278" y="1680"/>
                </a:cubicBezTo>
                <a:cubicBezTo>
                  <a:pt x="1304" y="1687"/>
                  <a:pt x="1304" y="1687"/>
                  <a:pt x="1304" y="1687"/>
                </a:cubicBezTo>
                <a:cubicBezTo>
                  <a:pt x="1311" y="1689"/>
                  <a:pt x="1322" y="1691"/>
                  <a:pt x="1329" y="1692"/>
                </a:cubicBezTo>
                <a:cubicBezTo>
                  <a:pt x="1370" y="1696"/>
                  <a:pt x="1370" y="1696"/>
                  <a:pt x="1370" y="1696"/>
                </a:cubicBezTo>
                <a:cubicBezTo>
                  <a:pt x="1377" y="1697"/>
                  <a:pt x="1388" y="1697"/>
                  <a:pt x="1395" y="1696"/>
                </a:cubicBezTo>
                <a:cubicBezTo>
                  <a:pt x="1440" y="1692"/>
                  <a:pt x="1440" y="1692"/>
                  <a:pt x="1440" y="1692"/>
                </a:cubicBezTo>
                <a:cubicBezTo>
                  <a:pt x="1447" y="1691"/>
                  <a:pt x="1459" y="1690"/>
                  <a:pt x="1466" y="1688"/>
                </a:cubicBezTo>
                <a:cubicBezTo>
                  <a:pt x="1492" y="1682"/>
                  <a:pt x="1492" y="1682"/>
                  <a:pt x="1492" y="1682"/>
                </a:cubicBezTo>
                <a:cubicBezTo>
                  <a:pt x="1499" y="1681"/>
                  <a:pt x="1499" y="1678"/>
                  <a:pt x="1492" y="1676"/>
                </a:cubicBezTo>
                <a:cubicBezTo>
                  <a:pt x="1467" y="1670"/>
                  <a:pt x="1467" y="1670"/>
                  <a:pt x="1467" y="1670"/>
                </a:cubicBezTo>
                <a:cubicBezTo>
                  <a:pt x="1460" y="1669"/>
                  <a:pt x="1449" y="1667"/>
                  <a:pt x="1442" y="1666"/>
                </a:cubicBezTo>
                <a:cubicBezTo>
                  <a:pt x="1413" y="1664"/>
                  <a:pt x="1413" y="1664"/>
                  <a:pt x="1413" y="1664"/>
                </a:cubicBezTo>
                <a:cubicBezTo>
                  <a:pt x="1406" y="1663"/>
                  <a:pt x="1397" y="1658"/>
                  <a:pt x="1393" y="1652"/>
                </a:cubicBezTo>
                <a:cubicBezTo>
                  <a:pt x="1382" y="1637"/>
                  <a:pt x="1382" y="1637"/>
                  <a:pt x="1382" y="1637"/>
                </a:cubicBezTo>
                <a:cubicBezTo>
                  <a:pt x="1378" y="1632"/>
                  <a:pt x="1371" y="1622"/>
                  <a:pt x="1367" y="1616"/>
                </a:cubicBezTo>
                <a:cubicBezTo>
                  <a:pt x="1304" y="1518"/>
                  <a:pt x="1304" y="1518"/>
                  <a:pt x="1304" y="1518"/>
                </a:cubicBezTo>
                <a:cubicBezTo>
                  <a:pt x="1300" y="1512"/>
                  <a:pt x="1294" y="1502"/>
                  <a:pt x="1291" y="1496"/>
                </a:cubicBezTo>
                <a:cubicBezTo>
                  <a:pt x="1221" y="1379"/>
                  <a:pt x="1221" y="1379"/>
                  <a:pt x="1221" y="1379"/>
                </a:cubicBezTo>
                <a:cubicBezTo>
                  <a:pt x="1295" y="1380"/>
                  <a:pt x="1295" y="1380"/>
                  <a:pt x="1295" y="1380"/>
                </a:cubicBezTo>
                <a:cubicBezTo>
                  <a:pt x="1205" y="1352"/>
                  <a:pt x="1205" y="1352"/>
                  <a:pt x="1205" y="1352"/>
                </a:cubicBezTo>
                <a:cubicBezTo>
                  <a:pt x="1169" y="1292"/>
                  <a:pt x="1169" y="1292"/>
                  <a:pt x="1169" y="1292"/>
                </a:cubicBezTo>
                <a:cubicBezTo>
                  <a:pt x="1166" y="1287"/>
                  <a:pt x="1161" y="1278"/>
                  <a:pt x="1157" y="1272"/>
                </a:cubicBezTo>
                <a:cubicBezTo>
                  <a:pt x="1226" y="1273"/>
                  <a:pt x="1226" y="1273"/>
                  <a:pt x="1226" y="1273"/>
                </a:cubicBezTo>
                <a:cubicBezTo>
                  <a:pt x="1143" y="1246"/>
                  <a:pt x="1143" y="1246"/>
                  <a:pt x="1143" y="1246"/>
                </a:cubicBezTo>
                <a:cubicBezTo>
                  <a:pt x="1133" y="1230"/>
                  <a:pt x="1133" y="1230"/>
                  <a:pt x="1133" y="1230"/>
                </a:cubicBezTo>
                <a:cubicBezTo>
                  <a:pt x="1130" y="1224"/>
                  <a:pt x="1125" y="1214"/>
                  <a:pt x="1123" y="1207"/>
                </a:cubicBezTo>
                <a:cubicBezTo>
                  <a:pt x="1090" y="1103"/>
                  <a:pt x="1090" y="1103"/>
                  <a:pt x="1090" y="1103"/>
                </a:cubicBezTo>
                <a:cubicBezTo>
                  <a:pt x="1156" y="1104"/>
                  <a:pt x="1156" y="1104"/>
                  <a:pt x="1156" y="1104"/>
                </a:cubicBezTo>
                <a:cubicBezTo>
                  <a:pt x="1083" y="1081"/>
                  <a:pt x="1083" y="1081"/>
                  <a:pt x="1083" y="1081"/>
                </a:cubicBezTo>
                <a:cubicBezTo>
                  <a:pt x="1063" y="1019"/>
                  <a:pt x="1063" y="1019"/>
                  <a:pt x="1063" y="1019"/>
                </a:cubicBezTo>
                <a:cubicBezTo>
                  <a:pt x="1130" y="1020"/>
                  <a:pt x="1130" y="1020"/>
                  <a:pt x="1130" y="1020"/>
                </a:cubicBezTo>
                <a:cubicBezTo>
                  <a:pt x="1056" y="997"/>
                  <a:pt x="1056" y="997"/>
                  <a:pt x="1056" y="997"/>
                </a:cubicBezTo>
                <a:cubicBezTo>
                  <a:pt x="1040" y="948"/>
                  <a:pt x="1040" y="948"/>
                  <a:pt x="1040" y="948"/>
                </a:cubicBezTo>
                <a:cubicBezTo>
                  <a:pt x="1265" y="948"/>
                  <a:pt x="1265" y="948"/>
                  <a:pt x="1265" y="948"/>
                </a:cubicBezTo>
                <a:cubicBezTo>
                  <a:pt x="1300" y="948"/>
                  <a:pt x="1358" y="947"/>
                  <a:pt x="1393" y="946"/>
                </a:cubicBezTo>
                <a:cubicBezTo>
                  <a:pt x="1463" y="944"/>
                  <a:pt x="1463" y="944"/>
                  <a:pt x="1463" y="944"/>
                </a:cubicBezTo>
                <a:cubicBezTo>
                  <a:pt x="1498" y="943"/>
                  <a:pt x="1548" y="941"/>
                  <a:pt x="1574" y="939"/>
                </a:cubicBezTo>
                <a:cubicBezTo>
                  <a:pt x="1599" y="937"/>
                  <a:pt x="1641" y="932"/>
                  <a:pt x="1666" y="927"/>
                </a:cubicBezTo>
                <a:cubicBezTo>
                  <a:pt x="1679" y="924"/>
                  <a:pt x="1698" y="921"/>
                  <a:pt x="1718" y="917"/>
                </a:cubicBezTo>
                <a:cubicBezTo>
                  <a:pt x="1944" y="1167"/>
                  <a:pt x="1944" y="1167"/>
                  <a:pt x="1944" y="1167"/>
                </a:cubicBezTo>
                <a:cubicBezTo>
                  <a:pt x="1947" y="1170"/>
                  <a:pt x="1951" y="1172"/>
                  <a:pt x="1955" y="1172"/>
                </a:cubicBezTo>
                <a:cubicBezTo>
                  <a:pt x="2035" y="1172"/>
                  <a:pt x="2035" y="1172"/>
                  <a:pt x="2035" y="1172"/>
                </a:cubicBezTo>
                <a:cubicBezTo>
                  <a:pt x="2038" y="1172"/>
                  <a:pt x="2040" y="1169"/>
                  <a:pt x="2039" y="1166"/>
                </a:cubicBezTo>
                <a:close/>
              </a:path>
            </a:pathLst>
          </a:custGeom>
          <a:solidFill>
            <a:srgbClr val="003366"/>
          </a:solidFill>
          <a:ln w="9525" cmpd="sng">
            <a:solidFill>
              <a:schemeClr val="tx1"/>
            </a:solidFill>
            <a:rou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95" name="飞机 591"/>
          <p:cNvSpPr/>
          <p:nvPr/>
        </p:nvSpPr>
        <p:spPr bwMode="auto">
          <a:xfrm rot="10800000">
            <a:off x="6877050" y="3894138"/>
            <a:ext cx="1152525" cy="649288"/>
          </a:xfrm>
          <a:custGeom>
            <a:avLst/>
            <a:gdLst>
              <a:gd name="T0" fmla="*/ 2003 w 2040"/>
              <a:gd name="T1" fmla="*/ 849 h 1697"/>
              <a:gd name="T2" fmla="*/ 2034 w 2040"/>
              <a:gd name="T3" fmla="*/ 526 h 1697"/>
              <a:gd name="T4" fmla="*/ 1715 w 2040"/>
              <a:gd name="T5" fmla="*/ 783 h 1697"/>
              <a:gd name="T6" fmla="*/ 1457 w 2040"/>
              <a:gd name="T7" fmla="*/ 757 h 1697"/>
              <a:gd name="T8" fmla="*/ 1042 w 2040"/>
              <a:gd name="T9" fmla="*/ 754 h 1697"/>
              <a:gd name="T10" fmla="*/ 1064 w 2040"/>
              <a:gd name="T11" fmla="*/ 684 h 1697"/>
              <a:gd name="T12" fmla="*/ 1091 w 2040"/>
              <a:gd name="T13" fmla="*/ 600 h 1697"/>
              <a:gd name="T14" fmla="*/ 1142 w 2040"/>
              <a:gd name="T15" fmla="*/ 457 h 1697"/>
              <a:gd name="T16" fmla="*/ 1160 w 2040"/>
              <a:gd name="T17" fmla="*/ 426 h 1697"/>
              <a:gd name="T18" fmla="*/ 1293 w 2040"/>
              <a:gd name="T19" fmla="*/ 323 h 1697"/>
              <a:gd name="T20" fmla="*/ 1307 w 2040"/>
              <a:gd name="T21" fmla="*/ 178 h 1697"/>
              <a:gd name="T22" fmla="*/ 1396 w 2040"/>
              <a:gd name="T23" fmla="*/ 44 h 1697"/>
              <a:gd name="T24" fmla="*/ 1471 w 2040"/>
              <a:gd name="T25" fmla="*/ 26 h 1697"/>
              <a:gd name="T26" fmla="*/ 1469 w 2040"/>
              <a:gd name="T27" fmla="*/ 8 h 1697"/>
              <a:gd name="T28" fmla="*/ 1373 w 2040"/>
              <a:gd name="T29" fmla="*/ 0 h 1697"/>
              <a:gd name="T30" fmla="*/ 1281 w 2040"/>
              <a:gd name="T31" fmla="*/ 17 h 1697"/>
              <a:gd name="T32" fmla="*/ 1012 w 2040"/>
              <a:gd name="T33" fmla="*/ 228 h 1697"/>
              <a:gd name="T34" fmla="*/ 926 w 2040"/>
              <a:gd name="T35" fmla="*/ 284 h 1697"/>
              <a:gd name="T36" fmla="*/ 1008 w 2040"/>
              <a:gd name="T37" fmla="*/ 312 h 1697"/>
              <a:gd name="T38" fmla="*/ 842 w 2040"/>
              <a:gd name="T39" fmla="*/ 496 h 1697"/>
              <a:gd name="T40" fmla="*/ 695 w 2040"/>
              <a:gd name="T41" fmla="*/ 508 h 1697"/>
              <a:gd name="T42" fmla="*/ 759 w 2040"/>
              <a:gd name="T43" fmla="*/ 564 h 1697"/>
              <a:gd name="T44" fmla="*/ 605 w 2040"/>
              <a:gd name="T45" fmla="*/ 754 h 1697"/>
              <a:gd name="T46" fmla="*/ 308 w 2040"/>
              <a:gd name="T47" fmla="*/ 755 h 1697"/>
              <a:gd name="T48" fmla="*/ 21 w 2040"/>
              <a:gd name="T49" fmla="*/ 820 h 1697"/>
              <a:gd name="T50" fmla="*/ 86 w 2040"/>
              <a:gd name="T51" fmla="*/ 910 h 1697"/>
              <a:gd name="T52" fmla="*/ 367 w 2040"/>
              <a:gd name="T53" fmla="*/ 947 h 1697"/>
              <a:gd name="T54" fmla="*/ 613 w 2040"/>
              <a:gd name="T55" fmla="*/ 956 h 1697"/>
              <a:gd name="T56" fmla="*/ 722 w 2040"/>
              <a:gd name="T57" fmla="*/ 1142 h 1697"/>
              <a:gd name="T58" fmla="*/ 722 w 2040"/>
              <a:gd name="T59" fmla="*/ 1224 h 1697"/>
              <a:gd name="T60" fmla="*/ 877 w 2040"/>
              <a:gd name="T61" fmla="*/ 1242 h 1697"/>
              <a:gd name="T62" fmla="*/ 996 w 2040"/>
              <a:gd name="T63" fmla="*/ 1396 h 1697"/>
              <a:gd name="T64" fmla="*/ 932 w 2040"/>
              <a:gd name="T65" fmla="*/ 1452 h 1697"/>
              <a:gd name="T66" fmla="*/ 1077 w 2040"/>
              <a:gd name="T67" fmla="*/ 1466 h 1697"/>
              <a:gd name="T68" fmla="*/ 1304 w 2040"/>
              <a:gd name="T69" fmla="*/ 1687 h 1697"/>
              <a:gd name="T70" fmla="*/ 1395 w 2040"/>
              <a:gd name="T71" fmla="*/ 1696 h 1697"/>
              <a:gd name="T72" fmla="*/ 1492 w 2040"/>
              <a:gd name="T73" fmla="*/ 1682 h 1697"/>
              <a:gd name="T74" fmla="*/ 1442 w 2040"/>
              <a:gd name="T75" fmla="*/ 1666 h 1697"/>
              <a:gd name="T76" fmla="*/ 1382 w 2040"/>
              <a:gd name="T77" fmla="*/ 1637 h 1697"/>
              <a:gd name="T78" fmla="*/ 1291 w 2040"/>
              <a:gd name="T79" fmla="*/ 1496 h 1697"/>
              <a:gd name="T80" fmla="*/ 1205 w 2040"/>
              <a:gd name="T81" fmla="*/ 1352 h 1697"/>
              <a:gd name="T82" fmla="*/ 1226 w 2040"/>
              <a:gd name="T83" fmla="*/ 1273 h 1697"/>
              <a:gd name="T84" fmla="*/ 1123 w 2040"/>
              <a:gd name="T85" fmla="*/ 1207 h 1697"/>
              <a:gd name="T86" fmla="*/ 1083 w 2040"/>
              <a:gd name="T87" fmla="*/ 1081 h 1697"/>
              <a:gd name="T88" fmla="*/ 1056 w 2040"/>
              <a:gd name="T89" fmla="*/ 997 h 1697"/>
              <a:gd name="T90" fmla="*/ 1393 w 2040"/>
              <a:gd name="T91" fmla="*/ 946 h 1697"/>
              <a:gd name="T92" fmla="*/ 1666 w 2040"/>
              <a:gd name="T93" fmla="*/ 927 h 1697"/>
              <a:gd name="T94" fmla="*/ 1955 w 2040"/>
              <a:gd name="T95" fmla="*/ 1172 h 1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0" h="1697">
                <a:moveTo>
                  <a:pt x="2039" y="1166"/>
                </a:moveTo>
                <a:cubicBezTo>
                  <a:pt x="1952" y="866"/>
                  <a:pt x="1952" y="866"/>
                  <a:pt x="1952" y="866"/>
                </a:cubicBezTo>
                <a:cubicBezTo>
                  <a:pt x="1984" y="862"/>
                  <a:pt x="2003" y="855"/>
                  <a:pt x="2003" y="849"/>
                </a:cubicBezTo>
                <a:cubicBezTo>
                  <a:pt x="2003" y="842"/>
                  <a:pt x="1984" y="836"/>
                  <a:pt x="1952" y="831"/>
                </a:cubicBezTo>
                <a:cubicBezTo>
                  <a:pt x="2039" y="532"/>
                  <a:pt x="2039" y="532"/>
                  <a:pt x="2039" y="532"/>
                </a:cubicBezTo>
                <a:cubicBezTo>
                  <a:pt x="2040" y="529"/>
                  <a:pt x="2038" y="526"/>
                  <a:pt x="2034" y="526"/>
                </a:cubicBezTo>
                <a:cubicBezTo>
                  <a:pt x="1954" y="526"/>
                  <a:pt x="1954" y="526"/>
                  <a:pt x="1954" y="526"/>
                </a:cubicBezTo>
                <a:cubicBezTo>
                  <a:pt x="1951" y="526"/>
                  <a:pt x="1946" y="528"/>
                  <a:pt x="1944" y="531"/>
                </a:cubicBezTo>
                <a:cubicBezTo>
                  <a:pt x="1715" y="783"/>
                  <a:pt x="1715" y="783"/>
                  <a:pt x="1715" y="783"/>
                </a:cubicBezTo>
                <a:cubicBezTo>
                  <a:pt x="1694" y="780"/>
                  <a:pt x="1674" y="776"/>
                  <a:pt x="1661" y="774"/>
                </a:cubicBezTo>
                <a:cubicBezTo>
                  <a:pt x="1635" y="770"/>
                  <a:pt x="1593" y="764"/>
                  <a:pt x="1567" y="762"/>
                </a:cubicBezTo>
                <a:cubicBezTo>
                  <a:pt x="1542" y="760"/>
                  <a:pt x="1492" y="757"/>
                  <a:pt x="1457" y="757"/>
                </a:cubicBezTo>
                <a:cubicBezTo>
                  <a:pt x="1382" y="755"/>
                  <a:pt x="1382" y="755"/>
                  <a:pt x="1382" y="755"/>
                </a:cubicBezTo>
                <a:cubicBezTo>
                  <a:pt x="1346" y="754"/>
                  <a:pt x="1289" y="753"/>
                  <a:pt x="1254" y="753"/>
                </a:cubicBezTo>
                <a:cubicBezTo>
                  <a:pt x="1042" y="754"/>
                  <a:pt x="1042" y="754"/>
                  <a:pt x="1042" y="754"/>
                </a:cubicBezTo>
                <a:cubicBezTo>
                  <a:pt x="1057" y="706"/>
                  <a:pt x="1057" y="706"/>
                  <a:pt x="1057" y="706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064" y="684"/>
                  <a:pt x="1064" y="684"/>
                  <a:pt x="1064" y="684"/>
                </a:cubicBezTo>
                <a:cubicBezTo>
                  <a:pt x="1084" y="621"/>
                  <a:pt x="1084" y="621"/>
                  <a:pt x="1084" y="621"/>
                </a:cubicBezTo>
                <a:cubicBezTo>
                  <a:pt x="1154" y="599"/>
                  <a:pt x="1154" y="599"/>
                  <a:pt x="1154" y="599"/>
                </a:cubicBezTo>
                <a:cubicBezTo>
                  <a:pt x="1091" y="600"/>
                  <a:pt x="1091" y="600"/>
                  <a:pt x="1091" y="600"/>
                </a:cubicBezTo>
                <a:cubicBezTo>
                  <a:pt x="1126" y="489"/>
                  <a:pt x="1126" y="489"/>
                  <a:pt x="1126" y="489"/>
                </a:cubicBezTo>
                <a:cubicBezTo>
                  <a:pt x="1128" y="482"/>
                  <a:pt x="1133" y="472"/>
                  <a:pt x="1136" y="466"/>
                </a:cubicBezTo>
                <a:cubicBezTo>
                  <a:pt x="1142" y="457"/>
                  <a:pt x="1142" y="457"/>
                  <a:pt x="1142" y="457"/>
                </a:cubicBezTo>
                <a:cubicBezTo>
                  <a:pt x="1225" y="431"/>
                  <a:pt x="1225" y="431"/>
                  <a:pt x="1225" y="431"/>
                </a:cubicBezTo>
                <a:cubicBezTo>
                  <a:pt x="1157" y="432"/>
                  <a:pt x="1157" y="432"/>
                  <a:pt x="1157" y="432"/>
                </a:cubicBezTo>
                <a:cubicBezTo>
                  <a:pt x="1160" y="426"/>
                  <a:pt x="1160" y="426"/>
                  <a:pt x="1160" y="426"/>
                </a:cubicBezTo>
                <a:cubicBezTo>
                  <a:pt x="1163" y="420"/>
                  <a:pt x="1169" y="410"/>
                  <a:pt x="1173" y="404"/>
                </a:cubicBezTo>
                <a:cubicBezTo>
                  <a:pt x="1205" y="351"/>
                  <a:pt x="1205" y="351"/>
                  <a:pt x="1205" y="351"/>
                </a:cubicBezTo>
                <a:cubicBezTo>
                  <a:pt x="1293" y="323"/>
                  <a:pt x="1293" y="323"/>
                  <a:pt x="1293" y="323"/>
                </a:cubicBezTo>
                <a:cubicBezTo>
                  <a:pt x="1220" y="324"/>
                  <a:pt x="1220" y="324"/>
                  <a:pt x="1220" y="324"/>
                </a:cubicBezTo>
                <a:cubicBezTo>
                  <a:pt x="1294" y="200"/>
                  <a:pt x="1294" y="200"/>
                  <a:pt x="1294" y="200"/>
                </a:cubicBezTo>
                <a:cubicBezTo>
                  <a:pt x="1298" y="194"/>
                  <a:pt x="1304" y="184"/>
                  <a:pt x="1307" y="178"/>
                </a:cubicBezTo>
                <a:cubicBezTo>
                  <a:pt x="1370" y="80"/>
                  <a:pt x="1370" y="80"/>
                  <a:pt x="1370" y="80"/>
                </a:cubicBezTo>
                <a:cubicBezTo>
                  <a:pt x="1374" y="74"/>
                  <a:pt x="1381" y="65"/>
                  <a:pt x="1385" y="59"/>
                </a:cubicBezTo>
                <a:cubicBezTo>
                  <a:pt x="1396" y="44"/>
                  <a:pt x="1396" y="44"/>
                  <a:pt x="1396" y="44"/>
                </a:cubicBezTo>
                <a:cubicBezTo>
                  <a:pt x="1400" y="39"/>
                  <a:pt x="1409" y="33"/>
                  <a:pt x="1416" y="33"/>
                </a:cubicBezTo>
                <a:cubicBezTo>
                  <a:pt x="1445" y="30"/>
                  <a:pt x="1445" y="30"/>
                  <a:pt x="1445" y="30"/>
                </a:cubicBezTo>
                <a:cubicBezTo>
                  <a:pt x="1452" y="30"/>
                  <a:pt x="1464" y="28"/>
                  <a:pt x="1471" y="26"/>
                </a:cubicBezTo>
                <a:cubicBezTo>
                  <a:pt x="1495" y="20"/>
                  <a:pt x="1495" y="20"/>
                  <a:pt x="1495" y="20"/>
                </a:cubicBezTo>
                <a:cubicBezTo>
                  <a:pt x="1502" y="18"/>
                  <a:pt x="1502" y="16"/>
                  <a:pt x="1495" y="14"/>
                </a:cubicBezTo>
                <a:cubicBezTo>
                  <a:pt x="1469" y="8"/>
                  <a:pt x="1469" y="8"/>
                  <a:pt x="1469" y="8"/>
                </a:cubicBezTo>
                <a:cubicBezTo>
                  <a:pt x="1462" y="7"/>
                  <a:pt x="1451" y="5"/>
                  <a:pt x="1444" y="4"/>
                </a:cubicBezTo>
                <a:cubicBezTo>
                  <a:pt x="1399" y="0"/>
                  <a:pt x="1399" y="0"/>
                  <a:pt x="1399" y="0"/>
                </a:cubicBezTo>
                <a:cubicBezTo>
                  <a:pt x="1392" y="0"/>
                  <a:pt x="1380" y="0"/>
                  <a:pt x="1373" y="0"/>
                </a:cubicBezTo>
                <a:cubicBezTo>
                  <a:pt x="1332" y="4"/>
                  <a:pt x="1332" y="4"/>
                  <a:pt x="1332" y="4"/>
                </a:cubicBezTo>
                <a:cubicBezTo>
                  <a:pt x="1325" y="5"/>
                  <a:pt x="1314" y="7"/>
                  <a:pt x="1307" y="9"/>
                </a:cubicBezTo>
                <a:cubicBezTo>
                  <a:pt x="1281" y="17"/>
                  <a:pt x="1281" y="17"/>
                  <a:pt x="1281" y="17"/>
                </a:cubicBezTo>
                <a:cubicBezTo>
                  <a:pt x="1274" y="19"/>
                  <a:pt x="1265" y="25"/>
                  <a:pt x="1260" y="30"/>
                </a:cubicBezTo>
                <a:cubicBezTo>
                  <a:pt x="1071" y="241"/>
                  <a:pt x="1071" y="241"/>
                  <a:pt x="1071" y="241"/>
                </a:cubicBezTo>
                <a:cubicBezTo>
                  <a:pt x="1056" y="233"/>
                  <a:pt x="1035" y="228"/>
                  <a:pt x="1012" y="228"/>
                </a:cubicBezTo>
                <a:cubicBezTo>
                  <a:pt x="951" y="228"/>
                  <a:pt x="951" y="228"/>
                  <a:pt x="951" y="228"/>
                </a:cubicBezTo>
                <a:cubicBezTo>
                  <a:pt x="937" y="228"/>
                  <a:pt x="926" y="240"/>
                  <a:pt x="926" y="254"/>
                </a:cubicBezTo>
                <a:cubicBezTo>
                  <a:pt x="926" y="284"/>
                  <a:pt x="926" y="284"/>
                  <a:pt x="926" y="284"/>
                </a:cubicBezTo>
                <a:cubicBezTo>
                  <a:pt x="926" y="299"/>
                  <a:pt x="937" y="310"/>
                  <a:pt x="951" y="310"/>
                </a:cubicBezTo>
                <a:cubicBezTo>
                  <a:pt x="989" y="310"/>
                  <a:pt x="989" y="310"/>
                  <a:pt x="989" y="310"/>
                </a:cubicBezTo>
                <a:cubicBezTo>
                  <a:pt x="995" y="311"/>
                  <a:pt x="1002" y="311"/>
                  <a:pt x="1008" y="312"/>
                </a:cubicBezTo>
                <a:cubicBezTo>
                  <a:pt x="897" y="435"/>
                  <a:pt x="897" y="435"/>
                  <a:pt x="897" y="435"/>
                </a:cubicBezTo>
                <a:cubicBezTo>
                  <a:pt x="893" y="441"/>
                  <a:pt x="885" y="449"/>
                  <a:pt x="880" y="454"/>
                </a:cubicBezTo>
                <a:cubicBezTo>
                  <a:pt x="842" y="496"/>
                  <a:pt x="842" y="496"/>
                  <a:pt x="842" y="496"/>
                </a:cubicBezTo>
                <a:cubicBezTo>
                  <a:pt x="827" y="488"/>
                  <a:pt x="805" y="483"/>
                  <a:pt x="782" y="483"/>
                </a:cubicBezTo>
                <a:cubicBezTo>
                  <a:pt x="721" y="483"/>
                  <a:pt x="721" y="483"/>
                  <a:pt x="721" y="483"/>
                </a:cubicBezTo>
                <a:cubicBezTo>
                  <a:pt x="707" y="483"/>
                  <a:pt x="695" y="494"/>
                  <a:pt x="695" y="508"/>
                </a:cubicBezTo>
                <a:cubicBezTo>
                  <a:pt x="695" y="539"/>
                  <a:pt x="695" y="539"/>
                  <a:pt x="695" y="539"/>
                </a:cubicBezTo>
                <a:cubicBezTo>
                  <a:pt x="695" y="553"/>
                  <a:pt x="707" y="564"/>
                  <a:pt x="721" y="564"/>
                </a:cubicBezTo>
                <a:cubicBezTo>
                  <a:pt x="759" y="564"/>
                  <a:pt x="759" y="564"/>
                  <a:pt x="759" y="564"/>
                </a:cubicBezTo>
                <a:cubicBezTo>
                  <a:pt x="765" y="565"/>
                  <a:pt x="771" y="566"/>
                  <a:pt x="777" y="566"/>
                </a:cubicBezTo>
                <a:cubicBezTo>
                  <a:pt x="616" y="741"/>
                  <a:pt x="616" y="741"/>
                  <a:pt x="616" y="741"/>
                </a:cubicBezTo>
                <a:cubicBezTo>
                  <a:pt x="613" y="744"/>
                  <a:pt x="608" y="749"/>
                  <a:pt x="605" y="754"/>
                </a:cubicBezTo>
                <a:cubicBezTo>
                  <a:pt x="490" y="753"/>
                  <a:pt x="490" y="753"/>
                  <a:pt x="490" y="753"/>
                </a:cubicBezTo>
                <a:cubicBezTo>
                  <a:pt x="455" y="753"/>
                  <a:pt x="398" y="754"/>
                  <a:pt x="362" y="754"/>
                </a:cubicBezTo>
                <a:cubicBezTo>
                  <a:pt x="308" y="755"/>
                  <a:pt x="308" y="755"/>
                  <a:pt x="308" y="755"/>
                </a:cubicBezTo>
                <a:cubicBezTo>
                  <a:pt x="273" y="756"/>
                  <a:pt x="221" y="760"/>
                  <a:pt x="193" y="765"/>
                </a:cubicBezTo>
                <a:cubicBezTo>
                  <a:pt x="165" y="770"/>
                  <a:pt x="118" y="782"/>
                  <a:pt x="90" y="791"/>
                </a:cubicBezTo>
                <a:cubicBezTo>
                  <a:pt x="61" y="800"/>
                  <a:pt x="30" y="813"/>
                  <a:pt x="21" y="820"/>
                </a:cubicBezTo>
                <a:cubicBezTo>
                  <a:pt x="12" y="826"/>
                  <a:pt x="3" y="838"/>
                  <a:pt x="2" y="846"/>
                </a:cubicBezTo>
                <a:cubicBezTo>
                  <a:pt x="0" y="854"/>
                  <a:pt x="8" y="868"/>
                  <a:pt x="18" y="877"/>
                </a:cubicBezTo>
                <a:cubicBezTo>
                  <a:pt x="29" y="886"/>
                  <a:pt x="60" y="901"/>
                  <a:pt x="86" y="910"/>
                </a:cubicBezTo>
                <a:cubicBezTo>
                  <a:pt x="113" y="919"/>
                  <a:pt x="159" y="930"/>
                  <a:pt x="187" y="935"/>
                </a:cubicBezTo>
                <a:cubicBezTo>
                  <a:pt x="216" y="940"/>
                  <a:pt x="268" y="944"/>
                  <a:pt x="303" y="945"/>
                </a:cubicBezTo>
                <a:cubicBezTo>
                  <a:pt x="367" y="947"/>
                  <a:pt x="367" y="947"/>
                  <a:pt x="367" y="947"/>
                </a:cubicBezTo>
                <a:cubicBezTo>
                  <a:pt x="402" y="948"/>
                  <a:pt x="460" y="948"/>
                  <a:pt x="495" y="949"/>
                </a:cubicBezTo>
                <a:cubicBezTo>
                  <a:pt x="606" y="949"/>
                  <a:pt x="606" y="949"/>
                  <a:pt x="606" y="949"/>
                </a:cubicBezTo>
                <a:cubicBezTo>
                  <a:pt x="609" y="951"/>
                  <a:pt x="611" y="954"/>
                  <a:pt x="613" y="956"/>
                </a:cubicBezTo>
                <a:cubicBezTo>
                  <a:pt x="783" y="1140"/>
                  <a:pt x="783" y="1140"/>
                  <a:pt x="783" y="1140"/>
                </a:cubicBezTo>
                <a:cubicBezTo>
                  <a:pt x="775" y="1140"/>
                  <a:pt x="768" y="1141"/>
                  <a:pt x="761" y="1142"/>
                </a:cubicBezTo>
                <a:cubicBezTo>
                  <a:pt x="722" y="1142"/>
                  <a:pt x="722" y="1142"/>
                  <a:pt x="722" y="1142"/>
                </a:cubicBezTo>
                <a:cubicBezTo>
                  <a:pt x="708" y="1142"/>
                  <a:pt x="697" y="1154"/>
                  <a:pt x="697" y="1168"/>
                </a:cubicBezTo>
                <a:cubicBezTo>
                  <a:pt x="697" y="1198"/>
                  <a:pt x="697" y="1198"/>
                  <a:pt x="697" y="1198"/>
                </a:cubicBezTo>
                <a:cubicBezTo>
                  <a:pt x="697" y="1212"/>
                  <a:pt x="708" y="1224"/>
                  <a:pt x="722" y="1224"/>
                </a:cubicBezTo>
                <a:cubicBezTo>
                  <a:pt x="783" y="1224"/>
                  <a:pt x="783" y="1224"/>
                  <a:pt x="783" y="1224"/>
                </a:cubicBezTo>
                <a:cubicBezTo>
                  <a:pt x="809" y="1224"/>
                  <a:pt x="831" y="1218"/>
                  <a:pt x="847" y="1209"/>
                </a:cubicBezTo>
                <a:cubicBezTo>
                  <a:pt x="877" y="1242"/>
                  <a:pt x="877" y="1242"/>
                  <a:pt x="877" y="1242"/>
                </a:cubicBezTo>
                <a:cubicBezTo>
                  <a:pt x="882" y="1247"/>
                  <a:pt x="889" y="1256"/>
                  <a:pt x="894" y="1261"/>
                </a:cubicBezTo>
                <a:cubicBezTo>
                  <a:pt x="1014" y="1395"/>
                  <a:pt x="1014" y="1395"/>
                  <a:pt x="1014" y="1395"/>
                </a:cubicBezTo>
                <a:cubicBezTo>
                  <a:pt x="1008" y="1395"/>
                  <a:pt x="1002" y="1396"/>
                  <a:pt x="996" y="1396"/>
                </a:cubicBezTo>
                <a:cubicBezTo>
                  <a:pt x="958" y="1396"/>
                  <a:pt x="958" y="1396"/>
                  <a:pt x="958" y="1396"/>
                </a:cubicBezTo>
                <a:cubicBezTo>
                  <a:pt x="943" y="1396"/>
                  <a:pt x="932" y="1408"/>
                  <a:pt x="932" y="1422"/>
                </a:cubicBezTo>
                <a:cubicBezTo>
                  <a:pt x="932" y="1452"/>
                  <a:pt x="932" y="1452"/>
                  <a:pt x="932" y="1452"/>
                </a:cubicBezTo>
                <a:cubicBezTo>
                  <a:pt x="932" y="1467"/>
                  <a:pt x="943" y="1478"/>
                  <a:pt x="958" y="1478"/>
                </a:cubicBezTo>
                <a:cubicBezTo>
                  <a:pt x="1018" y="1478"/>
                  <a:pt x="1018" y="1478"/>
                  <a:pt x="1018" y="1478"/>
                </a:cubicBezTo>
                <a:cubicBezTo>
                  <a:pt x="1041" y="1478"/>
                  <a:pt x="1062" y="1473"/>
                  <a:pt x="1077" y="1466"/>
                </a:cubicBezTo>
                <a:cubicBezTo>
                  <a:pt x="1257" y="1666"/>
                  <a:pt x="1257" y="1666"/>
                  <a:pt x="1257" y="1666"/>
                </a:cubicBezTo>
                <a:cubicBezTo>
                  <a:pt x="1262" y="1672"/>
                  <a:pt x="1271" y="1678"/>
                  <a:pt x="1278" y="1680"/>
                </a:cubicBezTo>
                <a:cubicBezTo>
                  <a:pt x="1304" y="1687"/>
                  <a:pt x="1304" y="1687"/>
                  <a:pt x="1304" y="1687"/>
                </a:cubicBezTo>
                <a:cubicBezTo>
                  <a:pt x="1311" y="1689"/>
                  <a:pt x="1322" y="1691"/>
                  <a:pt x="1329" y="1692"/>
                </a:cubicBezTo>
                <a:cubicBezTo>
                  <a:pt x="1370" y="1696"/>
                  <a:pt x="1370" y="1696"/>
                  <a:pt x="1370" y="1696"/>
                </a:cubicBezTo>
                <a:cubicBezTo>
                  <a:pt x="1377" y="1697"/>
                  <a:pt x="1388" y="1697"/>
                  <a:pt x="1395" y="1696"/>
                </a:cubicBezTo>
                <a:cubicBezTo>
                  <a:pt x="1440" y="1692"/>
                  <a:pt x="1440" y="1692"/>
                  <a:pt x="1440" y="1692"/>
                </a:cubicBezTo>
                <a:cubicBezTo>
                  <a:pt x="1447" y="1691"/>
                  <a:pt x="1459" y="1690"/>
                  <a:pt x="1466" y="1688"/>
                </a:cubicBezTo>
                <a:cubicBezTo>
                  <a:pt x="1492" y="1682"/>
                  <a:pt x="1492" y="1682"/>
                  <a:pt x="1492" y="1682"/>
                </a:cubicBezTo>
                <a:cubicBezTo>
                  <a:pt x="1499" y="1681"/>
                  <a:pt x="1499" y="1678"/>
                  <a:pt x="1492" y="1676"/>
                </a:cubicBezTo>
                <a:cubicBezTo>
                  <a:pt x="1467" y="1670"/>
                  <a:pt x="1467" y="1670"/>
                  <a:pt x="1467" y="1670"/>
                </a:cubicBezTo>
                <a:cubicBezTo>
                  <a:pt x="1460" y="1669"/>
                  <a:pt x="1449" y="1667"/>
                  <a:pt x="1442" y="1666"/>
                </a:cubicBezTo>
                <a:cubicBezTo>
                  <a:pt x="1413" y="1664"/>
                  <a:pt x="1413" y="1664"/>
                  <a:pt x="1413" y="1664"/>
                </a:cubicBezTo>
                <a:cubicBezTo>
                  <a:pt x="1406" y="1663"/>
                  <a:pt x="1397" y="1658"/>
                  <a:pt x="1393" y="1652"/>
                </a:cubicBezTo>
                <a:cubicBezTo>
                  <a:pt x="1382" y="1637"/>
                  <a:pt x="1382" y="1637"/>
                  <a:pt x="1382" y="1637"/>
                </a:cubicBezTo>
                <a:cubicBezTo>
                  <a:pt x="1378" y="1632"/>
                  <a:pt x="1371" y="1622"/>
                  <a:pt x="1367" y="1616"/>
                </a:cubicBezTo>
                <a:cubicBezTo>
                  <a:pt x="1304" y="1518"/>
                  <a:pt x="1304" y="1518"/>
                  <a:pt x="1304" y="1518"/>
                </a:cubicBezTo>
                <a:cubicBezTo>
                  <a:pt x="1300" y="1512"/>
                  <a:pt x="1294" y="1502"/>
                  <a:pt x="1291" y="1496"/>
                </a:cubicBezTo>
                <a:cubicBezTo>
                  <a:pt x="1221" y="1379"/>
                  <a:pt x="1221" y="1379"/>
                  <a:pt x="1221" y="1379"/>
                </a:cubicBezTo>
                <a:cubicBezTo>
                  <a:pt x="1295" y="1380"/>
                  <a:pt x="1295" y="1380"/>
                  <a:pt x="1295" y="1380"/>
                </a:cubicBezTo>
                <a:cubicBezTo>
                  <a:pt x="1205" y="1352"/>
                  <a:pt x="1205" y="1352"/>
                  <a:pt x="1205" y="1352"/>
                </a:cubicBezTo>
                <a:cubicBezTo>
                  <a:pt x="1169" y="1292"/>
                  <a:pt x="1169" y="1292"/>
                  <a:pt x="1169" y="1292"/>
                </a:cubicBezTo>
                <a:cubicBezTo>
                  <a:pt x="1166" y="1287"/>
                  <a:pt x="1161" y="1278"/>
                  <a:pt x="1157" y="1272"/>
                </a:cubicBezTo>
                <a:cubicBezTo>
                  <a:pt x="1226" y="1273"/>
                  <a:pt x="1226" y="1273"/>
                  <a:pt x="1226" y="1273"/>
                </a:cubicBezTo>
                <a:cubicBezTo>
                  <a:pt x="1143" y="1246"/>
                  <a:pt x="1143" y="1246"/>
                  <a:pt x="1143" y="1246"/>
                </a:cubicBezTo>
                <a:cubicBezTo>
                  <a:pt x="1133" y="1230"/>
                  <a:pt x="1133" y="1230"/>
                  <a:pt x="1133" y="1230"/>
                </a:cubicBezTo>
                <a:cubicBezTo>
                  <a:pt x="1130" y="1224"/>
                  <a:pt x="1125" y="1214"/>
                  <a:pt x="1123" y="1207"/>
                </a:cubicBezTo>
                <a:cubicBezTo>
                  <a:pt x="1090" y="1103"/>
                  <a:pt x="1090" y="1103"/>
                  <a:pt x="1090" y="1103"/>
                </a:cubicBezTo>
                <a:cubicBezTo>
                  <a:pt x="1156" y="1104"/>
                  <a:pt x="1156" y="1104"/>
                  <a:pt x="1156" y="1104"/>
                </a:cubicBezTo>
                <a:cubicBezTo>
                  <a:pt x="1083" y="1081"/>
                  <a:pt x="1083" y="1081"/>
                  <a:pt x="1083" y="1081"/>
                </a:cubicBezTo>
                <a:cubicBezTo>
                  <a:pt x="1063" y="1019"/>
                  <a:pt x="1063" y="1019"/>
                  <a:pt x="1063" y="1019"/>
                </a:cubicBezTo>
                <a:cubicBezTo>
                  <a:pt x="1130" y="1020"/>
                  <a:pt x="1130" y="1020"/>
                  <a:pt x="1130" y="1020"/>
                </a:cubicBezTo>
                <a:cubicBezTo>
                  <a:pt x="1056" y="997"/>
                  <a:pt x="1056" y="997"/>
                  <a:pt x="1056" y="997"/>
                </a:cubicBezTo>
                <a:cubicBezTo>
                  <a:pt x="1040" y="948"/>
                  <a:pt x="1040" y="948"/>
                  <a:pt x="1040" y="948"/>
                </a:cubicBezTo>
                <a:cubicBezTo>
                  <a:pt x="1265" y="948"/>
                  <a:pt x="1265" y="948"/>
                  <a:pt x="1265" y="948"/>
                </a:cubicBezTo>
                <a:cubicBezTo>
                  <a:pt x="1300" y="948"/>
                  <a:pt x="1358" y="947"/>
                  <a:pt x="1393" y="946"/>
                </a:cubicBezTo>
                <a:cubicBezTo>
                  <a:pt x="1463" y="944"/>
                  <a:pt x="1463" y="944"/>
                  <a:pt x="1463" y="944"/>
                </a:cubicBezTo>
                <a:cubicBezTo>
                  <a:pt x="1498" y="943"/>
                  <a:pt x="1548" y="941"/>
                  <a:pt x="1574" y="939"/>
                </a:cubicBezTo>
                <a:cubicBezTo>
                  <a:pt x="1599" y="937"/>
                  <a:pt x="1641" y="932"/>
                  <a:pt x="1666" y="927"/>
                </a:cubicBezTo>
                <a:cubicBezTo>
                  <a:pt x="1679" y="924"/>
                  <a:pt x="1698" y="921"/>
                  <a:pt x="1718" y="917"/>
                </a:cubicBezTo>
                <a:cubicBezTo>
                  <a:pt x="1944" y="1167"/>
                  <a:pt x="1944" y="1167"/>
                  <a:pt x="1944" y="1167"/>
                </a:cubicBezTo>
                <a:cubicBezTo>
                  <a:pt x="1947" y="1170"/>
                  <a:pt x="1951" y="1172"/>
                  <a:pt x="1955" y="1172"/>
                </a:cubicBezTo>
                <a:cubicBezTo>
                  <a:pt x="2035" y="1172"/>
                  <a:pt x="2035" y="1172"/>
                  <a:pt x="2035" y="1172"/>
                </a:cubicBezTo>
                <a:cubicBezTo>
                  <a:pt x="2038" y="1172"/>
                  <a:pt x="2040" y="1169"/>
                  <a:pt x="2039" y="1166"/>
                </a:cubicBezTo>
                <a:close/>
              </a:path>
            </a:pathLst>
          </a:custGeom>
          <a:solidFill>
            <a:srgbClr val="008000"/>
          </a:solidFill>
          <a:ln w="9525" cap="flat" cmpd="sng">
            <a:solidFill>
              <a:schemeClr val="tx1"/>
            </a:solidFill>
            <a:rou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96" name="飞机 591"/>
          <p:cNvSpPr/>
          <p:nvPr/>
        </p:nvSpPr>
        <p:spPr bwMode="auto">
          <a:xfrm rot="10800000">
            <a:off x="6877050" y="5157788"/>
            <a:ext cx="1152525" cy="649288"/>
          </a:xfrm>
          <a:custGeom>
            <a:avLst/>
            <a:gdLst>
              <a:gd name="T0" fmla="*/ 2003 w 2040"/>
              <a:gd name="T1" fmla="*/ 849 h 1697"/>
              <a:gd name="T2" fmla="*/ 2034 w 2040"/>
              <a:gd name="T3" fmla="*/ 526 h 1697"/>
              <a:gd name="T4" fmla="*/ 1715 w 2040"/>
              <a:gd name="T5" fmla="*/ 783 h 1697"/>
              <a:gd name="T6" fmla="*/ 1457 w 2040"/>
              <a:gd name="T7" fmla="*/ 757 h 1697"/>
              <a:gd name="T8" fmla="*/ 1042 w 2040"/>
              <a:gd name="T9" fmla="*/ 754 h 1697"/>
              <a:gd name="T10" fmla="*/ 1064 w 2040"/>
              <a:gd name="T11" fmla="*/ 684 h 1697"/>
              <a:gd name="T12" fmla="*/ 1091 w 2040"/>
              <a:gd name="T13" fmla="*/ 600 h 1697"/>
              <a:gd name="T14" fmla="*/ 1142 w 2040"/>
              <a:gd name="T15" fmla="*/ 457 h 1697"/>
              <a:gd name="T16" fmla="*/ 1160 w 2040"/>
              <a:gd name="T17" fmla="*/ 426 h 1697"/>
              <a:gd name="T18" fmla="*/ 1293 w 2040"/>
              <a:gd name="T19" fmla="*/ 323 h 1697"/>
              <a:gd name="T20" fmla="*/ 1307 w 2040"/>
              <a:gd name="T21" fmla="*/ 178 h 1697"/>
              <a:gd name="T22" fmla="*/ 1396 w 2040"/>
              <a:gd name="T23" fmla="*/ 44 h 1697"/>
              <a:gd name="T24" fmla="*/ 1471 w 2040"/>
              <a:gd name="T25" fmla="*/ 26 h 1697"/>
              <a:gd name="T26" fmla="*/ 1469 w 2040"/>
              <a:gd name="T27" fmla="*/ 8 h 1697"/>
              <a:gd name="T28" fmla="*/ 1373 w 2040"/>
              <a:gd name="T29" fmla="*/ 0 h 1697"/>
              <a:gd name="T30" fmla="*/ 1281 w 2040"/>
              <a:gd name="T31" fmla="*/ 17 h 1697"/>
              <a:gd name="T32" fmla="*/ 1012 w 2040"/>
              <a:gd name="T33" fmla="*/ 228 h 1697"/>
              <a:gd name="T34" fmla="*/ 926 w 2040"/>
              <a:gd name="T35" fmla="*/ 284 h 1697"/>
              <a:gd name="T36" fmla="*/ 1008 w 2040"/>
              <a:gd name="T37" fmla="*/ 312 h 1697"/>
              <a:gd name="T38" fmla="*/ 842 w 2040"/>
              <a:gd name="T39" fmla="*/ 496 h 1697"/>
              <a:gd name="T40" fmla="*/ 695 w 2040"/>
              <a:gd name="T41" fmla="*/ 508 h 1697"/>
              <a:gd name="T42" fmla="*/ 759 w 2040"/>
              <a:gd name="T43" fmla="*/ 564 h 1697"/>
              <a:gd name="T44" fmla="*/ 605 w 2040"/>
              <a:gd name="T45" fmla="*/ 754 h 1697"/>
              <a:gd name="T46" fmla="*/ 308 w 2040"/>
              <a:gd name="T47" fmla="*/ 755 h 1697"/>
              <a:gd name="T48" fmla="*/ 21 w 2040"/>
              <a:gd name="T49" fmla="*/ 820 h 1697"/>
              <a:gd name="T50" fmla="*/ 86 w 2040"/>
              <a:gd name="T51" fmla="*/ 910 h 1697"/>
              <a:gd name="T52" fmla="*/ 367 w 2040"/>
              <a:gd name="T53" fmla="*/ 947 h 1697"/>
              <a:gd name="T54" fmla="*/ 613 w 2040"/>
              <a:gd name="T55" fmla="*/ 956 h 1697"/>
              <a:gd name="T56" fmla="*/ 722 w 2040"/>
              <a:gd name="T57" fmla="*/ 1142 h 1697"/>
              <a:gd name="T58" fmla="*/ 722 w 2040"/>
              <a:gd name="T59" fmla="*/ 1224 h 1697"/>
              <a:gd name="T60" fmla="*/ 877 w 2040"/>
              <a:gd name="T61" fmla="*/ 1242 h 1697"/>
              <a:gd name="T62" fmla="*/ 996 w 2040"/>
              <a:gd name="T63" fmla="*/ 1396 h 1697"/>
              <a:gd name="T64" fmla="*/ 932 w 2040"/>
              <a:gd name="T65" fmla="*/ 1452 h 1697"/>
              <a:gd name="T66" fmla="*/ 1077 w 2040"/>
              <a:gd name="T67" fmla="*/ 1466 h 1697"/>
              <a:gd name="T68" fmla="*/ 1304 w 2040"/>
              <a:gd name="T69" fmla="*/ 1687 h 1697"/>
              <a:gd name="T70" fmla="*/ 1395 w 2040"/>
              <a:gd name="T71" fmla="*/ 1696 h 1697"/>
              <a:gd name="T72" fmla="*/ 1492 w 2040"/>
              <a:gd name="T73" fmla="*/ 1682 h 1697"/>
              <a:gd name="T74" fmla="*/ 1442 w 2040"/>
              <a:gd name="T75" fmla="*/ 1666 h 1697"/>
              <a:gd name="T76" fmla="*/ 1382 w 2040"/>
              <a:gd name="T77" fmla="*/ 1637 h 1697"/>
              <a:gd name="T78" fmla="*/ 1291 w 2040"/>
              <a:gd name="T79" fmla="*/ 1496 h 1697"/>
              <a:gd name="T80" fmla="*/ 1205 w 2040"/>
              <a:gd name="T81" fmla="*/ 1352 h 1697"/>
              <a:gd name="T82" fmla="*/ 1226 w 2040"/>
              <a:gd name="T83" fmla="*/ 1273 h 1697"/>
              <a:gd name="T84" fmla="*/ 1123 w 2040"/>
              <a:gd name="T85" fmla="*/ 1207 h 1697"/>
              <a:gd name="T86" fmla="*/ 1083 w 2040"/>
              <a:gd name="T87" fmla="*/ 1081 h 1697"/>
              <a:gd name="T88" fmla="*/ 1056 w 2040"/>
              <a:gd name="T89" fmla="*/ 997 h 1697"/>
              <a:gd name="T90" fmla="*/ 1393 w 2040"/>
              <a:gd name="T91" fmla="*/ 946 h 1697"/>
              <a:gd name="T92" fmla="*/ 1666 w 2040"/>
              <a:gd name="T93" fmla="*/ 927 h 1697"/>
              <a:gd name="T94" fmla="*/ 1955 w 2040"/>
              <a:gd name="T95" fmla="*/ 1172 h 1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0" h="1697">
                <a:moveTo>
                  <a:pt x="2039" y="1166"/>
                </a:moveTo>
                <a:cubicBezTo>
                  <a:pt x="1952" y="866"/>
                  <a:pt x="1952" y="866"/>
                  <a:pt x="1952" y="866"/>
                </a:cubicBezTo>
                <a:cubicBezTo>
                  <a:pt x="1984" y="862"/>
                  <a:pt x="2003" y="855"/>
                  <a:pt x="2003" y="849"/>
                </a:cubicBezTo>
                <a:cubicBezTo>
                  <a:pt x="2003" y="842"/>
                  <a:pt x="1984" y="836"/>
                  <a:pt x="1952" y="831"/>
                </a:cubicBezTo>
                <a:cubicBezTo>
                  <a:pt x="2039" y="532"/>
                  <a:pt x="2039" y="532"/>
                  <a:pt x="2039" y="532"/>
                </a:cubicBezTo>
                <a:cubicBezTo>
                  <a:pt x="2040" y="529"/>
                  <a:pt x="2038" y="526"/>
                  <a:pt x="2034" y="526"/>
                </a:cubicBezTo>
                <a:cubicBezTo>
                  <a:pt x="1954" y="526"/>
                  <a:pt x="1954" y="526"/>
                  <a:pt x="1954" y="526"/>
                </a:cubicBezTo>
                <a:cubicBezTo>
                  <a:pt x="1951" y="526"/>
                  <a:pt x="1946" y="528"/>
                  <a:pt x="1944" y="531"/>
                </a:cubicBezTo>
                <a:cubicBezTo>
                  <a:pt x="1715" y="783"/>
                  <a:pt x="1715" y="783"/>
                  <a:pt x="1715" y="783"/>
                </a:cubicBezTo>
                <a:cubicBezTo>
                  <a:pt x="1694" y="780"/>
                  <a:pt x="1674" y="776"/>
                  <a:pt x="1661" y="774"/>
                </a:cubicBezTo>
                <a:cubicBezTo>
                  <a:pt x="1635" y="770"/>
                  <a:pt x="1593" y="764"/>
                  <a:pt x="1567" y="762"/>
                </a:cubicBezTo>
                <a:cubicBezTo>
                  <a:pt x="1542" y="760"/>
                  <a:pt x="1492" y="757"/>
                  <a:pt x="1457" y="757"/>
                </a:cubicBezTo>
                <a:cubicBezTo>
                  <a:pt x="1382" y="755"/>
                  <a:pt x="1382" y="755"/>
                  <a:pt x="1382" y="755"/>
                </a:cubicBezTo>
                <a:cubicBezTo>
                  <a:pt x="1346" y="754"/>
                  <a:pt x="1289" y="753"/>
                  <a:pt x="1254" y="753"/>
                </a:cubicBezTo>
                <a:cubicBezTo>
                  <a:pt x="1042" y="754"/>
                  <a:pt x="1042" y="754"/>
                  <a:pt x="1042" y="754"/>
                </a:cubicBezTo>
                <a:cubicBezTo>
                  <a:pt x="1057" y="706"/>
                  <a:pt x="1057" y="706"/>
                  <a:pt x="1057" y="706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064" y="684"/>
                  <a:pt x="1064" y="684"/>
                  <a:pt x="1064" y="684"/>
                </a:cubicBezTo>
                <a:cubicBezTo>
                  <a:pt x="1084" y="621"/>
                  <a:pt x="1084" y="621"/>
                  <a:pt x="1084" y="621"/>
                </a:cubicBezTo>
                <a:cubicBezTo>
                  <a:pt x="1154" y="599"/>
                  <a:pt x="1154" y="599"/>
                  <a:pt x="1154" y="599"/>
                </a:cubicBezTo>
                <a:cubicBezTo>
                  <a:pt x="1091" y="600"/>
                  <a:pt x="1091" y="600"/>
                  <a:pt x="1091" y="600"/>
                </a:cubicBezTo>
                <a:cubicBezTo>
                  <a:pt x="1126" y="489"/>
                  <a:pt x="1126" y="489"/>
                  <a:pt x="1126" y="489"/>
                </a:cubicBezTo>
                <a:cubicBezTo>
                  <a:pt x="1128" y="482"/>
                  <a:pt x="1133" y="472"/>
                  <a:pt x="1136" y="466"/>
                </a:cubicBezTo>
                <a:cubicBezTo>
                  <a:pt x="1142" y="457"/>
                  <a:pt x="1142" y="457"/>
                  <a:pt x="1142" y="457"/>
                </a:cubicBezTo>
                <a:cubicBezTo>
                  <a:pt x="1225" y="431"/>
                  <a:pt x="1225" y="431"/>
                  <a:pt x="1225" y="431"/>
                </a:cubicBezTo>
                <a:cubicBezTo>
                  <a:pt x="1157" y="432"/>
                  <a:pt x="1157" y="432"/>
                  <a:pt x="1157" y="432"/>
                </a:cubicBezTo>
                <a:cubicBezTo>
                  <a:pt x="1160" y="426"/>
                  <a:pt x="1160" y="426"/>
                  <a:pt x="1160" y="426"/>
                </a:cubicBezTo>
                <a:cubicBezTo>
                  <a:pt x="1163" y="420"/>
                  <a:pt x="1169" y="410"/>
                  <a:pt x="1173" y="404"/>
                </a:cubicBezTo>
                <a:cubicBezTo>
                  <a:pt x="1205" y="351"/>
                  <a:pt x="1205" y="351"/>
                  <a:pt x="1205" y="351"/>
                </a:cubicBezTo>
                <a:cubicBezTo>
                  <a:pt x="1293" y="323"/>
                  <a:pt x="1293" y="323"/>
                  <a:pt x="1293" y="323"/>
                </a:cubicBezTo>
                <a:cubicBezTo>
                  <a:pt x="1220" y="324"/>
                  <a:pt x="1220" y="324"/>
                  <a:pt x="1220" y="324"/>
                </a:cubicBezTo>
                <a:cubicBezTo>
                  <a:pt x="1294" y="200"/>
                  <a:pt x="1294" y="200"/>
                  <a:pt x="1294" y="200"/>
                </a:cubicBezTo>
                <a:cubicBezTo>
                  <a:pt x="1298" y="194"/>
                  <a:pt x="1304" y="184"/>
                  <a:pt x="1307" y="178"/>
                </a:cubicBezTo>
                <a:cubicBezTo>
                  <a:pt x="1370" y="80"/>
                  <a:pt x="1370" y="80"/>
                  <a:pt x="1370" y="80"/>
                </a:cubicBezTo>
                <a:cubicBezTo>
                  <a:pt x="1374" y="74"/>
                  <a:pt x="1381" y="65"/>
                  <a:pt x="1385" y="59"/>
                </a:cubicBezTo>
                <a:cubicBezTo>
                  <a:pt x="1396" y="44"/>
                  <a:pt x="1396" y="44"/>
                  <a:pt x="1396" y="44"/>
                </a:cubicBezTo>
                <a:cubicBezTo>
                  <a:pt x="1400" y="39"/>
                  <a:pt x="1409" y="33"/>
                  <a:pt x="1416" y="33"/>
                </a:cubicBezTo>
                <a:cubicBezTo>
                  <a:pt x="1445" y="30"/>
                  <a:pt x="1445" y="30"/>
                  <a:pt x="1445" y="30"/>
                </a:cubicBezTo>
                <a:cubicBezTo>
                  <a:pt x="1452" y="30"/>
                  <a:pt x="1464" y="28"/>
                  <a:pt x="1471" y="26"/>
                </a:cubicBezTo>
                <a:cubicBezTo>
                  <a:pt x="1495" y="20"/>
                  <a:pt x="1495" y="20"/>
                  <a:pt x="1495" y="20"/>
                </a:cubicBezTo>
                <a:cubicBezTo>
                  <a:pt x="1502" y="18"/>
                  <a:pt x="1502" y="16"/>
                  <a:pt x="1495" y="14"/>
                </a:cubicBezTo>
                <a:cubicBezTo>
                  <a:pt x="1469" y="8"/>
                  <a:pt x="1469" y="8"/>
                  <a:pt x="1469" y="8"/>
                </a:cubicBezTo>
                <a:cubicBezTo>
                  <a:pt x="1462" y="7"/>
                  <a:pt x="1451" y="5"/>
                  <a:pt x="1444" y="4"/>
                </a:cubicBezTo>
                <a:cubicBezTo>
                  <a:pt x="1399" y="0"/>
                  <a:pt x="1399" y="0"/>
                  <a:pt x="1399" y="0"/>
                </a:cubicBezTo>
                <a:cubicBezTo>
                  <a:pt x="1392" y="0"/>
                  <a:pt x="1380" y="0"/>
                  <a:pt x="1373" y="0"/>
                </a:cubicBezTo>
                <a:cubicBezTo>
                  <a:pt x="1332" y="4"/>
                  <a:pt x="1332" y="4"/>
                  <a:pt x="1332" y="4"/>
                </a:cubicBezTo>
                <a:cubicBezTo>
                  <a:pt x="1325" y="5"/>
                  <a:pt x="1314" y="7"/>
                  <a:pt x="1307" y="9"/>
                </a:cubicBezTo>
                <a:cubicBezTo>
                  <a:pt x="1281" y="17"/>
                  <a:pt x="1281" y="17"/>
                  <a:pt x="1281" y="17"/>
                </a:cubicBezTo>
                <a:cubicBezTo>
                  <a:pt x="1274" y="19"/>
                  <a:pt x="1265" y="25"/>
                  <a:pt x="1260" y="30"/>
                </a:cubicBezTo>
                <a:cubicBezTo>
                  <a:pt x="1071" y="241"/>
                  <a:pt x="1071" y="241"/>
                  <a:pt x="1071" y="241"/>
                </a:cubicBezTo>
                <a:cubicBezTo>
                  <a:pt x="1056" y="233"/>
                  <a:pt x="1035" y="228"/>
                  <a:pt x="1012" y="228"/>
                </a:cubicBezTo>
                <a:cubicBezTo>
                  <a:pt x="951" y="228"/>
                  <a:pt x="951" y="228"/>
                  <a:pt x="951" y="228"/>
                </a:cubicBezTo>
                <a:cubicBezTo>
                  <a:pt x="937" y="228"/>
                  <a:pt x="926" y="240"/>
                  <a:pt x="926" y="254"/>
                </a:cubicBezTo>
                <a:cubicBezTo>
                  <a:pt x="926" y="284"/>
                  <a:pt x="926" y="284"/>
                  <a:pt x="926" y="284"/>
                </a:cubicBezTo>
                <a:cubicBezTo>
                  <a:pt x="926" y="299"/>
                  <a:pt x="937" y="310"/>
                  <a:pt x="951" y="310"/>
                </a:cubicBezTo>
                <a:cubicBezTo>
                  <a:pt x="989" y="310"/>
                  <a:pt x="989" y="310"/>
                  <a:pt x="989" y="310"/>
                </a:cubicBezTo>
                <a:cubicBezTo>
                  <a:pt x="995" y="311"/>
                  <a:pt x="1002" y="311"/>
                  <a:pt x="1008" y="312"/>
                </a:cubicBezTo>
                <a:cubicBezTo>
                  <a:pt x="897" y="435"/>
                  <a:pt x="897" y="435"/>
                  <a:pt x="897" y="435"/>
                </a:cubicBezTo>
                <a:cubicBezTo>
                  <a:pt x="893" y="441"/>
                  <a:pt x="885" y="449"/>
                  <a:pt x="880" y="454"/>
                </a:cubicBezTo>
                <a:cubicBezTo>
                  <a:pt x="842" y="496"/>
                  <a:pt x="842" y="496"/>
                  <a:pt x="842" y="496"/>
                </a:cubicBezTo>
                <a:cubicBezTo>
                  <a:pt x="827" y="488"/>
                  <a:pt x="805" y="483"/>
                  <a:pt x="782" y="483"/>
                </a:cubicBezTo>
                <a:cubicBezTo>
                  <a:pt x="721" y="483"/>
                  <a:pt x="721" y="483"/>
                  <a:pt x="721" y="483"/>
                </a:cubicBezTo>
                <a:cubicBezTo>
                  <a:pt x="707" y="483"/>
                  <a:pt x="695" y="494"/>
                  <a:pt x="695" y="508"/>
                </a:cubicBezTo>
                <a:cubicBezTo>
                  <a:pt x="695" y="539"/>
                  <a:pt x="695" y="539"/>
                  <a:pt x="695" y="539"/>
                </a:cubicBezTo>
                <a:cubicBezTo>
                  <a:pt x="695" y="553"/>
                  <a:pt x="707" y="564"/>
                  <a:pt x="721" y="564"/>
                </a:cubicBezTo>
                <a:cubicBezTo>
                  <a:pt x="759" y="564"/>
                  <a:pt x="759" y="564"/>
                  <a:pt x="759" y="564"/>
                </a:cubicBezTo>
                <a:cubicBezTo>
                  <a:pt x="765" y="565"/>
                  <a:pt x="771" y="566"/>
                  <a:pt x="777" y="566"/>
                </a:cubicBezTo>
                <a:cubicBezTo>
                  <a:pt x="616" y="741"/>
                  <a:pt x="616" y="741"/>
                  <a:pt x="616" y="741"/>
                </a:cubicBezTo>
                <a:cubicBezTo>
                  <a:pt x="613" y="744"/>
                  <a:pt x="608" y="749"/>
                  <a:pt x="605" y="754"/>
                </a:cubicBezTo>
                <a:cubicBezTo>
                  <a:pt x="490" y="753"/>
                  <a:pt x="490" y="753"/>
                  <a:pt x="490" y="753"/>
                </a:cubicBezTo>
                <a:cubicBezTo>
                  <a:pt x="455" y="753"/>
                  <a:pt x="398" y="754"/>
                  <a:pt x="362" y="754"/>
                </a:cubicBezTo>
                <a:cubicBezTo>
                  <a:pt x="308" y="755"/>
                  <a:pt x="308" y="755"/>
                  <a:pt x="308" y="755"/>
                </a:cubicBezTo>
                <a:cubicBezTo>
                  <a:pt x="273" y="756"/>
                  <a:pt x="221" y="760"/>
                  <a:pt x="193" y="765"/>
                </a:cubicBezTo>
                <a:cubicBezTo>
                  <a:pt x="165" y="770"/>
                  <a:pt x="118" y="782"/>
                  <a:pt x="90" y="791"/>
                </a:cubicBezTo>
                <a:cubicBezTo>
                  <a:pt x="61" y="800"/>
                  <a:pt x="30" y="813"/>
                  <a:pt x="21" y="820"/>
                </a:cubicBezTo>
                <a:cubicBezTo>
                  <a:pt x="12" y="826"/>
                  <a:pt x="3" y="838"/>
                  <a:pt x="2" y="846"/>
                </a:cubicBezTo>
                <a:cubicBezTo>
                  <a:pt x="0" y="854"/>
                  <a:pt x="8" y="868"/>
                  <a:pt x="18" y="877"/>
                </a:cubicBezTo>
                <a:cubicBezTo>
                  <a:pt x="29" y="886"/>
                  <a:pt x="60" y="901"/>
                  <a:pt x="86" y="910"/>
                </a:cubicBezTo>
                <a:cubicBezTo>
                  <a:pt x="113" y="919"/>
                  <a:pt x="159" y="930"/>
                  <a:pt x="187" y="935"/>
                </a:cubicBezTo>
                <a:cubicBezTo>
                  <a:pt x="216" y="940"/>
                  <a:pt x="268" y="944"/>
                  <a:pt x="303" y="945"/>
                </a:cubicBezTo>
                <a:cubicBezTo>
                  <a:pt x="367" y="947"/>
                  <a:pt x="367" y="947"/>
                  <a:pt x="367" y="947"/>
                </a:cubicBezTo>
                <a:cubicBezTo>
                  <a:pt x="402" y="948"/>
                  <a:pt x="460" y="948"/>
                  <a:pt x="495" y="949"/>
                </a:cubicBezTo>
                <a:cubicBezTo>
                  <a:pt x="606" y="949"/>
                  <a:pt x="606" y="949"/>
                  <a:pt x="606" y="949"/>
                </a:cubicBezTo>
                <a:cubicBezTo>
                  <a:pt x="609" y="951"/>
                  <a:pt x="611" y="954"/>
                  <a:pt x="613" y="956"/>
                </a:cubicBezTo>
                <a:cubicBezTo>
                  <a:pt x="783" y="1140"/>
                  <a:pt x="783" y="1140"/>
                  <a:pt x="783" y="1140"/>
                </a:cubicBezTo>
                <a:cubicBezTo>
                  <a:pt x="775" y="1140"/>
                  <a:pt x="768" y="1141"/>
                  <a:pt x="761" y="1142"/>
                </a:cubicBezTo>
                <a:cubicBezTo>
                  <a:pt x="722" y="1142"/>
                  <a:pt x="722" y="1142"/>
                  <a:pt x="722" y="1142"/>
                </a:cubicBezTo>
                <a:cubicBezTo>
                  <a:pt x="708" y="1142"/>
                  <a:pt x="697" y="1154"/>
                  <a:pt x="697" y="1168"/>
                </a:cubicBezTo>
                <a:cubicBezTo>
                  <a:pt x="697" y="1198"/>
                  <a:pt x="697" y="1198"/>
                  <a:pt x="697" y="1198"/>
                </a:cubicBezTo>
                <a:cubicBezTo>
                  <a:pt x="697" y="1212"/>
                  <a:pt x="708" y="1224"/>
                  <a:pt x="722" y="1224"/>
                </a:cubicBezTo>
                <a:cubicBezTo>
                  <a:pt x="783" y="1224"/>
                  <a:pt x="783" y="1224"/>
                  <a:pt x="783" y="1224"/>
                </a:cubicBezTo>
                <a:cubicBezTo>
                  <a:pt x="809" y="1224"/>
                  <a:pt x="831" y="1218"/>
                  <a:pt x="847" y="1209"/>
                </a:cubicBezTo>
                <a:cubicBezTo>
                  <a:pt x="877" y="1242"/>
                  <a:pt x="877" y="1242"/>
                  <a:pt x="877" y="1242"/>
                </a:cubicBezTo>
                <a:cubicBezTo>
                  <a:pt x="882" y="1247"/>
                  <a:pt x="889" y="1256"/>
                  <a:pt x="894" y="1261"/>
                </a:cubicBezTo>
                <a:cubicBezTo>
                  <a:pt x="1014" y="1395"/>
                  <a:pt x="1014" y="1395"/>
                  <a:pt x="1014" y="1395"/>
                </a:cubicBezTo>
                <a:cubicBezTo>
                  <a:pt x="1008" y="1395"/>
                  <a:pt x="1002" y="1396"/>
                  <a:pt x="996" y="1396"/>
                </a:cubicBezTo>
                <a:cubicBezTo>
                  <a:pt x="958" y="1396"/>
                  <a:pt x="958" y="1396"/>
                  <a:pt x="958" y="1396"/>
                </a:cubicBezTo>
                <a:cubicBezTo>
                  <a:pt x="943" y="1396"/>
                  <a:pt x="932" y="1408"/>
                  <a:pt x="932" y="1422"/>
                </a:cubicBezTo>
                <a:cubicBezTo>
                  <a:pt x="932" y="1452"/>
                  <a:pt x="932" y="1452"/>
                  <a:pt x="932" y="1452"/>
                </a:cubicBezTo>
                <a:cubicBezTo>
                  <a:pt x="932" y="1467"/>
                  <a:pt x="943" y="1478"/>
                  <a:pt x="958" y="1478"/>
                </a:cubicBezTo>
                <a:cubicBezTo>
                  <a:pt x="1018" y="1478"/>
                  <a:pt x="1018" y="1478"/>
                  <a:pt x="1018" y="1478"/>
                </a:cubicBezTo>
                <a:cubicBezTo>
                  <a:pt x="1041" y="1478"/>
                  <a:pt x="1062" y="1473"/>
                  <a:pt x="1077" y="1466"/>
                </a:cubicBezTo>
                <a:cubicBezTo>
                  <a:pt x="1257" y="1666"/>
                  <a:pt x="1257" y="1666"/>
                  <a:pt x="1257" y="1666"/>
                </a:cubicBezTo>
                <a:cubicBezTo>
                  <a:pt x="1262" y="1672"/>
                  <a:pt x="1271" y="1678"/>
                  <a:pt x="1278" y="1680"/>
                </a:cubicBezTo>
                <a:cubicBezTo>
                  <a:pt x="1304" y="1687"/>
                  <a:pt x="1304" y="1687"/>
                  <a:pt x="1304" y="1687"/>
                </a:cubicBezTo>
                <a:cubicBezTo>
                  <a:pt x="1311" y="1689"/>
                  <a:pt x="1322" y="1691"/>
                  <a:pt x="1329" y="1692"/>
                </a:cubicBezTo>
                <a:cubicBezTo>
                  <a:pt x="1370" y="1696"/>
                  <a:pt x="1370" y="1696"/>
                  <a:pt x="1370" y="1696"/>
                </a:cubicBezTo>
                <a:cubicBezTo>
                  <a:pt x="1377" y="1697"/>
                  <a:pt x="1388" y="1697"/>
                  <a:pt x="1395" y="1696"/>
                </a:cubicBezTo>
                <a:cubicBezTo>
                  <a:pt x="1440" y="1692"/>
                  <a:pt x="1440" y="1692"/>
                  <a:pt x="1440" y="1692"/>
                </a:cubicBezTo>
                <a:cubicBezTo>
                  <a:pt x="1447" y="1691"/>
                  <a:pt x="1459" y="1690"/>
                  <a:pt x="1466" y="1688"/>
                </a:cubicBezTo>
                <a:cubicBezTo>
                  <a:pt x="1492" y="1682"/>
                  <a:pt x="1492" y="1682"/>
                  <a:pt x="1492" y="1682"/>
                </a:cubicBezTo>
                <a:cubicBezTo>
                  <a:pt x="1499" y="1681"/>
                  <a:pt x="1499" y="1678"/>
                  <a:pt x="1492" y="1676"/>
                </a:cubicBezTo>
                <a:cubicBezTo>
                  <a:pt x="1467" y="1670"/>
                  <a:pt x="1467" y="1670"/>
                  <a:pt x="1467" y="1670"/>
                </a:cubicBezTo>
                <a:cubicBezTo>
                  <a:pt x="1460" y="1669"/>
                  <a:pt x="1449" y="1667"/>
                  <a:pt x="1442" y="1666"/>
                </a:cubicBezTo>
                <a:cubicBezTo>
                  <a:pt x="1413" y="1664"/>
                  <a:pt x="1413" y="1664"/>
                  <a:pt x="1413" y="1664"/>
                </a:cubicBezTo>
                <a:cubicBezTo>
                  <a:pt x="1406" y="1663"/>
                  <a:pt x="1397" y="1658"/>
                  <a:pt x="1393" y="1652"/>
                </a:cubicBezTo>
                <a:cubicBezTo>
                  <a:pt x="1382" y="1637"/>
                  <a:pt x="1382" y="1637"/>
                  <a:pt x="1382" y="1637"/>
                </a:cubicBezTo>
                <a:cubicBezTo>
                  <a:pt x="1378" y="1632"/>
                  <a:pt x="1371" y="1622"/>
                  <a:pt x="1367" y="1616"/>
                </a:cubicBezTo>
                <a:cubicBezTo>
                  <a:pt x="1304" y="1518"/>
                  <a:pt x="1304" y="1518"/>
                  <a:pt x="1304" y="1518"/>
                </a:cubicBezTo>
                <a:cubicBezTo>
                  <a:pt x="1300" y="1512"/>
                  <a:pt x="1294" y="1502"/>
                  <a:pt x="1291" y="1496"/>
                </a:cubicBezTo>
                <a:cubicBezTo>
                  <a:pt x="1221" y="1379"/>
                  <a:pt x="1221" y="1379"/>
                  <a:pt x="1221" y="1379"/>
                </a:cubicBezTo>
                <a:cubicBezTo>
                  <a:pt x="1295" y="1380"/>
                  <a:pt x="1295" y="1380"/>
                  <a:pt x="1295" y="1380"/>
                </a:cubicBezTo>
                <a:cubicBezTo>
                  <a:pt x="1205" y="1352"/>
                  <a:pt x="1205" y="1352"/>
                  <a:pt x="1205" y="1352"/>
                </a:cubicBezTo>
                <a:cubicBezTo>
                  <a:pt x="1169" y="1292"/>
                  <a:pt x="1169" y="1292"/>
                  <a:pt x="1169" y="1292"/>
                </a:cubicBezTo>
                <a:cubicBezTo>
                  <a:pt x="1166" y="1287"/>
                  <a:pt x="1161" y="1278"/>
                  <a:pt x="1157" y="1272"/>
                </a:cubicBezTo>
                <a:cubicBezTo>
                  <a:pt x="1226" y="1273"/>
                  <a:pt x="1226" y="1273"/>
                  <a:pt x="1226" y="1273"/>
                </a:cubicBezTo>
                <a:cubicBezTo>
                  <a:pt x="1143" y="1246"/>
                  <a:pt x="1143" y="1246"/>
                  <a:pt x="1143" y="1246"/>
                </a:cubicBezTo>
                <a:cubicBezTo>
                  <a:pt x="1133" y="1230"/>
                  <a:pt x="1133" y="1230"/>
                  <a:pt x="1133" y="1230"/>
                </a:cubicBezTo>
                <a:cubicBezTo>
                  <a:pt x="1130" y="1224"/>
                  <a:pt x="1125" y="1214"/>
                  <a:pt x="1123" y="1207"/>
                </a:cubicBezTo>
                <a:cubicBezTo>
                  <a:pt x="1090" y="1103"/>
                  <a:pt x="1090" y="1103"/>
                  <a:pt x="1090" y="1103"/>
                </a:cubicBezTo>
                <a:cubicBezTo>
                  <a:pt x="1156" y="1104"/>
                  <a:pt x="1156" y="1104"/>
                  <a:pt x="1156" y="1104"/>
                </a:cubicBezTo>
                <a:cubicBezTo>
                  <a:pt x="1083" y="1081"/>
                  <a:pt x="1083" y="1081"/>
                  <a:pt x="1083" y="1081"/>
                </a:cubicBezTo>
                <a:cubicBezTo>
                  <a:pt x="1063" y="1019"/>
                  <a:pt x="1063" y="1019"/>
                  <a:pt x="1063" y="1019"/>
                </a:cubicBezTo>
                <a:cubicBezTo>
                  <a:pt x="1130" y="1020"/>
                  <a:pt x="1130" y="1020"/>
                  <a:pt x="1130" y="1020"/>
                </a:cubicBezTo>
                <a:cubicBezTo>
                  <a:pt x="1056" y="997"/>
                  <a:pt x="1056" y="997"/>
                  <a:pt x="1056" y="997"/>
                </a:cubicBezTo>
                <a:cubicBezTo>
                  <a:pt x="1040" y="948"/>
                  <a:pt x="1040" y="948"/>
                  <a:pt x="1040" y="948"/>
                </a:cubicBezTo>
                <a:cubicBezTo>
                  <a:pt x="1265" y="948"/>
                  <a:pt x="1265" y="948"/>
                  <a:pt x="1265" y="948"/>
                </a:cubicBezTo>
                <a:cubicBezTo>
                  <a:pt x="1300" y="948"/>
                  <a:pt x="1358" y="947"/>
                  <a:pt x="1393" y="946"/>
                </a:cubicBezTo>
                <a:cubicBezTo>
                  <a:pt x="1463" y="944"/>
                  <a:pt x="1463" y="944"/>
                  <a:pt x="1463" y="944"/>
                </a:cubicBezTo>
                <a:cubicBezTo>
                  <a:pt x="1498" y="943"/>
                  <a:pt x="1548" y="941"/>
                  <a:pt x="1574" y="939"/>
                </a:cubicBezTo>
                <a:cubicBezTo>
                  <a:pt x="1599" y="937"/>
                  <a:pt x="1641" y="932"/>
                  <a:pt x="1666" y="927"/>
                </a:cubicBezTo>
                <a:cubicBezTo>
                  <a:pt x="1679" y="924"/>
                  <a:pt x="1698" y="921"/>
                  <a:pt x="1718" y="917"/>
                </a:cubicBezTo>
                <a:cubicBezTo>
                  <a:pt x="1944" y="1167"/>
                  <a:pt x="1944" y="1167"/>
                  <a:pt x="1944" y="1167"/>
                </a:cubicBezTo>
                <a:cubicBezTo>
                  <a:pt x="1947" y="1170"/>
                  <a:pt x="1951" y="1172"/>
                  <a:pt x="1955" y="1172"/>
                </a:cubicBezTo>
                <a:cubicBezTo>
                  <a:pt x="2035" y="1172"/>
                  <a:pt x="2035" y="1172"/>
                  <a:pt x="2035" y="1172"/>
                </a:cubicBezTo>
                <a:cubicBezTo>
                  <a:pt x="2038" y="1172"/>
                  <a:pt x="2040" y="1169"/>
                  <a:pt x="2039" y="1166"/>
                </a:cubicBezTo>
                <a:close/>
              </a:path>
            </a:pathLst>
          </a:custGeom>
          <a:solidFill>
            <a:srgbClr val="800000"/>
          </a:solidFill>
          <a:ln w="9525" cap="flat" cmpd="sng">
            <a:solidFill>
              <a:schemeClr val="tx1"/>
            </a:solidFill>
            <a:rou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200" name="AutoShape 8"/>
          <p:cNvSpPr/>
          <p:nvPr/>
        </p:nvSpPr>
        <p:spPr>
          <a:xfrm rot="5400000">
            <a:off x="4514850" y="-1422400"/>
            <a:ext cx="342900" cy="5959475"/>
          </a:xfrm>
          <a:prstGeom prst="can">
            <a:avLst>
              <a:gd name="adj" fmla="val 49079"/>
            </a:avLst>
          </a:prstGeom>
          <a:solidFill>
            <a:srgbClr val="DDDD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201" name="AutoShape 6"/>
          <p:cNvSpPr/>
          <p:nvPr/>
        </p:nvSpPr>
        <p:spPr>
          <a:xfrm rot="5400000">
            <a:off x="4338638" y="-1417637"/>
            <a:ext cx="658812" cy="5919787"/>
          </a:xfrm>
          <a:prstGeom prst="can">
            <a:avLst>
              <a:gd name="adj" fmla="val 67681"/>
            </a:avLst>
          </a:prstGeom>
          <a:noFill/>
          <a:ln w="9525" cap="flat" cmpd="sng">
            <a:solidFill>
              <a:srgbClr val="65AB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202" name="Oval 35"/>
          <p:cNvSpPr/>
          <p:nvPr/>
        </p:nvSpPr>
        <p:spPr>
          <a:xfrm>
            <a:off x="411163" y="1069975"/>
            <a:ext cx="1549400" cy="942975"/>
          </a:xfrm>
          <a:prstGeom prst="ellipse">
            <a:avLst/>
          </a:prstGeom>
          <a:solidFill>
            <a:srgbClr val="FFFF99"/>
          </a:solidFill>
          <a:ln w="9525">
            <a:noFill/>
          </a:ln>
        </p:spPr>
        <p:txBody>
          <a:bodyPr wrap="none" lIns="90000" tIns="46800" rIns="90000" bIns="4680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203" name="Oval 36"/>
          <p:cNvSpPr/>
          <p:nvPr/>
        </p:nvSpPr>
        <p:spPr>
          <a:xfrm>
            <a:off x="652463" y="1201738"/>
            <a:ext cx="1066800" cy="649287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lIns="90170" tIns="46990" rIns="90170" bIns="46990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b="1" i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总结一</a:t>
            </a:r>
            <a:endParaRPr lang="zh-CN" altLang="en-US" sz="1800" b="1" i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204" name="AutoShape 18"/>
          <p:cNvSpPr/>
          <p:nvPr/>
        </p:nvSpPr>
        <p:spPr>
          <a:xfrm rot="5400000">
            <a:off x="4594225" y="-1296987"/>
            <a:ext cx="341313" cy="5678487"/>
          </a:xfrm>
          <a:prstGeom prst="can">
            <a:avLst>
              <a:gd name="adj" fmla="val 114532"/>
            </a:avLst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6413" y="1357313"/>
            <a:ext cx="53879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b="1" i="1" dirty="0">
                <a:ea typeface="宋体" panose="02010600030101010101" pitchFamily="2" charset="-122"/>
              </a:rPr>
              <a:t>  健   康   饮   食   从    控    盐    做    起</a:t>
            </a:r>
            <a:endParaRPr lang="zh-CN" altLang="en-US" b="1" i="1" dirty="0">
              <a:ea typeface="宋体" panose="02010600030101010101" pitchFamily="2" charset="-122"/>
            </a:endParaRPr>
          </a:p>
        </p:txBody>
      </p:sp>
      <p:sp>
        <p:nvSpPr>
          <p:cNvPr id="32" name="飞机 591"/>
          <p:cNvSpPr/>
          <p:nvPr/>
        </p:nvSpPr>
        <p:spPr bwMode="auto">
          <a:xfrm rot="10800000">
            <a:off x="6792913" y="1212850"/>
            <a:ext cx="1152525" cy="649288"/>
          </a:xfrm>
          <a:custGeom>
            <a:avLst/>
            <a:gdLst>
              <a:gd name="T0" fmla="*/ 2003 w 2040"/>
              <a:gd name="T1" fmla="*/ 849 h 1697"/>
              <a:gd name="T2" fmla="*/ 2034 w 2040"/>
              <a:gd name="T3" fmla="*/ 526 h 1697"/>
              <a:gd name="T4" fmla="*/ 1715 w 2040"/>
              <a:gd name="T5" fmla="*/ 783 h 1697"/>
              <a:gd name="T6" fmla="*/ 1457 w 2040"/>
              <a:gd name="T7" fmla="*/ 757 h 1697"/>
              <a:gd name="T8" fmla="*/ 1042 w 2040"/>
              <a:gd name="T9" fmla="*/ 754 h 1697"/>
              <a:gd name="T10" fmla="*/ 1064 w 2040"/>
              <a:gd name="T11" fmla="*/ 684 h 1697"/>
              <a:gd name="T12" fmla="*/ 1091 w 2040"/>
              <a:gd name="T13" fmla="*/ 600 h 1697"/>
              <a:gd name="T14" fmla="*/ 1142 w 2040"/>
              <a:gd name="T15" fmla="*/ 457 h 1697"/>
              <a:gd name="T16" fmla="*/ 1160 w 2040"/>
              <a:gd name="T17" fmla="*/ 426 h 1697"/>
              <a:gd name="T18" fmla="*/ 1293 w 2040"/>
              <a:gd name="T19" fmla="*/ 323 h 1697"/>
              <a:gd name="T20" fmla="*/ 1307 w 2040"/>
              <a:gd name="T21" fmla="*/ 178 h 1697"/>
              <a:gd name="T22" fmla="*/ 1396 w 2040"/>
              <a:gd name="T23" fmla="*/ 44 h 1697"/>
              <a:gd name="T24" fmla="*/ 1471 w 2040"/>
              <a:gd name="T25" fmla="*/ 26 h 1697"/>
              <a:gd name="T26" fmla="*/ 1469 w 2040"/>
              <a:gd name="T27" fmla="*/ 8 h 1697"/>
              <a:gd name="T28" fmla="*/ 1373 w 2040"/>
              <a:gd name="T29" fmla="*/ 0 h 1697"/>
              <a:gd name="T30" fmla="*/ 1281 w 2040"/>
              <a:gd name="T31" fmla="*/ 17 h 1697"/>
              <a:gd name="T32" fmla="*/ 1012 w 2040"/>
              <a:gd name="T33" fmla="*/ 228 h 1697"/>
              <a:gd name="T34" fmla="*/ 926 w 2040"/>
              <a:gd name="T35" fmla="*/ 284 h 1697"/>
              <a:gd name="T36" fmla="*/ 1008 w 2040"/>
              <a:gd name="T37" fmla="*/ 312 h 1697"/>
              <a:gd name="T38" fmla="*/ 842 w 2040"/>
              <a:gd name="T39" fmla="*/ 496 h 1697"/>
              <a:gd name="T40" fmla="*/ 695 w 2040"/>
              <a:gd name="T41" fmla="*/ 508 h 1697"/>
              <a:gd name="T42" fmla="*/ 759 w 2040"/>
              <a:gd name="T43" fmla="*/ 564 h 1697"/>
              <a:gd name="T44" fmla="*/ 605 w 2040"/>
              <a:gd name="T45" fmla="*/ 754 h 1697"/>
              <a:gd name="T46" fmla="*/ 308 w 2040"/>
              <a:gd name="T47" fmla="*/ 755 h 1697"/>
              <a:gd name="T48" fmla="*/ 21 w 2040"/>
              <a:gd name="T49" fmla="*/ 820 h 1697"/>
              <a:gd name="T50" fmla="*/ 86 w 2040"/>
              <a:gd name="T51" fmla="*/ 910 h 1697"/>
              <a:gd name="T52" fmla="*/ 367 w 2040"/>
              <a:gd name="T53" fmla="*/ 947 h 1697"/>
              <a:gd name="T54" fmla="*/ 613 w 2040"/>
              <a:gd name="T55" fmla="*/ 956 h 1697"/>
              <a:gd name="T56" fmla="*/ 722 w 2040"/>
              <a:gd name="T57" fmla="*/ 1142 h 1697"/>
              <a:gd name="T58" fmla="*/ 722 w 2040"/>
              <a:gd name="T59" fmla="*/ 1224 h 1697"/>
              <a:gd name="T60" fmla="*/ 877 w 2040"/>
              <a:gd name="T61" fmla="*/ 1242 h 1697"/>
              <a:gd name="T62" fmla="*/ 996 w 2040"/>
              <a:gd name="T63" fmla="*/ 1396 h 1697"/>
              <a:gd name="T64" fmla="*/ 932 w 2040"/>
              <a:gd name="T65" fmla="*/ 1452 h 1697"/>
              <a:gd name="T66" fmla="*/ 1077 w 2040"/>
              <a:gd name="T67" fmla="*/ 1466 h 1697"/>
              <a:gd name="T68" fmla="*/ 1304 w 2040"/>
              <a:gd name="T69" fmla="*/ 1687 h 1697"/>
              <a:gd name="T70" fmla="*/ 1395 w 2040"/>
              <a:gd name="T71" fmla="*/ 1696 h 1697"/>
              <a:gd name="T72" fmla="*/ 1492 w 2040"/>
              <a:gd name="T73" fmla="*/ 1682 h 1697"/>
              <a:gd name="T74" fmla="*/ 1442 w 2040"/>
              <a:gd name="T75" fmla="*/ 1666 h 1697"/>
              <a:gd name="T76" fmla="*/ 1382 w 2040"/>
              <a:gd name="T77" fmla="*/ 1637 h 1697"/>
              <a:gd name="T78" fmla="*/ 1291 w 2040"/>
              <a:gd name="T79" fmla="*/ 1496 h 1697"/>
              <a:gd name="T80" fmla="*/ 1205 w 2040"/>
              <a:gd name="T81" fmla="*/ 1352 h 1697"/>
              <a:gd name="T82" fmla="*/ 1226 w 2040"/>
              <a:gd name="T83" fmla="*/ 1273 h 1697"/>
              <a:gd name="T84" fmla="*/ 1123 w 2040"/>
              <a:gd name="T85" fmla="*/ 1207 h 1697"/>
              <a:gd name="T86" fmla="*/ 1083 w 2040"/>
              <a:gd name="T87" fmla="*/ 1081 h 1697"/>
              <a:gd name="T88" fmla="*/ 1056 w 2040"/>
              <a:gd name="T89" fmla="*/ 997 h 1697"/>
              <a:gd name="T90" fmla="*/ 1393 w 2040"/>
              <a:gd name="T91" fmla="*/ 946 h 1697"/>
              <a:gd name="T92" fmla="*/ 1666 w 2040"/>
              <a:gd name="T93" fmla="*/ 927 h 1697"/>
              <a:gd name="T94" fmla="*/ 1955 w 2040"/>
              <a:gd name="T95" fmla="*/ 1172 h 1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0" h="1697">
                <a:moveTo>
                  <a:pt x="2039" y="1166"/>
                </a:moveTo>
                <a:cubicBezTo>
                  <a:pt x="1952" y="866"/>
                  <a:pt x="1952" y="866"/>
                  <a:pt x="1952" y="866"/>
                </a:cubicBezTo>
                <a:cubicBezTo>
                  <a:pt x="1984" y="862"/>
                  <a:pt x="2003" y="855"/>
                  <a:pt x="2003" y="849"/>
                </a:cubicBezTo>
                <a:cubicBezTo>
                  <a:pt x="2003" y="842"/>
                  <a:pt x="1984" y="836"/>
                  <a:pt x="1952" y="831"/>
                </a:cubicBezTo>
                <a:cubicBezTo>
                  <a:pt x="2039" y="532"/>
                  <a:pt x="2039" y="532"/>
                  <a:pt x="2039" y="532"/>
                </a:cubicBezTo>
                <a:cubicBezTo>
                  <a:pt x="2040" y="529"/>
                  <a:pt x="2038" y="526"/>
                  <a:pt x="2034" y="526"/>
                </a:cubicBezTo>
                <a:cubicBezTo>
                  <a:pt x="1954" y="526"/>
                  <a:pt x="1954" y="526"/>
                  <a:pt x="1954" y="526"/>
                </a:cubicBezTo>
                <a:cubicBezTo>
                  <a:pt x="1951" y="526"/>
                  <a:pt x="1946" y="528"/>
                  <a:pt x="1944" y="531"/>
                </a:cubicBezTo>
                <a:cubicBezTo>
                  <a:pt x="1715" y="783"/>
                  <a:pt x="1715" y="783"/>
                  <a:pt x="1715" y="783"/>
                </a:cubicBezTo>
                <a:cubicBezTo>
                  <a:pt x="1694" y="780"/>
                  <a:pt x="1674" y="776"/>
                  <a:pt x="1661" y="774"/>
                </a:cubicBezTo>
                <a:cubicBezTo>
                  <a:pt x="1635" y="770"/>
                  <a:pt x="1593" y="764"/>
                  <a:pt x="1567" y="762"/>
                </a:cubicBezTo>
                <a:cubicBezTo>
                  <a:pt x="1542" y="760"/>
                  <a:pt x="1492" y="757"/>
                  <a:pt x="1457" y="757"/>
                </a:cubicBezTo>
                <a:cubicBezTo>
                  <a:pt x="1382" y="755"/>
                  <a:pt x="1382" y="755"/>
                  <a:pt x="1382" y="755"/>
                </a:cubicBezTo>
                <a:cubicBezTo>
                  <a:pt x="1346" y="754"/>
                  <a:pt x="1289" y="753"/>
                  <a:pt x="1254" y="753"/>
                </a:cubicBezTo>
                <a:cubicBezTo>
                  <a:pt x="1042" y="754"/>
                  <a:pt x="1042" y="754"/>
                  <a:pt x="1042" y="754"/>
                </a:cubicBezTo>
                <a:cubicBezTo>
                  <a:pt x="1057" y="706"/>
                  <a:pt x="1057" y="706"/>
                  <a:pt x="1057" y="706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064" y="684"/>
                  <a:pt x="1064" y="684"/>
                  <a:pt x="1064" y="684"/>
                </a:cubicBezTo>
                <a:cubicBezTo>
                  <a:pt x="1084" y="621"/>
                  <a:pt x="1084" y="621"/>
                  <a:pt x="1084" y="621"/>
                </a:cubicBezTo>
                <a:cubicBezTo>
                  <a:pt x="1154" y="599"/>
                  <a:pt x="1154" y="599"/>
                  <a:pt x="1154" y="599"/>
                </a:cubicBezTo>
                <a:cubicBezTo>
                  <a:pt x="1091" y="600"/>
                  <a:pt x="1091" y="600"/>
                  <a:pt x="1091" y="600"/>
                </a:cubicBezTo>
                <a:cubicBezTo>
                  <a:pt x="1126" y="489"/>
                  <a:pt x="1126" y="489"/>
                  <a:pt x="1126" y="489"/>
                </a:cubicBezTo>
                <a:cubicBezTo>
                  <a:pt x="1128" y="482"/>
                  <a:pt x="1133" y="472"/>
                  <a:pt x="1136" y="466"/>
                </a:cubicBezTo>
                <a:cubicBezTo>
                  <a:pt x="1142" y="457"/>
                  <a:pt x="1142" y="457"/>
                  <a:pt x="1142" y="457"/>
                </a:cubicBezTo>
                <a:cubicBezTo>
                  <a:pt x="1225" y="431"/>
                  <a:pt x="1225" y="431"/>
                  <a:pt x="1225" y="431"/>
                </a:cubicBezTo>
                <a:cubicBezTo>
                  <a:pt x="1157" y="432"/>
                  <a:pt x="1157" y="432"/>
                  <a:pt x="1157" y="432"/>
                </a:cubicBezTo>
                <a:cubicBezTo>
                  <a:pt x="1160" y="426"/>
                  <a:pt x="1160" y="426"/>
                  <a:pt x="1160" y="426"/>
                </a:cubicBezTo>
                <a:cubicBezTo>
                  <a:pt x="1163" y="420"/>
                  <a:pt x="1169" y="410"/>
                  <a:pt x="1173" y="404"/>
                </a:cubicBezTo>
                <a:cubicBezTo>
                  <a:pt x="1205" y="351"/>
                  <a:pt x="1205" y="351"/>
                  <a:pt x="1205" y="351"/>
                </a:cubicBezTo>
                <a:cubicBezTo>
                  <a:pt x="1293" y="323"/>
                  <a:pt x="1293" y="323"/>
                  <a:pt x="1293" y="323"/>
                </a:cubicBezTo>
                <a:cubicBezTo>
                  <a:pt x="1220" y="324"/>
                  <a:pt x="1220" y="324"/>
                  <a:pt x="1220" y="324"/>
                </a:cubicBezTo>
                <a:cubicBezTo>
                  <a:pt x="1294" y="200"/>
                  <a:pt x="1294" y="200"/>
                  <a:pt x="1294" y="200"/>
                </a:cubicBezTo>
                <a:cubicBezTo>
                  <a:pt x="1298" y="194"/>
                  <a:pt x="1304" y="184"/>
                  <a:pt x="1307" y="178"/>
                </a:cubicBezTo>
                <a:cubicBezTo>
                  <a:pt x="1370" y="80"/>
                  <a:pt x="1370" y="80"/>
                  <a:pt x="1370" y="80"/>
                </a:cubicBezTo>
                <a:cubicBezTo>
                  <a:pt x="1374" y="74"/>
                  <a:pt x="1381" y="65"/>
                  <a:pt x="1385" y="59"/>
                </a:cubicBezTo>
                <a:cubicBezTo>
                  <a:pt x="1396" y="44"/>
                  <a:pt x="1396" y="44"/>
                  <a:pt x="1396" y="44"/>
                </a:cubicBezTo>
                <a:cubicBezTo>
                  <a:pt x="1400" y="39"/>
                  <a:pt x="1409" y="33"/>
                  <a:pt x="1416" y="33"/>
                </a:cubicBezTo>
                <a:cubicBezTo>
                  <a:pt x="1445" y="30"/>
                  <a:pt x="1445" y="30"/>
                  <a:pt x="1445" y="30"/>
                </a:cubicBezTo>
                <a:cubicBezTo>
                  <a:pt x="1452" y="30"/>
                  <a:pt x="1464" y="28"/>
                  <a:pt x="1471" y="26"/>
                </a:cubicBezTo>
                <a:cubicBezTo>
                  <a:pt x="1495" y="20"/>
                  <a:pt x="1495" y="20"/>
                  <a:pt x="1495" y="20"/>
                </a:cubicBezTo>
                <a:cubicBezTo>
                  <a:pt x="1502" y="18"/>
                  <a:pt x="1502" y="16"/>
                  <a:pt x="1495" y="14"/>
                </a:cubicBezTo>
                <a:cubicBezTo>
                  <a:pt x="1469" y="8"/>
                  <a:pt x="1469" y="8"/>
                  <a:pt x="1469" y="8"/>
                </a:cubicBezTo>
                <a:cubicBezTo>
                  <a:pt x="1462" y="7"/>
                  <a:pt x="1451" y="5"/>
                  <a:pt x="1444" y="4"/>
                </a:cubicBezTo>
                <a:cubicBezTo>
                  <a:pt x="1399" y="0"/>
                  <a:pt x="1399" y="0"/>
                  <a:pt x="1399" y="0"/>
                </a:cubicBezTo>
                <a:cubicBezTo>
                  <a:pt x="1392" y="0"/>
                  <a:pt x="1380" y="0"/>
                  <a:pt x="1373" y="0"/>
                </a:cubicBezTo>
                <a:cubicBezTo>
                  <a:pt x="1332" y="4"/>
                  <a:pt x="1332" y="4"/>
                  <a:pt x="1332" y="4"/>
                </a:cubicBezTo>
                <a:cubicBezTo>
                  <a:pt x="1325" y="5"/>
                  <a:pt x="1314" y="7"/>
                  <a:pt x="1307" y="9"/>
                </a:cubicBezTo>
                <a:cubicBezTo>
                  <a:pt x="1281" y="17"/>
                  <a:pt x="1281" y="17"/>
                  <a:pt x="1281" y="17"/>
                </a:cubicBezTo>
                <a:cubicBezTo>
                  <a:pt x="1274" y="19"/>
                  <a:pt x="1265" y="25"/>
                  <a:pt x="1260" y="30"/>
                </a:cubicBezTo>
                <a:cubicBezTo>
                  <a:pt x="1071" y="241"/>
                  <a:pt x="1071" y="241"/>
                  <a:pt x="1071" y="241"/>
                </a:cubicBezTo>
                <a:cubicBezTo>
                  <a:pt x="1056" y="233"/>
                  <a:pt x="1035" y="228"/>
                  <a:pt x="1012" y="228"/>
                </a:cubicBezTo>
                <a:cubicBezTo>
                  <a:pt x="951" y="228"/>
                  <a:pt x="951" y="228"/>
                  <a:pt x="951" y="228"/>
                </a:cubicBezTo>
                <a:cubicBezTo>
                  <a:pt x="937" y="228"/>
                  <a:pt x="926" y="240"/>
                  <a:pt x="926" y="254"/>
                </a:cubicBezTo>
                <a:cubicBezTo>
                  <a:pt x="926" y="284"/>
                  <a:pt x="926" y="284"/>
                  <a:pt x="926" y="284"/>
                </a:cubicBezTo>
                <a:cubicBezTo>
                  <a:pt x="926" y="299"/>
                  <a:pt x="937" y="310"/>
                  <a:pt x="951" y="310"/>
                </a:cubicBezTo>
                <a:cubicBezTo>
                  <a:pt x="989" y="310"/>
                  <a:pt x="989" y="310"/>
                  <a:pt x="989" y="310"/>
                </a:cubicBezTo>
                <a:cubicBezTo>
                  <a:pt x="995" y="311"/>
                  <a:pt x="1002" y="311"/>
                  <a:pt x="1008" y="312"/>
                </a:cubicBezTo>
                <a:cubicBezTo>
                  <a:pt x="897" y="435"/>
                  <a:pt x="897" y="435"/>
                  <a:pt x="897" y="435"/>
                </a:cubicBezTo>
                <a:cubicBezTo>
                  <a:pt x="893" y="441"/>
                  <a:pt x="885" y="449"/>
                  <a:pt x="880" y="454"/>
                </a:cubicBezTo>
                <a:cubicBezTo>
                  <a:pt x="842" y="496"/>
                  <a:pt x="842" y="496"/>
                  <a:pt x="842" y="496"/>
                </a:cubicBezTo>
                <a:cubicBezTo>
                  <a:pt x="827" y="488"/>
                  <a:pt x="805" y="483"/>
                  <a:pt x="782" y="483"/>
                </a:cubicBezTo>
                <a:cubicBezTo>
                  <a:pt x="721" y="483"/>
                  <a:pt x="721" y="483"/>
                  <a:pt x="721" y="483"/>
                </a:cubicBezTo>
                <a:cubicBezTo>
                  <a:pt x="707" y="483"/>
                  <a:pt x="695" y="494"/>
                  <a:pt x="695" y="508"/>
                </a:cubicBezTo>
                <a:cubicBezTo>
                  <a:pt x="695" y="539"/>
                  <a:pt x="695" y="539"/>
                  <a:pt x="695" y="539"/>
                </a:cubicBezTo>
                <a:cubicBezTo>
                  <a:pt x="695" y="553"/>
                  <a:pt x="707" y="564"/>
                  <a:pt x="721" y="564"/>
                </a:cubicBezTo>
                <a:cubicBezTo>
                  <a:pt x="759" y="564"/>
                  <a:pt x="759" y="564"/>
                  <a:pt x="759" y="564"/>
                </a:cubicBezTo>
                <a:cubicBezTo>
                  <a:pt x="765" y="565"/>
                  <a:pt x="771" y="566"/>
                  <a:pt x="777" y="566"/>
                </a:cubicBezTo>
                <a:cubicBezTo>
                  <a:pt x="616" y="741"/>
                  <a:pt x="616" y="741"/>
                  <a:pt x="616" y="741"/>
                </a:cubicBezTo>
                <a:cubicBezTo>
                  <a:pt x="613" y="744"/>
                  <a:pt x="608" y="749"/>
                  <a:pt x="605" y="754"/>
                </a:cubicBezTo>
                <a:cubicBezTo>
                  <a:pt x="490" y="753"/>
                  <a:pt x="490" y="753"/>
                  <a:pt x="490" y="753"/>
                </a:cubicBezTo>
                <a:cubicBezTo>
                  <a:pt x="455" y="753"/>
                  <a:pt x="398" y="754"/>
                  <a:pt x="362" y="754"/>
                </a:cubicBezTo>
                <a:cubicBezTo>
                  <a:pt x="308" y="755"/>
                  <a:pt x="308" y="755"/>
                  <a:pt x="308" y="755"/>
                </a:cubicBezTo>
                <a:cubicBezTo>
                  <a:pt x="273" y="756"/>
                  <a:pt x="221" y="760"/>
                  <a:pt x="193" y="765"/>
                </a:cubicBezTo>
                <a:cubicBezTo>
                  <a:pt x="165" y="770"/>
                  <a:pt x="118" y="782"/>
                  <a:pt x="90" y="791"/>
                </a:cubicBezTo>
                <a:cubicBezTo>
                  <a:pt x="61" y="800"/>
                  <a:pt x="30" y="813"/>
                  <a:pt x="21" y="820"/>
                </a:cubicBezTo>
                <a:cubicBezTo>
                  <a:pt x="12" y="826"/>
                  <a:pt x="3" y="838"/>
                  <a:pt x="2" y="846"/>
                </a:cubicBezTo>
                <a:cubicBezTo>
                  <a:pt x="0" y="854"/>
                  <a:pt x="8" y="868"/>
                  <a:pt x="18" y="877"/>
                </a:cubicBezTo>
                <a:cubicBezTo>
                  <a:pt x="29" y="886"/>
                  <a:pt x="60" y="901"/>
                  <a:pt x="86" y="910"/>
                </a:cubicBezTo>
                <a:cubicBezTo>
                  <a:pt x="113" y="919"/>
                  <a:pt x="159" y="930"/>
                  <a:pt x="187" y="935"/>
                </a:cubicBezTo>
                <a:cubicBezTo>
                  <a:pt x="216" y="940"/>
                  <a:pt x="268" y="944"/>
                  <a:pt x="303" y="945"/>
                </a:cubicBezTo>
                <a:cubicBezTo>
                  <a:pt x="367" y="947"/>
                  <a:pt x="367" y="947"/>
                  <a:pt x="367" y="947"/>
                </a:cubicBezTo>
                <a:cubicBezTo>
                  <a:pt x="402" y="948"/>
                  <a:pt x="460" y="948"/>
                  <a:pt x="495" y="949"/>
                </a:cubicBezTo>
                <a:cubicBezTo>
                  <a:pt x="606" y="949"/>
                  <a:pt x="606" y="949"/>
                  <a:pt x="606" y="949"/>
                </a:cubicBezTo>
                <a:cubicBezTo>
                  <a:pt x="609" y="951"/>
                  <a:pt x="611" y="954"/>
                  <a:pt x="613" y="956"/>
                </a:cubicBezTo>
                <a:cubicBezTo>
                  <a:pt x="783" y="1140"/>
                  <a:pt x="783" y="1140"/>
                  <a:pt x="783" y="1140"/>
                </a:cubicBezTo>
                <a:cubicBezTo>
                  <a:pt x="775" y="1140"/>
                  <a:pt x="768" y="1141"/>
                  <a:pt x="761" y="1142"/>
                </a:cubicBezTo>
                <a:cubicBezTo>
                  <a:pt x="722" y="1142"/>
                  <a:pt x="722" y="1142"/>
                  <a:pt x="722" y="1142"/>
                </a:cubicBezTo>
                <a:cubicBezTo>
                  <a:pt x="708" y="1142"/>
                  <a:pt x="697" y="1154"/>
                  <a:pt x="697" y="1168"/>
                </a:cubicBezTo>
                <a:cubicBezTo>
                  <a:pt x="697" y="1198"/>
                  <a:pt x="697" y="1198"/>
                  <a:pt x="697" y="1198"/>
                </a:cubicBezTo>
                <a:cubicBezTo>
                  <a:pt x="697" y="1212"/>
                  <a:pt x="708" y="1224"/>
                  <a:pt x="722" y="1224"/>
                </a:cubicBezTo>
                <a:cubicBezTo>
                  <a:pt x="783" y="1224"/>
                  <a:pt x="783" y="1224"/>
                  <a:pt x="783" y="1224"/>
                </a:cubicBezTo>
                <a:cubicBezTo>
                  <a:pt x="809" y="1224"/>
                  <a:pt x="831" y="1218"/>
                  <a:pt x="847" y="1209"/>
                </a:cubicBezTo>
                <a:cubicBezTo>
                  <a:pt x="877" y="1242"/>
                  <a:pt x="877" y="1242"/>
                  <a:pt x="877" y="1242"/>
                </a:cubicBezTo>
                <a:cubicBezTo>
                  <a:pt x="882" y="1247"/>
                  <a:pt x="889" y="1256"/>
                  <a:pt x="894" y="1261"/>
                </a:cubicBezTo>
                <a:cubicBezTo>
                  <a:pt x="1014" y="1395"/>
                  <a:pt x="1014" y="1395"/>
                  <a:pt x="1014" y="1395"/>
                </a:cubicBezTo>
                <a:cubicBezTo>
                  <a:pt x="1008" y="1395"/>
                  <a:pt x="1002" y="1396"/>
                  <a:pt x="996" y="1396"/>
                </a:cubicBezTo>
                <a:cubicBezTo>
                  <a:pt x="958" y="1396"/>
                  <a:pt x="958" y="1396"/>
                  <a:pt x="958" y="1396"/>
                </a:cubicBezTo>
                <a:cubicBezTo>
                  <a:pt x="943" y="1396"/>
                  <a:pt x="932" y="1408"/>
                  <a:pt x="932" y="1422"/>
                </a:cubicBezTo>
                <a:cubicBezTo>
                  <a:pt x="932" y="1452"/>
                  <a:pt x="932" y="1452"/>
                  <a:pt x="932" y="1452"/>
                </a:cubicBezTo>
                <a:cubicBezTo>
                  <a:pt x="932" y="1467"/>
                  <a:pt x="943" y="1478"/>
                  <a:pt x="958" y="1478"/>
                </a:cubicBezTo>
                <a:cubicBezTo>
                  <a:pt x="1018" y="1478"/>
                  <a:pt x="1018" y="1478"/>
                  <a:pt x="1018" y="1478"/>
                </a:cubicBezTo>
                <a:cubicBezTo>
                  <a:pt x="1041" y="1478"/>
                  <a:pt x="1062" y="1473"/>
                  <a:pt x="1077" y="1466"/>
                </a:cubicBezTo>
                <a:cubicBezTo>
                  <a:pt x="1257" y="1666"/>
                  <a:pt x="1257" y="1666"/>
                  <a:pt x="1257" y="1666"/>
                </a:cubicBezTo>
                <a:cubicBezTo>
                  <a:pt x="1262" y="1672"/>
                  <a:pt x="1271" y="1678"/>
                  <a:pt x="1278" y="1680"/>
                </a:cubicBezTo>
                <a:cubicBezTo>
                  <a:pt x="1304" y="1687"/>
                  <a:pt x="1304" y="1687"/>
                  <a:pt x="1304" y="1687"/>
                </a:cubicBezTo>
                <a:cubicBezTo>
                  <a:pt x="1311" y="1689"/>
                  <a:pt x="1322" y="1691"/>
                  <a:pt x="1329" y="1692"/>
                </a:cubicBezTo>
                <a:cubicBezTo>
                  <a:pt x="1370" y="1696"/>
                  <a:pt x="1370" y="1696"/>
                  <a:pt x="1370" y="1696"/>
                </a:cubicBezTo>
                <a:cubicBezTo>
                  <a:pt x="1377" y="1697"/>
                  <a:pt x="1388" y="1697"/>
                  <a:pt x="1395" y="1696"/>
                </a:cubicBezTo>
                <a:cubicBezTo>
                  <a:pt x="1440" y="1692"/>
                  <a:pt x="1440" y="1692"/>
                  <a:pt x="1440" y="1692"/>
                </a:cubicBezTo>
                <a:cubicBezTo>
                  <a:pt x="1447" y="1691"/>
                  <a:pt x="1459" y="1690"/>
                  <a:pt x="1466" y="1688"/>
                </a:cubicBezTo>
                <a:cubicBezTo>
                  <a:pt x="1492" y="1682"/>
                  <a:pt x="1492" y="1682"/>
                  <a:pt x="1492" y="1682"/>
                </a:cubicBezTo>
                <a:cubicBezTo>
                  <a:pt x="1499" y="1681"/>
                  <a:pt x="1499" y="1678"/>
                  <a:pt x="1492" y="1676"/>
                </a:cubicBezTo>
                <a:cubicBezTo>
                  <a:pt x="1467" y="1670"/>
                  <a:pt x="1467" y="1670"/>
                  <a:pt x="1467" y="1670"/>
                </a:cubicBezTo>
                <a:cubicBezTo>
                  <a:pt x="1460" y="1669"/>
                  <a:pt x="1449" y="1667"/>
                  <a:pt x="1442" y="1666"/>
                </a:cubicBezTo>
                <a:cubicBezTo>
                  <a:pt x="1413" y="1664"/>
                  <a:pt x="1413" y="1664"/>
                  <a:pt x="1413" y="1664"/>
                </a:cubicBezTo>
                <a:cubicBezTo>
                  <a:pt x="1406" y="1663"/>
                  <a:pt x="1397" y="1658"/>
                  <a:pt x="1393" y="1652"/>
                </a:cubicBezTo>
                <a:cubicBezTo>
                  <a:pt x="1382" y="1637"/>
                  <a:pt x="1382" y="1637"/>
                  <a:pt x="1382" y="1637"/>
                </a:cubicBezTo>
                <a:cubicBezTo>
                  <a:pt x="1378" y="1632"/>
                  <a:pt x="1371" y="1622"/>
                  <a:pt x="1367" y="1616"/>
                </a:cubicBezTo>
                <a:cubicBezTo>
                  <a:pt x="1304" y="1518"/>
                  <a:pt x="1304" y="1518"/>
                  <a:pt x="1304" y="1518"/>
                </a:cubicBezTo>
                <a:cubicBezTo>
                  <a:pt x="1300" y="1512"/>
                  <a:pt x="1294" y="1502"/>
                  <a:pt x="1291" y="1496"/>
                </a:cubicBezTo>
                <a:cubicBezTo>
                  <a:pt x="1221" y="1379"/>
                  <a:pt x="1221" y="1379"/>
                  <a:pt x="1221" y="1379"/>
                </a:cubicBezTo>
                <a:cubicBezTo>
                  <a:pt x="1295" y="1380"/>
                  <a:pt x="1295" y="1380"/>
                  <a:pt x="1295" y="1380"/>
                </a:cubicBezTo>
                <a:cubicBezTo>
                  <a:pt x="1205" y="1352"/>
                  <a:pt x="1205" y="1352"/>
                  <a:pt x="1205" y="1352"/>
                </a:cubicBezTo>
                <a:cubicBezTo>
                  <a:pt x="1169" y="1292"/>
                  <a:pt x="1169" y="1292"/>
                  <a:pt x="1169" y="1292"/>
                </a:cubicBezTo>
                <a:cubicBezTo>
                  <a:pt x="1166" y="1287"/>
                  <a:pt x="1161" y="1278"/>
                  <a:pt x="1157" y="1272"/>
                </a:cubicBezTo>
                <a:cubicBezTo>
                  <a:pt x="1226" y="1273"/>
                  <a:pt x="1226" y="1273"/>
                  <a:pt x="1226" y="1273"/>
                </a:cubicBezTo>
                <a:cubicBezTo>
                  <a:pt x="1143" y="1246"/>
                  <a:pt x="1143" y="1246"/>
                  <a:pt x="1143" y="1246"/>
                </a:cubicBezTo>
                <a:cubicBezTo>
                  <a:pt x="1133" y="1230"/>
                  <a:pt x="1133" y="1230"/>
                  <a:pt x="1133" y="1230"/>
                </a:cubicBezTo>
                <a:cubicBezTo>
                  <a:pt x="1130" y="1224"/>
                  <a:pt x="1125" y="1214"/>
                  <a:pt x="1123" y="1207"/>
                </a:cubicBezTo>
                <a:cubicBezTo>
                  <a:pt x="1090" y="1103"/>
                  <a:pt x="1090" y="1103"/>
                  <a:pt x="1090" y="1103"/>
                </a:cubicBezTo>
                <a:cubicBezTo>
                  <a:pt x="1156" y="1104"/>
                  <a:pt x="1156" y="1104"/>
                  <a:pt x="1156" y="1104"/>
                </a:cubicBezTo>
                <a:cubicBezTo>
                  <a:pt x="1083" y="1081"/>
                  <a:pt x="1083" y="1081"/>
                  <a:pt x="1083" y="1081"/>
                </a:cubicBezTo>
                <a:cubicBezTo>
                  <a:pt x="1063" y="1019"/>
                  <a:pt x="1063" y="1019"/>
                  <a:pt x="1063" y="1019"/>
                </a:cubicBezTo>
                <a:cubicBezTo>
                  <a:pt x="1130" y="1020"/>
                  <a:pt x="1130" y="1020"/>
                  <a:pt x="1130" y="1020"/>
                </a:cubicBezTo>
                <a:cubicBezTo>
                  <a:pt x="1056" y="997"/>
                  <a:pt x="1056" y="997"/>
                  <a:pt x="1056" y="997"/>
                </a:cubicBezTo>
                <a:cubicBezTo>
                  <a:pt x="1040" y="948"/>
                  <a:pt x="1040" y="948"/>
                  <a:pt x="1040" y="948"/>
                </a:cubicBezTo>
                <a:cubicBezTo>
                  <a:pt x="1265" y="948"/>
                  <a:pt x="1265" y="948"/>
                  <a:pt x="1265" y="948"/>
                </a:cubicBezTo>
                <a:cubicBezTo>
                  <a:pt x="1300" y="948"/>
                  <a:pt x="1358" y="947"/>
                  <a:pt x="1393" y="946"/>
                </a:cubicBezTo>
                <a:cubicBezTo>
                  <a:pt x="1463" y="944"/>
                  <a:pt x="1463" y="944"/>
                  <a:pt x="1463" y="944"/>
                </a:cubicBezTo>
                <a:cubicBezTo>
                  <a:pt x="1498" y="943"/>
                  <a:pt x="1548" y="941"/>
                  <a:pt x="1574" y="939"/>
                </a:cubicBezTo>
                <a:cubicBezTo>
                  <a:pt x="1599" y="937"/>
                  <a:pt x="1641" y="932"/>
                  <a:pt x="1666" y="927"/>
                </a:cubicBezTo>
                <a:cubicBezTo>
                  <a:pt x="1679" y="924"/>
                  <a:pt x="1698" y="921"/>
                  <a:pt x="1718" y="917"/>
                </a:cubicBezTo>
                <a:cubicBezTo>
                  <a:pt x="1944" y="1167"/>
                  <a:pt x="1944" y="1167"/>
                  <a:pt x="1944" y="1167"/>
                </a:cubicBezTo>
                <a:cubicBezTo>
                  <a:pt x="1947" y="1170"/>
                  <a:pt x="1951" y="1172"/>
                  <a:pt x="1955" y="1172"/>
                </a:cubicBezTo>
                <a:cubicBezTo>
                  <a:pt x="2035" y="1172"/>
                  <a:pt x="2035" y="1172"/>
                  <a:pt x="2035" y="1172"/>
                </a:cubicBezTo>
                <a:cubicBezTo>
                  <a:pt x="2038" y="1172"/>
                  <a:pt x="2040" y="1169"/>
                  <a:pt x="2039" y="1166"/>
                </a:cubicBezTo>
                <a:close/>
              </a:path>
            </a:pathLst>
          </a:custGeom>
          <a:solidFill>
            <a:srgbClr val="FFC000"/>
          </a:solidFill>
          <a:ln w="9525" cmpd="sng">
            <a:solidFill>
              <a:schemeClr val="tx1"/>
            </a:solidFill>
            <a:rou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28691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2869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28692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760413" y="0"/>
            <a:ext cx="2386012" cy="346075"/>
          </a:xfrm>
          <a:ln/>
        </p:spPr>
        <p:txBody>
          <a:bodyPr vert="horz" wrap="square" lIns="91440" tIns="45720" rIns="91440" bIns="45720" anchor="ctr" anchorCtr="0"/>
          <a:p>
            <a:pPr algn="ctr"/>
            <a:r>
              <a:rPr lang="zh-HK" altLang="en-US" sz="1800" dirty="0">
                <a:solidFill>
                  <a:srgbClr val="6633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高盐饮食</a:t>
            </a:r>
            <a:r>
              <a:rPr lang="zh-CN" altLang="en-US" sz="1800" dirty="0">
                <a:solidFill>
                  <a:srgbClr val="6633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的危害</a:t>
            </a:r>
            <a:endParaRPr lang="zh-CN" altLang="en-US" sz="1800" dirty="0">
              <a:solidFill>
                <a:srgbClr val="6633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492500" y="4149725"/>
            <a:ext cx="1841500" cy="1838325"/>
            <a:chOff x="0" y="0"/>
            <a:chExt cx="924" cy="922"/>
          </a:xfrm>
        </p:grpSpPr>
        <p:sp>
          <p:nvSpPr>
            <p:cNvPr id="28720" name="AutoShape 4"/>
            <p:cNvSpPr/>
            <p:nvPr/>
          </p:nvSpPr>
          <p:spPr>
            <a:xfrm>
              <a:off x="0" y="0"/>
              <a:ext cx="924" cy="922"/>
            </a:xfrm>
            <a:prstGeom prst="diamond">
              <a:avLst/>
            </a:prstGeom>
            <a:solidFill>
              <a:srgbClr val="926408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21" name="AutoShape 5"/>
            <p:cNvSpPr/>
            <p:nvPr/>
          </p:nvSpPr>
          <p:spPr>
            <a:xfrm>
              <a:off x="241" y="19"/>
              <a:ext cx="442" cy="22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0EADD"/>
                </a:gs>
                <a:gs pos="100000">
                  <a:srgbClr val="9264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22" name="AutoShape 6"/>
            <p:cNvSpPr/>
            <p:nvPr/>
          </p:nvSpPr>
          <p:spPr>
            <a:xfrm flipV="1">
              <a:off x="244" y="678"/>
              <a:ext cx="429" cy="21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442E04"/>
                </a:gs>
                <a:gs pos="100000">
                  <a:srgbClr val="9264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3492500" y="2349500"/>
            <a:ext cx="1843088" cy="1843088"/>
            <a:chOff x="0" y="0"/>
            <a:chExt cx="1161" cy="1161"/>
          </a:xfrm>
        </p:grpSpPr>
        <p:sp>
          <p:nvSpPr>
            <p:cNvPr id="28717" name="AutoShape 8"/>
            <p:cNvSpPr/>
            <p:nvPr/>
          </p:nvSpPr>
          <p:spPr>
            <a:xfrm>
              <a:off x="0" y="0"/>
              <a:ext cx="1161" cy="1161"/>
            </a:xfrm>
            <a:prstGeom prst="diamond">
              <a:avLst/>
            </a:prstGeom>
            <a:solidFill>
              <a:srgbClr val="08926B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18" name="AutoShape 9"/>
            <p:cNvSpPr/>
            <p:nvPr/>
          </p:nvSpPr>
          <p:spPr>
            <a:xfrm>
              <a:off x="310" y="23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49F5C4"/>
                </a:gs>
                <a:gs pos="100000">
                  <a:srgbClr val="08926B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19" name="AutoShape 10"/>
            <p:cNvSpPr/>
            <p:nvPr/>
          </p:nvSpPr>
          <p:spPr>
            <a:xfrm flipV="1">
              <a:off x="306" y="854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44432"/>
                </a:gs>
                <a:gs pos="100000">
                  <a:srgbClr val="08926B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sp>
        <p:nvSpPr>
          <p:cNvPr id="24587" name="Rectangle 11"/>
          <p:cNvSpPr/>
          <p:nvPr/>
        </p:nvSpPr>
        <p:spPr>
          <a:xfrm>
            <a:off x="3708400" y="3141663"/>
            <a:ext cx="136525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i="1" dirty="0">
                <a:solidFill>
                  <a:srgbClr val="FFFF00"/>
                </a:solidFill>
              </a:rPr>
              <a:t>肾结石</a:t>
            </a:r>
            <a:endParaRPr lang="zh-CN" altLang="en-US" sz="1800" b="1" i="1" dirty="0">
              <a:solidFill>
                <a:srgbClr val="FFFF00"/>
              </a:solidFill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2555875" y="3284538"/>
            <a:ext cx="1843088" cy="1843087"/>
            <a:chOff x="0" y="0"/>
            <a:chExt cx="1161" cy="1161"/>
          </a:xfrm>
        </p:grpSpPr>
        <p:sp>
          <p:nvSpPr>
            <p:cNvPr id="28714" name="AutoShape 23"/>
            <p:cNvSpPr/>
            <p:nvPr/>
          </p:nvSpPr>
          <p:spPr>
            <a:xfrm>
              <a:off x="0" y="0"/>
              <a:ext cx="1161" cy="1161"/>
            </a:xfrm>
            <a:prstGeom prst="diamond">
              <a:avLst/>
            </a:prstGeom>
            <a:solidFill>
              <a:srgbClr val="085092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15" name="AutoShape 24"/>
            <p:cNvSpPr/>
            <p:nvPr/>
          </p:nvSpPr>
          <p:spPr>
            <a:xfrm>
              <a:off x="310" y="23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DDE7F0"/>
                </a:gs>
                <a:gs pos="100000">
                  <a:srgbClr val="0850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16" name="AutoShape 25"/>
            <p:cNvSpPr/>
            <p:nvPr/>
          </p:nvSpPr>
          <p:spPr>
            <a:xfrm flipV="1">
              <a:off x="306" y="854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42544"/>
                </a:gs>
                <a:gs pos="100000">
                  <a:srgbClr val="0850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4500563" y="3284538"/>
            <a:ext cx="1828800" cy="1800225"/>
            <a:chOff x="0" y="0"/>
            <a:chExt cx="924" cy="922"/>
          </a:xfrm>
        </p:grpSpPr>
        <p:sp>
          <p:nvSpPr>
            <p:cNvPr id="28711" name="AutoShape 27"/>
            <p:cNvSpPr/>
            <p:nvPr/>
          </p:nvSpPr>
          <p:spPr>
            <a:xfrm>
              <a:off x="0" y="0"/>
              <a:ext cx="924" cy="922"/>
            </a:xfrm>
            <a:prstGeom prst="diamond">
              <a:avLst/>
            </a:prstGeom>
            <a:solidFill>
              <a:srgbClr val="5A9208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12" name="AutoShape 28"/>
            <p:cNvSpPr/>
            <p:nvPr/>
          </p:nvSpPr>
          <p:spPr>
            <a:xfrm>
              <a:off x="241" y="19"/>
              <a:ext cx="442" cy="22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E1EBD2"/>
                </a:gs>
                <a:gs pos="100000">
                  <a:srgbClr val="5A92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13" name="AutoShape 29"/>
            <p:cNvSpPr/>
            <p:nvPr/>
          </p:nvSpPr>
          <p:spPr>
            <a:xfrm flipV="1">
              <a:off x="244" y="678"/>
              <a:ext cx="429" cy="21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2A4404"/>
                </a:gs>
                <a:gs pos="100000">
                  <a:srgbClr val="5A92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sp>
        <p:nvSpPr>
          <p:cNvPr id="24596" name="Rectangle 30"/>
          <p:cNvSpPr/>
          <p:nvPr/>
        </p:nvSpPr>
        <p:spPr>
          <a:xfrm>
            <a:off x="2555875" y="4005263"/>
            <a:ext cx="180022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i="1" dirty="0">
                <a:solidFill>
                  <a:srgbClr val="FFFF00"/>
                </a:solidFill>
              </a:rPr>
              <a:t>骨质疏松症</a:t>
            </a:r>
            <a:endParaRPr lang="zh-CN" alt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4597" name="Rectangle 31"/>
          <p:cNvSpPr/>
          <p:nvPr/>
        </p:nvSpPr>
        <p:spPr>
          <a:xfrm>
            <a:off x="4716463" y="4076700"/>
            <a:ext cx="12319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i="1" dirty="0">
                <a:solidFill>
                  <a:schemeClr val="bg2"/>
                </a:solidFill>
              </a:rPr>
              <a:t> </a:t>
            </a:r>
            <a:r>
              <a:rPr lang="zh-HK" altLang="en-US" sz="1800" b="1" i="1" dirty="0">
                <a:solidFill>
                  <a:srgbClr val="FFFF00"/>
                </a:solidFill>
              </a:rPr>
              <a:t>哮喘</a:t>
            </a:r>
            <a:endParaRPr lang="zh-HK" alt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4598" name="Rectangle 32"/>
          <p:cNvSpPr/>
          <p:nvPr/>
        </p:nvSpPr>
        <p:spPr>
          <a:xfrm>
            <a:off x="3492500" y="4941888"/>
            <a:ext cx="187325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i="1" dirty="0">
                <a:solidFill>
                  <a:srgbClr val="FFFF00"/>
                </a:solidFill>
                <a:latin typeface="宋体" panose="02010600030101010101" pitchFamily="2" charset="-122"/>
              </a:rPr>
              <a:t>心脏病</a:t>
            </a:r>
            <a:endParaRPr lang="zh-CN" altLang="en-US" sz="1800" b="1" i="1" dirty="0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grpSp>
        <p:nvGrpSpPr>
          <p:cNvPr id="6" name="Group 23"/>
          <p:cNvGrpSpPr/>
          <p:nvPr/>
        </p:nvGrpSpPr>
        <p:grpSpPr>
          <a:xfrm>
            <a:off x="755650" y="3357563"/>
            <a:ext cx="1733550" cy="1730375"/>
            <a:chOff x="0" y="0"/>
            <a:chExt cx="924" cy="922"/>
          </a:xfrm>
        </p:grpSpPr>
        <p:sp>
          <p:nvSpPr>
            <p:cNvPr id="28708" name="AutoShape 68"/>
            <p:cNvSpPr/>
            <p:nvPr/>
          </p:nvSpPr>
          <p:spPr>
            <a:xfrm>
              <a:off x="0" y="0"/>
              <a:ext cx="924" cy="922"/>
            </a:xfrm>
            <a:prstGeom prst="diamond">
              <a:avLst/>
            </a:prstGeom>
            <a:solidFill>
              <a:srgbClr val="390892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09" name="AutoShape 69"/>
            <p:cNvSpPr/>
            <p:nvPr/>
          </p:nvSpPr>
          <p:spPr>
            <a:xfrm>
              <a:off x="241" y="19"/>
              <a:ext cx="442" cy="22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09CD3"/>
                </a:gs>
                <a:gs pos="100000">
                  <a:srgbClr val="3908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10" name="AutoShape 70"/>
            <p:cNvSpPr/>
            <p:nvPr/>
          </p:nvSpPr>
          <p:spPr>
            <a:xfrm flipV="1">
              <a:off x="244" y="678"/>
              <a:ext cx="429" cy="21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A0444"/>
                </a:gs>
                <a:gs pos="100000">
                  <a:srgbClr val="3908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6394450" y="3367088"/>
            <a:ext cx="1739900" cy="1736725"/>
            <a:chOff x="0" y="0"/>
            <a:chExt cx="1161" cy="1161"/>
          </a:xfrm>
        </p:grpSpPr>
        <p:sp>
          <p:nvSpPr>
            <p:cNvPr id="28705" name="AutoShape 72"/>
            <p:cNvSpPr/>
            <p:nvPr/>
          </p:nvSpPr>
          <p:spPr>
            <a:xfrm>
              <a:off x="0" y="0"/>
              <a:ext cx="1161" cy="1161"/>
            </a:xfrm>
            <a:prstGeom prst="diamond">
              <a:avLst/>
            </a:prstGeom>
            <a:solidFill>
              <a:srgbClr val="959208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06" name="AutoShape 73"/>
            <p:cNvSpPr/>
            <p:nvPr/>
          </p:nvSpPr>
          <p:spPr>
            <a:xfrm>
              <a:off x="310" y="23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E6E5C4"/>
                </a:gs>
                <a:gs pos="100000">
                  <a:srgbClr val="9592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07" name="AutoShape 74"/>
            <p:cNvSpPr/>
            <p:nvPr/>
          </p:nvSpPr>
          <p:spPr>
            <a:xfrm flipV="1">
              <a:off x="306" y="854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454404"/>
                </a:gs>
                <a:gs pos="100000">
                  <a:srgbClr val="9592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sp>
        <p:nvSpPr>
          <p:cNvPr id="24607" name="Rectangle 75"/>
          <p:cNvSpPr/>
          <p:nvPr/>
        </p:nvSpPr>
        <p:spPr>
          <a:xfrm>
            <a:off x="900113" y="4005263"/>
            <a:ext cx="1325562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HK" sz="1800" b="1" i="1" dirty="0">
                <a:solidFill>
                  <a:srgbClr val="FFFF00"/>
                </a:solidFill>
                <a:latin typeface="宋体" panose="02010600030101010101" pitchFamily="2" charset="-122"/>
              </a:rPr>
              <a:t>2</a:t>
            </a:r>
            <a:r>
              <a:rPr lang="zh-HK" altLang="en-US" sz="1800" b="1" i="1" dirty="0">
                <a:solidFill>
                  <a:srgbClr val="FFFF00"/>
                </a:solidFill>
                <a:latin typeface="宋体" panose="02010600030101010101" pitchFamily="2" charset="-122"/>
              </a:rPr>
              <a:t>型糖尿病</a:t>
            </a:r>
            <a:endParaRPr lang="zh-HK" altLang="en-US" sz="1800" b="1" i="1" dirty="0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sp>
        <p:nvSpPr>
          <p:cNvPr id="24608" name="Rectangle 76"/>
          <p:cNvSpPr/>
          <p:nvPr/>
        </p:nvSpPr>
        <p:spPr>
          <a:xfrm>
            <a:off x="6804025" y="4076700"/>
            <a:ext cx="91757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i="1" dirty="0">
                <a:solidFill>
                  <a:srgbClr val="FFFF00"/>
                </a:solidFill>
              </a:rPr>
              <a:t>胃癌</a:t>
            </a:r>
            <a:endParaRPr lang="zh-CN" alt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8687" name="Rectangle 88"/>
          <p:cNvSpPr/>
          <p:nvPr/>
        </p:nvSpPr>
        <p:spPr>
          <a:xfrm>
            <a:off x="1524000" y="1066800"/>
            <a:ext cx="5557838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400" b="1" i="1" dirty="0">
                <a:solidFill>
                  <a:srgbClr val="FF3300"/>
                </a:solidFill>
              </a:rPr>
              <a:t>     </a:t>
            </a:r>
            <a:r>
              <a:rPr lang="zh-CN" altLang="en-US" sz="2400" dirty="0">
                <a:solidFill>
                  <a:srgbClr val="FF33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高盐饮食可能导致以下疾病</a:t>
            </a:r>
            <a:endParaRPr lang="zh-CN" altLang="en-US" sz="2400" dirty="0">
              <a:solidFill>
                <a:srgbClr val="FF33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8" name="Group 34"/>
          <p:cNvGrpSpPr/>
          <p:nvPr/>
        </p:nvGrpSpPr>
        <p:grpSpPr>
          <a:xfrm>
            <a:off x="5435600" y="4221163"/>
            <a:ext cx="1844675" cy="1843087"/>
            <a:chOff x="0" y="0"/>
            <a:chExt cx="1161" cy="1161"/>
          </a:xfrm>
        </p:grpSpPr>
        <p:sp>
          <p:nvSpPr>
            <p:cNvPr id="28702" name="AutoShape 8"/>
            <p:cNvSpPr/>
            <p:nvPr/>
          </p:nvSpPr>
          <p:spPr>
            <a:xfrm>
              <a:off x="0" y="0"/>
              <a:ext cx="1161" cy="1161"/>
            </a:xfrm>
            <a:prstGeom prst="diamond">
              <a:avLst/>
            </a:prstGeom>
            <a:solidFill>
              <a:srgbClr val="08926B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r>
                <a:rPr lang="zh-CN" altLang="en-US" sz="1800" b="1" i="1" dirty="0">
                  <a:solidFill>
                    <a:schemeClr val="bg2"/>
                  </a:solidFill>
                </a:rPr>
                <a:t>   </a:t>
              </a:r>
              <a:r>
                <a:rPr lang="zh-CN" altLang="en-US" sz="1800" b="1" i="1" dirty="0">
                  <a:solidFill>
                    <a:srgbClr val="FFFF00"/>
                  </a:solidFill>
                </a:rPr>
                <a:t>肥胖</a:t>
              </a:r>
              <a:endParaRPr lang="zh-CN" altLang="en-US" sz="18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28703" name="AutoShape 9"/>
            <p:cNvSpPr/>
            <p:nvPr/>
          </p:nvSpPr>
          <p:spPr>
            <a:xfrm>
              <a:off x="310" y="23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49F5C4"/>
                </a:gs>
                <a:gs pos="100000">
                  <a:srgbClr val="08926B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04" name="AutoShape 10"/>
            <p:cNvSpPr/>
            <p:nvPr/>
          </p:nvSpPr>
          <p:spPr>
            <a:xfrm flipV="1">
              <a:off x="306" y="854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44432"/>
                </a:gs>
                <a:gs pos="100000">
                  <a:srgbClr val="08926B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grpSp>
        <p:nvGrpSpPr>
          <p:cNvPr id="9" name="Group 38"/>
          <p:cNvGrpSpPr/>
          <p:nvPr/>
        </p:nvGrpSpPr>
        <p:grpSpPr>
          <a:xfrm>
            <a:off x="1619250" y="4221163"/>
            <a:ext cx="1828800" cy="1800225"/>
            <a:chOff x="0" y="0"/>
            <a:chExt cx="924" cy="922"/>
          </a:xfrm>
        </p:grpSpPr>
        <p:sp>
          <p:nvSpPr>
            <p:cNvPr id="28699" name="AutoShape 27"/>
            <p:cNvSpPr/>
            <p:nvPr/>
          </p:nvSpPr>
          <p:spPr>
            <a:xfrm>
              <a:off x="0" y="0"/>
              <a:ext cx="924" cy="922"/>
            </a:xfrm>
            <a:prstGeom prst="diamond">
              <a:avLst/>
            </a:prstGeom>
            <a:solidFill>
              <a:srgbClr val="5A9208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r>
                <a:rPr lang="zh-CN" altLang="en-US" sz="1800" b="1" i="1" dirty="0">
                  <a:solidFill>
                    <a:srgbClr val="FFFF00"/>
                  </a:solidFill>
                </a:rPr>
                <a:t>高血压</a:t>
              </a:r>
              <a:endParaRPr lang="zh-CN" altLang="en-US" sz="18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28700" name="AutoShape 28"/>
            <p:cNvSpPr/>
            <p:nvPr/>
          </p:nvSpPr>
          <p:spPr>
            <a:xfrm>
              <a:off x="241" y="19"/>
              <a:ext cx="442" cy="22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E1EBD2"/>
                </a:gs>
                <a:gs pos="100000">
                  <a:srgbClr val="5A92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701" name="AutoShape 29"/>
            <p:cNvSpPr/>
            <p:nvPr/>
          </p:nvSpPr>
          <p:spPr>
            <a:xfrm flipV="1">
              <a:off x="244" y="678"/>
              <a:ext cx="429" cy="21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2A4404"/>
                </a:gs>
                <a:gs pos="100000">
                  <a:srgbClr val="5A920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4429125" y="5086350"/>
            <a:ext cx="1841500" cy="1841500"/>
            <a:chOff x="0" y="0"/>
            <a:chExt cx="1161" cy="1161"/>
          </a:xfrm>
        </p:grpSpPr>
        <p:sp>
          <p:nvSpPr>
            <p:cNvPr id="28696" name="AutoShape 23"/>
            <p:cNvSpPr/>
            <p:nvPr/>
          </p:nvSpPr>
          <p:spPr>
            <a:xfrm>
              <a:off x="0" y="0"/>
              <a:ext cx="1161" cy="1161"/>
            </a:xfrm>
            <a:prstGeom prst="diamond">
              <a:avLst/>
            </a:prstGeom>
            <a:solidFill>
              <a:srgbClr val="085092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697" name="AutoShape 24"/>
            <p:cNvSpPr/>
            <p:nvPr/>
          </p:nvSpPr>
          <p:spPr>
            <a:xfrm>
              <a:off x="310" y="23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DDE7F0"/>
                </a:gs>
                <a:gs pos="100000">
                  <a:srgbClr val="0850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698" name="AutoShape 25"/>
            <p:cNvSpPr/>
            <p:nvPr/>
          </p:nvSpPr>
          <p:spPr>
            <a:xfrm flipV="1">
              <a:off x="306" y="854"/>
              <a:ext cx="540" cy="2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42544"/>
                </a:gs>
                <a:gs pos="100000">
                  <a:srgbClr val="0850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  <p:sp>
        <p:nvSpPr>
          <p:cNvPr id="24622" name="Text Box 46"/>
          <p:cNvSpPr txBox="1"/>
          <p:nvPr/>
        </p:nvSpPr>
        <p:spPr>
          <a:xfrm>
            <a:off x="5003800" y="5805488"/>
            <a:ext cx="649288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b="1" i="1" dirty="0">
                <a:solidFill>
                  <a:srgbClr val="FFFF00"/>
                </a:solidFill>
                <a:latin typeface="宋体" panose="02010600030101010101" pitchFamily="2" charset="-122"/>
              </a:rPr>
              <a:t>肾病</a:t>
            </a:r>
            <a:endParaRPr lang="zh-CN" altLang="en-US" sz="1800" b="1" i="1" dirty="0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grpSp>
        <p:nvGrpSpPr>
          <p:cNvPr id="11" name="Group 47"/>
          <p:cNvGrpSpPr/>
          <p:nvPr/>
        </p:nvGrpSpPr>
        <p:grpSpPr>
          <a:xfrm>
            <a:off x="2628900" y="5157788"/>
            <a:ext cx="1733550" cy="1730375"/>
            <a:chOff x="0" y="0"/>
            <a:chExt cx="924" cy="922"/>
          </a:xfrm>
        </p:grpSpPr>
        <p:sp>
          <p:nvSpPr>
            <p:cNvPr id="28693" name="AutoShape 68"/>
            <p:cNvSpPr/>
            <p:nvPr/>
          </p:nvSpPr>
          <p:spPr>
            <a:xfrm>
              <a:off x="0" y="0"/>
              <a:ext cx="924" cy="922"/>
            </a:xfrm>
            <a:prstGeom prst="diamond">
              <a:avLst/>
            </a:prstGeom>
            <a:solidFill>
              <a:srgbClr val="390892"/>
            </a:solidFill>
            <a:ln w="57150" cap="flat" cmpd="sng">
              <a:solidFill>
                <a:srgbClr val="CDDCE9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7" dist="17961" dir="2699999">
                <a:srgbClr val="7B848C"/>
              </a:prstShdw>
            </a:effectLst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r>
                <a:rPr lang="zh-CN" altLang="en-US" sz="1800" b="1" i="1" dirty="0">
                  <a:solidFill>
                    <a:srgbClr val="FFFF00"/>
                  </a:solidFill>
                </a:rPr>
                <a:t>脑血管病</a:t>
              </a:r>
              <a:endParaRPr lang="zh-CN" altLang="en-US" sz="18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28694" name="AutoShape 69"/>
            <p:cNvSpPr/>
            <p:nvPr/>
          </p:nvSpPr>
          <p:spPr>
            <a:xfrm>
              <a:off x="241" y="19"/>
              <a:ext cx="442" cy="22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09CD3"/>
                </a:gs>
                <a:gs pos="100000">
                  <a:srgbClr val="3908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  <p:sp>
          <p:nvSpPr>
            <p:cNvPr id="28695" name="AutoShape 70"/>
            <p:cNvSpPr/>
            <p:nvPr/>
          </p:nvSpPr>
          <p:spPr>
            <a:xfrm flipV="1">
              <a:off x="244" y="678"/>
              <a:ext cx="429" cy="21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A0444"/>
                </a:gs>
                <a:gs pos="100000">
                  <a:srgbClr val="39089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HK" altLang="zh-HK" sz="1800" i="1" dirty="0"/>
            </a:p>
          </p:txBody>
        </p: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xit" presetSubtype="0" fill="hold" grpId="3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5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5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5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5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bldLvl="0"/>
      <p:bldP spid="24587" grpId="1" bldLvl="0"/>
      <p:bldP spid="24587" grpId="2" bldLvl="0"/>
      <p:bldP spid="24587" grpId="3" bldLvl="0"/>
      <p:bldP spid="24587" grpId="4" bldLvl="0"/>
      <p:bldP spid="24587" grpId="5" bldLvl="0"/>
      <p:bldP spid="24587" grpId="6" bldLvl="0"/>
      <p:bldP spid="24587" grpId="7" bldLvl="0"/>
      <p:bldP spid="24587" grpId="8" bldLvl="0"/>
      <p:bldP spid="24596" grpId="0" bldLvl="0"/>
      <p:bldP spid="24596" grpId="1" bldLvl="0"/>
      <p:bldP spid="24596" grpId="2" bldLvl="0"/>
      <p:bldP spid="24596" grpId="3" bldLvl="0"/>
      <p:bldP spid="24596" grpId="4" bldLvl="0"/>
      <p:bldP spid="24596" grpId="5" bldLvl="0"/>
      <p:bldP spid="24596" grpId="6" bldLvl="0"/>
      <p:bldP spid="24596" grpId="7" bldLvl="0"/>
      <p:bldP spid="24596" grpId="8" bldLvl="0"/>
      <p:bldP spid="24597" grpId="0" bldLvl="0"/>
      <p:bldP spid="24597" grpId="1" bldLvl="0"/>
      <p:bldP spid="24597" grpId="2" bldLvl="0"/>
      <p:bldP spid="24597" grpId="3" bldLvl="0"/>
      <p:bldP spid="24597" grpId="4" bldLvl="0"/>
      <p:bldP spid="24597" grpId="5" bldLvl="0"/>
      <p:bldP spid="24597" grpId="6" bldLvl="0"/>
      <p:bldP spid="24597" grpId="7" bldLvl="0"/>
      <p:bldP spid="24597" grpId="8" bldLvl="0"/>
      <p:bldP spid="24598" grpId="0" bldLvl="0"/>
      <p:bldP spid="24598" grpId="1" bldLvl="0"/>
      <p:bldP spid="24598" grpId="2" bldLvl="0"/>
      <p:bldP spid="24598" grpId="3" bldLvl="0"/>
      <p:bldP spid="24598" grpId="4" bldLvl="0"/>
      <p:bldP spid="24598" grpId="5" bldLvl="0"/>
      <p:bldP spid="24598" grpId="6" bldLvl="0"/>
      <p:bldP spid="24598" grpId="7" bldLvl="0"/>
      <p:bldP spid="24598" grpId="8" bldLvl="0"/>
      <p:bldP spid="24607" grpId="0" bldLvl="0"/>
      <p:bldP spid="24607" grpId="1" bldLvl="0"/>
      <p:bldP spid="24607" grpId="2" bldLvl="0"/>
      <p:bldP spid="24607" grpId="3" bldLvl="0"/>
      <p:bldP spid="24607" grpId="4" bldLvl="0"/>
      <p:bldP spid="24607" grpId="5" bldLvl="0"/>
      <p:bldP spid="24607" grpId="6" bldLvl="0"/>
      <p:bldP spid="24607" grpId="7" bldLvl="0"/>
      <p:bldP spid="24607" grpId="8" bldLvl="0"/>
      <p:bldP spid="24607" grpId="9" bldLvl="0"/>
      <p:bldP spid="24607" grpId="10" bldLvl="0"/>
      <p:bldP spid="24607" grpId="11" bldLvl="0"/>
      <p:bldP spid="24607" grpId="12" bldLvl="0"/>
      <p:bldP spid="24607" grpId="13" bldLvl="0"/>
      <p:bldP spid="24607" grpId="14" bldLvl="0"/>
      <p:bldP spid="24607" grpId="15" bldLvl="0"/>
      <p:bldP spid="24607" grpId="16" bldLvl="0"/>
      <p:bldP spid="24607" grpId="17" bldLvl="0"/>
      <p:bldP spid="24607" grpId="18" bldLvl="0"/>
      <p:bldP spid="24607" grpId="19" bldLvl="0"/>
      <p:bldP spid="24607" grpId="20" bldLvl="0"/>
      <p:bldP spid="24607" grpId="21" bldLvl="0"/>
      <p:bldP spid="24607" grpId="22" bldLvl="0"/>
      <p:bldP spid="24607" grpId="23" bldLvl="0"/>
      <p:bldP spid="24607" grpId="24" bldLvl="0"/>
      <p:bldP spid="24607" grpId="25" bldLvl="0"/>
      <p:bldP spid="24607" grpId="26" bldLvl="0"/>
      <p:bldP spid="24607" grpId="27" bldLvl="0"/>
      <p:bldP spid="24607" grpId="28" bldLvl="0"/>
      <p:bldP spid="24607" grpId="29" bldLvl="0"/>
      <p:bldP spid="24607" grpId="30" bldLvl="0"/>
      <p:bldP spid="24607" grpId="31" bldLvl="0"/>
      <p:bldP spid="24608" grpId="0" bldLvl="0"/>
      <p:bldP spid="24608" grpId="1" bldLvl="0"/>
      <p:bldP spid="24608" grpId="2" bldLvl="0"/>
      <p:bldP spid="24608" grpId="3" bldLvl="0"/>
      <p:bldP spid="24608" grpId="4" bldLvl="0"/>
      <p:bldP spid="24608" grpId="5" bldLvl="0"/>
      <p:bldP spid="24608" grpId="6" bldLvl="0"/>
      <p:bldP spid="24608" grpId="7" bldLvl="0"/>
      <p:bldP spid="24608" grpId="8" bldLvl="0"/>
      <p:bldP spid="24622" grpId="0" bldLvl="0"/>
      <p:bldP spid="24622" grpId="1" bldLvl="0"/>
      <p:bldP spid="24622" grpId="2" bldLvl="0"/>
      <p:bldP spid="24622" grpId="3" bldLvl="0"/>
      <p:bldP spid="24622" grpId="4" bldLvl="0"/>
      <p:bldP spid="24622" grpId="5" bldLvl="0"/>
      <p:bldP spid="24622" grpId="6" bldLvl="0"/>
      <p:bldP spid="24622" grpId="7" bldLvl="0"/>
      <p:bldP spid="24622" grpId="8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3760788" cy="350838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zh-CN" altLang="en-US" sz="2000" dirty="0"/>
              <a:t>                </a:t>
            </a: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控盐的好处①</a:t>
            </a:r>
            <a:endParaRPr lang="zh-CN" altLang="en-US" sz="1800" dirty="0">
              <a:solidFill>
                <a:srgbClr val="2A6467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                                       </a:t>
            </a: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rPr>
              <a:t>控盐可以直接降血压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 rot="10800000">
            <a:off x="1241425" y="3000375"/>
            <a:ext cx="2665413" cy="2090738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01" name="AutoShape 5"/>
          <p:cNvSpPr/>
          <p:nvPr/>
        </p:nvSpPr>
        <p:spPr>
          <a:xfrm rot="-60000">
            <a:off x="3978275" y="4318000"/>
            <a:ext cx="976313" cy="48577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29702" name="Picture 6" descr="96bc7f468a9b0545282670e8d0f9234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0" y="2992438"/>
            <a:ext cx="2393950" cy="1287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Text Box 7"/>
          <p:cNvSpPr txBox="1"/>
          <p:nvPr/>
        </p:nvSpPr>
        <p:spPr>
          <a:xfrm>
            <a:off x="1895475" y="3338513"/>
            <a:ext cx="1173163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每人每日少吃3克盐</a:t>
            </a:r>
            <a:endParaRPr lang="zh-CN" altLang="en-US" sz="1800" b="1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 rot="10800000">
            <a:off x="4978400" y="3003550"/>
            <a:ext cx="2665413" cy="2090738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7" name="Text Box 9"/>
          <p:cNvSpPr txBox="1"/>
          <p:nvPr/>
        </p:nvSpPr>
        <p:spPr>
          <a:xfrm>
            <a:off x="5630863" y="3305175"/>
            <a:ext cx="1420812" cy="1187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收缩压降低            (3mmHg)</a:t>
            </a:r>
            <a:endParaRPr lang="zh-CN" altLang="en-US" sz="1800" b="1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舒张压降低(1.8mmHg)</a:t>
            </a:r>
            <a:endParaRPr lang="zh-CN" altLang="en-US" sz="1800" b="1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706" name="TextBox 3"/>
          <p:cNvSpPr txBox="1"/>
          <p:nvPr/>
        </p:nvSpPr>
        <p:spPr>
          <a:xfrm>
            <a:off x="4140200" y="6299200"/>
            <a:ext cx="500221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i="1" dirty="0"/>
              <a:t>陈苏兰，等</a:t>
            </a:r>
            <a:r>
              <a:rPr lang="en-US" altLang="zh-CN" sz="1800" i="1" dirty="0"/>
              <a:t>.</a:t>
            </a:r>
            <a:r>
              <a:rPr lang="zh-CN" altLang="en-US" sz="1800" i="1" dirty="0"/>
              <a:t>浙江预防医学</a:t>
            </a:r>
            <a:r>
              <a:rPr lang="en-US" altLang="zh-CN" sz="1800" i="1" dirty="0"/>
              <a:t>.2010,12(22):77-78.</a:t>
            </a:r>
            <a:endParaRPr lang="zh-CN" altLang="en-US" sz="1800" i="1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7175" grpId="0" bldLvl="0"/>
      <p:bldP spid="7176" grpId="0" bldLvl="0" animBg="1"/>
      <p:bldP spid="7177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488" y="2779713"/>
            <a:ext cx="6816725" cy="269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4070350"/>
            <a:ext cx="2792412" cy="140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矩形 3"/>
          <p:cNvSpPr/>
          <p:nvPr/>
        </p:nvSpPr>
        <p:spPr>
          <a:xfrm>
            <a:off x="1487488" y="4616450"/>
            <a:ext cx="22320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2.35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59000" y="965200"/>
            <a:ext cx="4884738" cy="954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   目前中国大约有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10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亿成年人，超重和肥胖约为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3.1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亿人。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30726" name="矩形 5"/>
          <p:cNvSpPr/>
          <p:nvPr/>
        </p:nvSpPr>
        <p:spPr>
          <a:xfrm>
            <a:off x="1116013" y="0"/>
            <a:ext cx="15700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控盐的好处③</a:t>
            </a:r>
            <a:endParaRPr lang="zh-CN" altLang="en-US" sz="1800" dirty="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2376488" y="5438775"/>
            <a:ext cx="4667250" cy="4619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12" name="Picture 8" descr="c:\users\administrator\appdata\roaming\360se6\User Data\temp\b_4216_20111222020023739433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808163"/>
            <a:ext cx="3997325" cy="3602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9" name="TextBox 1"/>
          <p:cNvSpPr txBox="1"/>
          <p:nvPr/>
        </p:nvSpPr>
        <p:spPr>
          <a:xfrm>
            <a:off x="2376488" y="5410200"/>
            <a:ext cx="46672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控盐有助减轻体重</a:t>
            </a:r>
            <a:endParaRPr lang="zh-CN" altLang="en-US" sz="2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30" name="TextBox 3"/>
          <p:cNvSpPr txBox="1"/>
          <p:nvPr/>
        </p:nvSpPr>
        <p:spPr>
          <a:xfrm>
            <a:off x="2970213" y="6402388"/>
            <a:ext cx="6157912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i="1" dirty="0"/>
              <a:t>李巧先，等</a:t>
            </a:r>
            <a:r>
              <a:rPr lang="en-US" altLang="zh-CN" sz="1800" i="1" dirty="0"/>
              <a:t>.</a:t>
            </a:r>
            <a:r>
              <a:rPr lang="zh-CN" altLang="en-US" sz="1800" i="1" dirty="0"/>
              <a:t>中国慢性病预防与控制</a:t>
            </a:r>
            <a:r>
              <a:rPr lang="en-US" altLang="zh-CN" sz="1800" i="1" dirty="0"/>
              <a:t>.2013,2(21):196-197.</a:t>
            </a:r>
            <a:endParaRPr lang="zh-CN" altLang="en-US" sz="1800" i="1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Rectangle 6"/>
          <p:cNvSpPr>
            <a:spLocks noGrp="1"/>
          </p:cNvSpPr>
          <p:nvPr>
            <p:ph type="ctrTitle"/>
          </p:nvPr>
        </p:nvSpPr>
        <p:spPr>
          <a:xfrm>
            <a:off x="457200" y="0"/>
            <a:ext cx="3275013" cy="325438"/>
          </a:xfrm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控盐的好处②</a:t>
            </a:r>
            <a:endParaRPr lang="zh-CN" altLang="en-US" sz="1800" dirty="0">
              <a:solidFill>
                <a:srgbClr val="2A6467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1747" name="Rectangle 15"/>
          <p:cNvSpPr/>
          <p:nvPr/>
        </p:nvSpPr>
        <p:spPr>
          <a:xfrm>
            <a:off x="1143000" y="763588"/>
            <a:ext cx="696595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hlink"/>
                </a:solidFill>
                <a:ea typeface="宋体" panose="02010600030101010101" pitchFamily="2" charset="-122"/>
              </a:rPr>
              <a:t>     </a:t>
            </a:r>
            <a:endParaRPr lang="zh-CN" altLang="en-US" sz="2400" b="1" dirty="0">
              <a:solidFill>
                <a:schemeClr val="hlink"/>
              </a:solidFill>
              <a:ea typeface="宋体" panose="02010600030101010101" pitchFamily="2" charset="-122"/>
            </a:endParaRP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hlink"/>
                </a:solidFill>
                <a:ea typeface="宋体" panose="02010600030101010101" pitchFamily="2" charset="-122"/>
              </a:rPr>
              <a:t>         </a:t>
            </a:r>
            <a:r>
              <a:rPr lang="zh-CN" altLang="en-US" sz="2400" b="1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控盐可以减少冠心病和中风的发生</a:t>
            </a:r>
            <a:endParaRPr lang="zh-CN" altLang="en-US" sz="2400" b="1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None/>
            </a:pPr>
            <a:endParaRPr lang="zh-CN" altLang="en-US" sz="2400" b="1" dirty="0">
              <a:solidFill>
                <a:srgbClr val="660033"/>
              </a:solidFill>
              <a:ea typeface="宋体" panose="02010600030101010101" pitchFamily="2" charset="-122"/>
            </a:endParaRPr>
          </a:p>
        </p:txBody>
      </p:sp>
      <p:sp>
        <p:nvSpPr>
          <p:cNvPr id="31748" name="AutoShape 16"/>
          <p:cNvSpPr/>
          <p:nvPr/>
        </p:nvSpPr>
        <p:spPr>
          <a:xfrm>
            <a:off x="1206500" y="1689100"/>
            <a:ext cx="7061200" cy="4195763"/>
          </a:xfrm>
          <a:prstGeom prst="roundRect">
            <a:avLst>
              <a:gd name="adj" fmla="val 8093"/>
            </a:avLst>
          </a:prstGeom>
          <a:solidFill>
            <a:srgbClr val="FFFFFF"/>
          </a:solidFill>
          <a:ln w="9525" cap="flat" cmpd="sng">
            <a:solidFill>
              <a:srgbClr val="333333"/>
            </a:solidFill>
            <a:prstDash val="dash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49" name="AutoShape 17"/>
          <p:cNvSpPr/>
          <p:nvPr/>
        </p:nvSpPr>
        <p:spPr>
          <a:xfrm>
            <a:off x="2773363" y="5205413"/>
            <a:ext cx="3821112" cy="8270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3E3E3"/>
              </a:gs>
              <a:gs pos="50000">
                <a:srgbClr val="F8F8F8"/>
              </a:gs>
              <a:gs pos="100000">
                <a:srgbClr val="E3E3E3"/>
              </a:gs>
            </a:gsLst>
            <a:lin ang="5400000" scaled="1"/>
            <a:tileRect/>
          </a:gradFill>
          <a:ln w="19050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50" name="AutoShape 19"/>
          <p:cNvSpPr/>
          <p:nvPr/>
        </p:nvSpPr>
        <p:spPr>
          <a:xfrm>
            <a:off x="4735513" y="2057400"/>
            <a:ext cx="1560512" cy="2652713"/>
          </a:xfrm>
          <a:prstGeom prst="roundRect">
            <a:avLst>
              <a:gd name="adj" fmla="val 9519"/>
            </a:avLst>
          </a:prstGeom>
          <a:solidFill>
            <a:srgbClr val="969696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51" name="AutoShape 20"/>
          <p:cNvSpPr/>
          <p:nvPr/>
        </p:nvSpPr>
        <p:spPr>
          <a:xfrm>
            <a:off x="3124200" y="2057400"/>
            <a:ext cx="1560513" cy="2652713"/>
          </a:xfrm>
          <a:prstGeom prst="roundRect">
            <a:avLst>
              <a:gd name="adj" fmla="val 9519"/>
            </a:avLst>
          </a:prstGeom>
          <a:solidFill>
            <a:srgbClr val="969696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52" name="Rectangle 22"/>
          <p:cNvSpPr/>
          <p:nvPr/>
        </p:nvSpPr>
        <p:spPr>
          <a:xfrm>
            <a:off x="1844675" y="5364163"/>
            <a:ext cx="6089650" cy="5095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每人每日少吃3克盐</a:t>
            </a:r>
            <a:endParaRPr lang="zh-CN" altLang="en-US" sz="2800" b="1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3" name="AutoShape 23"/>
          <p:cNvSpPr/>
          <p:nvPr/>
        </p:nvSpPr>
        <p:spPr>
          <a:xfrm>
            <a:off x="1792288" y="2058988"/>
            <a:ext cx="981075" cy="623887"/>
          </a:xfrm>
          <a:prstGeom prst="downArrow">
            <a:avLst>
              <a:gd name="adj1" fmla="val 75111"/>
              <a:gd name="adj2" fmla="val 4083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zh-CN" sz="1800" i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202" name="AutoShape 25"/>
          <p:cNvSpPr>
            <a:spLocks noChangeArrowheads="1"/>
          </p:cNvSpPr>
          <p:nvPr/>
        </p:nvSpPr>
        <p:spPr bwMode="auto">
          <a:xfrm>
            <a:off x="3386138" y="2052638"/>
            <a:ext cx="981075" cy="1214438"/>
          </a:xfrm>
          <a:prstGeom prst="downArrow">
            <a:avLst>
              <a:gd name="adj1" fmla="val 77278"/>
              <a:gd name="adj2" fmla="val 2882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203" name="AutoShape 26"/>
          <p:cNvSpPr>
            <a:spLocks noChangeArrowheads="1"/>
          </p:cNvSpPr>
          <p:nvPr/>
        </p:nvSpPr>
        <p:spPr bwMode="auto">
          <a:xfrm>
            <a:off x="5002213" y="2060575"/>
            <a:ext cx="981075" cy="1582738"/>
          </a:xfrm>
          <a:prstGeom prst="downArrow">
            <a:avLst>
              <a:gd name="adj1" fmla="val 77278"/>
              <a:gd name="adj2" fmla="val 3756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204" name="Text Box 28"/>
          <p:cNvSpPr/>
          <p:nvPr/>
        </p:nvSpPr>
        <p:spPr>
          <a:xfrm>
            <a:off x="3368675" y="2093913"/>
            <a:ext cx="1092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zh-CN" altLang="en-US" sz="2400" b="1" i="1" dirty="0">
                <a:solidFill>
                  <a:srgbClr val="080808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1</a:t>
            </a:r>
            <a:r>
              <a:rPr lang="en-US" altLang="zh-CN" sz="2400" b="1" i="1" dirty="0">
                <a:solidFill>
                  <a:srgbClr val="080808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0%</a:t>
            </a:r>
            <a:endParaRPr lang="zh-CN" altLang="en-US" sz="1800" i="1" dirty="0">
              <a:ea typeface="宋体" panose="02010600030101010101" pitchFamily="2" charset="-122"/>
            </a:endParaRPr>
          </a:p>
        </p:txBody>
      </p:sp>
      <p:sp>
        <p:nvSpPr>
          <p:cNvPr id="8205" name="Text Box 29"/>
          <p:cNvSpPr/>
          <p:nvPr/>
        </p:nvSpPr>
        <p:spPr>
          <a:xfrm>
            <a:off x="4972050" y="2093913"/>
            <a:ext cx="1092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zh-CN" altLang="en-US" sz="2400" b="1" i="1" dirty="0">
                <a:solidFill>
                  <a:srgbClr val="080808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1</a:t>
            </a:r>
            <a:r>
              <a:rPr lang="en-US" altLang="zh-CN" sz="2400" b="1" i="1" dirty="0">
                <a:solidFill>
                  <a:srgbClr val="080808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3%</a:t>
            </a:r>
            <a:endParaRPr lang="zh-CN" altLang="en-US" sz="1800" i="1" dirty="0">
              <a:ea typeface="宋体" panose="02010600030101010101" pitchFamily="2" charset="-122"/>
            </a:endParaRPr>
          </a:p>
        </p:txBody>
      </p:sp>
      <p:sp>
        <p:nvSpPr>
          <p:cNvPr id="31758" name="Text Box 30"/>
          <p:cNvSpPr/>
          <p:nvPr/>
        </p:nvSpPr>
        <p:spPr>
          <a:xfrm>
            <a:off x="6594475" y="2085975"/>
            <a:ext cx="1092200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endParaRPr lang="zh-CN" altLang="zh-CN" sz="1800" i="1" dirty="0">
              <a:ea typeface="宋体" panose="02010600030101010101" pitchFamily="2" charset="-122"/>
            </a:endParaRPr>
          </a:p>
        </p:txBody>
      </p:sp>
      <p:grpSp>
        <p:nvGrpSpPr>
          <p:cNvPr id="31759" name="Group 15"/>
          <p:cNvGrpSpPr/>
          <p:nvPr/>
        </p:nvGrpSpPr>
        <p:grpSpPr>
          <a:xfrm>
            <a:off x="3133725" y="4437063"/>
            <a:ext cx="1554163" cy="704850"/>
            <a:chOff x="0" y="0"/>
            <a:chExt cx="1032" cy="590"/>
          </a:xfrm>
        </p:grpSpPr>
        <p:sp>
          <p:nvSpPr>
            <p:cNvPr id="31801" name="AutoShape 35"/>
            <p:cNvSpPr/>
            <p:nvPr/>
          </p:nvSpPr>
          <p:spPr>
            <a:xfrm>
              <a:off x="0" y="0"/>
              <a:ext cx="1031" cy="590"/>
            </a:xfrm>
            <a:prstGeom prst="roundRect">
              <a:avLst>
                <a:gd name="adj" fmla="val 12731"/>
              </a:avLst>
            </a:prstGeom>
            <a:gradFill rotWithShape="1">
              <a:gsLst>
                <a:gs pos="0">
                  <a:srgbClr val="A24341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802" name="AutoShape 36"/>
            <p:cNvSpPr/>
            <p:nvPr/>
          </p:nvSpPr>
          <p:spPr>
            <a:xfrm>
              <a:off x="1" y="1"/>
              <a:ext cx="1031" cy="235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rgbClr val="C0504D"/>
                </a:gs>
                <a:gs pos="100000">
                  <a:srgbClr val="D99896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60" name="Group 18"/>
          <p:cNvGrpSpPr/>
          <p:nvPr/>
        </p:nvGrpSpPr>
        <p:grpSpPr>
          <a:xfrm>
            <a:off x="4751388" y="4437063"/>
            <a:ext cx="1554162" cy="704850"/>
            <a:chOff x="0" y="0"/>
            <a:chExt cx="1032" cy="590"/>
          </a:xfrm>
        </p:grpSpPr>
        <p:sp>
          <p:nvSpPr>
            <p:cNvPr id="31799" name="AutoShape 38"/>
            <p:cNvSpPr/>
            <p:nvPr/>
          </p:nvSpPr>
          <p:spPr>
            <a:xfrm>
              <a:off x="0" y="0"/>
              <a:ext cx="1031" cy="590"/>
            </a:xfrm>
            <a:prstGeom prst="roundRect">
              <a:avLst>
                <a:gd name="adj" fmla="val 12731"/>
              </a:avLst>
            </a:prstGeom>
            <a:gradFill rotWithShape="1">
              <a:gsLst>
                <a:gs pos="0">
                  <a:srgbClr val="6C006C"/>
                </a:gs>
                <a:gs pos="100000">
                  <a:srgbClr val="80008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800" name="AutoShape 39"/>
            <p:cNvSpPr/>
            <p:nvPr/>
          </p:nvSpPr>
          <p:spPr>
            <a:xfrm>
              <a:off x="1" y="1"/>
              <a:ext cx="1031" cy="235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rgbClr val="800080"/>
                </a:gs>
                <a:gs pos="100000">
                  <a:srgbClr val="B469B4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31761" name="Text Box 43"/>
          <p:cNvSpPr/>
          <p:nvPr/>
        </p:nvSpPr>
        <p:spPr>
          <a:xfrm>
            <a:off x="1581150" y="4764088"/>
            <a:ext cx="1427163" cy="30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en-US" altLang="zh-CN" sz="1400" b="1" i="1" dirty="0">
                <a:solidFill>
                  <a:srgbClr val="F8F8F8"/>
                </a:solidFill>
                <a:ea typeface="宋体" panose="02010600030101010101" pitchFamily="2" charset="-122"/>
              </a:rPr>
              <a:t>Title in here</a:t>
            </a:r>
            <a:endParaRPr lang="zh-CN" altLang="en-US" sz="1800" i="1" dirty="0">
              <a:ea typeface="宋体" panose="02010600030101010101" pitchFamily="2" charset="-122"/>
            </a:endParaRPr>
          </a:p>
        </p:txBody>
      </p:sp>
      <p:sp>
        <p:nvSpPr>
          <p:cNvPr id="31762" name="Text Box 44"/>
          <p:cNvSpPr/>
          <p:nvPr/>
        </p:nvSpPr>
        <p:spPr>
          <a:xfrm>
            <a:off x="3195638" y="4764088"/>
            <a:ext cx="1427162" cy="30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zh-CN" altLang="en-US" sz="1400" b="1" dirty="0">
                <a:solidFill>
                  <a:srgbClr val="F8F8F8"/>
                </a:solidFill>
                <a:ea typeface="宋体" panose="02010600030101010101" pitchFamily="2" charset="-122"/>
              </a:rPr>
              <a:t>缺血性心脏病</a:t>
            </a:r>
            <a:endParaRPr lang="zh-CN" altLang="en-US" sz="1400" b="1" dirty="0">
              <a:solidFill>
                <a:srgbClr val="F8F8F8"/>
              </a:solidFill>
              <a:ea typeface="宋体" panose="02010600030101010101" pitchFamily="2" charset="-122"/>
            </a:endParaRPr>
          </a:p>
        </p:txBody>
      </p:sp>
      <p:sp>
        <p:nvSpPr>
          <p:cNvPr id="31763" name="Text Box 45"/>
          <p:cNvSpPr/>
          <p:nvPr/>
        </p:nvSpPr>
        <p:spPr>
          <a:xfrm>
            <a:off x="4816475" y="4764088"/>
            <a:ext cx="1427163" cy="30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zh-CN" altLang="en-US" sz="1400" b="1" dirty="0">
                <a:solidFill>
                  <a:srgbClr val="F8F8F8"/>
                </a:solidFill>
                <a:ea typeface="宋体" panose="02010600030101010101" pitchFamily="2" charset="-122"/>
              </a:rPr>
              <a:t>脑卒中</a:t>
            </a:r>
            <a:endParaRPr lang="zh-CN" altLang="en-US" sz="1400" b="1" dirty="0">
              <a:solidFill>
                <a:srgbClr val="F8F8F8"/>
              </a:solidFill>
              <a:ea typeface="宋体" panose="02010600030101010101" pitchFamily="2" charset="-122"/>
            </a:endParaRPr>
          </a:p>
        </p:txBody>
      </p:sp>
      <p:sp>
        <p:nvSpPr>
          <p:cNvPr id="31764" name="Text Box 46"/>
          <p:cNvSpPr/>
          <p:nvPr/>
        </p:nvSpPr>
        <p:spPr>
          <a:xfrm>
            <a:off x="6418263" y="4764088"/>
            <a:ext cx="1425575" cy="30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en-US" altLang="zh-CN" sz="1400" b="1" i="1" dirty="0">
                <a:solidFill>
                  <a:srgbClr val="F8F8F8"/>
                </a:solidFill>
                <a:ea typeface="宋体" panose="02010600030101010101" pitchFamily="2" charset="-122"/>
              </a:rPr>
              <a:t>Title in here</a:t>
            </a:r>
            <a:endParaRPr lang="zh-CN" altLang="en-US" sz="1800" i="1" dirty="0">
              <a:ea typeface="宋体" panose="02010600030101010101" pitchFamily="2" charset="-122"/>
            </a:endParaRPr>
          </a:p>
        </p:txBody>
      </p:sp>
      <p:sp>
        <p:nvSpPr>
          <p:cNvPr id="31765" name="Text Box 47"/>
          <p:cNvSpPr/>
          <p:nvPr/>
        </p:nvSpPr>
        <p:spPr>
          <a:xfrm>
            <a:off x="1531938" y="4449763"/>
            <a:ext cx="365125" cy="30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en-US" altLang="zh-CN" sz="1400" b="1" i="1" dirty="0">
                <a:solidFill>
                  <a:srgbClr val="F8F8F8"/>
                </a:solidFill>
                <a:ea typeface="宋体" panose="02010600030101010101" pitchFamily="2" charset="-122"/>
              </a:rPr>
              <a:t>A</a:t>
            </a:r>
            <a:endParaRPr lang="zh-CN" altLang="en-US" sz="1800" i="1" dirty="0">
              <a:ea typeface="宋体" panose="02010600030101010101" pitchFamily="2" charset="-122"/>
            </a:endParaRPr>
          </a:p>
        </p:txBody>
      </p:sp>
      <p:sp>
        <p:nvSpPr>
          <p:cNvPr id="31766" name="Text Box 48"/>
          <p:cNvSpPr/>
          <p:nvPr/>
        </p:nvSpPr>
        <p:spPr>
          <a:xfrm>
            <a:off x="3149600" y="4449763"/>
            <a:ext cx="3651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endParaRPr lang="zh-CN" altLang="zh-CN" sz="1800" i="1" dirty="0">
              <a:ea typeface="宋体" panose="02010600030101010101" pitchFamily="2" charset="-122"/>
            </a:endParaRPr>
          </a:p>
        </p:txBody>
      </p:sp>
      <p:sp>
        <p:nvSpPr>
          <p:cNvPr id="31767" name="Text Box 49"/>
          <p:cNvSpPr/>
          <p:nvPr/>
        </p:nvSpPr>
        <p:spPr>
          <a:xfrm>
            <a:off x="4772025" y="4449763"/>
            <a:ext cx="363538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endParaRPr lang="zh-CN" altLang="zh-CN" sz="1800" i="1" dirty="0">
              <a:ea typeface="宋体" panose="02010600030101010101" pitchFamily="2" charset="-122"/>
            </a:endParaRPr>
          </a:p>
        </p:txBody>
      </p:sp>
      <p:sp>
        <p:nvSpPr>
          <p:cNvPr id="31768" name="Text Box 50"/>
          <p:cNvSpPr/>
          <p:nvPr/>
        </p:nvSpPr>
        <p:spPr>
          <a:xfrm>
            <a:off x="6370638" y="4449763"/>
            <a:ext cx="365125" cy="30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50000"/>
              </a:spcBef>
              <a:buNone/>
            </a:pPr>
            <a:r>
              <a:rPr lang="en-US" altLang="zh-CN" sz="1400" b="1" i="1" dirty="0">
                <a:solidFill>
                  <a:srgbClr val="F8F8F8"/>
                </a:solidFill>
                <a:ea typeface="宋体" panose="02010600030101010101" pitchFamily="2" charset="-122"/>
              </a:rPr>
              <a:t>D</a:t>
            </a:r>
            <a:endParaRPr lang="zh-CN" altLang="en-US" sz="1800" i="1" dirty="0">
              <a:ea typeface="宋体" panose="02010600030101010101" pitchFamily="2" charset="-122"/>
            </a:endParaRPr>
          </a:p>
        </p:txBody>
      </p:sp>
      <p:grpSp>
        <p:nvGrpSpPr>
          <p:cNvPr id="31769" name="Group 29"/>
          <p:cNvGrpSpPr/>
          <p:nvPr/>
        </p:nvGrpSpPr>
        <p:grpSpPr>
          <a:xfrm>
            <a:off x="3141663" y="4243388"/>
            <a:ext cx="1550987" cy="153987"/>
            <a:chOff x="0" y="0"/>
            <a:chExt cx="1032" cy="102"/>
          </a:xfrm>
        </p:grpSpPr>
        <p:sp>
          <p:nvSpPr>
            <p:cNvPr id="31797" name="AutoShape 76"/>
            <p:cNvSpPr/>
            <p:nvPr/>
          </p:nvSpPr>
          <p:spPr>
            <a:xfrm>
              <a:off x="0" y="0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accent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98" name="AutoShape 77"/>
            <p:cNvSpPr/>
            <p:nvPr/>
          </p:nvSpPr>
          <p:spPr>
            <a:xfrm>
              <a:off x="1" y="0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0504D"/>
                </a:gs>
                <a:gs pos="100000">
                  <a:srgbClr val="D3868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70" name="Group 32"/>
          <p:cNvGrpSpPr/>
          <p:nvPr/>
        </p:nvGrpSpPr>
        <p:grpSpPr>
          <a:xfrm>
            <a:off x="3141663" y="4057650"/>
            <a:ext cx="1550987" cy="152400"/>
            <a:chOff x="0" y="0"/>
            <a:chExt cx="1032" cy="102"/>
          </a:xfrm>
        </p:grpSpPr>
        <p:sp>
          <p:nvSpPr>
            <p:cNvPr id="31795" name="AutoShape 79"/>
            <p:cNvSpPr/>
            <p:nvPr/>
          </p:nvSpPr>
          <p:spPr>
            <a:xfrm>
              <a:off x="0" y="0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A24341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96" name="AutoShape 80"/>
            <p:cNvSpPr/>
            <p:nvPr/>
          </p:nvSpPr>
          <p:spPr>
            <a:xfrm>
              <a:off x="1" y="0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0504D"/>
                </a:gs>
                <a:gs pos="100000">
                  <a:srgbClr val="D3868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71" name="Group 35"/>
          <p:cNvGrpSpPr/>
          <p:nvPr/>
        </p:nvGrpSpPr>
        <p:grpSpPr>
          <a:xfrm>
            <a:off x="4743450" y="4243388"/>
            <a:ext cx="1549400" cy="153987"/>
            <a:chOff x="0" y="0"/>
            <a:chExt cx="1032" cy="102"/>
          </a:xfrm>
        </p:grpSpPr>
        <p:sp>
          <p:nvSpPr>
            <p:cNvPr id="31793" name="AutoShape 91"/>
            <p:cNvSpPr/>
            <p:nvPr/>
          </p:nvSpPr>
          <p:spPr>
            <a:xfrm>
              <a:off x="0" y="0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folHlink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94" name="AutoShape 92"/>
            <p:cNvSpPr/>
            <p:nvPr/>
          </p:nvSpPr>
          <p:spPr>
            <a:xfrm>
              <a:off x="1" y="0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80"/>
                </a:gs>
                <a:gs pos="100000">
                  <a:srgbClr val="A750A7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72" name="Group 38"/>
          <p:cNvGrpSpPr/>
          <p:nvPr/>
        </p:nvGrpSpPr>
        <p:grpSpPr>
          <a:xfrm>
            <a:off x="3141663" y="3871913"/>
            <a:ext cx="1550987" cy="152400"/>
            <a:chOff x="0" y="0"/>
            <a:chExt cx="1032" cy="102"/>
          </a:xfrm>
        </p:grpSpPr>
        <p:sp>
          <p:nvSpPr>
            <p:cNvPr id="31791" name="AutoShape 107"/>
            <p:cNvSpPr/>
            <p:nvPr/>
          </p:nvSpPr>
          <p:spPr>
            <a:xfrm>
              <a:off x="0" y="0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A24341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92" name="AutoShape 108"/>
            <p:cNvSpPr/>
            <p:nvPr/>
          </p:nvSpPr>
          <p:spPr>
            <a:xfrm>
              <a:off x="1" y="0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0504D"/>
                </a:gs>
                <a:gs pos="100000">
                  <a:srgbClr val="D3868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73" name="Group 41"/>
          <p:cNvGrpSpPr/>
          <p:nvPr/>
        </p:nvGrpSpPr>
        <p:grpSpPr>
          <a:xfrm>
            <a:off x="3141663" y="3694113"/>
            <a:ext cx="1550987" cy="152400"/>
            <a:chOff x="0" y="0"/>
            <a:chExt cx="1032" cy="102"/>
          </a:xfrm>
        </p:grpSpPr>
        <p:sp>
          <p:nvSpPr>
            <p:cNvPr id="31789" name="AutoShape 110"/>
            <p:cNvSpPr/>
            <p:nvPr/>
          </p:nvSpPr>
          <p:spPr>
            <a:xfrm>
              <a:off x="0" y="0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A24341"/>
                </a:gs>
                <a:gs pos="100000">
                  <a:srgbClr val="C0504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90" name="AutoShape 111"/>
            <p:cNvSpPr/>
            <p:nvPr/>
          </p:nvSpPr>
          <p:spPr>
            <a:xfrm>
              <a:off x="1" y="0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0504D"/>
                </a:gs>
                <a:gs pos="100000">
                  <a:srgbClr val="D3868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74" name="Group 44"/>
          <p:cNvGrpSpPr/>
          <p:nvPr/>
        </p:nvGrpSpPr>
        <p:grpSpPr>
          <a:xfrm>
            <a:off x="4743450" y="4056063"/>
            <a:ext cx="1549400" cy="153987"/>
            <a:chOff x="0" y="0"/>
            <a:chExt cx="1032" cy="102"/>
          </a:xfrm>
        </p:grpSpPr>
        <p:sp>
          <p:nvSpPr>
            <p:cNvPr id="31787" name="AutoShape 116"/>
            <p:cNvSpPr/>
            <p:nvPr/>
          </p:nvSpPr>
          <p:spPr>
            <a:xfrm>
              <a:off x="0" y="0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folHlink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88" name="AutoShape 117"/>
            <p:cNvSpPr/>
            <p:nvPr/>
          </p:nvSpPr>
          <p:spPr>
            <a:xfrm>
              <a:off x="1" y="0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80"/>
                </a:gs>
                <a:gs pos="100000">
                  <a:srgbClr val="A750A7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75" name="Group 47"/>
          <p:cNvGrpSpPr/>
          <p:nvPr/>
        </p:nvGrpSpPr>
        <p:grpSpPr>
          <a:xfrm>
            <a:off x="4743450" y="3870325"/>
            <a:ext cx="1549400" cy="153988"/>
            <a:chOff x="0" y="0"/>
            <a:chExt cx="1032" cy="102"/>
          </a:xfrm>
        </p:grpSpPr>
        <p:sp>
          <p:nvSpPr>
            <p:cNvPr id="31785" name="AutoShape 119"/>
            <p:cNvSpPr/>
            <p:nvPr/>
          </p:nvSpPr>
          <p:spPr>
            <a:xfrm>
              <a:off x="0" y="0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folHlink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786" name="AutoShape 120"/>
            <p:cNvSpPr/>
            <p:nvPr/>
          </p:nvSpPr>
          <p:spPr>
            <a:xfrm>
              <a:off x="1" y="0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80"/>
                </a:gs>
                <a:gs pos="100000">
                  <a:srgbClr val="A750A7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defTabSz="914400">
                <a:spcBef>
                  <a:spcPct val="0"/>
                </a:spcBef>
                <a:buNone/>
              </a:pPr>
              <a:endParaRPr lang="zh-CN" altLang="zh-CN" sz="18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1776" name="组合 30"/>
          <p:cNvGrpSpPr/>
          <p:nvPr/>
        </p:nvGrpSpPr>
        <p:grpSpPr>
          <a:xfrm rot="-559310">
            <a:off x="5176838" y="2646363"/>
            <a:ext cx="704850" cy="642937"/>
            <a:chOff x="0" y="0"/>
            <a:chExt cx="1014413" cy="956818"/>
          </a:xfrm>
        </p:grpSpPr>
        <p:sp>
          <p:nvSpPr>
            <p:cNvPr id="31781" name="任意多边形 25"/>
            <p:cNvSpPr/>
            <p:nvPr/>
          </p:nvSpPr>
          <p:spPr>
            <a:xfrm>
              <a:off x="0" y="0"/>
              <a:ext cx="1014413" cy="714702"/>
            </a:xfrm>
            <a:custGeom>
              <a:avLst/>
              <a:gdLst>
                <a:gd name="txL" fmla="*/ 0 w 209550"/>
                <a:gd name="txT" fmla="*/ 0 h 147638"/>
                <a:gd name="txR" fmla="*/ 209550 w 209550"/>
                <a:gd name="txB" fmla="*/ 147638 h 147638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209550" h="147638">
                  <a:moveTo>
                    <a:pt x="128588" y="147638"/>
                  </a:moveTo>
                  <a:lnTo>
                    <a:pt x="180975" y="147638"/>
                  </a:lnTo>
                  <a:lnTo>
                    <a:pt x="190500" y="119063"/>
                  </a:lnTo>
                  <a:lnTo>
                    <a:pt x="204788" y="104775"/>
                  </a:lnTo>
                  <a:lnTo>
                    <a:pt x="209550" y="85725"/>
                  </a:lnTo>
                  <a:lnTo>
                    <a:pt x="195263" y="52388"/>
                  </a:lnTo>
                  <a:lnTo>
                    <a:pt x="152400" y="14288"/>
                  </a:lnTo>
                  <a:lnTo>
                    <a:pt x="128588" y="0"/>
                  </a:lnTo>
                  <a:lnTo>
                    <a:pt x="85725" y="0"/>
                  </a:lnTo>
                  <a:lnTo>
                    <a:pt x="47625" y="9525"/>
                  </a:lnTo>
                  <a:lnTo>
                    <a:pt x="4763" y="42863"/>
                  </a:lnTo>
                  <a:lnTo>
                    <a:pt x="0" y="66675"/>
                  </a:lnTo>
                  <a:lnTo>
                    <a:pt x="23813" y="90488"/>
                  </a:lnTo>
                  <a:lnTo>
                    <a:pt x="33338" y="104775"/>
                  </a:lnTo>
                  <a:lnTo>
                    <a:pt x="47625" y="119063"/>
                  </a:lnTo>
                  <a:lnTo>
                    <a:pt x="71438" y="119063"/>
                  </a:lnTo>
                  <a:lnTo>
                    <a:pt x="128588" y="14763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12700" cap="flat" cmpd="sng">
              <a:solidFill>
                <a:schemeClr val="bg1">
                  <a:alpha val="100000"/>
                </a:scheme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782" name="任意多边形 27"/>
            <p:cNvSpPr/>
            <p:nvPr/>
          </p:nvSpPr>
          <p:spPr>
            <a:xfrm>
              <a:off x="404812" y="607973"/>
              <a:ext cx="330199" cy="348845"/>
            </a:xfrm>
            <a:custGeom>
              <a:avLst/>
              <a:gdLst>
                <a:gd name="txL" fmla="*/ 0 w 282072"/>
                <a:gd name="txT" fmla="*/ 0 h 266803"/>
                <a:gd name="txR" fmla="*/ 282072 w 282072"/>
                <a:gd name="txB" fmla="*/ 266803 h 266803"/>
              </a:gdLst>
              <a:ahLst/>
              <a:cxnLst>
                <a:cxn ang="0">
                  <a:pos x="0" y="0"/>
                </a:cxn>
                <a:cxn ang="0">
                  <a:pos x="359208" y="242468"/>
                </a:cxn>
                <a:cxn ang="0">
                  <a:pos x="502892" y="969892"/>
                </a:cxn>
                <a:cxn ang="0">
                  <a:pos x="1005785" y="1939790"/>
                </a:cxn>
                <a:cxn ang="0">
                  <a:pos x="1293153" y="4122036"/>
                </a:cxn>
                <a:cxn ang="0">
                  <a:pos x="1508677" y="4364520"/>
                </a:cxn>
                <a:cxn ang="0">
                  <a:pos x="1508677" y="5091928"/>
                </a:cxn>
              </a:cxnLst>
              <a:rect l="txL" t="txT" r="txR" b="txB"/>
              <a:pathLst>
                <a:path w="282072" h="266803">
                  <a:moveTo>
                    <a:pt x="0" y="0"/>
                  </a:moveTo>
                  <a:cubicBezTo>
                    <a:pt x="21167" y="4233"/>
                    <a:pt x="44758" y="1990"/>
                    <a:pt x="63500" y="12700"/>
                  </a:cubicBezTo>
                  <a:cubicBezTo>
                    <a:pt x="76752" y="20273"/>
                    <a:pt x="78107" y="40007"/>
                    <a:pt x="88900" y="50800"/>
                  </a:cubicBezTo>
                  <a:cubicBezTo>
                    <a:pt x="106851" y="68751"/>
                    <a:pt x="157878" y="91639"/>
                    <a:pt x="177800" y="101600"/>
                  </a:cubicBezTo>
                  <a:cubicBezTo>
                    <a:pt x="185561" y="124884"/>
                    <a:pt x="201156" y="193945"/>
                    <a:pt x="228600" y="215900"/>
                  </a:cubicBezTo>
                  <a:cubicBezTo>
                    <a:pt x="239053" y="224263"/>
                    <a:pt x="254000" y="224367"/>
                    <a:pt x="266700" y="228600"/>
                  </a:cubicBezTo>
                  <a:cubicBezTo>
                    <a:pt x="280739" y="270716"/>
                    <a:pt x="292787" y="266700"/>
                    <a:pt x="266700" y="266700"/>
                  </a:cubicBezTo>
                </a:path>
              </a:pathLst>
            </a:custGeom>
            <a:noFill/>
            <a:ln w="28575" cap="flat" cmpd="sng">
              <a:solidFill>
                <a:schemeClr val="bg1">
                  <a:alpha val="100000"/>
                </a:scheme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783" name="任意多边形 28"/>
            <p:cNvSpPr/>
            <p:nvPr/>
          </p:nvSpPr>
          <p:spPr>
            <a:xfrm>
              <a:off x="214133" y="74573"/>
              <a:ext cx="613916" cy="673100"/>
            </a:xfrm>
            <a:custGeom>
              <a:avLst/>
              <a:gdLst>
                <a:gd name="txL" fmla="*/ 0 w 613916"/>
                <a:gd name="txT" fmla="*/ 0 h 673100"/>
                <a:gd name="txR" fmla="*/ 613916 w 613916"/>
                <a:gd name="txB" fmla="*/ 673100 h 673100"/>
              </a:gdLst>
              <a:ahLst/>
              <a:cxnLst>
                <a:cxn ang="0">
                  <a:pos x="279580" y="0"/>
                </a:cxn>
                <a:cxn ang="0">
                  <a:pos x="165280" y="25400"/>
                </a:cxn>
                <a:cxn ang="0">
                  <a:pos x="127180" y="50800"/>
                </a:cxn>
                <a:cxn ang="0">
                  <a:pos x="101780" y="88900"/>
                </a:cxn>
                <a:cxn ang="0">
                  <a:pos x="63680" y="114300"/>
                </a:cxn>
                <a:cxn ang="0">
                  <a:pos x="12880" y="177800"/>
                </a:cxn>
                <a:cxn ang="0">
                  <a:pos x="38280" y="228600"/>
                </a:cxn>
                <a:cxn ang="0">
                  <a:pos x="76380" y="152400"/>
                </a:cxn>
                <a:cxn ang="0">
                  <a:pos x="114480" y="139700"/>
                </a:cxn>
                <a:cxn ang="0">
                  <a:pos x="152580" y="114300"/>
                </a:cxn>
                <a:cxn ang="0">
                  <a:pos x="266880" y="76200"/>
                </a:cxn>
                <a:cxn ang="0">
                  <a:pos x="343080" y="50800"/>
                </a:cxn>
                <a:cxn ang="0">
                  <a:pos x="381180" y="38100"/>
                </a:cxn>
                <a:cxn ang="0">
                  <a:pos x="419280" y="88900"/>
                </a:cxn>
                <a:cxn ang="0">
                  <a:pos x="343080" y="139700"/>
                </a:cxn>
                <a:cxn ang="0">
                  <a:pos x="266880" y="165100"/>
                </a:cxn>
                <a:cxn ang="0">
                  <a:pos x="228780" y="203200"/>
                </a:cxn>
                <a:cxn ang="0">
                  <a:pos x="190680" y="215900"/>
                </a:cxn>
                <a:cxn ang="0">
                  <a:pos x="114480" y="266700"/>
                </a:cxn>
                <a:cxn ang="0">
                  <a:pos x="76380" y="292100"/>
                </a:cxn>
                <a:cxn ang="0">
                  <a:pos x="89080" y="330200"/>
                </a:cxn>
                <a:cxn ang="0">
                  <a:pos x="228780" y="330200"/>
                </a:cxn>
                <a:cxn ang="0">
                  <a:pos x="304980" y="279400"/>
                </a:cxn>
                <a:cxn ang="0">
                  <a:pos x="368480" y="228600"/>
                </a:cxn>
                <a:cxn ang="0">
                  <a:pos x="419280" y="203200"/>
                </a:cxn>
                <a:cxn ang="0">
                  <a:pos x="457380" y="190500"/>
                </a:cxn>
                <a:cxn ang="0">
                  <a:pos x="419280" y="228600"/>
                </a:cxn>
                <a:cxn ang="0">
                  <a:pos x="368480" y="304800"/>
                </a:cxn>
                <a:cxn ang="0">
                  <a:pos x="406580" y="330200"/>
                </a:cxn>
                <a:cxn ang="0">
                  <a:pos x="444680" y="292100"/>
                </a:cxn>
                <a:cxn ang="0">
                  <a:pos x="482780" y="266700"/>
                </a:cxn>
                <a:cxn ang="0">
                  <a:pos x="597080" y="279400"/>
                </a:cxn>
                <a:cxn ang="0">
                  <a:pos x="584380" y="355600"/>
                </a:cxn>
                <a:cxn ang="0">
                  <a:pos x="571680" y="393700"/>
                </a:cxn>
                <a:cxn ang="0">
                  <a:pos x="533580" y="419100"/>
                </a:cxn>
                <a:cxn ang="0">
                  <a:pos x="343080" y="457200"/>
                </a:cxn>
                <a:cxn ang="0">
                  <a:pos x="317680" y="508000"/>
                </a:cxn>
                <a:cxn ang="0">
                  <a:pos x="368480" y="520700"/>
                </a:cxn>
                <a:cxn ang="0">
                  <a:pos x="444680" y="546100"/>
                </a:cxn>
                <a:cxn ang="0">
                  <a:pos x="482780" y="558800"/>
                </a:cxn>
                <a:cxn ang="0">
                  <a:pos x="393880" y="596900"/>
                </a:cxn>
                <a:cxn ang="0">
                  <a:pos x="381180" y="635000"/>
                </a:cxn>
                <a:cxn ang="0">
                  <a:pos x="381180" y="673100"/>
                </a:cxn>
              </a:cxnLst>
              <a:rect l="txL" t="txT" r="txR" b="txB"/>
              <a:pathLst>
                <a:path w="613916" h="673100">
                  <a:moveTo>
                    <a:pt x="279580" y="0"/>
                  </a:moveTo>
                  <a:cubicBezTo>
                    <a:pt x="250314" y="4878"/>
                    <a:pt x="196544" y="9768"/>
                    <a:pt x="165280" y="25400"/>
                  </a:cubicBezTo>
                  <a:cubicBezTo>
                    <a:pt x="151628" y="32226"/>
                    <a:pt x="139880" y="42333"/>
                    <a:pt x="127180" y="50800"/>
                  </a:cubicBezTo>
                  <a:cubicBezTo>
                    <a:pt x="118713" y="63500"/>
                    <a:pt x="112573" y="78107"/>
                    <a:pt x="101780" y="88900"/>
                  </a:cubicBezTo>
                  <a:cubicBezTo>
                    <a:pt x="90987" y="99693"/>
                    <a:pt x="73215" y="102381"/>
                    <a:pt x="63680" y="114300"/>
                  </a:cubicBezTo>
                  <a:cubicBezTo>
                    <a:pt x="-6427" y="201934"/>
                    <a:pt x="122069" y="105007"/>
                    <a:pt x="12880" y="177800"/>
                  </a:cubicBezTo>
                  <a:cubicBezTo>
                    <a:pt x="10275" y="185615"/>
                    <a:pt x="-26848" y="254651"/>
                    <a:pt x="38280" y="228600"/>
                  </a:cubicBezTo>
                  <a:cubicBezTo>
                    <a:pt x="77537" y="212897"/>
                    <a:pt x="53213" y="175567"/>
                    <a:pt x="76380" y="152400"/>
                  </a:cubicBezTo>
                  <a:cubicBezTo>
                    <a:pt x="85846" y="142934"/>
                    <a:pt x="102506" y="145687"/>
                    <a:pt x="114480" y="139700"/>
                  </a:cubicBezTo>
                  <a:cubicBezTo>
                    <a:pt x="128132" y="132874"/>
                    <a:pt x="138632" y="120499"/>
                    <a:pt x="152580" y="114300"/>
                  </a:cubicBezTo>
                  <a:lnTo>
                    <a:pt x="266880" y="76200"/>
                  </a:lnTo>
                  <a:lnTo>
                    <a:pt x="343080" y="50800"/>
                  </a:lnTo>
                  <a:lnTo>
                    <a:pt x="381180" y="38100"/>
                  </a:lnTo>
                  <a:cubicBezTo>
                    <a:pt x="406959" y="44545"/>
                    <a:pt x="466651" y="41529"/>
                    <a:pt x="419280" y="88900"/>
                  </a:cubicBezTo>
                  <a:cubicBezTo>
                    <a:pt x="397694" y="110486"/>
                    <a:pt x="372040" y="130047"/>
                    <a:pt x="343080" y="139700"/>
                  </a:cubicBezTo>
                  <a:lnTo>
                    <a:pt x="266880" y="165100"/>
                  </a:lnTo>
                  <a:cubicBezTo>
                    <a:pt x="254180" y="177800"/>
                    <a:pt x="243724" y="193237"/>
                    <a:pt x="228780" y="203200"/>
                  </a:cubicBezTo>
                  <a:cubicBezTo>
                    <a:pt x="217641" y="210626"/>
                    <a:pt x="202382" y="209399"/>
                    <a:pt x="190680" y="215900"/>
                  </a:cubicBezTo>
                  <a:cubicBezTo>
                    <a:pt x="163995" y="230725"/>
                    <a:pt x="139880" y="249767"/>
                    <a:pt x="114480" y="266700"/>
                  </a:cubicBezTo>
                  <a:lnTo>
                    <a:pt x="76380" y="292100"/>
                  </a:lnTo>
                  <a:cubicBezTo>
                    <a:pt x="80613" y="304800"/>
                    <a:pt x="79614" y="320734"/>
                    <a:pt x="89080" y="330200"/>
                  </a:cubicBezTo>
                  <a:cubicBezTo>
                    <a:pt x="117794" y="358914"/>
                    <a:pt x="220377" y="331250"/>
                    <a:pt x="228780" y="330200"/>
                  </a:cubicBezTo>
                  <a:cubicBezTo>
                    <a:pt x="254180" y="313267"/>
                    <a:pt x="288047" y="304800"/>
                    <a:pt x="304980" y="279400"/>
                  </a:cubicBezTo>
                  <a:cubicBezTo>
                    <a:pt x="337806" y="230161"/>
                    <a:pt x="315900" y="246127"/>
                    <a:pt x="368480" y="228600"/>
                  </a:cubicBezTo>
                  <a:cubicBezTo>
                    <a:pt x="444680" y="254000"/>
                    <a:pt x="376947" y="245533"/>
                    <a:pt x="419280" y="203200"/>
                  </a:cubicBezTo>
                  <a:cubicBezTo>
                    <a:pt x="428746" y="193734"/>
                    <a:pt x="444680" y="194733"/>
                    <a:pt x="457380" y="190500"/>
                  </a:cubicBezTo>
                  <a:cubicBezTo>
                    <a:pt x="444680" y="203200"/>
                    <a:pt x="430307" y="214423"/>
                    <a:pt x="419280" y="228600"/>
                  </a:cubicBezTo>
                  <a:cubicBezTo>
                    <a:pt x="400538" y="252697"/>
                    <a:pt x="368480" y="304800"/>
                    <a:pt x="368480" y="304800"/>
                  </a:cubicBezTo>
                  <a:cubicBezTo>
                    <a:pt x="381180" y="313267"/>
                    <a:pt x="391524" y="332709"/>
                    <a:pt x="406580" y="330200"/>
                  </a:cubicBezTo>
                  <a:cubicBezTo>
                    <a:pt x="424296" y="327247"/>
                    <a:pt x="430882" y="303598"/>
                    <a:pt x="444680" y="292100"/>
                  </a:cubicBezTo>
                  <a:cubicBezTo>
                    <a:pt x="456406" y="282329"/>
                    <a:pt x="470080" y="275167"/>
                    <a:pt x="482780" y="266700"/>
                  </a:cubicBezTo>
                  <a:cubicBezTo>
                    <a:pt x="520880" y="270933"/>
                    <a:pt x="561487" y="265163"/>
                    <a:pt x="597080" y="279400"/>
                  </a:cubicBezTo>
                  <a:cubicBezTo>
                    <a:pt x="639592" y="296405"/>
                    <a:pt x="588718" y="346924"/>
                    <a:pt x="584380" y="355600"/>
                  </a:cubicBezTo>
                  <a:cubicBezTo>
                    <a:pt x="578393" y="367574"/>
                    <a:pt x="580043" y="383247"/>
                    <a:pt x="571680" y="393700"/>
                  </a:cubicBezTo>
                  <a:cubicBezTo>
                    <a:pt x="562145" y="405619"/>
                    <a:pt x="547528" y="412901"/>
                    <a:pt x="533580" y="419100"/>
                  </a:cubicBezTo>
                  <a:cubicBezTo>
                    <a:pt x="458535" y="452453"/>
                    <a:pt x="430266" y="447513"/>
                    <a:pt x="343080" y="457200"/>
                  </a:cubicBezTo>
                  <a:cubicBezTo>
                    <a:pt x="325151" y="463176"/>
                    <a:pt x="267876" y="468157"/>
                    <a:pt x="317680" y="508000"/>
                  </a:cubicBezTo>
                  <a:cubicBezTo>
                    <a:pt x="331310" y="518904"/>
                    <a:pt x="351762" y="515684"/>
                    <a:pt x="368480" y="520700"/>
                  </a:cubicBezTo>
                  <a:cubicBezTo>
                    <a:pt x="394125" y="528393"/>
                    <a:pt x="419280" y="537633"/>
                    <a:pt x="444680" y="546100"/>
                  </a:cubicBezTo>
                  <a:lnTo>
                    <a:pt x="482780" y="558800"/>
                  </a:lnTo>
                  <a:cubicBezTo>
                    <a:pt x="452275" y="566426"/>
                    <a:pt x="415806" y="569492"/>
                    <a:pt x="393880" y="596900"/>
                  </a:cubicBezTo>
                  <a:cubicBezTo>
                    <a:pt x="385517" y="607353"/>
                    <a:pt x="383381" y="621795"/>
                    <a:pt x="381180" y="635000"/>
                  </a:cubicBezTo>
                  <a:cubicBezTo>
                    <a:pt x="379092" y="647527"/>
                    <a:pt x="381180" y="660400"/>
                    <a:pt x="381180" y="673100"/>
                  </a:cubicBezTo>
                </a:path>
              </a:pathLst>
            </a:custGeom>
            <a:noFill/>
            <a:ln w="12700" cap="flat" cmpd="sng">
              <a:solidFill>
                <a:srgbClr val="A5613D">
                  <a:alpha val="100000"/>
                </a:srgb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784" name="任意多边形 29"/>
            <p:cNvSpPr/>
            <p:nvPr/>
          </p:nvSpPr>
          <p:spPr>
            <a:xfrm>
              <a:off x="277813" y="188873"/>
              <a:ext cx="254000" cy="165100"/>
            </a:xfrm>
            <a:custGeom>
              <a:avLst/>
              <a:gdLst>
                <a:gd name="txL" fmla="*/ 0 w 254000"/>
                <a:gd name="txT" fmla="*/ 0 h 165100"/>
                <a:gd name="txR" fmla="*/ 254000 w 254000"/>
                <a:gd name="txB" fmla="*/ 165100 h 165100"/>
              </a:gdLst>
              <a:ahLst/>
              <a:cxnLst>
                <a:cxn ang="0">
                  <a:pos x="0" y="165100"/>
                </a:cxn>
                <a:cxn ang="0">
                  <a:pos x="63500" y="127000"/>
                </a:cxn>
                <a:cxn ang="0">
                  <a:pos x="88900" y="88900"/>
                </a:cxn>
                <a:cxn ang="0">
                  <a:pos x="165100" y="63500"/>
                </a:cxn>
                <a:cxn ang="0">
                  <a:pos x="203200" y="38100"/>
                </a:cxn>
                <a:cxn ang="0">
                  <a:pos x="254000" y="0"/>
                </a:cxn>
              </a:cxnLst>
              <a:rect l="txL" t="txT" r="txR" b="txB"/>
              <a:pathLst>
                <a:path w="254000" h="165100">
                  <a:moveTo>
                    <a:pt x="0" y="165100"/>
                  </a:moveTo>
                  <a:cubicBezTo>
                    <a:pt x="21167" y="152400"/>
                    <a:pt x="44758" y="143064"/>
                    <a:pt x="63500" y="127000"/>
                  </a:cubicBezTo>
                  <a:cubicBezTo>
                    <a:pt x="75089" y="117067"/>
                    <a:pt x="75957" y="96990"/>
                    <a:pt x="88900" y="88900"/>
                  </a:cubicBezTo>
                  <a:cubicBezTo>
                    <a:pt x="111604" y="74710"/>
                    <a:pt x="142823" y="78352"/>
                    <a:pt x="165100" y="63500"/>
                  </a:cubicBezTo>
                  <a:cubicBezTo>
                    <a:pt x="177800" y="55033"/>
                    <a:pt x="189548" y="44926"/>
                    <a:pt x="203200" y="38100"/>
                  </a:cubicBezTo>
                  <a:cubicBezTo>
                    <a:pt x="255511" y="11944"/>
                    <a:pt x="231614" y="44772"/>
                    <a:pt x="254000" y="0"/>
                  </a:cubicBezTo>
                </a:path>
              </a:pathLst>
            </a:custGeom>
            <a:noFill/>
            <a:ln w="12700" cap="flat" cmpd="sng">
              <a:solidFill>
                <a:srgbClr val="A5613D">
                  <a:alpha val="100000"/>
                </a:srgb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1777" name="组合 24"/>
          <p:cNvGrpSpPr/>
          <p:nvPr/>
        </p:nvGrpSpPr>
        <p:grpSpPr>
          <a:xfrm>
            <a:off x="3548063" y="2606675"/>
            <a:ext cx="657225" cy="590550"/>
            <a:chOff x="0" y="0"/>
            <a:chExt cx="1117600" cy="1117600"/>
          </a:xfrm>
        </p:grpSpPr>
        <p:sp>
          <p:nvSpPr>
            <p:cNvPr id="31778" name="心形 19"/>
            <p:cNvSpPr/>
            <p:nvPr/>
          </p:nvSpPr>
          <p:spPr>
            <a:xfrm>
              <a:off x="0" y="0"/>
              <a:ext cx="1117600" cy="1117600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779" name="直接连接符 21"/>
            <p:cNvSpPr/>
            <p:nvPr/>
          </p:nvSpPr>
          <p:spPr>
            <a:xfrm>
              <a:off x="11906" y="505568"/>
              <a:ext cx="851693" cy="1"/>
            </a:xfrm>
            <a:prstGeom prst="line">
              <a:avLst/>
            </a:prstGeom>
            <a:ln w="12700" cap="flat" cmpd="sng">
              <a:solidFill>
                <a:srgbClr val="D57535"/>
              </a:solidFill>
              <a:prstDash val="solid"/>
              <a:bevel/>
              <a:headEnd type="none" w="med" len="med"/>
              <a:tailEnd type="none" w="med" len="med"/>
            </a:ln>
          </p:spPr>
        </p:sp>
        <p:sp>
          <p:nvSpPr>
            <p:cNvPr id="31780" name="任意多边形 23"/>
            <p:cNvSpPr/>
            <p:nvPr/>
          </p:nvSpPr>
          <p:spPr>
            <a:xfrm>
              <a:off x="76200" y="213468"/>
              <a:ext cx="711234" cy="469900"/>
            </a:xfrm>
            <a:custGeom>
              <a:avLst/>
              <a:gdLst>
                <a:gd name="txL" fmla="*/ 0 w 711234"/>
                <a:gd name="txT" fmla="*/ 0 h 469900"/>
                <a:gd name="txR" fmla="*/ 711234 w 711234"/>
                <a:gd name="txB" fmla="*/ 469900 h 469900"/>
              </a:gdLst>
              <a:ahLst/>
              <a:cxnLst>
                <a:cxn ang="0">
                  <a:pos x="0" y="279400"/>
                </a:cxn>
                <a:cxn ang="0">
                  <a:pos x="38100" y="215900"/>
                </a:cxn>
                <a:cxn ang="0">
                  <a:pos x="50800" y="177800"/>
                </a:cxn>
                <a:cxn ang="0">
                  <a:pos x="76200" y="139700"/>
                </a:cxn>
                <a:cxn ang="0">
                  <a:pos x="88900" y="101600"/>
                </a:cxn>
                <a:cxn ang="0">
                  <a:pos x="114300" y="63500"/>
                </a:cxn>
                <a:cxn ang="0">
                  <a:pos x="127000" y="25400"/>
                </a:cxn>
                <a:cxn ang="0">
                  <a:pos x="165100" y="0"/>
                </a:cxn>
                <a:cxn ang="0">
                  <a:pos x="203200" y="127000"/>
                </a:cxn>
                <a:cxn ang="0">
                  <a:pos x="215900" y="165100"/>
                </a:cxn>
                <a:cxn ang="0">
                  <a:pos x="228600" y="215900"/>
                </a:cxn>
                <a:cxn ang="0">
                  <a:pos x="254000" y="342900"/>
                </a:cxn>
                <a:cxn ang="0">
                  <a:pos x="304800" y="457200"/>
                </a:cxn>
                <a:cxn ang="0">
                  <a:pos x="342900" y="469900"/>
                </a:cxn>
                <a:cxn ang="0">
                  <a:pos x="355600" y="431800"/>
                </a:cxn>
                <a:cxn ang="0">
                  <a:pos x="368300" y="330200"/>
                </a:cxn>
                <a:cxn ang="0">
                  <a:pos x="393700" y="292100"/>
                </a:cxn>
                <a:cxn ang="0">
                  <a:pos x="406400" y="254000"/>
                </a:cxn>
                <a:cxn ang="0">
                  <a:pos x="444500" y="228600"/>
                </a:cxn>
                <a:cxn ang="0">
                  <a:pos x="457200" y="266700"/>
                </a:cxn>
                <a:cxn ang="0">
                  <a:pos x="482600" y="381000"/>
                </a:cxn>
                <a:cxn ang="0">
                  <a:pos x="520700" y="266700"/>
                </a:cxn>
                <a:cxn ang="0">
                  <a:pos x="533400" y="228600"/>
                </a:cxn>
                <a:cxn ang="0">
                  <a:pos x="558800" y="190500"/>
                </a:cxn>
                <a:cxn ang="0">
                  <a:pos x="571500" y="228600"/>
                </a:cxn>
                <a:cxn ang="0">
                  <a:pos x="584200" y="317500"/>
                </a:cxn>
                <a:cxn ang="0">
                  <a:pos x="609600" y="241300"/>
                </a:cxn>
                <a:cxn ang="0">
                  <a:pos x="622300" y="203200"/>
                </a:cxn>
                <a:cxn ang="0">
                  <a:pos x="635000" y="165100"/>
                </a:cxn>
                <a:cxn ang="0">
                  <a:pos x="647700" y="203200"/>
                </a:cxn>
                <a:cxn ang="0">
                  <a:pos x="673100" y="444500"/>
                </a:cxn>
                <a:cxn ang="0">
                  <a:pos x="698500" y="330200"/>
                </a:cxn>
                <a:cxn ang="0">
                  <a:pos x="711200" y="279400"/>
                </a:cxn>
              </a:cxnLst>
              <a:rect l="txL" t="txT" r="txR" b="txB"/>
              <a:pathLst>
                <a:path w="711234" h="469900">
                  <a:moveTo>
                    <a:pt x="0" y="279400"/>
                  </a:moveTo>
                  <a:cubicBezTo>
                    <a:pt x="12700" y="258233"/>
                    <a:pt x="27061" y="237978"/>
                    <a:pt x="38100" y="215900"/>
                  </a:cubicBezTo>
                  <a:cubicBezTo>
                    <a:pt x="44087" y="203926"/>
                    <a:pt x="44813" y="189774"/>
                    <a:pt x="50800" y="177800"/>
                  </a:cubicBezTo>
                  <a:cubicBezTo>
                    <a:pt x="57626" y="164148"/>
                    <a:pt x="69374" y="153352"/>
                    <a:pt x="76200" y="139700"/>
                  </a:cubicBezTo>
                  <a:cubicBezTo>
                    <a:pt x="82187" y="127726"/>
                    <a:pt x="82913" y="113574"/>
                    <a:pt x="88900" y="101600"/>
                  </a:cubicBezTo>
                  <a:cubicBezTo>
                    <a:pt x="95726" y="87948"/>
                    <a:pt x="107474" y="77152"/>
                    <a:pt x="114300" y="63500"/>
                  </a:cubicBezTo>
                  <a:cubicBezTo>
                    <a:pt x="120287" y="51526"/>
                    <a:pt x="118637" y="35853"/>
                    <a:pt x="127000" y="25400"/>
                  </a:cubicBezTo>
                  <a:cubicBezTo>
                    <a:pt x="136535" y="13481"/>
                    <a:pt x="152400" y="8467"/>
                    <a:pt x="165100" y="0"/>
                  </a:cubicBezTo>
                  <a:cubicBezTo>
                    <a:pt x="211434" y="69501"/>
                    <a:pt x="179851" y="10254"/>
                    <a:pt x="203200" y="127000"/>
                  </a:cubicBezTo>
                  <a:cubicBezTo>
                    <a:pt x="205825" y="140127"/>
                    <a:pt x="212222" y="152228"/>
                    <a:pt x="215900" y="165100"/>
                  </a:cubicBezTo>
                  <a:cubicBezTo>
                    <a:pt x="220695" y="181883"/>
                    <a:pt x="225177" y="198784"/>
                    <a:pt x="228600" y="215900"/>
                  </a:cubicBezTo>
                  <a:cubicBezTo>
                    <a:pt x="242331" y="284556"/>
                    <a:pt x="236301" y="283902"/>
                    <a:pt x="254000" y="342900"/>
                  </a:cubicBezTo>
                  <a:cubicBezTo>
                    <a:pt x="260740" y="365367"/>
                    <a:pt x="277938" y="435710"/>
                    <a:pt x="304800" y="457200"/>
                  </a:cubicBezTo>
                  <a:cubicBezTo>
                    <a:pt x="315253" y="465563"/>
                    <a:pt x="330200" y="465667"/>
                    <a:pt x="342900" y="469900"/>
                  </a:cubicBezTo>
                  <a:cubicBezTo>
                    <a:pt x="347133" y="457200"/>
                    <a:pt x="353205" y="444971"/>
                    <a:pt x="355600" y="431800"/>
                  </a:cubicBezTo>
                  <a:cubicBezTo>
                    <a:pt x="361705" y="398220"/>
                    <a:pt x="359320" y="363128"/>
                    <a:pt x="368300" y="330200"/>
                  </a:cubicBezTo>
                  <a:cubicBezTo>
                    <a:pt x="372316" y="315474"/>
                    <a:pt x="386874" y="305752"/>
                    <a:pt x="393700" y="292100"/>
                  </a:cubicBezTo>
                  <a:cubicBezTo>
                    <a:pt x="399687" y="280126"/>
                    <a:pt x="398037" y="264453"/>
                    <a:pt x="406400" y="254000"/>
                  </a:cubicBezTo>
                  <a:cubicBezTo>
                    <a:pt x="415935" y="242081"/>
                    <a:pt x="431800" y="237067"/>
                    <a:pt x="444500" y="228600"/>
                  </a:cubicBezTo>
                  <a:cubicBezTo>
                    <a:pt x="448733" y="241300"/>
                    <a:pt x="454296" y="253632"/>
                    <a:pt x="457200" y="266700"/>
                  </a:cubicBezTo>
                  <a:cubicBezTo>
                    <a:pt x="487002" y="400807"/>
                    <a:pt x="454010" y="295231"/>
                    <a:pt x="482600" y="381000"/>
                  </a:cubicBezTo>
                  <a:lnTo>
                    <a:pt x="520700" y="266700"/>
                  </a:lnTo>
                  <a:cubicBezTo>
                    <a:pt x="524933" y="254000"/>
                    <a:pt x="525974" y="239739"/>
                    <a:pt x="533400" y="228600"/>
                  </a:cubicBezTo>
                  <a:lnTo>
                    <a:pt x="558800" y="190500"/>
                  </a:lnTo>
                  <a:cubicBezTo>
                    <a:pt x="563033" y="203200"/>
                    <a:pt x="568875" y="215473"/>
                    <a:pt x="571500" y="228600"/>
                  </a:cubicBezTo>
                  <a:cubicBezTo>
                    <a:pt x="577371" y="257953"/>
                    <a:pt x="555802" y="308034"/>
                    <a:pt x="584200" y="317500"/>
                  </a:cubicBezTo>
                  <a:cubicBezTo>
                    <a:pt x="609600" y="325967"/>
                    <a:pt x="601133" y="266700"/>
                    <a:pt x="609600" y="241300"/>
                  </a:cubicBezTo>
                  <a:lnTo>
                    <a:pt x="622300" y="203200"/>
                  </a:lnTo>
                  <a:lnTo>
                    <a:pt x="635000" y="165100"/>
                  </a:lnTo>
                  <a:cubicBezTo>
                    <a:pt x="639233" y="177800"/>
                    <a:pt x="645305" y="190029"/>
                    <a:pt x="647700" y="203200"/>
                  </a:cubicBezTo>
                  <a:cubicBezTo>
                    <a:pt x="657791" y="258699"/>
                    <a:pt x="668830" y="397534"/>
                    <a:pt x="673100" y="444500"/>
                  </a:cubicBezTo>
                  <a:cubicBezTo>
                    <a:pt x="701690" y="358731"/>
                    <a:pt x="668698" y="464307"/>
                    <a:pt x="698500" y="330200"/>
                  </a:cubicBezTo>
                  <a:cubicBezTo>
                    <a:pt x="712539" y="267026"/>
                    <a:pt x="711200" y="312146"/>
                    <a:pt x="711200" y="279400"/>
                  </a:cubicBezTo>
                </a:path>
              </a:pathLst>
            </a:custGeom>
            <a:noFill/>
            <a:ln w="12700" cap="flat" cmpd="sng">
              <a:solidFill>
                <a:srgbClr val="D57535">
                  <a:alpha val="100000"/>
                </a:srgb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 bldLvl="0" animBg="1"/>
      <p:bldP spid="8203" grpId="0" bldLvl="0" animBg="1"/>
      <p:bldP spid="8204" grpId="0" bldLvl="0"/>
      <p:bldP spid="8205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 bwMode="auto">
          <a:xfrm>
            <a:off x="0" y="512763"/>
            <a:ext cx="5580063" cy="51847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0" y="620713"/>
            <a:ext cx="5508625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2" name="Picture 4" descr="C:\Users\Administrator\Desktop\4147ca3af8bf81f64b5d738c371bfecb_XL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0713"/>
            <a:ext cx="5435600" cy="540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标注 3"/>
          <p:cNvSpPr/>
          <p:nvPr/>
        </p:nvSpPr>
        <p:spPr bwMode="auto">
          <a:xfrm>
            <a:off x="6659563" y="2024063"/>
            <a:ext cx="1260475" cy="2247900"/>
          </a:xfrm>
          <a:prstGeom prst="wedgeRoundRectCallout">
            <a:avLst>
              <a:gd name="adj1" fmla="val -68063"/>
              <a:gd name="adj2" fmla="val 214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4" name="TextBox 4"/>
          <p:cNvSpPr txBox="1"/>
          <p:nvPr/>
        </p:nvSpPr>
        <p:spPr>
          <a:xfrm>
            <a:off x="6659563" y="2024063"/>
            <a:ext cx="1260475" cy="2247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 latinLnBrk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控盐有助糖尿病病人控制血糖</a:t>
            </a:r>
            <a:endParaRPr lang="zh-CN" altLang="en-US" sz="2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2775" name="矩形 5"/>
          <p:cNvSpPr/>
          <p:nvPr/>
        </p:nvSpPr>
        <p:spPr>
          <a:xfrm>
            <a:off x="1042988" y="0"/>
            <a:ext cx="15700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控盐的好处⑩</a:t>
            </a:r>
            <a:endParaRPr lang="zh-CN" altLang="en-US" sz="1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标题 1"/>
          <p:cNvSpPr>
            <a:spLocks noGrp="1"/>
          </p:cNvSpPr>
          <p:nvPr>
            <p:ph type="ctrTitle"/>
          </p:nvPr>
        </p:nvSpPr>
        <p:spPr>
          <a:xfrm rot="21229166">
            <a:off x="1022350" y="1492250"/>
            <a:ext cx="4176713" cy="498475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  <a:sym typeface="Arial" panose="020B0604020202020204" pitchFamily="34" charset="0"/>
              </a:rPr>
              <a:t>     控盐防止骨质疏松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224B5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2532" name="Picture 4" descr="C:\Users\Administrator\Desktop\3fb14f17f40961ebefe438d5a345_430_64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4525" y="981075"/>
            <a:ext cx="3343275" cy="5046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2094813"/>
            <a:ext cx="4887737" cy="3037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3797" name="矩形 1"/>
          <p:cNvSpPr/>
          <p:nvPr/>
        </p:nvSpPr>
        <p:spPr>
          <a:xfrm>
            <a:off x="1116013" y="0"/>
            <a:ext cx="15700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控盐的好处④</a:t>
            </a:r>
            <a:endParaRPr lang="zh-CN" altLang="en-US" sz="1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标注 1"/>
          <p:cNvSpPr/>
          <p:nvPr/>
        </p:nvSpPr>
        <p:spPr bwMode="auto">
          <a:xfrm>
            <a:off x="3348038" y="4760913"/>
            <a:ext cx="3744913" cy="1319213"/>
          </a:xfrm>
          <a:prstGeom prst="wedgeRectCallout">
            <a:avLst>
              <a:gd name="adj1" fmla="val -66817"/>
              <a:gd name="adj2" fmla="val 221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19" name="副标题 2"/>
          <p:cNvSpPr>
            <a:spLocks noGrp="1"/>
          </p:cNvSpPr>
          <p:nvPr>
            <p:ph type="subTitle" idx="1"/>
          </p:nvPr>
        </p:nvSpPr>
        <p:spPr>
          <a:xfrm>
            <a:off x="3563938" y="4714875"/>
            <a:ext cx="3492500" cy="1358900"/>
          </a:xfrm>
          <a:ln/>
        </p:spPr>
        <p:txBody>
          <a:bodyPr vert="horz" wrap="square" lIns="91440" tIns="45720" rIns="91440" bIns="45720" anchor="t" anchorCtr="0"/>
          <a:p>
            <a:pPr algn="l" defTabSz="0">
              <a:buClrTx/>
              <a:buSzTx/>
              <a:buFontTx/>
            </a:pPr>
            <a:r>
              <a:rPr lang="zh-CN" altLang="en-US" sz="32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      </a:t>
            </a: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提出了</a:t>
            </a:r>
            <a:r>
              <a:rPr lang="en-US" altLang="zh-CN" sz="1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10</a:t>
            </a: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条癌症预防新建议，</a:t>
            </a:r>
            <a:r>
              <a:rPr lang="zh-CN" altLang="en-US" sz="1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建议</a:t>
            </a:r>
            <a:r>
              <a:rPr lang="en-US" altLang="zh-CN" sz="1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7</a:t>
            </a: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：限制盐的摄入，避免食用盐腌食物，可以减少</a:t>
            </a:r>
            <a:r>
              <a:rPr lang="zh-CN" altLang="zh-CN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胃癌发生的危险</a:t>
            </a:r>
            <a:r>
              <a:rPr lang="zh-CN" altLang="en-US" sz="1800" dirty="0">
                <a:solidFill>
                  <a:srgbClr val="224B5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 panose="020B0604020202020204" pitchFamily="34" charset="0"/>
              </a:rPr>
              <a:t>。</a:t>
            </a:r>
            <a:endParaRPr lang="zh-CN" altLang="en-US" sz="1800" dirty="0">
              <a:solidFill>
                <a:srgbClr val="224B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4820" name="Picture 5" descr="c:\users\administrator\appdata\roaming\360se6\User Data\temp\11948787350780735419224418680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9100" y="549275"/>
            <a:ext cx="5292725" cy="321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7" descr="c:\users\administrator\appdata\roaming\360se6\User Data\temp\289076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365125"/>
            <a:ext cx="6670675" cy="3914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2" name="矩形 5"/>
          <p:cNvSpPr/>
          <p:nvPr/>
        </p:nvSpPr>
        <p:spPr>
          <a:xfrm>
            <a:off x="1116013" y="0"/>
            <a:ext cx="15700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A6467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控盐的好处⑤</a:t>
            </a:r>
            <a:endParaRPr lang="zh-CN" altLang="en-US" sz="1800" dirty="0">
              <a:ea typeface="宋体" panose="02010600030101010101" pitchFamily="2" charset="-122"/>
            </a:endParaRPr>
          </a:p>
        </p:txBody>
      </p:sp>
      <p:pic>
        <p:nvPicPr>
          <p:cNvPr id="23561" name="Picture 9" descr="c:\users\administrator\appdata\roaming\360se6\User Data\temp\42688283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620713"/>
            <a:ext cx="5184775" cy="291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Picture 10" descr="C:\Users\Administrator\Desktop\s59625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8" y="4076700"/>
            <a:ext cx="2011362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 descr="C:\Documents and Settings\Administrator.MICROSOF-A04FE1\桌面\1-14021R250231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075" y="620713"/>
            <a:ext cx="5184775" cy="292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PP_MARK_KEY" val="0bc780b3-7aad-4207-b7d7-6d24607c72d6"/>
  <p:tag name="COMMONDATA" val="eyJoZGlkIjoiMTZmYmJhZjAyMDM3NjJjMjYzZjRjZjQ3Zjc0MmY5N2QifQ=="/>
</p:tagLst>
</file>

<file path=ppt/theme/theme1.xml><?xml version="1.0" encoding="utf-8"?>
<a:theme xmlns:a="http://schemas.openxmlformats.org/drawingml/2006/main" name="dem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C8C92"/>
      </a:accent2>
      <a:accent3>
        <a:srgbClr val="FFFFFF"/>
      </a:accent3>
      <a:accent4>
        <a:srgbClr val="000000"/>
      </a:accent4>
      <a:accent5>
        <a:srgbClr val="DAEDEF"/>
      </a:accent5>
      <a:accent6>
        <a:srgbClr val="357E84"/>
      </a:accent6>
      <a:hlink>
        <a:srgbClr val="000000"/>
      </a:hlink>
      <a:folHlink>
        <a:srgbClr val="262626"/>
      </a:folHlink>
    </a:clrScheme>
    <a:fontScheme name="demo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9900"/>
        </a:solidFill>
        <a:ln w="9525">
          <a:solidFill>
            <a:srgbClr val="B50727"/>
          </a:solidFill>
          <a:round/>
        </a:ln>
      </a:spPr>
      <a:bodyPr wrap="none" lIns="90170" tIns="46990" rIns="90170" bIns="46990" anchor="ctr"/>
      <a:lstStyle>
        <a:defPPr algn="ctr" latinLnBrk="1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C8C92"/>
      </a:accent2>
      <a:accent3>
        <a:srgbClr val="FFFFFF"/>
      </a:accent3>
      <a:accent4>
        <a:srgbClr val="000000"/>
      </a:accent4>
      <a:accent5>
        <a:srgbClr val="DAEDEF"/>
      </a:accent5>
      <a:accent6>
        <a:srgbClr val="357E84"/>
      </a:accent6>
      <a:hlink>
        <a:srgbClr val="000000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1088</Words>
  <Application>WPS 演示</Application>
  <PresentationFormat>全屏显示(4:3)</PresentationFormat>
  <Paragraphs>182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黑体</vt:lpstr>
      <vt:lpstr>Calibri</vt:lpstr>
      <vt:lpstr>华文新魏</vt:lpstr>
      <vt:lpstr>楷体_GB2312</vt:lpstr>
      <vt:lpstr>隶书</vt:lpstr>
      <vt:lpstr>微软雅黑</vt:lpstr>
      <vt:lpstr>Gulim</vt:lpstr>
      <vt:lpstr>Calibri</vt:lpstr>
      <vt:lpstr>Arial Unicode MS</vt:lpstr>
      <vt:lpstr>demo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赵惠</cp:lastModifiedBy>
  <cp:revision>40</cp:revision>
  <dcterms:created xsi:type="dcterms:W3CDTF">2023-02-22T03:13:26Z</dcterms:created>
  <dcterms:modified xsi:type="dcterms:W3CDTF">2023-02-22T03:16:07Z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176986EB08B64329B6BB69792C149DD3</vt:lpwstr>
  </property>
  <property fmtid="{D5CDD505-2E9C-101B-9397-08002B2CF9AE}" pid="3" name="KSOProductBuildVer">
    <vt:lpwstr>2052-11.1.0.12980</vt:lpwstr>
  </property>
</Properties>
</file>