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68" r:id="rId5"/>
    <p:sldId id="287" r:id="rId6"/>
    <p:sldId id="269" r:id="rId7"/>
    <p:sldId id="299" r:id="rId8"/>
    <p:sldId id="270" r:id="rId9"/>
    <p:sldId id="301" r:id="rId10"/>
    <p:sldId id="276" r:id="rId11"/>
    <p:sldId id="286" r:id="rId13"/>
    <p:sldId id="271" r:id="rId14"/>
    <p:sldId id="289" r:id="rId15"/>
    <p:sldId id="294" r:id="rId16"/>
    <p:sldId id="309" r:id="rId17"/>
    <p:sldId id="303" r:id="rId18"/>
    <p:sldId id="311" r:id="rId19"/>
    <p:sldId id="307" r:id="rId20"/>
    <p:sldId id="304" r:id="rId21"/>
    <p:sldId id="312" r:id="rId22"/>
    <p:sldId id="305" r:id="rId23"/>
    <p:sldId id="306" r:id="rId24"/>
    <p:sldId id="308" r:id="rId25"/>
  </p:sldIdLst>
  <p:sldSz cx="12192000" cy="6858000"/>
  <p:notesSz cx="6807200" cy="9939020"/>
  <p:custDataLst>
    <p:tags r:id="rId2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6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8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Microsoft%20PowerPoint%20&#20013;&#30340;&#22270;&#34920;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'[Microsoft PowerPoint 中的图表]Sheet1'!$A$4</c:f>
              <c:strCache>
                <c:ptCount val="1"/>
                <c:pt idx="0">
                  <c:v>植物油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'[Microsoft PowerPoint 中的图表]Sheet1'!$B$3:$E$3</c:f>
              <c:strCache>
                <c:ptCount val="4"/>
                <c:pt idx="0">
                  <c:v>1982年</c:v>
                </c:pt>
                <c:pt idx="1">
                  <c:v>1992年</c:v>
                </c:pt>
                <c:pt idx="2">
                  <c:v>2002年</c:v>
                </c:pt>
                <c:pt idx="3">
                  <c:v>2010-2012年</c:v>
                </c:pt>
              </c:strCache>
            </c:strRef>
          </c:cat>
          <c:val>
            <c:numRef>
              <c:f>'[Microsoft PowerPoint 中的图表]Sheet1'!$B$4:$E$4</c:f>
              <c:numCache>
                <c:formatCode>General</c:formatCode>
                <c:ptCount val="4"/>
                <c:pt idx="0">
                  <c:v>12.9</c:v>
                </c:pt>
                <c:pt idx="1">
                  <c:v>22.4</c:v>
                </c:pt>
                <c:pt idx="2">
                  <c:v>32.9</c:v>
                </c:pt>
                <c:pt idx="3">
                  <c:v>37.3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'[Microsoft PowerPoint 中的图表]Sheet1'!$A$5</c:f>
              <c:strCache>
                <c:ptCount val="1"/>
                <c:pt idx="0">
                  <c:v>动物油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'[Microsoft PowerPoint 中的图表]Sheet1'!$B$3:$E$3</c:f>
              <c:strCache>
                <c:ptCount val="4"/>
                <c:pt idx="0">
                  <c:v>1982年</c:v>
                </c:pt>
                <c:pt idx="1">
                  <c:v>1992年</c:v>
                </c:pt>
                <c:pt idx="2">
                  <c:v>2002年</c:v>
                </c:pt>
                <c:pt idx="3">
                  <c:v>2010-2012年</c:v>
                </c:pt>
              </c:strCache>
            </c:strRef>
          </c:cat>
          <c:val>
            <c:numRef>
              <c:f>'[Microsoft PowerPoint 中的图表]Sheet1'!$B$5:$E$5</c:f>
              <c:numCache>
                <c:formatCode>General</c:formatCode>
                <c:ptCount val="4"/>
                <c:pt idx="0">
                  <c:v>5.3</c:v>
                </c:pt>
                <c:pt idx="1">
                  <c:v>7.1</c:v>
                </c:pt>
                <c:pt idx="2">
                  <c:v>8.7</c:v>
                </c:pt>
                <c:pt idx="3">
                  <c:v>4.8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'[Microsoft PowerPoint 中的图表]Sheet1'!$A$6</c:f>
              <c:strCache>
                <c:ptCount val="1"/>
                <c:pt idx="0">
                  <c:v>合计</c:v>
                </c:pt>
              </c:strCache>
            </c:strRef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'[Microsoft PowerPoint 中的图表]Sheet1'!$B$3:$E$3</c:f>
              <c:strCache>
                <c:ptCount val="4"/>
                <c:pt idx="0">
                  <c:v>1982年</c:v>
                </c:pt>
                <c:pt idx="1">
                  <c:v>1992年</c:v>
                </c:pt>
                <c:pt idx="2">
                  <c:v>2002年</c:v>
                </c:pt>
                <c:pt idx="3">
                  <c:v>2010-2012年</c:v>
                </c:pt>
              </c:strCache>
            </c:strRef>
          </c:cat>
          <c:val>
            <c:numRef>
              <c:f>'[Microsoft PowerPoint 中的图表]Sheet1'!$B$6:$E$6</c:f>
              <c:numCache>
                <c:formatCode>General</c:formatCode>
                <c:ptCount val="4"/>
                <c:pt idx="0">
                  <c:v>18.2</c:v>
                </c:pt>
                <c:pt idx="1">
                  <c:v>29.5</c:v>
                </c:pt>
                <c:pt idx="2">
                  <c:v>41.6</c:v>
                </c:pt>
                <c:pt idx="3">
                  <c:v>42.1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551872"/>
        <c:axId val="227570048"/>
      </c:lineChart>
      <c:catAx>
        <c:axId val="22755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227570048"/>
        <c:crosses val="autoZero"/>
        <c:auto val="1"/>
        <c:lblAlgn val="ctr"/>
        <c:lblOffset val="100"/>
        <c:noMultiLvlLbl val="0"/>
      </c:catAx>
      <c:valAx>
        <c:axId val="22757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22755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933333333333333"/>
          <c:y val="0.0329855643044619"/>
          <c:w val="0.293862382432828"/>
          <c:h val="0.2214829956344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explosion val="25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spPr>
              <a:noFill/>
              <a:ln w="25038"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575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Sheet1!$E$2:$E$3</c:f>
              <c:strCache>
                <c:ptCount val="2"/>
                <c:pt idx="0">
                  <c:v>每日摄入25克以上油脂</c:v>
                </c:pt>
                <c:pt idx="1">
                  <c:v>每日摄入25克以下油脂</c:v>
                </c:pt>
              </c:strCache>
            </c:strRef>
          </c:cat>
          <c:val>
            <c:numRef>
              <c:f>Sheet1!$F$2:$F$3</c:f>
              <c:numCache>
                <c:formatCode>0.00%</c:formatCode>
                <c:ptCount val="2"/>
                <c:pt idx="0">
                  <c:v>0.6368</c:v>
                </c:pt>
                <c:pt idx="1">
                  <c:v>0.3632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0.137875087471552"/>
          <c:y val="0.757403246381912"/>
          <c:w val="0.467153313201742"/>
          <c:h val="0.1651481106761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sz="1575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15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0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spPr>
              <a:noFill/>
              <a:ln w="24879"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37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Sheet1!$A$5:$A$6</c:f>
              <c:strCache>
                <c:ptCount val="2"/>
                <c:pt idx="0">
                  <c:v>使用控油壶</c:v>
                </c:pt>
                <c:pt idx="1">
                  <c:v>未使用控油壶</c:v>
                </c:pt>
              </c:strCache>
            </c:strRef>
          </c:cat>
          <c:val>
            <c:numRef>
              <c:f>Sheet1!$B$5:$B$6</c:f>
              <c:numCache>
                <c:formatCode>0.00%</c:formatCode>
                <c:ptCount val="2"/>
                <c:pt idx="0">
                  <c:v>0.1148</c:v>
                </c:pt>
                <c:pt idx="1">
                  <c:v>0.8852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0.727179415073116"/>
          <c:y val="0.404513918518806"/>
          <c:w val="0.254358986376703"/>
          <c:h val="0.2899305690237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sz="1175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A082F10-4E10-47E5-A701-23CF8EAD4D68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C145F7B-5708-4611-BE4A-5722B3947BF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2CD7C5-9B96-4816-A142-1C40EB523E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D7052-24F4-47DC-90F1-6D63C21CEEBA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DC6CC-D95F-4401-BC35-62480EAEB36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58F06-96F7-427E-A081-711DBFAE8D91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B0DF-F601-42D4-A823-C2A28AC7BC2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26BE-6413-43C1-A9FE-21362E7B19E3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ED02F-EB6C-4D3A-A925-96D0C3E1297C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FF717-2F79-4D93-AAFC-87290D399FC2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6A945-4ED6-417D-AD27-D430DD74B2AD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28C04-5B73-44C5-8E38-65B5C9BE905B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89F65-B622-46C4-887F-96933CAE61BD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9D11B-DE5F-4BF9-8113-BB2CD7CC4F05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F5D6C-BCA0-4220-AE83-BE8BA384F019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007D8-8A84-4952-927F-B1FE160E2C56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41BAA-7551-4EF6-9672-E9857E5D0E7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906BE-8D95-473B-AD4D-7435DAD62F3B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FDE1D-8874-4819-A202-1C20F665BC8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0507D-EA9E-4DAF-8EA2-75F1BFC66B71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8042-0728-4155-A01C-BF120C510A7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C9595-C976-41FD-8371-68B9A893A912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58201-F74F-4996-8BDE-B6A63627234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D52D9-7D58-4638-9AAA-B4E4A5ED36DF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C0DCA-1E8A-4C87-90C7-D4E9BBB4A214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B26E2-C3B8-48A2-9449-D295348387EC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5B47A-7FF7-4A4A-8B21-C5C350C2DFD6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8DC2EC-016E-4FA4-A909-AC006C75C4E4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1AE78D5-697C-4F8D-8ADC-D6E75E5A4A34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.xml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.xml"/><Relationship Id="rId4" Type="http://schemas.openxmlformats.org/officeDocument/2006/relationships/image" Target="../media/image24.jpeg"/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3.xml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.xml"/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jpe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6.xml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组合 23"/>
          <p:cNvGrpSpPr/>
          <p:nvPr/>
        </p:nvGrpSpPr>
        <p:grpSpPr bwMode="auto">
          <a:xfrm>
            <a:off x="3981450" y="692150"/>
            <a:ext cx="4229100" cy="4229100"/>
            <a:chOff x="0" y="0"/>
            <a:chExt cx="4229100" cy="4229100"/>
          </a:xfrm>
        </p:grpSpPr>
        <p:sp>
          <p:nvSpPr>
            <p:cNvPr id="2066" name="椭圆 21"/>
            <p:cNvSpPr>
              <a:spLocks noChangeArrowheads="1"/>
            </p:cNvSpPr>
            <p:nvPr/>
          </p:nvSpPr>
          <p:spPr bwMode="auto">
            <a:xfrm>
              <a:off x="0" y="0"/>
              <a:ext cx="4229100" cy="42291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067" name="椭圆 22"/>
            <p:cNvSpPr>
              <a:spLocks noChangeArrowheads="1"/>
            </p:cNvSpPr>
            <p:nvPr/>
          </p:nvSpPr>
          <p:spPr bwMode="auto">
            <a:xfrm>
              <a:off x="170402" y="170402"/>
              <a:ext cx="3888295" cy="3888295"/>
            </a:xfrm>
            <a:prstGeom prst="ellipse">
              <a:avLst/>
            </a:prstGeom>
            <a:solidFill>
              <a:srgbClr val="262626"/>
            </a:solidFill>
            <a:ln w="38100">
              <a:solidFill>
                <a:srgbClr val="FFC000"/>
              </a:solidFill>
              <a:prstDash val="dash"/>
              <a:beve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052" name="文本框 25"/>
          <p:cNvSpPr>
            <a:spLocks noChangeArrowheads="1"/>
          </p:cNvSpPr>
          <p:nvPr/>
        </p:nvSpPr>
        <p:spPr bwMode="auto">
          <a:xfrm>
            <a:off x="4151313" y="2303463"/>
            <a:ext cx="388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“油”的那些事儿</a:t>
            </a:r>
            <a:endParaRPr lang="zh-CN" altLang="en-US" sz="36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05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363" y="0"/>
            <a:ext cx="18113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组合 8"/>
          <p:cNvGrpSpPr/>
          <p:nvPr/>
        </p:nvGrpSpPr>
        <p:grpSpPr bwMode="auto">
          <a:xfrm>
            <a:off x="0" y="-31750"/>
            <a:ext cx="5283200" cy="519113"/>
            <a:chOff x="0" y="0"/>
            <a:chExt cx="5283203" cy="889008"/>
          </a:xfrm>
        </p:grpSpPr>
        <p:sp>
          <p:nvSpPr>
            <p:cNvPr id="11277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278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1268" name="等腰三角形 3"/>
          <p:cNvSpPr>
            <a:spLocks noChangeArrowheads="1"/>
          </p:cNvSpPr>
          <p:nvPr/>
        </p:nvSpPr>
        <p:spPr bwMode="auto">
          <a:xfrm rot="10800000">
            <a:off x="0" y="0"/>
            <a:ext cx="1155700" cy="1003300"/>
          </a:xfrm>
          <a:prstGeom prst="triangle">
            <a:avLst>
              <a:gd name="adj" fmla="val 100000"/>
            </a:avLst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9" name="文本框 5"/>
          <p:cNvSpPr>
            <a:spLocks noChangeArrowheads="1"/>
          </p:cNvSpPr>
          <p:nvPr/>
        </p:nvSpPr>
        <p:spPr bwMode="auto">
          <a:xfrm>
            <a:off x="136525" y="22225"/>
            <a:ext cx="500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40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270" name="文本框 6"/>
          <p:cNvSpPr>
            <a:spLocks noChangeArrowheads="1"/>
          </p:cNvSpPr>
          <p:nvPr/>
        </p:nvSpPr>
        <p:spPr bwMode="auto">
          <a:xfrm>
            <a:off x="1155700" y="26988"/>
            <a:ext cx="133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油的摄入量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271" name="矩形 9"/>
          <p:cNvSpPr>
            <a:spLocks noChangeArrowheads="1"/>
          </p:cNvSpPr>
          <p:nvPr/>
        </p:nvSpPr>
        <p:spPr bwMode="auto">
          <a:xfrm>
            <a:off x="0" y="2168525"/>
            <a:ext cx="12192000" cy="4689475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72" name="矩形 11"/>
          <p:cNvSpPr>
            <a:spLocks noChangeArrowheads="1"/>
          </p:cNvSpPr>
          <p:nvPr/>
        </p:nvSpPr>
        <p:spPr bwMode="auto">
          <a:xfrm>
            <a:off x="503238" y="868363"/>
            <a:ext cx="250825" cy="7461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1" name="文本框 13"/>
          <p:cNvSpPr>
            <a:spLocks noChangeArrowheads="1"/>
          </p:cNvSpPr>
          <p:nvPr/>
        </p:nvSpPr>
        <p:spPr bwMode="auto">
          <a:xfrm>
            <a:off x="911225" y="884238"/>
            <a:ext cx="890111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武汉市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2019</a:t>
            </a:r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年居民食用油摄入情况（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</a:t>
            </a:r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2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138" y="38100"/>
            <a:ext cx="18113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23" name="图表 15"/>
          <p:cNvGraphicFramePr/>
          <p:nvPr/>
        </p:nvGraphicFramePr>
        <p:xfrm>
          <a:off x="307975" y="2441575"/>
          <a:ext cx="6532563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图表" r:id="rId4" imgW="5679440" imgH="3762375" progId="Excel.Chart.8">
                  <p:embed/>
                </p:oleObj>
              </mc:Choice>
              <mc:Fallback>
                <p:oleObj name="图表" r:id="rId4" imgW="5679440" imgH="3762375" progId="Excel.Chart.8">
                  <p:embed/>
                  <p:pic>
                    <p:nvPicPr>
                      <p:cNvPr id="0" name="图表 15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2441575"/>
                        <a:ext cx="6532563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图表 16"/>
          <p:cNvGraphicFramePr/>
          <p:nvPr/>
        </p:nvGraphicFramePr>
        <p:xfrm>
          <a:off x="6034088" y="1735138"/>
          <a:ext cx="7931150" cy="568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3323" grpId="0"/>
      <p:bldGraphic spid="2" grpId="0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8150" y="-4656138"/>
            <a:ext cx="16049625" cy="1905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本框 3"/>
          <p:cNvSpPr>
            <a:spLocks noChangeArrowheads="1"/>
          </p:cNvSpPr>
          <p:nvPr/>
        </p:nvSpPr>
        <p:spPr bwMode="auto">
          <a:xfrm>
            <a:off x="5859463" y="3244850"/>
            <a:ext cx="5160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4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2293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71438"/>
            <a:ext cx="18097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组合 8"/>
          <p:cNvGrpSpPr/>
          <p:nvPr/>
        </p:nvGrpSpPr>
        <p:grpSpPr bwMode="auto">
          <a:xfrm>
            <a:off x="187325" y="-15875"/>
            <a:ext cx="5283200" cy="519113"/>
            <a:chOff x="0" y="0"/>
            <a:chExt cx="5283203" cy="889008"/>
          </a:xfrm>
        </p:grpSpPr>
        <p:sp>
          <p:nvSpPr>
            <p:cNvPr id="13471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3472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8438" name="文本框 6"/>
          <p:cNvSpPr>
            <a:spLocks noChangeArrowheads="1"/>
          </p:cNvSpPr>
          <p:nvPr/>
        </p:nvSpPr>
        <p:spPr bwMode="auto">
          <a:xfrm>
            <a:off x="1897063" y="47625"/>
            <a:ext cx="226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8439" name="组合 14"/>
          <p:cNvGrpSpPr/>
          <p:nvPr/>
        </p:nvGrpSpPr>
        <p:grpSpPr bwMode="auto">
          <a:xfrm>
            <a:off x="0" y="-14288"/>
            <a:ext cx="1155700" cy="1003301"/>
            <a:chOff x="0" y="0"/>
            <a:chExt cx="1155703" cy="1003301"/>
          </a:xfrm>
        </p:grpSpPr>
        <p:sp>
          <p:nvSpPr>
            <p:cNvPr id="13469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3470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9" cy="7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318" name="组合 12"/>
          <p:cNvGrpSpPr/>
          <p:nvPr/>
        </p:nvGrpSpPr>
        <p:grpSpPr bwMode="auto">
          <a:xfrm>
            <a:off x="2101850" y="920750"/>
            <a:ext cx="7740650" cy="5157788"/>
            <a:chOff x="0" y="0"/>
            <a:chExt cx="7741637" cy="5157665"/>
          </a:xfrm>
        </p:grpSpPr>
        <p:sp>
          <p:nvSpPr>
            <p:cNvPr id="13460" name="矩形 15"/>
            <p:cNvSpPr>
              <a:spLocks noChangeArrowheads="1"/>
            </p:cNvSpPr>
            <p:nvPr/>
          </p:nvSpPr>
          <p:spPr bwMode="auto">
            <a:xfrm>
              <a:off x="546153" y="2"/>
              <a:ext cx="7195484" cy="5157663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3461" name="组合 16"/>
            <p:cNvGrpSpPr/>
            <p:nvPr/>
          </p:nvGrpSpPr>
          <p:grpSpPr bwMode="auto">
            <a:xfrm>
              <a:off x="0" y="0"/>
              <a:ext cx="5155027" cy="934266"/>
              <a:chOff x="0" y="0"/>
              <a:chExt cx="5155027" cy="934266"/>
            </a:xfrm>
          </p:grpSpPr>
          <p:grpSp>
            <p:nvGrpSpPr>
              <p:cNvPr id="13462" name="组合 17"/>
              <p:cNvGrpSpPr/>
              <p:nvPr/>
            </p:nvGrpSpPr>
            <p:grpSpPr bwMode="auto">
              <a:xfrm>
                <a:off x="0" y="0"/>
                <a:ext cx="4415906" cy="934266"/>
                <a:chOff x="0" y="0"/>
                <a:chExt cx="4415906" cy="1582924"/>
              </a:xfrm>
            </p:grpSpPr>
            <p:grpSp>
              <p:nvGrpSpPr>
                <p:cNvPr id="13464" name="组合 19"/>
                <p:cNvGrpSpPr/>
                <p:nvPr/>
              </p:nvGrpSpPr>
              <p:grpSpPr bwMode="auto">
                <a:xfrm>
                  <a:off x="0" y="462148"/>
                  <a:ext cx="4415906" cy="1120776"/>
                  <a:chOff x="0" y="0"/>
                  <a:chExt cx="4415906" cy="1120776"/>
                </a:xfrm>
              </p:grpSpPr>
              <p:sp>
                <p:nvSpPr>
                  <p:cNvPr id="13466" name="燕尾形 21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93009" y="0"/>
                    <a:ext cx="1022897" cy="838200"/>
                  </a:xfrm>
                  <a:prstGeom prst="chevron">
                    <a:avLst>
                      <a:gd name="adj" fmla="val 49995"/>
                    </a:avLst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13467" name="矩形 22"/>
                  <p:cNvSpPr>
                    <a:spLocks noChangeArrowheads="1"/>
                  </p:cNvSpPr>
                  <p:nvPr/>
                </p:nvSpPr>
                <p:spPr bwMode="auto">
                  <a:xfrm>
                    <a:off x="2" y="1"/>
                    <a:ext cx="3835400" cy="8382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13468" name="等腰三角形 23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0" y="838201"/>
                    <a:ext cx="598487" cy="28257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rgbClr val="BF9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13465" name="文本框 20"/>
                <p:cNvSpPr>
                  <a:spLocks noChangeArrowheads="1"/>
                </p:cNvSpPr>
                <p:nvPr/>
              </p:nvSpPr>
              <p:spPr bwMode="auto">
                <a:xfrm>
                  <a:off x="69058" y="0"/>
                  <a:ext cx="4267200" cy="1199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4000" b="1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3463" name="文本框 18"/>
              <p:cNvSpPr>
                <a:spLocks noChangeArrowheads="1"/>
              </p:cNvSpPr>
              <p:nvPr/>
            </p:nvSpPr>
            <p:spPr bwMode="auto">
              <a:xfrm>
                <a:off x="1038364" y="318553"/>
                <a:ext cx="41166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巧烹饪</a:t>
                </a:r>
                <a:endPara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319" name="组合 28"/>
          <p:cNvGrpSpPr/>
          <p:nvPr/>
        </p:nvGrpSpPr>
        <p:grpSpPr bwMode="auto">
          <a:xfrm>
            <a:off x="2057400" y="2343150"/>
            <a:ext cx="5165725" cy="1223963"/>
            <a:chOff x="-21928" y="-516128"/>
            <a:chExt cx="5165782" cy="1223990"/>
          </a:xfrm>
        </p:grpSpPr>
        <p:grpSp>
          <p:nvGrpSpPr>
            <p:cNvPr id="13453" name="组合 29"/>
            <p:cNvGrpSpPr/>
            <p:nvPr/>
          </p:nvGrpSpPr>
          <p:grpSpPr bwMode="auto">
            <a:xfrm>
              <a:off x="-21928" y="-516128"/>
              <a:ext cx="4478040" cy="1223990"/>
              <a:chOff x="-21928" y="-874474"/>
              <a:chExt cx="4478040" cy="2073803"/>
            </a:xfrm>
          </p:grpSpPr>
          <p:grpSp>
            <p:nvGrpSpPr>
              <p:cNvPr id="13455" name="组合 31"/>
              <p:cNvGrpSpPr/>
              <p:nvPr/>
            </p:nvGrpSpPr>
            <p:grpSpPr bwMode="auto">
              <a:xfrm>
                <a:off x="-21928" y="-874474"/>
                <a:ext cx="4478040" cy="1135493"/>
                <a:chOff x="-21928" y="-1336622"/>
                <a:chExt cx="4478040" cy="1135493"/>
              </a:xfrm>
            </p:grpSpPr>
            <p:sp>
              <p:nvSpPr>
                <p:cNvPr id="13457" name="燕尾形 33"/>
                <p:cNvSpPr>
                  <a:spLocks noChangeArrowheads="1"/>
                </p:cNvSpPr>
                <p:nvPr/>
              </p:nvSpPr>
              <p:spPr bwMode="auto">
                <a:xfrm rot="10800000">
                  <a:off x="3433215" y="-1320833"/>
                  <a:ext cx="1022897" cy="838200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458" name="矩形 34"/>
                <p:cNvSpPr>
                  <a:spLocks noChangeArrowheads="1"/>
                </p:cNvSpPr>
                <p:nvPr/>
              </p:nvSpPr>
              <p:spPr bwMode="auto">
                <a:xfrm>
                  <a:off x="-21928" y="-1336622"/>
                  <a:ext cx="3835401" cy="8381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459" name="等腰三角形 35"/>
                <p:cNvSpPr>
                  <a:spLocks noChangeArrowheads="1"/>
                </p:cNvSpPr>
                <p:nvPr/>
              </p:nvSpPr>
              <p:spPr bwMode="auto">
                <a:xfrm flipH="1" flipV="1">
                  <a:off x="-21928" y="-483705"/>
                  <a:ext cx="598487" cy="282576"/>
                </a:xfrm>
                <a:prstGeom prst="triangle">
                  <a:avLst>
                    <a:gd name="adj" fmla="val 0"/>
                  </a:avLst>
                </a:prstGeom>
                <a:solidFill>
                  <a:srgbClr val="BF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3456" name="文本框 32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3454" name="文本框 30"/>
            <p:cNvSpPr>
              <a:spLocks noChangeArrowheads="1"/>
            </p:cNvSpPr>
            <p:nvPr/>
          </p:nvSpPr>
          <p:spPr bwMode="auto">
            <a:xfrm>
              <a:off x="1027191" y="-438388"/>
              <a:ext cx="4116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定量用油，控制总量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320" name="组合 40"/>
          <p:cNvGrpSpPr/>
          <p:nvPr/>
        </p:nvGrpSpPr>
        <p:grpSpPr bwMode="auto">
          <a:xfrm>
            <a:off x="2049463" y="3278188"/>
            <a:ext cx="5108575" cy="935037"/>
            <a:chOff x="0" y="0"/>
            <a:chExt cx="5109028" cy="934266"/>
          </a:xfrm>
        </p:grpSpPr>
        <p:grpSp>
          <p:nvGrpSpPr>
            <p:cNvPr id="13446" name="组合 41"/>
            <p:cNvGrpSpPr/>
            <p:nvPr/>
          </p:nvGrpSpPr>
          <p:grpSpPr bwMode="auto">
            <a:xfrm>
              <a:off x="0" y="0"/>
              <a:ext cx="4415906" cy="934266"/>
              <a:chOff x="0" y="0"/>
              <a:chExt cx="4415906" cy="1582924"/>
            </a:xfrm>
          </p:grpSpPr>
          <p:grpSp>
            <p:nvGrpSpPr>
              <p:cNvPr id="13448" name="组合 43"/>
              <p:cNvGrpSpPr/>
              <p:nvPr/>
            </p:nvGrpSpPr>
            <p:grpSpPr bwMode="auto">
              <a:xfrm>
                <a:off x="0" y="462148"/>
                <a:ext cx="4415906" cy="1120776"/>
                <a:chOff x="0" y="0"/>
                <a:chExt cx="4415906" cy="1120776"/>
              </a:xfrm>
            </p:grpSpPr>
            <p:sp>
              <p:nvSpPr>
                <p:cNvPr id="13450" name="燕尾形 45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0"/>
                  <a:ext cx="1022897" cy="838200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451" name="矩形 46"/>
                <p:cNvSpPr>
                  <a:spLocks noChangeArrowheads="1"/>
                </p:cNvSpPr>
                <p:nvPr/>
              </p:nvSpPr>
              <p:spPr bwMode="auto">
                <a:xfrm>
                  <a:off x="2" y="2"/>
                  <a:ext cx="3835400" cy="8382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452" name="等腰三角形 4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838201"/>
                  <a:ext cx="598487" cy="282575"/>
                </a:xfrm>
                <a:prstGeom prst="triangle">
                  <a:avLst>
                    <a:gd name="adj" fmla="val 0"/>
                  </a:avLst>
                </a:prstGeom>
                <a:solidFill>
                  <a:srgbClr val="BF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3449" name="文本框 44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3447" name="文本框 42"/>
            <p:cNvSpPr>
              <a:spLocks noChangeArrowheads="1"/>
            </p:cNvSpPr>
            <p:nvPr/>
          </p:nvSpPr>
          <p:spPr bwMode="auto">
            <a:xfrm>
              <a:off x="992365" y="343149"/>
              <a:ext cx="4116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少吃油炸食品、糕点等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321" name="组合 28"/>
          <p:cNvGrpSpPr/>
          <p:nvPr/>
        </p:nvGrpSpPr>
        <p:grpSpPr bwMode="auto">
          <a:xfrm>
            <a:off x="2049463" y="4854575"/>
            <a:ext cx="5108575" cy="1223963"/>
            <a:chOff x="-21928" y="-516128"/>
            <a:chExt cx="5109028" cy="1223990"/>
          </a:xfrm>
        </p:grpSpPr>
        <p:grpSp>
          <p:nvGrpSpPr>
            <p:cNvPr id="13439" name="组合 29"/>
            <p:cNvGrpSpPr/>
            <p:nvPr/>
          </p:nvGrpSpPr>
          <p:grpSpPr bwMode="auto">
            <a:xfrm>
              <a:off x="-21928" y="-516128"/>
              <a:ext cx="4478040" cy="1223990"/>
              <a:chOff x="-21928" y="-874474"/>
              <a:chExt cx="4478040" cy="2073803"/>
            </a:xfrm>
          </p:grpSpPr>
          <p:grpSp>
            <p:nvGrpSpPr>
              <p:cNvPr id="13441" name="组合 31"/>
              <p:cNvGrpSpPr/>
              <p:nvPr/>
            </p:nvGrpSpPr>
            <p:grpSpPr bwMode="auto">
              <a:xfrm>
                <a:off x="-21928" y="-874474"/>
                <a:ext cx="4478040" cy="1135493"/>
                <a:chOff x="-21928" y="-1336622"/>
                <a:chExt cx="4478040" cy="1135493"/>
              </a:xfrm>
            </p:grpSpPr>
            <p:sp>
              <p:nvSpPr>
                <p:cNvPr id="13443" name="燕尾形 33"/>
                <p:cNvSpPr>
                  <a:spLocks noChangeArrowheads="1"/>
                </p:cNvSpPr>
                <p:nvPr/>
              </p:nvSpPr>
              <p:spPr bwMode="auto">
                <a:xfrm rot="10800000">
                  <a:off x="3433215" y="-1320833"/>
                  <a:ext cx="1022897" cy="838200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444" name="矩形 34"/>
                <p:cNvSpPr>
                  <a:spLocks noChangeArrowheads="1"/>
                </p:cNvSpPr>
                <p:nvPr/>
              </p:nvSpPr>
              <p:spPr bwMode="auto">
                <a:xfrm>
                  <a:off x="-21928" y="-1336622"/>
                  <a:ext cx="3835400" cy="8382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445" name="等腰三角形 35"/>
                <p:cNvSpPr>
                  <a:spLocks noChangeArrowheads="1"/>
                </p:cNvSpPr>
                <p:nvPr/>
              </p:nvSpPr>
              <p:spPr bwMode="auto">
                <a:xfrm flipH="1" flipV="1">
                  <a:off x="-21928" y="-483705"/>
                  <a:ext cx="598487" cy="282576"/>
                </a:xfrm>
                <a:prstGeom prst="triangle">
                  <a:avLst>
                    <a:gd name="adj" fmla="val 0"/>
                  </a:avLst>
                </a:prstGeom>
                <a:solidFill>
                  <a:srgbClr val="BF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3442" name="文本框 32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3440" name="文本框 30"/>
            <p:cNvSpPr>
              <a:spLocks noChangeArrowheads="1"/>
            </p:cNvSpPr>
            <p:nvPr/>
          </p:nvSpPr>
          <p:spPr bwMode="auto">
            <a:xfrm>
              <a:off x="970437" y="-462634"/>
              <a:ext cx="4116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学会看营养标签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322" name="组合 84"/>
          <p:cNvGrpSpPr/>
          <p:nvPr/>
        </p:nvGrpSpPr>
        <p:grpSpPr bwMode="auto">
          <a:xfrm>
            <a:off x="2701925" y="2374900"/>
            <a:ext cx="277813" cy="439738"/>
            <a:chOff x="5064229" y="2172804"/>
            <a:chExt cx="2060970" cy="2501847"/>
          </a:xfrm>
        </p:grpSpPr>
        <p:grpSp>
          <p:nvGrpSpPr>
            <p:cNvPr id="13411" name="组合 85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3419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0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1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2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3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4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5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6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7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8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29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0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1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2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3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4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5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6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7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38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3412" name="组合 86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3417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18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3413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414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415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416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3323" name="组合 113"/>
          <p:cNvGrpSpPr/>
          <p:nvPr/>
        </p:nvGrpSpPr>
        <p:grpSpPr bwMode="auto">
          <a:xfrm>
            <a:off x="2684463" y="1217613"/>
            <a:ext cx="276225" cy="439737"/>
            <a:chOff x="5064229" y="2172804"/>
            <a:chExt cx="2060970" cy="2501847"/>
          </a:xfrm>
        </p:grpSpPr>
        <p:grpSp>
          <p:nvGrpSpPr>
            <p:cNvPr id="13383" name="组合 114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3391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2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3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4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5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6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7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8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9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0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1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2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3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4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5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6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7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8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09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410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3384" name="组合 115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3389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90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3385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86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87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88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3324" name="组合 142"/>
          <p:cNvGrpSpPr/>
          <p:nvPr/>
        </p:nvGrpSpPr>
        <p:grpSpPr bwMode="auto">
          <a:xfrm>
            <a:off x="2617788" y="3568700"/>
            <a:ext cx="277812" cy="439738"/>
            <a:chOff x="5064229" y="2172804"/>
            <a:chExt cx="2060970" cy="2501847"/>
          </a:xfrm>
        </p:grpSpPr>
        <p:grpSp>
          <p:nvGrpSpPr>
            <p:cNvPr id="13355" name="组合 143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3363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4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5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6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7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8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9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0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1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2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3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4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5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6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7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8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79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80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81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82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3356" name="组合 144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3361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62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3357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58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59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60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3325" name="组合 171"/>
          <p:cNvGrpSpPr/>
          <p:nvPr/>
        </p:nvGrpSpPr>
        <p:grpSpPr bwMode="auto">
          <a:xfrm>
            <a:off x="2586038" y="4878388"/>
            <a:ext cx="276225" cy="438150"/>
            <a:chOff x="5064229" y="2172804"/>
            <a:chExt cx="2060970" cy="2501847"/>
          </a:xfrm>
        </p:grpSpPr>
        <p:grpSp>
          <p:nvGrpSpPr>
            <p:cNvPr id="13327" name="组合 172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3335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36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37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38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39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0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1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2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3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4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5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6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7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8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49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50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51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52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53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54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3328" name="组合 173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3333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3334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3329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0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1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332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pic>
        <p:nvPicPr>
          <p:cNvPr id="1332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0" y="-6350"/>
            <a:ext cx="181133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44791 -4.81481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" dur="4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组合 8"/>
          <p:cNvGrpSpPr/>
          <p:nvPr/>
        </p:nvGrpSpPr>
        <p:grpSpPr bwMode="auto">
          <a:xfrm>
            <a:off x="193675" y="-15875"/>
            <a:ext cx="5283200" cy="519113"/>
            <a:chOff x="0" y="0"/>
            <a:chExt cx="5283203" cy="889008"/>
          </a:xfrm>
        </p:grpSpPr>
        <p:sp>
          <p:nvSpPr>
            <p:cNvPr id="14389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390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4340" name="文本框 6"/>
          <p:cNvSpPr>
            <a:spLocks noChangeArrowheads="1"/>
          </p:cNvSpPr>
          <p:nvPr/>
        </p:nvSpPr>
        <p:spPr bwMode="auto">
          <a:xfrm>
            <a:off x="1398588" y="58738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341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14387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388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342" name="组合 10"/>
          <p:cNvGrpSpPr/>
          <p:nvPr/>
        </p:nvGrpSpPr>
        <p:grpSpPr bwMode="auto">
          <a:xfrm>
            <a:off x="22225" y="782638"/>
            <a:ext cx="7510463" cy="5095875"/>
            <a:chOff x="-90461" y="0"/>
            <a:chExt cx="7510663" cy="5095567"/>
          </a:xfrm>
        </p:grpSpPr>
        <p:sp>
          <p:nvSpPr>
            <p:cNvPr id="14381" name="矩形 12"/>
            <p:cNvSpPr>
              <a:spLocks noChangeArrowheads="1"/>
            </p:cNvSpPr>
            <p:nvPr/>
          </p:nvSpPr>
          <p:spPr bwMode="auto">
            <a:xfrm>
              <a:off x="598487" y="0"/>
              <a:ext cx="6821715" cy="509556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4382" name="组合 15"/>
            <p:cNvGrpSpPr/>
            <p:nvPr/>
          </p:nvGrpSpPr>
          <p:grpSpPr bwMode="auto">
            <a:xfrm>
              <a:off x="-90461" y="0"/>
              <a:ext cx="4426719" cy="1694890"/>
              <a:chOff x="-90461" y="0"/>
              <a:chExt cx="4426719" cy="2871647"/>
            </a:xfrm>
          </p:grpSpPr>
          <p:grpSp>
            <p:nvGrpSpPr>
              <p:cNvPr id="14383" name="组合 17"/>
              <p:cNvGrpSpPr/>
              <p:nvPr/>
            </p:nvGrpSpPr>
            <p:grpSpPr bwMode="auto">
              <a:xfrm>
                <a:off x="-90461" y="462146"/>
                <a:ext cx="4420897" cy="2409501"/>
                <a:chOff x="-90461" y="-2"/>
                <a:chExt cx="4420897" cy="2409501"/>
              </a:xfrm>
            </p:grpSpPr>
            <p:sp>
              <p:nvSpPr>
                <p:cNvPr id="14385" name="燕尾形 19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-2"/>
                  <a:ext cx="937427" cy="2409499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4386" name="矩形 20"/>
                <p:cNvSpPr>
                  <a:spLocks noChangeArrowheads="1"/>
                </p:cNvSpPr>
                <p:nvPr/>
              </p:nvSpPr>
              <p:spPr bwMode="auto">
                <a:xfrm>
                  <a:off x="-90461" y="0"/>
                  <a:ext cx="3925864" cy="24094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4384" name="文本框 18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pic>
        <p:nvPicPr>
          <p:cNvPr id="1434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38" y="58738"/>
            <a:ext cx="181133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文本框 1"/>
          <p:cNvSpPr txBox="1">
            <a:spLocks noChangeArrowheads="1"/>
          </p:cNvSpPr>
          <p:nvPr/>
        </p:nvSpPr>
        <p:spPr bwMode="auto">
          <a:xfrm>
            <a:off x="1317625" y="1617663"/>
            <a:ext cx="3317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/>
              <a:t>巧烹饪</a:t>
            </a:r>
            <a:endParaRPr lang="zh-CN" altLang="en-US" sz="3200" b="1"/>
          </a:p>
        </p:txBody>
      </p:sp>
      <p:grpSp>
        <p:nvGrpSpPr>
          <p:cNvPr id="14345" name="组合 23"/>
          <p:cNvGrpSpPr/>
          <p:nvPr/>
        </p:nvGrpSpPr>
        <p:grpSpPr bwMode="auto">
          <a:xfrm>
            <a:off x="852488" y="1625600"/>
            <a:ext cx="434975" cy="584200"/>
            <a:chOff x="5064229" y="2172804"/>
            <a:chExt cx="2060970" cy="2501847"/>
          </a:xfrm>
        </p:grpSpPr>
        <p:grpSp>
          <p:nvGrpSpPr>
            <p:cNvPr id="14353" name="组合 24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4361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2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3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4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5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6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7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8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9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0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1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2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3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4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5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6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7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8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79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80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4354" name="组合 25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4359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360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4355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4356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4357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4358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4346" name="文本框 2"/>
          <p:cNvSpPr txBox="1">
            <a:spLocks noChangeArrowheads="1"/>
          </p:cNvSpPr>
          <p:nvPr/>
        </p:nvSpPr>
        <p:spPr bwMode="auto">
          <a:xfrm>
            <a:off x="1398588" y="2765693"/>
            <a:ext cx="56276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FFC000"/>
                </a:solidFill>
              </a:rPr>
              <a:t>选择合理的烹调方法，如</a:t>
            </a:r>
            <a:r>
              <a:rPr lang="zh-CN" altLang="en-US" sz="3600" dirty="0">
                <a:solidFill>
                  <a:schemeClr val="bg1"/>
                </a:solidFill>
              </a:rPr>
              <a:t>蒸、煮、焖、炖</a:t>
            </a:r>
            <a:r>
              <a:rPr lang="zh-CN" altLang="en-US" sz="3600" dirty="0">
                <a:solidFill>
                  <a:srgbClr val="FFC000"/>
                </a:solidFill>
              </a:rPr>
              <a:t>等，都可以减少用油量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sp>
        <p:nvSpPr>
          <p:cNvPr id="56" name="文本框 16"/>
          <p:cNvSpPr>
            <a:spLocks noChangeArrowheads="1"/>
          </p:cNvSpPr>
          <p:nvPr/>
        </p:nvSpPr>
        <p:spPr bwMode="auto">
          <a:xfrm>
            <a:off x="7684294" y="3007518"/>
            <a:ext cx="4395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范志红水油煮菜法</a:t>
            </a:r>
            <a:endParaRPr lang="zh-CN" altLang="en-US" sz="36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3FF717-2F79-4D93-AAFC-87290D399FC2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" y="-6349"/>
            <a:ext cx="3015574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13" y="0"/>
            <a:ext cx="301891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87" y="0"/>
            <a:ext cx="3900487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648" y="3429000"/>
            <a:ext cx="4305968" cy="344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616" y="3738561"/>
            <a:ext cx="3895384" cy="311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组合 8"/>
          <p:cNvGrpSpPr/>
          <p:nvPr/>
        </p:nvGrpSpPr>
        <p:grpSpPr bwMode="auto">
          <a:xfrm>
            <a:off x="193675" y="-15875"/>
            <a:ext cx="5283200" cy="519113"/>
            <a:chOff x="0" y="0"/>
            <a:chExt cx="5283203" cy="889008"/>
          </a:xfrm>
        </p:grpSpPr>
        <p:sp>
          <p:nvSpPr>
            <p:cNvPr id="15410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5364" name="文本框 6"/>
          <p:cNvSpPr>
            <a:spLocks noChangeArrowheads="1"/>
          </p:cNvSpPr>
          <p:nvPr/>
        </p:nvSpPr>
        <p:spPr bwMode="auto">
          <a:xfrm>
            <a:off x="1398588" y="58738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5365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15408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409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5366" name="组合 10"/>
          <p:cNvGrpSpPr/>
          <p:nvPr/>
        </p:nvGrpSpPr>
        <p:grpSpPr bwMode="auto">
          <a:xfrm>
            <a:off x="193675" y="927100"/>
            <a:ext cx="8094663" cy="5095875"/>
            <a:chOff x="-90461" y="0"/>
            <a:chExt cx="7510663" cy="5095567"/>
          </a:xfrm>
        </p:grpSpPr>
        <p:sp>
          <p:nvSpPr>
            <p:cNvPr id="15402" name="矩形 12"/>
            <p:cNvSpPr>
              <a:spLocks noChangeArrowheads="1"/>
            </p:cNvSpPr>
            <p:nvPr/>
          </p:nvSpPr>
          <p:spPr bwMode="auto">
            <a:xfrm>
              <a:off x="598487" y="0"/>
              <a:ext cx="6821715" cy="509556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5403" name="组合 15"/>
            <p:cNvGrpSpPr/>
            <p:nvPr/>
          </p:nvGrpSpPr>
          <p:grpSpPr bwMode="auto">
            <a:xfrm>
              <a:off x="-90461" y="0"/>
              <a:ext cx="4426719" cy="1694890"/>
              <a:chOff x="-90461" y="0"/>
              <a:chExt cx="4426719" cy="2871647"/>
            </a:xfrm>
          </p:grpSpPr>
          <p:grpSp>
            <p:nvGrpSpPr>
              <p:cNvPr id="15404" name="组合 17"/>
              <p:cNvGrpSpPr/>
              <p:nvPr/>
            </p:nvGrpSpPr>
            <p:grpSpPr bwMode="auto">
              <a:xfrm>
                <a:off x="-90461" y="462146"/>
                <a:ext cx="4420897" cy="2409501"/>
                <a:chOff x="-90461" y="-2"/>
                <a:chExt cx="4420897" cy="2409501"/>
              </a:xfrm>
            </p:grpSpPr>
            <p:sp>
              <p:nvSpPr>
                <p:cNvPr id="15406" name="燕尾形 19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-2"/>
                  <a:ext cx="937427" cy="2409499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5407" name="矩形 20"/>
                <p:cNvSpPr>
                  <a:spLocks noChangeArrowheads="1"/>
                </p:cNvSpPr>
                <p:nvPr/>
              </p:nvSpPr>
              <p:spPr bwMode="auto">
                <a:xfrm>
                  <a:off x="-90461" y="0"/>
                  <a:ext cx="3925864" cy="24094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5405" name="文本框 18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15367" name="文本框 1"/>
          <p:cNvSpPr txBox="1">
            <a:spLocks noChangeArrowheads="1"/>
          </p:cNvSpPr>
          <p:nvPr/>
        </p:nvSpPr>
        <p:spPr bwMode="auto">
          <a:xfrm>
            <a:off x="1317625" y="1617663"/>
            <a:ext cx="3317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/>
              <a:t>巧烹饪</a:t>
            </a:r>
            <a:endParaRPr lang="zh-CN" altLang="en-US" sz="3200" b="1"/>
          </a:p>
        </p:txBody>
      </p:sp>
      <p:sp>
        <p:nvSpPr>
          <p:cNvPr id="15368" name="文本框 2"/>
          <p:cNvSpPr txBox="1">
            <a:spLocks noChangeArrowheads="1"/>
          </p:cNvSpPr>
          <p:nvPr/>
        </p:nvSpPr>
        <p:spPr bwMode="auto">
          <a:xfrm>
            <a:off x="1055688" y="2636838"/>
            <a:ext cx="56276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C000"/>
                </a:solidFill>
              </a:rPr>
              <a:t>选择合理的烹调方法，如</a:t>
            </a:r>
            <a:r>
              <a:rPr lang="zh-CN" altLang="en-US" sz="3600">
                <a:solidFill>
                  <a:schemeClr val="bg1"/>
                </a:solidFill>
              </a:rPr>
              <a:t>蒸、煮、焖、炖</a:t>
            </a:r>
            <a:r>
              <a:rPr lang="zh-CN" altLang="en-US" sz="3600">
                <a:solidFill>
                  <a:srgbClr val="FFC000"/>
                </a:solidFill>
              </a:rPr>
              <a:t>等，都可以减少用油量</a:t>
            </a:r>
            <a:endParaRPr lang="zh-CN" altLang="en-US" sz="3600">
              <a:solidFill>
                <a:srgbClr val="FFC000"/>
              </a:solidFill>
            </a:endParaRPr>
          </a:p>
        </p:txBody>
      </p:sp>
      <p:pic>
        <p:nvPicPr>
          <p:cNvPr id="5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3821113"/>
            <a:ext cx="3760788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90488"/>
            <a:ext cx="18097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0"/>
            <a:ext cx="3859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2" name="组合 54"/>
          <p:cNvGrpSpPr/>
          <p:nvPr/>
        </p:nvGrpSpPr>
        <p:grpSpPr bwMode="auto">
          <a:xfrm>
            <a:off x="852488" y="1625600"/>
            <a:ext cx="434975" cy="584200"/>
            <a:chOff x="5064229" y="2172804"/>
            <a:chExt cx="2060970" cy="2501847"/>
          </a:xfrm>
        </p:grpSpPr>
        <p:grpSp>
          <p:nvGrpSpPr>
            <p:cNvPr id="15374" name="组合 56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5382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3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4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5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6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7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8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9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0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1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2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3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4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5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6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7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8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9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00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01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5375" name="组合 57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5380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1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5376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7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8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9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组合 8"/>
          <p:cNvGrpSpPr/>
          <p:nvPr/>
        </p:nvGrpSpPr>
        <p:grpSpPr bwMode="auto">
          <a:xfrm>
            <a:off x="193675" y="-15875"/>
            <a:ext cx="5283200" cy="519113"/>
            <a:chOff x="0" y="0"/>
            <a:chExt cx="5283203" cy="889008"/>
          </a:xfrm>
        </p:grpSpPr>
        <p:sp>
          <p:nvSpPr>
            <p:cNvPr id="15410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5364" name="文本框 6"/>
          <p:cNvSpPr>
            <a:spLocks noChangeArrowheads="1"/>
          </p:cNvSpPr>
          <p:nvPr/>
        </p:nvSpPr>
        <p:spPr bwMode="auto">
          <a:xfrm>
            <a:off x="1398588" y="58738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5365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15408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409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5366" name="组合 10"/>
          <p:cNvGrpSpPr/>
          <p:nvPr/>
        </p:nvGrpSpPr>
        <p:grpSpPr bwMode="auto">
          <a:xfrm>
            <a:off x="193675" y="927100"/>
            <a:ext cx="10212049" cy="5378428"/>
            <a:chOff x="-90461" y="0"/>
            <a:chExt cx="7516633" cy="5378103"/>
          </a:xfrm>
        </p:grpSpPr>
        <p:sp>
          <p:nvSpPr>
            <p:cNvPr id="15402" name="矩形 12"/>
            <p:cNvSpPr>
              <a:spLocks noChangeArrowheads="1"/>
            </p:cNvSpPr>
            <p:nvPr/>
          </p:nvSpPr>
          <p:spPr bwMode="auto">
            <a:xfrm>
              <a:off x="244633" y="282536"/>
              <a:ext cx="7181539" cy="509556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5403" name="组合 15"/>
            <p:cNvGrpSpPr/>
            <p:nvPr/>
          </p:nvGrpSpPr>
          <p:grpSpPr bwMode="auto">
            <a:xfrm>
              <a:off x="-90461" y="0"/>
              <a:ext cx="4426719" cy="1694890"/>
              <a:chOff x="-90461" y="0"/>
              <a:chExt cx="4426719" cy="2871647"/>
            </a:xfrm>
          </p:grpSpPr>
          <p:grpSp>
            <p:nvGrpSpPr>
              <p:cNvPr id="15404" name="组合 17"/>
              <p:cNvGrpSpPr/>
              <p:nvPr/>
            </p:nvGrpSpPr>
            <p:grpSpPr bwMode="auto">
              <a:xfrm>
                <a:off x="-90461" y="462146"/>
                <a:ext cx="4420897" cy="2409501"/>
                <a:chOff x="-90461" y="-2"/>
                <a:chExt cx="4420897" cy="2409501"/>
              </a:xfrm>
            </p:grpSpPr>
            <p:sp>
              <p:nvSpPr>
                <p:cNvPr id="15406" name="燕尾形 19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-2"/>
                  <a:ext cx="937427" cy="2409499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5407" name="矩形 20"/>
                <p:cNvSpPr>
                  <a:spLocks noChangeArrowheads="1"/>
                </p:cNvSpPr>
                <p:nvPr/>
              </p:nvSpPr>
              <p:spPr bwMode="auto">
                <a:xfrm>
                  <a:off x="-90461" y="0"/>
                  <a:ext cx="3925864" cy="24094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5405" name="文本框 18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15367" name="文本框 1"/>
          <p:cNvSpPr txBox="1">
            <a:spLocks noChangeArrowheads="1"/>
          </p:cNvSpPr>
          <p:nvPr/>
        </p:nvSpPr>
        <p:spPr bwMode="auto">
          <a:xfrm>
            <a:off x="1317625" y="1617663"/>
            <a:ext cx="3317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/>
              <a:t>巧烹饪</a:t>
            </a:r>
            <a:endParaRPr lang="zh-CN" altLang="en-US" sz="3200" b="1" dirty="0"/>
          </a:p>
        </p:txBody>
      </p:sp>
      <p:sp>
        <p:nvSpPr>
          <p:cNvPr id="15368" name="文本框 2"/>
          <p:cNvSpPr txBox="1">
            <a:spLocks noChangeArrowheads="1"/>
          </p:cNvSpPr>
          <p:nvPr/>
        </p:nvSpPr>
        <p:spPr bwMode="auto">
          <a:xfrm>
            <a:off x="955722" y="2414181"/>
            <a:ext cx="91963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C000"/>
                </a:solidFill>
              </a:rPr>
              <a:t>步骤</a:t>
            </a:r>
            <a:r>
              <a:rPr lang="en-US" altLang="zh-CN" dirty="0">
                <a:solidFill>
                  <a:srgbClr val="FFC000"/>
                </a:solidFill>
              </a:rPr>
              <a:t>1</a:t>
            </a:r>
            <a:r>
              <a:rPr lang="zh-CN" altLang="en-US" dirty="0">
                <a:solidFill>
                  <a:srgbClr val="FFC000"/>
                </a:solidFill>
              </a:rPr>
              <a:t>：热锅，放点底油或不放油</a:t>
            </a: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C000"/>
                </a:solidFill>
              </a:rPr>
              <a:t>步骤</a:t>
            </a:r>
            <a:r>
              <a:rPr lang="en-US" altLang="zh-CN" dirty="0">
                <a:solidFill>
                  <a:srgbClr val="FFC000"/>
                </a:solidFill>
              </a:rPr>
              <a:t>2</a:t>
            </a:r>
            <a:r>
              <a:rPr lang="zh-CN" altLang="en-US" dirty="0">
                <a:solidFill>
                  <a:srgbClr val="FFC000"/>
                </a:solidFill>
              </a:rPr>
              <a:t>：倒入食材，按食材种类不同，翻炒一分钟左右</a:t>
            </a: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C000"/>
                </a:solidFill>
              </a:rPr>
              <a:t>步骤</a:t>
            </a:r>
            <a:r>
              <a:rPr lang="en-US" altLang="zh-CN" dirty="0">
                <a:solidFill>
                  <a:srgbClr val="FFC000"/>
                </a:solidFill>
              </a:rPr>
              <a:t>3</a:t>
            </a:r>
            <a:r>
              <a:rPr lang="zh-CN" altLang="en-US" dirty="0">
                <a:solidFill>
                  <a:srgbClr val="FFC000"/>
                </a:solidFill>
              </a:rPr>
              <a:t>：小火盖上锅盖，焖</a:t>
            </a:r>
            <a:r>
              <a:rPr lang="en-US" altLang="zh-CN" dirty="0">
                <a:solidFill>
                  <a:srgbClr val="FFC000"/>
                </a:solidFill>
              </a:rPr>
              <a:t>1</a:t>
            </a:r>
            <a:r>
              <a:rPr lang="zh-CN" altLang="en-US" dirty="0">
                <a:solidFill>
                  <a:srgbClr val="FFC000"/>
                </a:solidFill>
              </a:rPr>
              <a:t>分钟左右</a:t>
            </a: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C000"/>
                </a:solidFill>
              </a:rPr>
              <a:t>步骤</a:t>
            </a:r>
            <a:r>
              <a:rPr lang="en-US" altLang="zh-CN" dirty="0">
                <a:solidFill>
                  <a:srgbClr val="FFC000"/>
                </a:solidFill>
              </a:rPr>
              <a:t>4</a:t>
            </a:r>
            <a:r>
              <a:rPr lang="zh-CN" altLang="en-US" dirty="0">
                <a:solidFill>
                  <a:srgbClr val="FFC000"/>
                </a:solidFill>
              </a:rPr>
              <a:t>：撒上黑胡椒、海盐，出锅</a:t>
            </a: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dirty="0">
              <a:solidFill>
                <a:srgbClr val="FFC000"/>
              </a:solidFill>
            </a:endParaRPr>
          </a:p>
        </p:txBody>
      </p:sp>
      <p:pic>
        <p:nvPicPr>
          <p:cNvPr id="1537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90488"/>
            <a:ext cx="18097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2" name="组合 54"/>
          <p:cNvGrpSpPr/>
          <p:nvPr/>
        </p:nvGrpSpPr>
        <p:grpSpPr bwMode="auto">
          <a:xfrm>
            <a:off x="852488" y="1625600"/>
            <a:ext cx="434975" cy="584200"/>
            <a:chOff x="5064229" y="2172804"/>
            <a:chExt cx="2060970" cy="2501847"/>
          </a:xfrm>
        </p:grpSpPr>
        <p:grpSp>
          <p:nvGrpSpPr>
            <p:cNvPr id="15374" name="组合 56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5382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3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4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5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6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7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8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9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0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1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2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3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4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5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6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7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8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99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00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401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5375" name="组合 57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5380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81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5376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7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8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9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827154" y="1564629"/>
            <a:ext cx="294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C000"/>
                </a:solidFill>
              </a:rPr>
              <a:t>尹正焖菜法</a:t>
            </a:r>
            <a:endParaRPr lang="zh-CN" altLang="en-US" sz="3200" dirty="0">
              <a:solidFill>
                <a:srgbClr val="FFC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6963" y="4984955"/>
            <a:ext cx="930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C000"/>
                </a:solidFill>
              </a:rPr>
              <a:t>较适合根茎类蔬菜：如芦笋、西兰花等，不适合叶菜类，如娃娃菜、菠菜等</a:t>
            </a:r>
            <a:endParaRPr lang="zh-CN" altLang="en-US" sz="2400" dirty="0">
              <a:solidFill>
                <a:srgbClr val="FFC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组合 8"/>
          <p:cNvGrpSpPr/>
          <p:nvPr/>
        </p:nvGrpSpPr>
        <p:grpSpPr bwMode="auto">
          <a:xfrm>
            <a:off x="193675" y="-15875"/>
            <a:ext cx="5283200" cy="519113"/>
            <a:chOff x="0" y="0"/>
            <a:chExt cx="5283203" cy="889008"/>
          </a:xfrm>
        </p:grpSpPr>
        <p:sp>
          <p:nvSpPr>
            <p:cNvPr id="16434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435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6388" name="文本框 6"/>
          <p:cNvSpPr>
            <a:spLocks noChangeArrowheads="1"/>
          </p:cNvSpPr>
          <p:nvPr/>
        </p:nvSpPr>
        <p:spPr bwMode="auto">
          <a:xfrm>
            <a:off x="1398588" y="58738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6389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16432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6433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390" name="组合 10"/>
          <p:cNvGrpSpPr/>
          <p:nvPr/>
        </p:nvGrpSpPr>
        <p:grpSpPr bwMode="auto">
          <a:xfrm>
            <a:off x="193675" y="927100"/>
            <a:ext cx="8094663" cy="5095875"/>
            <a:chOff x="-90461" y="0"/>
            <a:chExt cx="7510663" cy="5095567"/>
          </a:xfrm>
        </p:grpSpPr>
        <p:sp>
          <p:nvSpPr>
            <p:cNvPr id="16426" name="矩形 12"/>
            <p:cNvSpPr>
              <a:spLocks noChangeArrowheads="1"/>
            </p:cNvSpPr>
            <p:nvPr/>
          </p:nvSpPr>
          <p:spPr bwMode="auto">
            <a:xfrm>
              <a:off x="598487" y="0"/>
              <a:ext cx="6821715" cy="509556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6427" name="组合 15"/>
            <p:cNvGrpSpPr/>
            <p:nvPr/>
          </p:nvGrpSpPr>
          <p:grpSpPr bwMode="auto">
            <a:xfrm>
              <a:off x="-90461" y="0"/>
              <a:ext cx="4426719" cy="1694890"/>
              <a:chOff x="-90461" y="0"/>
              <a:chExt cx="4426719" cy="2871647"/>
            </a:xfrm>
          </p:grpSpPr>
          <p:grpSp>
            <p:nvGrpSpPr>
              <p:cNvPr id="16428" name="组合 17"/>
              <p:cNvGrpSpPr/>
              <p:nvPr/>
            </p:nvGrpSpPr>
            <p:grpSpPr bwMode="auto">
              <a:xfrm>
                <a:off x="-90461" y="462146"/>
                <a:ext cx="4420897" cy="2409501"/>
                <a:chOff x="-90461" y="-2"/>
                <a:chExt cx="4420897" cy="2409501"/>
              </a:xfrm>
            </p:grpSpPr>
            <p:sp>
              <p:nvSpPr>
                <p:cNvPr id="16430" name="燕尾形 19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-2"/>
                  <a:ext cx="937427" cy="2409499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6431" name="矩形 20"/>
                <p:cNvSpPr>
                  <a:spLocks noChangeArrowheads="1"/>
                </p:cNvSpPr>
                <p:nvPr/>
              </p:nvSpPr>
              <p:spPr bwMode="auto">
                <a:xfrm>
                  <a:off x="-90461" y="0"/>
                  <a:ext cx="3925864" cy="24094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6429" name="文本框 18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16391" name="文本框 1"/>
          <p:cNvSpPr txBox="1">
            <a:spLocks noChangeArrowheads="1"/>
          </p:cNvSpPr>
          <p:nvPr/>
        </p:nvSpPr>
        <p:spPr bwMode="auto">
          <a:xfrm>
            <a:off x="1317625" y="1617663"/>
            <a:ext cx="3317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/>
              <a:t>巧烹饪</a:t>
            </a:r>
            <a:endParaRPr lang="zh-CN" altLang="en-US" sz="3200" b="1"/>
          </a:p>
        </p:txBody>
      </p:sp>
      <p:sp>
        <p:nvSpPr>
          <p:cNvPr id="16392" name="文本框 2"/>
          <p:cNvSpPr txBox="1">
            <a:spLocks noChangeArrowheads="1"/>
          </p:cNvSpPr>
          <p:nvPr/>
        </p:nvSpPr>
        <p:spPr bwMode="auto">
          <a:xfrm>
            <a:off x="1101725" y="3130550"/>
            <a:ext cx="45529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C000"/>
                </a:solidFill>
              </a:rPr>
              <a:t>善用现代化的烹调工具（平底锅、空气炸锅、烤箱）</a:t>
            </a:r>
            <a:endParaRPr lang="zh-CN" altLang="en-US" sz="3600">
              <a:solidFill>
                <a:srgbClr val="FFC000"/>
              </a:solidFill>
            </a:endParaRPr>
          </a:p>
        </p:txBody>
      </p:sp>
      <p:pic>
        <p:nvPicPr>
          <p:cNvPr id="1639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90488"/>
            <a:ext cx="18097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4" name="组合 54"/>
          <p:cNvGrpSpPr/>
          <p:nvPr/>
        </p:nvGrpSpPr>
        <p:grpSpPr bwMode="auto">
          <a:xfrm>
            <a:off x="852488" y="1625600"/>
            <a:ext cx="434975" cy="584200"/>
            <a:chOff x="5064229" y="2172804"/>
            <a:chExt cx="2060970" cy="2501847"/>
          </a:xfrm>
        </p:grpSpPr>
        <p:grpSp>
          <p:nvGrpSpPr>
            <p:cNvPr id="16398" name="组合 56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6406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7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8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9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0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1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2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3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4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5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6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7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8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19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0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1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2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3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4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25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6399" name="组合 57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6404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6405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6400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01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02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403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pic>
        <p:nvPicPr>
          <p:cNvPr id="18443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14288"/>
            <a:ext cx="6276975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479800"/>
            <a:ext cx="33401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3870325"/>
            <a:ext cx="37052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组合 8"/>
          <p:cNvGrpSpPr/>
          <p:nvPr/>
        </p:nvGrpSpPr>
        <p:grpSpPr bwMode="auto">
          <a:xfrm>
            <a:off x="193675" y="-15875"/>
            <a:ext cx="5283200" cy="519113"/>
            <a:chOff x="0" y="0"/>
            <a:chExt cx="5283203" cy="889008"/>
          </a:xfrm>
        </p:grpSpPr>
        <p:sp>
          <p:nvSpPr>
            <p:cNvPr id="17460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461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7412" name="文本框 6"/>
          <p:cNvSpPr>
            <a:spLocks noChangeArrowheads="1"/>
          </p:cNvSpPr>
          <p:nvPr/>
        </p:nvSpPr>
        <p:spPr bwMode="auto">
          <a:xfrm>
            <a:off x="1398588" y="58738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413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17458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459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7414" name="组合 10"/>
          <p:cNvGrpSpPr/>
          <p:nvPr/>
        </p:nvGrpSpPr>
        <p:grpSpPr bwMode="auto">
          <a:xfrm>
            <a:off x="182563" y="927100"/>
            <a:ext cx="7894637" cy="5383213"/>
            <a:chOff x="-100024" y="0"/>
            <a:chExt cx="6821715" cy="5383823"/>
          </a:xfrm>
        </p:grpSpPr>
        <p:sp>
          <p:nvSpPr>
            <p:cNvPr id="17452" name="矩形 12"/>
            <p:cNvSpPr>
              <a:spLocks noChangeArrowheads="1"/>
            </p:cNvSpPr>
            <p:nvPr/>
          </p:nvSpPr>
          <p:spPr bwMode="auto">
            <a:xfrm>
              <a:off x="-100024" y="288256"/>
              <a:ext cx="6821715" cy="509556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7453" name="组合 15"/>
            <p:cNvGrpSpPr/>
            <p:nvPr/>
          </p:nvGrpSpPr>
          <p:grpSpPr bwMode="auto">
            <a:xfrm>
              <a:off x="-90461" y="0"/>
              <a:ext cx="4426719" cy="1694890"/>
              <a:chOff x="-90461" y="0"/>
              <a:chExt cx="4426719" cy="2871647"/>
            </a:xfrm>
          </p:grpSpPr>
          <p:grpSp>
            <p:nvGrpSpPr>
              <p:cNvPr id="17454" name="组合 17"/>
              <p:cNvGrpSpPr/>
              <p:nvPr/>
            </p:nvGrpSpPr>
            <p:grpSpPr bwMode="auto">
              <a:xfrm>
                <a:off x="-90461" y="462146"/>
                <a:ext cx="4420897" cy="2409501"/>
                <a:chOff x="-90461" y="-2"/>
                <a:chExt cx="4420897" cy="2409501"/>
              </a:xfrm>
            </p:grpSpPr>
            <p:sp>
              <p:nvSpPr>
                <p:cNvPr id="17456" name="燕尾形 19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-2"/>
                  <a:ext cx="937427" cy="2409499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7457" name="矩形 20"/>
                <p:cNvSpPr>
                  <a:spLocks noChangeArrowheads="1"/>
                </p:cNvSpPr>
                <p:nvPr/>
              </p:nvSpPr>
              <p:spPr bwMode="auto">
                <a:xfrm>
                  <a:off x="-90461" y="0"/>
                  <a:ext cx="3925864" cy="24094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7455" name="文本框 18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17415" name="文本框 1"/>
          <p:cNvSpPr txBox="1">
            <a:spLocks noChangeArrowheads="1"/>
          </p:cNvSpPr>
          <p:nvPr/>
        </p:nvSpPr>
        <p:spPr bwMode="auto">
          <a:xfrm>
            <a:off x="1192213" y="1641475"/>
            <a:ext cx="391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/>
              <a:t>定量用油，控制总量</a:t>
            </a:r>
            <a:endParaRPr lang="zh-CN" altLang="en-US" sz="2400" b="1"/>
          </a:p>
        </p:txBody>
      </p:sp>
      <p:sp>
        <p:nvSpPr>
          <p:cNvPr id="17416" name="文本框 2"/>
          <p:cNvSpPr txBox="1">
            <a:spLocks noChangeArrowheads="1"/>
          </p:cNvSpPr>
          <p:nvPr/>
        </p:nvSpPr>
        <p:spPr bwMode="auto">
          <a:xfrm>
            <a:off x="474663" y="3551238"/>
            <a:ext cx="56276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C000"/>
                </a:solidFill>
              </a:rPr>
              <a:t>可将全家每天应该食用的烹调油倒入控油壶内，炒菜用油均从壶内取用</a:t>
            </a:r>
            <a:endParaRPr lang="zh-CN" altLang="en-US" sz="3600">
              <a:solidFill>
                <a:srgbClr val="FFC000"/>
              </a:solidFill>
            </a:endParaRPr>
          </a:p>
        </p:txBody>
      </p:sp>
      <p:pic>
        <p:nvPicPr>
          <p:cNvPr id="17417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888" y="84138"/>
            <a:ext cx="1809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85" y="1827296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2" name="组合 54"/>
          <p:cNvGrpSpPr/>
          <p:nvPr/>
        </p:nvGrpSpPr>
        <p:grpSpPr bwMode="auto">
          <a:xfrm>
            <a:off x="708025" y="1525588"/>
            <a:ext cx="434975" cy="584200"/>
            <a:chOff x="5064229" y="2172804"/>
            <a:chExt cx="2060970" cy="2501847"/>
          </a:xfrm>
        </p:grpSpPr>
        <p:grpSp>
          <p:nvGrpSpPr>
            <p:cNvPr id="17424" name="组合 56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7432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3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4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5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6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7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8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9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0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1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2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3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4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5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6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7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8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49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50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51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7425" name="组合 57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7430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7431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7426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7427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7428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7429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3FF717-2F79-4D93-AAFC-87290D399FC2}" type="datetime1">
              <a:rPr lang="zh-CN" altLang="en-US" smtClean="0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8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94" y="418140"/>
            <a:ext cx="5106606" cy="535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9525" cy="382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91" y="0"/>
            <a:ext cx="2979737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图表 55"/>
          <p:cNvGraphicFramePr/>
          <p:nvPr/>
        </p:nvGraphicFramePr>
        <p:xfrm>
          <a:off x="541528" y="342900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椭圆 247"/>
          <p:cNvSpPr>
            <a:spLocks noChangeArrowheads="1"/>
          </p:cNvSpPr>
          <p:nvPr/>
        </p:nvSpPr>
        <p:spPr bwMode="auto">
          <a:xfrm>
            <a:off x="2790825" y="2927350"/>
            <a:ext cx="635000" cy="635000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6" name="椭圆 248"/>
          <p:cNvSpPr>
            <a:spLocks noChangeArrowheads="1"/>
          </p:cNvSpPr>
          <p:nvPr/>
        </p:nvSpPr>
        <p:spPr bwMode="auto">
          <a:xfrm>
            <a:off x="2767013" y="3944938"/>
            <a:ext cx="635000" cy="635000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7" name="椭圆 249"/>
          <p:cNvSpPr>
            <a:spLocks noChangeArrowheads="1"/>
          </p:cNvSpPr>
          <p:nvPr/>
        </p:nvSpPr>
        <p:spPr bwMode="auto">
          <a:xfrm>
            <a:off x="2767013" y="4938713"/>
            <a:ext cx="635000" cy="635000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8" name="椭圆 246"/>
          <p:cNvSpPr>
            <a:spLocks noChangeArrowheads="1"/>
          </p:cNvSpPr>
          <p:nvPr/>
        </p:nvSpPr>
        <p:spPr bwMode="auto">
          <a:xfrm>
            <a:off x="2814638" y="1809750"/>
            <a:ext cx="635000" cy="635000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9" name="矩形 3"/>
          <p:cNvSpPr>
            <a:spLocks noChangeArrowheads="1"/>
          </p:cNvSpPr>
          <p:nvPr/>
        </p:nvSpPr>
        <p:spPr bwMode="auto">
          <a:xfrm>
            <a:off x="4254500" y="0"/>
            <a:ext cx="6413500" cy="6858000"/>
          </a:xfrm>
          <a:prstGeom prst="rect">
            <a:avLst/>
          </a:prstGeom>
          <a:solidFill>
            <a:srgbClr val="262626"/>
          </a:solidFill>
          <a:ln w="12700">
            <a:solidFill>
              <a:srgbClr val="42719B"/>
            </a:solidFill>
            <a:miter lim="800000"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0" name="矩形 244"/>
          <p:cNvSpPr>
            <a:spLocks noChangeArrowheads="1"/>
          </p:cNvSpPr>
          <p:nvPr/>
        </p:nvSpPr>
        <p:spPr bwMode="auto">
          <a:xfrm>
            <a:off x="4449763" y="171450"/>
            <a:ext cx="6026150" cy="6443663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  <a:prstDash val="dash"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1" name="文本框 16"/>
          <p:cNvSpPr>
            <a:spLocks noChangeArrowheads="1"/>
          </p:cNvSpPr>
          <p:nvPr/>
        </p:nvSpPr>
        <p:spPr bwMode="auto">
          <a:xfrm>
            <a:off x="2913063" y="1824038"/>
            <a:ext cx="91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3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82" name="组合 180"/>
          <p:cNvGrpSpPr/>
          <p:nvPr/>
        </p:nvGrpSpPr>
        <p:grpSpPr bwMode="auto">
          <a:xfrm>
            <a:off x="3651250" y="1582738"/>
            <a:ext cx="4414838" cy="933450"/>
            <a:chOff x="0" y="0"/>
            <a:chExt cx="4415906" cy="934266"/>
          </a:xfrm>
        </p:grpSpPr>
        <p:grpSp>
          <p:nvGrpSpPr>
            <p:cNvPr id="3113" name="组合 4"/>
            <p:cNvGrpSpPr/>
            <p:nvPr/>
          </p:nvGrpSpPr>
          <p:grpSpPr bwMode="auto">
            <a:xfrm>
              <a:off x="0" y="0"/>
              <a:ext cx="4415906" cy="934266"/>
              <a:chOff x="0" y="0"/>
              <a:chExt cx="4415906" cy="1582924"/>
            </a:xfrm>
          </p:grpSpPr>
          <p:grpSp>
            <p:nvGrpSpPr>
              <p:cNvPr id="3115" name="组合 5"/>
              <p:cNvGrpSpPr/>
              <p:nvPr/>
            </p:nvGrpSpPr>
            <p:grpSpPr bwMode="auto">
              <a:xfrm>
                <a:off x="0" y="462148"/>
                <a:ext cx="4415906" cy="1120776"/>
                <a:chOff x="0" y="0"/>
                <a:chExt cx="4415906" cy="1120776"/>
              </a:xfrm>
            </p:grpSpPr>
            <p:sp>
              <p:nvSpPr>
                <p:cNvPr id="3117" name="燕尾形 12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0"/>
                  <a:ext cx="1022897" cy="838200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118" name="矩形 9"/>
                <p:cNvSpPr>
                  <a:spLocks noChangeArrowheads="1"/>
                </p:cNvSpPr>
                <p:nvPr/>
              </p:nvSpPr>
              <p:spPr bwMode="auto">
                <a:xfrm>
                  <a:off x="2" y="2"/>
                  <a:ext cx="3835400" cy="8381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119" name="等腰三角形 10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838201"/>
                  <a:ext cx="598487" cy="282575"/>
                </a:xfrm>
                <a:prstGeom prst="triangle">
                  <a:avLst>
                    <a:gd name="adj" fmla="val 0"/>
                  </a:avLst>
                </a:prstGeom>
                <a:solidFill>
                  <a:srgbClr val="BF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3116" name="文本框 6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200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114" name="文本框 179"/>
            <p:cNvSpPr>
              <a:spLocks noChangeArrowheads="1"/>
            </p:cNvSpPr>
            <p:nvPr/>
          </p:nvSpPr>
          <p:spPr bwMode="auto">
            <a:xfrm>
              <a:off x="299243" y="319893"/>
              <a:ext cx="4116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为什么要吃油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083" name="文本框 181"/>
          <p:cNvSpPr>
            <a:spLocks noChangeArrowheads="1"/>
          </p:cNvSpPr>
          <p:nvPr/>
        </p:nvSpPr>
        <p:spPr bwMode="auto">
          <a:xfrm>
            <a:off x="2887663" y="2901950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3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84" name="组合 182"/>
          <p:cNvGrpSpPr/>
          <p:nvPr/>
        </p:nvGrpSpPr>
        <p:grpSpPr bwMode="auto">
          <a:xfrm>
            <a:off x="3648075" y="2730500"/>
            <a:ext cx="4414838" cy="933450"/>
            <a:chOff x="0" y="0"/>
            <a:chExt cx="4415906" cy="934266"/>
          </a:xfrm>
        </p:grpSpPr>
        <p:grpSp>
          <p:nvGrpSpPr>
            <p:cNvPr id="3106" name="组合 183"/>
            <p:cNvGrpSpPr/>
            <p:nvPr/>
          </p:nvGrpSpPr>
          <p:grpSpPr bwMode="auto">
            <a:xfrm>
              <a:off x="0" y="0"/>
              <a:ext cx="4415906" cy="934266"/>
              <a:chOff x="0" y="0"/>
              <a:chExt cx="4415906" cy="1582924"/>
            </a:xfrm>
          </p:grpSpPr>
          <p:grpSp>
            <p:nvGrpSpPr>
              <p:cNvPr id="3108" name="组合 185"/>
              <p:cNvGrpSpPr/>
              <p:nvPr/>
            </p:nvGrpSpPr>
            <p:grpSpPr bwMode="auto">
              <a:xfrm>
                <a:off x="0" y="462148"/>
                <a:ext cx="4415906" cy="1120776"/>
                <a:chOff x="0" y="0"/>
                <a:chExt cx="4415906" cy="1120776"/>
              </a:xfrm>
            </p:grpSpPr>
            <p:sp>
              <p:nvSpPr>
                <p:cNvPr id="3110" name="燕尾形 187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0"/>
                  <a:ext cx="1022897" cy="838200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111" name="矩形 188"/>
                <p:cNvSpPr>
                  <a:spLocks noChangeArrowheads="1"/>
                </p:cNvSpPr>
                <p:nvPr/>
              </p:nvSpPr>
              <p:spPr bwMode="auto">
                <a:xfrm>
                  <a:off x="2" y="1"/>
                  <a:ext cx="3835400" cy="8382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112" name="等腰三角形 18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838201"/>
                  <a:ext cx="598487" cy="282575"/>
                </a:xfrm>
                <a:prstGeom prst="triangle">
                  <a:avLst>
                    <a:gd name="adj" fmla="val 0"/>
                  </a:avLst>
                </a:prstGeom>
                <a:solidFill>
                  <a:srgbClr val="BF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3109" name="文本框 186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200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107" name="文本框 184"/>
            <p:cNvSpPr>
              <a:spLocks noChangeArrowheads="1"/>
            </p:cNvSpPr>
            <p:nvPr/>
          </p:nvSpPr>
          <p:spPr bwMode="auto">
            <a:xfrm>
              <a:off x="299243" y="319893"/>
              <a:ext cx="4116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油与慢性病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085" name="文本框 190"/>
          <p:cNvSpPr>
            <a:spLocks noChangeArrowheads="1"/>
          </p:cNvSpPr>
          <p:nvPr/>
        </p:nvSpPr>
        <p:spPr bwMode="auto">
          <a:xfrm>
            <a:off x="2840038" y="3906838"/>
            <a:ext cx="91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3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86" name="组合 191"/>
          <p:cNvGrpSpPr/>
          <p:nvPr/>
        </p:nvGrpSpPr>
        <p:grpSpPr bwMode="auto">
          <a:xfrm>
            <a:off x="3654425" y="3759200"/>
            <a:ext cx="4414838" cy="933450"/>
            <a:chOff x="0" y="0"/>
            <a:chExt cx="4415906" cy="934266"/>
          </a:xfrm>
        </p:grpSpPr>
        <p:grpSp>
          <p:nvGrpSpPr>
            <p:cNvPr id="3099" name="组合 192"/>
            <p:cNvGrpSpPr/>
            <p:nvPr/>
          </p:nvGrpSpPr>
          <p:grpSpPr bwMode="auto">
            <a:xfrm>
              <a:off x="0" y="0"/>
              <a:ext cx="4415906" cy="934266"/>
              <a:chOff x="0" y="0"/>
              <a:chExt cx="4415906" cy="1582924"/>
            </a:xfrm>
          </p:grpSpPr>
          <p:grpSp>
            <p:nvGrpSpPr>
              <p:cNvPr id="3101" name="组合 194"/>
              <p:cNvGrpSpPr/>
              <p:nvPr/>
            </p:nvGrpSpPr>
            <p:grpSpPr bwMode="auto">
              <a:xfrm>
                <a:off x="0" y="462148"/>
                <a:ext cx="4415906" cy="1120776"/>
                <a:chOff x="0" y="0"/>
                <a:chExt cx="4415906" cy="1120776"/>
              </a:xfrm>
            </p:grpSpPr>
            <p:sp>
              <p:nvSpPr>
                <p:cNvPr id="3103" name="燕尾形 196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0"/>
                  <a:ext cx="1022897" cy="838200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104" name="矩形 197"/>
                <p:cNvSpPr>
                  <a:spLocks noChangeArrowheads="1"/>
                </p:cNvSpPr>
                <p:nvPr/>
              </p:nvSpPr>
              <p:spPr bwMode="auto">
                <a:xfrm>
                  <a:off x="2" y="1"/>
                  <a:ext cx="3835400" cy="8382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105" name="等腰三角形 19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838201"/>
                  <a:ext cx="598487" cy="282575"/>
                </a:xfrm>
                <a:prstGeom prst="triangle">
                  <a:avLst>
                    <a:gd name="adj" fmla="val 0"/>
                  </a:avLst>
                </a:prstGeom>
                <a:solidFill>
                  <a:srgbClr val="BF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3102" name="文本框 195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200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100" name="文本框 193"/>
            <p:cNvSpPr>
              <a:spLocks noChangeArrowheads="1"/>
            </p:cNvSpPr>
            <p:nvPr/>
          </p:nvSpPr>
          <p:spPr bwMode="auto">
            <a:xfrm>
              <a:off x="299243" y="319893"/>
              <a:ext cx="4116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油的摄入量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087" name="文本框 199"/>
          <p:cNvSpPr>
            <a:spLocks noChangeArrowheads="1"/>
          </p:cNvSpPr>
          <p:nvPr/>
        </p:nvSpPr>
        <p:spPr bwMode="auto">
          <a:xfrm>
            <a:off x="2840038" y="4938713"/>
            <a:ext cx="91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3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88" name="组合 200"/>
          <p:cNvGrpSpPr/>
          <p:nvPr/>
        </p:nvGrpSpPr>
        <p:grpSpPr bwMode="auto">
          <a:xfrm>
            <a:off x="3654425" y="4778375"/>
            <a:ext cx="4414838" cy="965200"/>
            <a:chOff x="0" y="0"/>
            <a:chExt cx="4415906" cy="966789"/>
          </a:xfrm>
        </p:grpSpPr>
        <p:grpSp>
          <p:nvGrpSpPr>
            <p:cNvPr id="3092" name="组合 201"/>
            <p:cNvGrpSpPr/>
            <p:nvPr/>
          </p:nvGrpSpPr>
          <p:grpSpPr bwMode="auto">
            <a:xfrm>
              <a:off x="0" y="0"/>
              <a:ext cx="4415906" cy="934266"/>
              <a:chOff x="0" y="0"/>
              <a:chExt cx="4415906" cy="1582924"/>
            </a:xfrm>
          </p:grpSpPr>
          <p:grpSp>
            <p:nvGrpSpPr>
              <p:cNvPr id="3094" name="组合 203"/>
              <p:cNvGrpSpPr/>
              <p:nvPr/>
            </p:nvGrpSpPr>
            <p:grpSpPr bwMode="auto">
              <a:xfrm>
                <a:off x="0" y="462148"/>
                <a:ext cx="4415906" cy="1120776"/>
                <a:chOff x="0" y="0"/>
                <a:chExt cx="4415906" cy="1120776"/>
              </a:xfrm>
            </p:grpSpPr>
            <p:sp>
              <p:nvSpPr>
                <p:cNvPr id="3096" name="燕尾形 205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0"/>
                  <a:ext cx="1022897" cy="838200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097" name="矩形 206"/>
                <p:cNvSpPr>
                  <a:spLocks noChangeArrowheads="1"/>
                </p:cNvSpPr>
                <p:nvPr/>
              </p:nvSpPr>
              <p:spPr bwMode="auto">
                <a:xfrm>
                  <a:off x="2" y="1"/>
                  <a:ext cx="3835400" cy="8382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098" name="等腰三角形 20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838201"/>
                  <a:ext cx="598487" cy="282575"/>
                </a:xfrm>
                <a:prstGeom prst="triangle">
                  <a:avLst>
                    <a:gd name="adj" fmla="val 0"/>
                  </a:avLst>
                </a:prstGeom>
                <a:solidFill>
                  <a:srgbClr val="BF9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3095" name="文本框 204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200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093" name="文本框 202"/>
            <p:cNvSpPr>
              <a:spLocks noChangeArrowheads="1"/>
            </p:cNvSpPr>
            <p:nvPr/>
          </p:nvSpPr>
          <p:spPr bwMode="auto">
            <a:xfrm>
              <a:off x="299243" y="319893"/>
              <a:ext cx="4116663" cy="64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如何减少油摄入量？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089" name="矩形 256"/>
          <p:cNvSpPr>
            <a:spLocks noChangeArrowheads="1"/>
          </p:cNvSpPr>
          <p:nvPr/>
        </p:nvSpPr>
        <p:spPr bwMode="auto">
          <a:xfrm>
            <a:off x="8870950" y="576263"/>
            <a:ext cx="1262063" cy="2005012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  <a:prstDash val="dash"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0" name="文本框 255"/>
          <p:cNvSpPr>
            <a:spLocks noChangeArrowheads="1"/>
          </p:cNvSpPr>
          <p:nvPr/>
        </p:nvSpPr>
        <p:spPr bwMode="auto">
          <a:xfrm>
            <a:off x="9080500" y="609600"/>
            <a:ext cx="673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  <a:endParaRPr lang="zh-CN" altLang="en-US" sz="6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91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0"/>
            <a:ext cx="1809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组合 8"/>
          <p:cNvGrpSpPr/>
          <p:nvPr/>
        </p:nvGrpSpPr>
        <p:grpSpPr bwMode="auto">
          <a:xfrm>
            <a:off x="193675" y="-15875"/>
            <a:ext cx="5283200" cy="519113"/>
            <a:chOff x="0" y="0"/>
            <a:chExt cx="5283203" cy="889008"/>
          </a:xfrm>
        </p:grpSpPr>
        <p:sp>
          <p:nvSpPr>
            <p:cNvPr id="18495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496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8436" name="文本框 6"/>
          <p:cNvSpPr>
            <a:spLocks noChangeArrowheads="1"/>
          </p:cNvSpPr>
          <p:nvPr/>
        </p:nvSpPr>
        <p:spPr bwMode="auto">
          <a:xfrm>
            <a:off x="1398588" y="58738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8437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18493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494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843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13" y="46038"/>
            <a:ext cx="181768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组合 10"/>
          <p:cNvGrpSpPr/>
          <p:nvPr/>
        </p:nvGrpSpPr>
        <p:grpSpPr bwMode="auto">
          <a:xfrm>
            <a:off x="193675" y="927100"/>
            <a:ext cx="11606213" cy="5492750"/>
            <a:chOff x="-90461" y="0"/>
            <a:chExt cx="7510663" cy="5273445"/>
          </a:xfrm>
        </p:grpSpPr>
        <p:sp>
          <p:nvSpPr>
            <p:cNvPr id="18487" name="矩形 12"/>
            <p:cNvSpPr>
              <a:spLocks noChangeArrowheads="1"/>
            </p:cNvSpPr>
            <p:nvPr/>
          </p:nvSpPr>
          <p:spPr bwMode="auto">
            <a:xfrm>
              <a:off x="279667" y="0"/>
              <a:ext cx="7140535" cy="527344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8488" name="组合 15"/>
            <p:cNvGrpSpPr/>
            <p:nvPr/>
          </p:nvGrpSpPr>
          <p:grpSpPr bwMode="auto">
            <a:xfrm>
              <a:off x="-90461" y="0"/>
              <a:ext cx="4426719" cy="1694890"/>
              <a:chOff x="-90461" y="0"/>
              <a:chExt cx="4426719" cy="2871647"/>
            </a:xfrm>
          </p:grpSpPr>
          <p:grpSp>
            <p:nvGrpSpPr>
              <p:cNvPr id="18489" name="组合 17"/>
              <p:cNvGrpSpPr/>
              <p:nvPr/>
            </p:nvGrpSpPr>
            <p:grpSpPr bwMode="auto">
              <a:xfrm>
                <a:off x="-90461" y="462146"/>
                <a:ext cx="4420897" cy="2409501"/>
                <a:chOff x="-90461" y="-2"/>
                <a:chExt cx="4420897" cy="2409501"/>
              </a:xfrm>
            </p:grpSpPr>
            <p:sp>
              <p:nvSpPr>
                <p:cNvPr id="18491" name="燕尾形 19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-2"/>
                  <a:ext cx="937427" cy="2409499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8492" name="矩形 20"/>
                <p:cNvSpPr>
                  <a:spLocks noChangeArrowheads="1"/>
                </p:cNvSpPr>
                <p:nvPr/>
              </p:nvSpPr>
              <p:spPr bwMode="auto">
                <a:xfrm>
                  <a:off x="-90461" y="0"/>
                  <a:ext cx="3925864" cy="24094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8490" name="文本框 18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18440" name="文本框 1"/>
          <p:cNvSpPr txBox="1">
            <a:spLocks noChangeArrowheads="1"/>
          </p:cNvSpPr>
          <p:nvPr/>
        </p:nvSpPr>
        <p:spPr bwMode="auto">
          <a:xfrm>
            <a:off x="1500188" y="1617663"/>
            <a:ext cx="4511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/>
              <a:t>少吃</a:t>
            </a:r>
            <a:r>
              <a:rPr lang="zh-CN" altLang="en-US" sz="3200" b="1">
                <a:solidFill>
                  <a:srgbClr val="FF0000"/>
                </a:solidFill>
              </a:rPr>
              <a:t>油炸食品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糕点</a:t>
            </a:r>
            <a:r>
              <a:rPr lang="zh-CN" altLang="en-US" sz="3200" b="1"/>
              <a:t>等</a:t>
            </a:r>
            <a:endParaRPr lang="zh-CN" altLang="en-US" sz="3200" b="1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146300" y="5311775"/>
            <a:ext cx="224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FFC000"/>
                </a:solidFill>
              </a:rPr>
              <a:t>100g</a:t>
            </a:r>
            <a:r>
              <a:rPr lang="zh-CN" altLang="en-US">
                <a:solidFill>
                  <a:srgbClr val="FFC000"/>
                </a:solidFill>
              </a:rPr>
              <a:t>面粉</a:t>
            </a:r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438525"/>
            <a:ext cx="239871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424238"/>
            <a:ext cx="24003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文本框 56"/>
          <p:cNvSpPr txBox="1"/>
          <p:nvPr/>
        </p:nvSpPr>
        <p:spPr>
          <a:xfrm>
            <a:off x="1341438" y="2943225"/>
            <a:ext cx="22415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2620KJ</a:t>
            </a:r>
            <a:endParaRPr lang="zh-CN" altLang="en-US" sz="20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8" name="文本框 57"/>
          <p:cNvSpPr txBox="1">
            <a:spLocks noChangeArrowheads="1"/>
          </p:cNvSpPr>
          <p:nvPr/>
        </p:nvSpPr>
        <p:spPr bwMode="auto">
          <a:xfrm>
            <a:off x="3808413" y="2935288"/>
            <a:ext cx="224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FFC000"/>
                </a:solidFill>
              </a:rPr>
              <a:t>1507KJ</a:t>
            </a:r>
            <a:endParaRPr lang="zh-CN" altLang="en-US" sz="2000" b="1">
              <a:solidFill>
                <a:srgbClr val="FFC000"/>
              </a:solidFill>
            </a:endParaRPr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1484313"/>
            <a:ext cx="207327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文本框 59"/>
          <p:cNvSpPr txBox="1"/>
          <p:nvPr/>
        </p:nvSpPr>
        <p:spPr>
          <a:xfrm>
            <a:off x="7778750" y="1062038"/>
            <a:ext cx="22415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1005KJ</a:t>
            </a:r>
            <a:endParaRPr lang="zh-CN" altLang="en-US" sz="20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509713"/>
            <a:ext cx="174307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文本框 61"/>
          <p:cNvSpPr txBox="1"/>
          <p:nvPr/>
        </p:nvSpPr>
        <p:spPr>
          <a:xfrm>
            <a:off x="9996488" y="1062038"/>
            <a:ext cx="22431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1411KJ</a:t>
            </a:r>
            <a:endParaRPr lang="zh-CN" altLang="en-US" sz="20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" name="文本框 62"/>
          <p:cNvSpPr txBox="1">
            <a:spLocks noChangeArrowheads="1"/>
          </p:cNvSpPr>
          <p:nvPr/>
        </p:nvSpPr>
        <p:spPr bwMode="auto">
          <a:xfrm>
            <a:off x="9883775" y="2873375"/>
            <a:ext cx="2241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/>
              <a:t>100g</a:t>
            </a:r>
            <a:r>
              <a:rPr lang="zh-CN" altLang="en-US"/>
              <a:t>鸡翅</a:t>
            </a:r>
            <a:endParaRPr lang="zh-CN" altLang="en-US"/>
          </a:p>
        </p:txBody>
      </p:sp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305300"/>
            <a:ext cx="1646238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3" y="4316413"/>
            <a:ext cx="16414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305300"/>
            <a:ext cx="1646238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文本框 66"/>
          <p:cNvSpPr txBox="1"/>
          <p:nvPr/>
        </p:nvSpPr>
        <p:spPr>
          <a:xfrm>
            <a:off x="6818313" y="3756025"/>
            <a:ext cx="22415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293KJ</a:t>
            </a:r>
            <a:endParaRPr lang="zh-CN" altLang="en-US" sz="20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510588" y="3756025"/>
            <a:ext cx="22431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578KJ</a:t>
            </a:r>
            <a:endParaRPr lang="zh-CN" altLang="en-US" sz="20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0233025" y="3770313"/>
            <a:ext cx="22415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628KJ</a:t>
            </a:r>
            <a:endParaRPr lang="zh-CN" altLang="en-US" sz="20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>
            <a:spLocks noChangeArrowheads="1"/>
          </p:cNvSpPr>
          <p:nvPr/>
        </p:nvSpPr>
        <p:spPr bwMode="auto">
          <a:xfrm>
            <a:off x="8186738" y="5348288"/>
            <a:ext cx="2241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/>
              <a:t>100g</a:t>
            </a:r>
            <a:r>
              <a:rPr lang="zh-CN" altLang="en-US"/>
              <a:t>土豆</a:t>
            </a:r>
            <a:endParaRPr lang="zh-CN" altLang="en-US"/>
          </a:p>
        </p:txBody>
      </p:sp>
      <p:grpSp>
        <p:nvGrpSpPr>
          <p:cNvPr id="18458" name="组合 70"/>
          <p:cNvGrpSpPr/>
          <p:nvPr/>
        </p:nvGrpSpPr>
        <p:grpSpPr bwMode="auto">
          <a:xfrm>
            <a:off x="852488" y="1625600"/>
            <a:ext cx="434975" cy="584200"/>
            <a:chOff x="5064229" y="2172804"/>
            <a:chExt cx="2060970" cy="2501847"/>
          </a:xfrm>
        </p:grpSpPr>
        <p:grpSp>
          <p:nvGrpSpPr>
            <p:cNvPr id="18459" name="组合 71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8467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68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69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0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1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2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3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4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5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6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7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8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79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80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81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82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83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84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85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86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8460" name="组合 72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8465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8466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8461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8462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8463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8464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" grpId="0"/>
      <p:bldP spid="58" grpId="0"/>
      <p:bldP spid="60" grpId="0"/>
      <p:bldP spid="62" grpId="0"/>
      <p:bldP spid="63" grpId="0"/>
      <p:bldP spid="67" grpId="0"/>
      <p:bldP spid="68" grpId="0"/>
      <p:bldP spid="69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0"/>
            <a:ext cx="58801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组合 8"/>
          <p:cNvGrpSpPr/>
          <p:nvPr/>
        </p:nvGrpSpPr>
        <p:grpSpPr bwMode="auto">
          <a:xfrm>
            <a:off x="193675" y="-15875"/>
            <a:ext cx="5283200" cy="519113"/>
            <a:chOff x="0" y="0"/>
            <a:chExt cx="5283203" cy="889008"/>
          </a:xfrm>
        </p:grpSpPr>
        <p:sp>
          <p:nvSpPr>
            <p:cNvPr id="19506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507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9460" name="文本框 6"/>
          <p:cNvSpPr>
            <a:spLocks noChangeArrowheads="1"/>
          </p:cNvSpPr>
          <p:nvPr/>
        </p:nvSpPr>
        <p:spPr bwMode="auto">
          <a:xfrm>
            <a:off x="1398588" y="58738"/>
            <a:ext cx="226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如何减少油摄入量？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9461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19504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505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462" name="组合 10"/>
          <p:cNvGrpSpPr/>
          <p:nvPr/>
        </p:nvGrpSpPr>
        <p:grpSpPr bwMode="auto">
          <a:xfrm>
            <a:off x="193675" y="927100"/>
            <a:ext cx="11790363" cy="5707063"/>
            <a:chOff x="-90461" y="0"/>
            <a:chExt cx="7510663" cy="5095567"/>
          </a:xfrm>
        </p:grpSpPr>
        <p:sp>
          <p:nvSpPr>
            <p:cNvPr id="19498" name="矩形 12"/>
            <p:cNvSpPr>
              <a:spLocks noChangeArrowheads="1"/>
            </p:cNvSpPr>
            <p:nvPr/>
          </p:nvSpPr>
          <p:spPr bwMode="auto">
            <a:xfrm>
              <a:off x="154273" y="0"/>
              <a:ext cx="7265929" cy="509556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9499" name="组合 15"/>
            <p:cNvGrpSpPr/>
            <p:nvPr/>
          </p:nvGrpSpPr>
          <p:grpSpPr bwMode="auto">
            <a:xfrm>
              <a:off x="-90461" y="0"/>
              <a:ext cx="4426719" cy="1694890"/>
              <a:chOff x="-90461" y="0"/>
              <a:chExt cx="4426719" cy="2871647"/>
            </a:xfrm>
          </p:grpSpPr>
          <p:grpSp>
            <p:nvGrpSpPr>
              <p:cNvPr id="19500" name="组合 17"/>
              <p:cNvGrpSpPr/>
              <p:nvPr/>
            </p:nvGrpSpPr>
            <p:grpSpPr bwMode="auto">
              <a:xfrm>
                <a:off x="-90461" y="462146"/>
                <a:ext cx="4420897" cy="2409501"/>
                <a:chOff x="-90461" y="-2"/>
                <a:chExt cx="4420897" cy="2409501"/>
              </a:xfrm>
            </p:grpSpPr>
            <p:sp>
              <p:nvSpPr>
                <p:cNvPr id="19502" name="燕尾形 19"/>
                <p:cNvSpPr>
                  <a:spLocks noChangeArrowheads="1"/>
                </p:cNvSpPr>
                <p:nvPr/>
              </p:nvSpPr>
              <p:spPr bwMode="auto">
                <a:xfrm rot="10800000">
                  <a:off x="3393009" y="-2"/>
                  <a:ext cx="937427" cy="2409499"/>
                </a:xfrm>
                <a:prstGeom prst="chevron">
                  <a:avLst>
                    <a:gd name="adj" fmla="val 49995"/>
                  </a:avLst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9503" name="矩形 20"/>
                <p:cNvSpPr>
                  <a:spLocks noChangeArrowheads="1"/>
                </p:cNvSpPr>
                <p:nvPr/>
              </p:nvSpPr>
              <p:spPr bwMode="auto">
                <a:xfrm>
                  <a:off x="-90461" y="0"/>
                  <a:ext cx="3925864" cy="24094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42719B"/>
                      </a:solidFill>
                      <a:bevel/>
                    </a14:hiddenLine>
                  </a:ext>
                </a:extLst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1800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9501" name="文本框 18"/>
              <p:cNvSpPr>
                <a:spLocks noChangeArrowheads="1"/>
              </p:cNvSpPr>
              <p:nvPr/>
            </p:nvSpPr>
            <p:spPr bwMode="auto">
              <a:xfrm>
                <a:off x="69058" y="0"/>
                <a:ext cx="4267200" cy="1199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zh-CN" sz="40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19463" name="文本框 1"/>
          <p:cNvSpPr txBox="1">
            <a:spLocks noChangeArrowheads="1"/>
          </p:cNvSpPr>
          <p:nvPr/>
        </p:nvSpPr>
        <p:spPr bwMode="auto">
          <a:xfrm>
            <a:off x="1317625" y="1617663"/>
            <a:ext cx="3317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/>
              <a:t>学会看营养标签</a:t>
            </a:r>
            <a:endParaRPr lang="zh-CN" altLang="en-US" sz="3200" b="1"/>
          </a:p>
        </p:txBody>
      </p:sp>
      <p:grpSp>
        <p:nvGrpSpPr>
          <p:cNvPr id="19464" name="组合 23"/>
          <p:cNvGrpSpPr/>
          <p:nvPr/>
        </p:nvGrpSpPr>
        <p:grpSpPr bwMode="auto">
          <a:xfrm>
            <a:off x="852488" y="1625600"/>
            <a:ext cx="434975" cy="584200"/>
            <a:chOff x="5064229" y="2172804"/>
            <a:chExt cx="2060970" cy="2501847"/>
          </a:xfrm>
        </p:grpSpPr>
        <p:grpSp>
          <p:nvGrpSpPr>
            <p:cNvPr id="19470" name="组合 24"/>
            <p:cNvGrpSpPr/>
            <p:nvPr/>
          </p:nvGrpSpPr>
          <p:grpSpPr bwMode="auto">
            <a:xfrm>
              <a:off x="5064229" y="2172804"/>
              <a:ext cx="2060970" cy="2501847"/>
              <a:chOff x="5064229" y="2172804"/>
              <a:chExt cx="2060970" cy="2501847"/>
            </a:xfrm>
          </p:grpSpPr>
          <p:sp>
            <p:nvSpPr>
              <p:cNvPr id="19478" name="任意多边形 6"/>
              <p:cNvSpPr/>
              <p:nvPr/>
            </p:nvSpPr>
            <p:spPr bwMode="auto">
              <a:xfrm>
                <a:off x="5247054" y="4298690"/>
                <a:ext cx="371293" cy="375288"/>
              </a:xfrm>
              <a:custGeom>
                <a:avLst/>
                <a:gdLst>
                  <a:gd name="T0" fmla="*/ 116315 w 371293"/>
                  <a:gd name="T1" fmla="*/ 0 h 375288"/>
                  <a:gd name="T2" fmla="*/ 85583 w 371293"/>
                  <a:gd name="T3" fmla="*/ 3365 h 375288"/>
                  <a:gd name="T4" fmla="*/ 40494 w 371293"/>
                  <a:gd name="T5" fmla="*/ 29162 h 375288"/>
                  <a:gd name="T6" fmla="*/ 37578 w 371293"/>
                  <a:gd name="T7" fmla="*/ 32302 h 375288"/>
                  <a:gd name="T8" fmla="*/ 34213 w 371293"/>
                  <a:gd name="T9" fmla="*/ 40602 h 375288"/>
                  <a:gd name="T10" fmla="*/ 37802 w 371293"/>
                  <a:gd name="T11" fmla="*/ 52940 h 375288"/>
                  <a:gd name="T12" fmla="*/ 16043 w 371293"/>
                  <a:gd name="T13" fmla="*/ 93317 h 375288"/>
                  <a:gd name="T14" fmla="*/ 789 w 371293"/>
                  <a:gd name="T15" fmla="*/ 155679 h 375288"/>
                  <a:gd name="T16" fmla="*/ 25016 w 371293"/>
                  <a:gd name="T17" fmla="*/ 274120 h 375288"/>
                  <a:gd name="T18" fmla="*/ 59561 w 371293"/>
                  <a:gd name="T19" fmla="*/ 322124 h 375288"/>
                  <a:gd name="T20" fmla="*/ 106893 w 371293"/>
                  <a:gd name="T21" fmla="*/ 357119 h 375288"/>
                  <a:gd name="T22" fmla="*/ 182041 w 371293"/>
                  <a:gd name="T23" fmla="*/ 375288 h 375288"/>
                  <a:gd name="T24" fmla="*/ 225110 w 371293"/>
                  <a:gd name="T25" fmla="*/ 369905 h 375288"/>
                  <a:gd name="T26" fmla="*/ 291958 w 371293"/>
                  <a:gd name="T27" fmla="*/ 340070 h 375288"/>
                  <a:gd name="T28" fmla="*/ 349159 w 371293"/>
                  <a:gd name="T29" fmla="*/ 285560 h 375288"/>
                  <a:gd name="T30" fmla="*/ 370919 w 371293"/>
                  <a:gd name="T31" fmla="*/ 222975 h 375288"/>
                  <a:gd name="T32" fmla="*/ 360824 w 371293"/>
                  <a:gd name="T33" fmla="*/ 158595 h 375288"/>
                  <a:gd name="T34" fmla="*/ 346243 w 371293"/>
                  <a:gd name="T35" fmla="*/ 128984 h 375288"/>
                  <a:gd name="T36" fmla="*/ 325830 w 371293"/>
                  <a:gd name="T37" fmla="*/ 99823 h 375288"/>
                  <a:gd name="T38" fmla="*/ 271769 w 371293"/>
                  <a:gd name="T39" fmla="*/ 50472 h 375288"/>
                  <a:gd name="T40" fmla="*/ 205818 w 371293"/>
                  <a:gd name="T41" fmla="*/ 15703 h 375288"/>
                  <a:gd name="T42" fmla="*/ 132914 w 371293"/>
                  <a:gd name="T43" fmla="*/ 449 h 375288"/>
                  <a:gd name="T44" fmla="*/ 116315 w 371293"/>
                  <a:gd name="T45" fmla="*/ 0 h 375288"/>
                  <a:gd name="T46" fmla="*/ 116315 w 371293"/>
                  <a:gd name="T47" fmla="*/ 0 h 375288"/>
                  <a:gd name="T48" fmla="*/ 116315 w 371293"/>
                  <a:gd name="T49" fmla="*/ 0 h 375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71293" h="375288">
                    <a:moveTo>
                      <a:pt x="116315" y="0"/>
                    </a:moveTo>
                    <a:cubicBezTo>
                      <a:pt x="104426" y="0"/>
                      <a:pt x="94780" y="1122"/>
                      <a:pt x="85583" y="3365"/>
                    </a:cubicBezTo>
                    <a:cubicBezTo>
                      <a:pt x="68534" y="7627"/>
                      <a:pt x="53505" y="16151"/>
                      <a:pt x="40494" y="29162"/>
                    </a:cubicBezTo>
                    <a:lnTo>
                      <a:pt x="37578" y="32302"/>
                    </a:lnTo>
                    <a:cubicBezTo>
                      <a:pt x="35559" y="34994"/>
                      <a:pt x="34438" y="37910"/>
                      <a:pt x="34213" y="40602"/>
                    </a:cubicBezTo>
                    <a:cubicBezTo>
                      <a:pt x="33765" y="44864"/>
                      <a:pt x="34886" y="49351"/>
                      <a:pt x="37802" y="52940"/>
                    </a:cubicBezTo>
                    <a:cubicBezTo>
                      <a:pt x="29054" y="65950"/>
                      <a:pt x="21651" y="79634"/>
                      <a:pt x="16043" y="93317"/>
                    </a:cubicBezTo>
                    <a:cubicBezTo>
                      <a:pt x="7968" y="112385"/>
                      <a:pt x="2808" y="133471"/>
                      <a:pt x="789" y="155679"/>
                    </a:cubicBezTo>
                    <a:cubicBezTo>
                      <a:pt x="-2800" y="195608"/>
                      <a:pt x="5949" y="237556"/>
                      <a:pt x="25016" y="274120"/>
                    </a:cubicBezTo>
                    <a:cubicBezTo>
                      <a:pt x="34213" y="291841"/>
                      <a:pt x="45878" y="307992"/>
                      <a:pt x="59561" y="322124"/>
                    </a:cubicBezTo>
                    <a:cubicBezTo>
                      <a:pt x="73469" y="336257"/>
                      <a:pt x="89396" y="348146"/>
                      <a:pt x="106893" y="357119"/>
                    </a:cubicBezTo>
                    <a:cubicBezTo>
                      <a:pt x="129325" y="369008"/>
                      <a:pt x="155122" y="375288"/>
                      <a:pt x="182041" y="375288"/>
                    </a:cubicBezTo>
                    <a:cubicBezTo>
                      <a:pt x="196173" y="375288"/>
                      <a:pt x="210754" y="373494"/>
                      <a:pt x="225110" y="369905"/>
                    </a:cubicBezTo>
                    <a:cubicBezTo>
                      <a:pt x="246869" y="364521"/>
                      <a:pt x="268628" y="354875"/>
                      <a:pt x="291958" y="340070"/>
                    </a:cubicBezTo>
                    <a:cubicBezTo>
                      <a:pt x="315960" y="325041"/>
                      <a:pt x="335252" y="306646"/>
                      <a:pt x="349159" y="285560"/>
                    </a:cubicBezTo>
                    <a:cubicBezTo>
                      <a:pt x="361721" y="266942"/>
                      <a:pt x="369124" y="245182"/>
                      <a:pt x="370919" y="222975"/>
                    </a:cubicBezTo>
                    <a:cubicBezTo>
                      <a:pt x="372489" y="202786"/>
                      <a:pt x="369124" y="181251"/>
                      <a:pt x="360824" y="158595"/>
                    </a:cubicBezTo>
                    <a:cubicBezTo>
                      <a:pt x="357459" y="149398"/>
                      <a:pt x="352973" y="140425"/>
                      <a:pt x="346243" y="128984"/>
                    </a:cubicBezTo>
                    <a:cubicBezTo>
                      <a:pt x="340411" y="119114"/>
                      <a:pt x="333681" y="109244"/>
                      <a:pt x="325830" y="99823"/>
                    </a:cubicBezTo>
                    <a:cubicBezTo>
                      <a:pt x="311249" y="82101"/>
                      <a:pt x="292855" y="65502"/>
                      <a:pt x="271769" y="50472"/>
                    </a:cubicBezTo>
                    <a:cubicBezTo>
                      <a:pt x="251804" y="36340"/>
                      <a:pt x="229596" y="24675"/>
                      <a:pt x="205818" y="15703"/>
                    </a:cubicBezTo>
                    <a:cubicBezTo>
                      <a:pt x="182938" y="7178"/>
                      <a:pt x="158487" y="2019"/>
                      <a:pt x="132914" y="449"/>
                    </a:cubicBezTo>
                    <a:cubicBezTo>
                      <a:pt x="127306" y="224"/>
                      <a:pt x="121923" y="0"/>
                      <a:pt x="116315" y="0"/>
                    </a:cubicBezTo>
                    <a:close/>
                  </a:path>
                </a:pathLst>
              </a:custGeom>
              <a:solidFill>
                <a:srgbClr val="B16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79" name="任意多边形 7"/>
              <p:cNvSpPr/>
              <p:nvPr/>
            </p:nvSpPr>
            <p:spPr bwMode="auto">
              <a:xfrm>
                <a:off x="5148585" y="3983295"/>
                <a:ext cx="744205" cy="680588"/>
              </a:xfrm>
              <a:custGeom>
                <a:avLst/>
                <a:gdLst>
                  <a:gd name="T0" fmla="*/ 228242 w 744205"/>
                  <a:gd name="T1" fmla="*/ 0 h 680588"/>
                  <a:gd name="T2" fmla="*/ 186518 w 744205"/>
                  <a:gd name="T3" fmla="*/ 4487 h 680588"/>
                  <a:gd name="T4" fmla="*/ 138514 w 744205"/>
                  <a:gd name="T5" fmla="*/ 21759 h 680588"/>
                  <a:gd name="T6" fmla="*/ 127971 w 744205"/>
                  <a:gd name="T7" fmla="*/ 39480 h 680588"/>
                  <a:gd name="T8" fmla="*/ 69199 w 744205"/>
                  <a:gd name="T9" fmla="*/ 73129 h 680588"/>
                  <a:gd name="T10" fmla="*/ 14464 w 744205"/>
                  <a:gd name="T11" fmla="*/ 148949 h 680588"/>
                  <a:gd name="T12" fmla="*/ 23437 w 744205"/>
                  <a:gd name="T13" fmla="*/ 329976 h 680588"/>
                  <a:gd name="T14" fmla="*/ 70545 w 744205"/>
                  <a:gd name="T15" fmla="*/ 399515 h 680588"/>
                  <a:gd name="T16" fmla="*/ 143224 w 744205"/>
                  <a:gd name="T17" fmla="*/ 450884 h 680588"/>
                  <a:gd name="T18" fmla="*/ 234747 w 744205"/>
                  <a:gd name="T19" fmla="*/ 470849 h 680588"/>
                  <a:gd name="T20" fmla="*/ 238336 w 744205"/>
                  <a:gd name="T21" fmla="*/ 470849 h 680588"/>
                  <a:gd name="T22" fmla="*/ 318868 w 744205"/>
                  <a:gd name="T23" fmla="*/ 458287 h 680588"/>
                  <a:gd name="T24" fmla="*/ 314157 w 744205"/>
                  <a:gd name="T25" fmla="*/ 489692 h 680588"/>
                  <a:gd name="T26" fmla="*/ 315503 w 744205"/>
                  <a:gd name="T27" fmla="*/ 516386 h 680588"/>
                  <a:gd name="T28" fmla="*/ 321559 w 744205"/>
                  <a:gd name="T29" fmla="*/ 543753 h 680588"/>
                  <a:gd name="T30" fmla="*/ 377191 w 744205"/>
                  <a:gd name="T31" fmla="*/ 626303 h 680588"/>
                  <a:gd name="T32" fmla="*/ 420260 w 744205"/>
                  <a:gd name="T33" fmla="*/ 654343 h 680588"/>
                  <a:gd name="T34" fmla="*/ 467368 w 744205"/>
                  <a:gd name="T35" fmla="*/ 672065 h 680588"/>
                  <a:gd name="T36" fmla="*/ 532421 w 744205"/>
                  <a:gd name="T37" fmla="*/ 680589 h 680588"/>
                  <a:gd name="T38" fmla="*/ 572126 w 744205"/>
                  <a:gd name="T39" fmla="*/ 677448 h 680588"/>
                  <a:gd name="T40" fmla="*/ 667686 w 744205"/>
                  <a:gd name="T41" fmla="*/ 635052 h 680588"/>
                  <a:gd name="T42" fmla="*/ 704475 w 744205"/>
                  <a:gd name="T43" fmla="*/ 594674 h 680588"/>
                  <a:gd name="T44" fmla="*/ 732066 w 744205"/>
                  <a:gd name="T45" fmla="*/ 535902 h 680588"/>
                  <a:gd name="T46" fmla="*/ 736104 w 744205"/>
                  <a:gd name="T47" fmla="*/ 395253 h 680588"/>
                  <a:gd name="T48" fmla="*/ 671948 w 744205"/>
                  <a:gd name="T49" fmla="*/ 268287 h 680588"/>
                  <a:gd name="T50" fmla="*/ 572574 w 744205"/>
                  <a:gd name="T51" fmla="*/ 166895 h 680588"/>
                  <a:gd name="T52" fmla="*/ 459741 w 744205"/>
                  <a:gd name="T53" fmla="*/ 87709 h 680588"/>
                  <a:gd name="T54" fmla="*/ 404558 w 744205"/>
                  <a:gd name="T55" fmla="*/ 56753 h 680588"/>
                  <a:gd name="T56" fmla="*/ 323354 w 744205"/>
                  <a:gd name="T57" fmla="*/ 19516 h 680588"/>
                  <a:gd name="T58" fmla="*/ 233850 w 744205"/>
                  <a:gd name="T59" fmla="*/ 224 h 680588"/>
                  <a:gd name="T60" fmla="*/ 228242 w 744205"/>
                  <a:gd name="T61" fmla="*/ 0 h 680588"/>
                  <a:gd name="T62" fmla="*/ 228242 w 744205"/>
                  <a:gd name="T63" fmla="*/ 0 h 680588"/>
                  <a:gd name="T64" fmla="*/ 228242 w 744205"/>
                  <a:gd name="T65" fmla="*/ 0 h 6805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44205" h="680588">
                    <a:moveTo>
                      <a:pt x="228242" y="0"/>
                    </a:moveTo>
                    <a:cubicBezTo>
                      <a:pt x="214558" y="0"/>
                      <a:pt x="200426" y="1570"/>
                      <a:pt x="186518" y="4487"/>
                    </a:cubicBezTo>
                    <a:cubicBezTo>
                      <a:pt x="170816" y="7851"/>
                      <a:pt x="154665" y="13684"/>
                      <a:pt x="138514" y="21759"/>
                    </a:cubicBezTo>
                    <a:cubicBezTo>
                      <a:pt x="131335" y="25124"/>
                      <a:pt x="127298" y="32078"/>
                      <a:pt x="127971" y="39480"/>
                    </a:cubicBezTo>
                    <a:cubicBezTo>
                      <a:pt x="106436" y="47556"/>
                      <a:pt x="86696" y="58772"/>
                      <a:pt x="69199" y="73129"/>
                    </a:cubicBezTo>
                    <a:cubicBezTo>
                      <a:pt x="45196" y="92869"/>
                      <a:pt x="26353" y="119114"/>
                      <a:pt x="14464" y="148949"/>
                    </a:cubicBezTo>
                    <a:cubicBezTo>
                      <a:pt x="-7519" y="203683"/>
                      <a:pt x="-4379" y="269634"/>
                      <a:pt x="23437" y="329976"/>
                    </a:cubicBezTo>
                    <a:cubicBezTo>
                      <a:pt x="35326" y="355997"/>
                      <a:pt x="51253" y="379326"/>
                      <a:pt x="70545" y="399515"/>
                    </a:cubicBezTo>
                    <a:cubicBezTo>
                      <a:pt x="91406" y="421274"/>
                      <a:pt x="115857" y="438547"/>
                      <a:pt x="143224" y="450884"/>
                    </a:cubicBezTo>
                    <a:cubicBezTo>
                      <a:pt x="170816" y="463447"/>
                      <a:pt x="202445" y="470400"/>
                      <a:pt x="234747" y="470849"/>
                    </a:cubicBezTo>
                    <a:lnTo>
                      <a:pt x="238336" y="470849"/>
                    </a:lnTo>
                    <a:cubicBezTo>
                      <a:pt x="263685" y="470849"/>
                      <a:pt x="290827" y="466587"/>
                      <a:pt x="318868" y="458287"/>
                    </a:cubicBezTo>
                    <a:cubicBezTo>
                      <a:pt x="315951" y="467933"/>
                      <a:pt x="314381" y="478252"/>
                      <a:pt x="314157" y="489692"/>
                    </a:cubicBezTo>
                    <a:cubicBezTo>
                      <a:pt x="313933" y="498440"/>
                      <a:pt x="314381" y="507413"/>
                      <a:pt x="315503" y="516386"/>
                    </a:cubicBezTo>
                    <a:cubicBezTo>
                      <a:pt x="316624" y="526256"/>
                      <a:pt x="319316" y="535678"/>
                      <a:pt x="321559" y="543753"/>
                    </a:cubicBezTo>
                    <a:cubicBezTo>
                      <a:pt x="330308" y="573812"/>
                      <a:pt x="349599" y="602301"/>
                      <a:pt x="377191" y="626303"/>
                    </a:cubicBezTo>
                    <a:cubicBezTo>
                      <a:pt x="388856" y="636398"/>
                      <a:pt x="402988" y="645371"/>
                      <a:pt x="420260" y="654343"/>
                    </a:cubicBezTo>
                    <a:cubicBezTo>
                      <a:pt x="434168" y="661522"/>
                      <a:pt x="450095" y="667578"/>
                      <a:pt x="467368" y="672065"/>
                    </a:cubicBezTo>
                    <a:cubicBezTo>
                      <a:pt x="488903" y="677673"/>
                      <a:pt x="510886" y="680589"/>
                      <a:pt x="532421" y="680589"/>
                    </a:cubicBezTo>
                    <a:cubicBezTo>
                      <a:pt x="545880" y="680589"/>
                      <a:pt x="559339" y="679467"/>
                      <a:pt x="572126" y="677448"/>
                    </a:cubicBezTo>
                    <a:cubicBezTo>
                      <a:pt x="607793" y="671392"/>
                      <a:pt x="640768" y="656811"/>
                      <a:pt x="667686" y="635052"/>
                    </a:cubicBezTo>
                    <a:cubicBezTo>
                      <a:pt x="681594" y="623836"/>
                      <a:pt x="693932" y="610152"/>
                      <a:pt x="704475" y="594674"/>
                    </a:cubicBezTo>
                    <a:cubicBezTo>
                      <a:pt x="715691" y="578299"/>
                      <a:pt x="724664" y="559231"/>
                      <a:pt x="732066" y="535902"/>
                    </a:cubicBezTo>
                    <a:cubicBezTo>
                      <a:pt x="746647" y="490589"/>
                      <a:pt x="748217" y="441912"/>
                      <a:pt x="736104" y="395253"/>
                    </a:cubicBezTo>
                    <a:cubicBezTo>
                      <a:pt x="725337" y="353081"/>
                      <a:pt x="703578" y="310235"/>
                      <a:pt x="671948" y="268287"/>
                    </a:cubicBezTo>
                    <a:cubicBezTo>
                      <a:pt x="646600" y="234415"/>
                      <a:pt x="614074" y="201216"/>
                      <a:pt x="572574" y="166895"/>
                    </a:cubicBezTo>
                    <a:cubicBezTo>
                      <a:pt x="539599" y="139527"/>
                      <a:pt x="502586" y="113731"/>
                      <a:pt x="459741" y="87709"/>
                    </a:cubicBezTo>
                    <a:cubicBezTo>
                      <a:pt x="439776" y="75820"/>
                      <a:pt x="421382" y="65502"/>
                      <a:pt x="404558" y="56753"/>
                    </a:cubicBezTo>
                    <a:cubicBezTo>
                      <a:pt x="372929" y="40153"/>
                      <a:pt x="348029" y="28489"/>
                      <a:pt x="323354" y="19516"/>
                    </a:cubicBezTo>
                    <a:cubicBezTo>
                      <a:pt x="292173" y="7627"/>
                      <a:pt x="262114" y="1122"/>
                      <a:pt x="233850" y="224"/>
                    </a:cubicBezTo>
                    <a:cubicBezTo>
                      <a:pt x="232504" y="0"/>
                      <a:pt x="230261" y="0"/>
                      <a:pt x="228242" y="0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0" name="任意多边形 8"/>
              <p:cNvSpPr/>
              <p:nvPr/>
            </p:nvSpPr>
            <p:spPr bwMode="auto">
              <a:xfrm>
                <a:off x="5064229" y="3591631"/>
                <a:ext cx="1179583" cy="1007872"/>
              </a:xfrm>
              <a:custGeom>
                <a:avLst/>
                <a:gdLst>
                  <a:gd name="T0" fmla="*/ 361052 w 1179583"/>
                  <a:gd name="T1" fmla="*/ 0 h 1007872"/>
                  <a:gd name="T2" fmla="*/ 343779 w 1179583"/>
                  <a:gd name="T3" fmla="*/ 449 h 1007872"/>
                  <a:gd name="T4" fmla="*/ 272445 w 1179583"/>
                  <a:gd name="T5" fmla="*/ 13459 h 1007872"/>
                  <a:gd name="T6" fmla="*/ 204701 w 1179583"/>
                  <a:gd name="T7" fmla="*/ 47332 h 1007872"/>
                  <a:gd name="T8" fmla="*/ 195503 w 1179583"/>
                  <a:gd name="T9" fmla="*/ 63707 h 1007872"/>
                  <a:gd name="T10" fmla="*/ 92765 w 1179583"/>
                  <a:gd name="T11" fmla="*/ 141995 h 1007872"/>
                  <a:gd name="T12" fmla="*/ 7747 w 1179583"/>
                  <a:gd name="T13" fmla="*/ 282420 h 1007872"/>
                  <a:gd name="T14" fmla="*/ 569 w 1179583"/>
                  <a:gd name="T15" fmla="*/ 362726 h 1007872"/>
                  <a:gd name="T16" fmla="*/ 16720 w 1179583"/>
                  <a:gd name="T17" fmla="*/ 427555 h 1007872"/>
                  <a:gd name="T18" fmla="*/ 31301 w 1179583"/>
                  <a:gd name="T19" fmla="*/ 452903 h 1007872"/>
                  <a:gd name="T20" fmla="*/ 51714 w 1179583"/>
                  <a:gd name="T21" fmla="*/ 476008 h 1007872"/>
                  <a:gd name="T22" fmla="*/ 99943 w 1179583"/>
                  <a:gd name="T23" fmla="*/ 505843 h 1007872"/>
                  <a:gd name="T24" fmla="*/ 150415 w 1179583"/>
                  <a:gd name="T25" fmla="*/ 518405 h 1007872"/>
                  <a:gd name="T26" fmla="*/ 176436 w 1179583"/>
                  <a:gd name="T27" fmla="*/ 519975 h 1007872"/>
                  <a:gd name="T28" fmla="*/ 204701 w 1179583"/>
                  <a:gd name="T29" fmla="*/ 518405 h 1007872"/>
                  <a:gd name="T30" fmla="*/ 274689 w 1179583"/>
                  <a:gd name="T31" fmla="*/ 501805 h 1007872"/>
                  <a:gd name="T32" fmla="*/ 266164 w 1179583"/>
                  <a:gd name="T33" fmla="*/ 524686 h 1007872"/>
                  <a:gd name="T34" fmla="*/ 260108 w 1179583"/>
                  <a:gd name="T35" fmla="*/ 587944 h 1007872"/>
                  <a:gd name="T36" fmla="*/ 300261 w 1179583"/>
                  <a:gd name="T37" fmla="*/ 693151 h 1007872"/>
                  <a:gd name="T38" fmla="*/ 389989 w 1179583"/>
                  <a:gd name="T39" fmla="*/ 758428 h 1007872"/>
                  <a:gd name="T40" fmla="*/ 470296 w 1179583"/>
                  <a:gd name="T41" fmla="*/ 773458 h 1007872"/>
                  <a:gd name="T42" fmla="*/ 504169 w 1179583"/>
                  <a:gd name="T43" fmla="*/ 770990 h 1007872"/>
                  <a:gd name="T44" fmla="*/ 547238 w 1179583"/>
                  <a:gd name="T45" fmla="*/ 759998 h 1007872"/>
                  <a:gd name="T46" fmla="*/ 588513 w 1179583"/>
                  <a:gd name="T47" fmla="*/ 740034 h 1007872"/>
                  <a:gd name="T48" fmla="*/ 619918 w 1179583"/>
                  <a:gd name="T49" fmla="*/ 717826 h 1007872"/>
                  <a:gd name="T50" fmla="*/ 618572 w 1179583"/>
                  <a:gd name="T51" fmla="*/ 778393 h 1007872"/>
                  <a:gd name="T52" fmla="*/ 660745 w 1179583"/>
                  <a:gd name="T53" fmla="*/ 890104 h 1007872"/>
                  <a:gd name="T54" fmla="*/ 849847 w 1179583"/>
                  <a:gd name="T55" fmla="*/ 1006302 h 1007872"/>
                  <a:gd name="T56" fmla="*/ 876541 w 1179583"/>
                  <a:gd name="T57" fmla="*/ 1007873 h 1007872"/>
                  <a:gd name="T58" fmla="*/ 964923 w 1179583"/>
                  <a:gd name="T59" fmla="*/ 991273 h 1007872"/>
                  <a:gd name="T60" fmla="*/ 1071476 w 1179583"/>
                  <a:gd name="T61" fmla="*/ 916125 h 1007872"/>
                  <a:gd name="T62" fmla="*/ 1122396 w 1179583"/>
                  <a:gd name="T63" fmla="*/ 844118 h 1007872"/>
                  <a:gd name="T64" fmla="*/ 1160531 w 1179583"/>
                  <a:gd name="T65" fmla="*/ 762915 h 1007872"/>
                  <a:gd name="T66" fmla="*/ 1176682 w 1179583"/>
                  <a:gd name="T67" fmla="*/ 609703 h 1007872"/>
                  <a:gd name="T68" fmla="*/ 1157839 w 1179583"/>
                  <a:gd name="T69" fmla="*/ 538370 h 1007872"/>
                  <a:gd name="T70" fmla="*/ 1124864 w 1179583"/>
                  <a:gd name="T71" fmla="*/ 470849 h 1007872"/>
                  <a:gd name="T72" fmla="*/ 1025266 w 1179583"/>
                  <a:gd name="T73" fmla="*/ 349267 h 1007872"/>
                  <a:gd name="T74" fmla="*/ 897403 w 1179583"/>
                  <a:gd name="T75" fmla="*/ 244285 h 1007872"/>
                  <a:gd name="T76" fmla="*/ 763259 w 1179583"/>
                  <a:gd name="T77" fmla="*/ 155903 h 1007872"/>
                  <a:gd name="T78" fmla="*/ 636742 w 1179583"/>
                  <a:gd name="T79" fmla="*/ 82774 h 1007872"/>
                  <a:gd name="T80" fmla="*/ 496317 w 1179583"/>
                  <a:gd name="T81" fmla="*/ 23105 h 1007872"/>
                  <a:gd name="T82" fmla="*/ 421394 w 1179583"/>
                  <a:gd name="T83" fmla="*/ 4935 h 1007872"/>
                  <a:gd name="T84" fmla="*/ 361052 w 1179583"/>
                  <a:gd name="T85" fmla="*/ 0 h 1007872"/>
                  <a:gd name="T86" fmla="*/ 361052 w 1179583"/>
                  <a:gd name="T87" fmla="*/ 0 h 1007872"/>
                  <a:gd name="T88" fmla="*/ 361052 w 1179583"/>
                  <a:gd name="T89" fmla="*/ 0 h 10078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79583" h="1007872">
                    <a:moveTo>
                      <a:pt x="361052" y="0"/>
                    </a:moveTo>
                    <a:cubicBezTo>
                      <a:pt x="355220" y="0"/>
                      <a:pt x="349387" y="0"/>
                      <a:pt x="343779" y="449"/>
                    </a:cubicBezTo>
                    <a:cubicBezTo>
                      <a:pt x="322020" y="1346"/>
                      <a:pt x="298691" y="5608"/>
                      <a:pt x="272445" y="13459"/>
                    </a:cubicBezTo>
                    <a:cubicBezTo>
                      <a:pt x="249789" y="20189"/>
                      <a:pt x="227133" y="31629"/>
                      <a:pt x="204701" y="47332"/>
                    </a:cubicBezTo>
                    <a:cubicBezTo>
                      <a:pt x="199766" y="50697"/>
                      <a:pt x="196401" y="56529"/>
                      <a:pt x="195503" y="63707"/>
                    </a:cubicBezTo>
                    <a:cubicBezTo>
                      <a:pt x="157818" y="85018"/>
                      <a:pt x="123272" y="111263"/>
                      <a:pt x="92765" y="141995"/>
                    </a:cubicBezTo>
                    <a:cubicBezTo>
                      <a:pt x="49246" y="185962"/>
                      <a:pt x="20758" y="233069"/>
                      <a:pt x="7747" y="282420"/>
                    </a:cubicBezTo>
                    <a:cubicBezTo>
                      <a:pt x="1242" y="307095"/>
                      <a:pt x="-1226" y="334238"/>
                      <a:pt x="569" y="362726"/>
                    </a:cubicBezTo>
                    <a:cubicBezTo>
                      <a:pt x="2139" y="385607"/>
                      <a:pt x="7747" y="408039"/>
                      <a:pt x="16720" y="427555"/>
                    </a:cubicBezTo>
                    <a:cubicBezTo>
                      <a:pt x="20533" y="436304"/>
                      <a:pt x="25468" y="444828"/>
                      <a:pt x="31301" y="452903"/>
                    </a:cubicBezTo>
                    <a:cubicBezTo>
                      <a:pt x="37357" y="461652"/>
                      <a:pt x="44760" y="469055"/>
                      <a:pt x="51714" y="476008"/>
                    </a:cubicBezTo>
                    <a:cubicBezTo>
                      <a:pt x="64500" y="488122"/>
                      <a:pt x="80876" y="497992"/>
                      <a:pt x="99943" y="505843"/>
                    </a:cubicBezTo>
                    <a:cubicBezTo>
                      <a:pt x="114748" y="511900"/>
                      <a:pt x="131796" y="516162"/>
                      <a:pt x="150415" y="518405"/>
                    </a:cubicBezTo>
                    <a:cubicBezTo>
                      <a:pt x="159164" y="519302"/>
                      <a:pt x="168136" y="519975"/>
                      <a:pt x="176436" y="519975"/>
                    </a:cubicBezTo>
                    <a:cubicBezTo>
                      <a:pt x="185858" y="519975"/>
                      <a:pt x="195279" y="519302"/>
                      <a:pt x="204701" y="518405"/>
                    </a:cubicBezTo>
                    <a:cubicBezTo>
                      <a:pt x="228479" y="515937"/>
                      <a:pt x="252032" y="510329"/>
                      <a:pt x="274689" y="501805"/>
                    </a:cubicBezTo>
                    <a:cubicBezTo>
                      <a:pt x="270427" y="508535"/>
                      <a:pt x="268183" y="517059"/>
                      <a:pt x="266164" y="524686"/>
                    </a:cubicBezTo>
                    <a:cubicBezTo>
                      <a:pt x="261005" y="545323"/>
                      <a:pt x="258986" y="566185"/>
                      <a:pt x="260108" y="587944"/>
                    </a:cubicBezTo>
                    <a:cubicBezTo>
                      <a:pt x="261902" y="624733"/>
                      <a:pt x="276035" y="662194"/>
                      <a:pt x="300261" y="693151"/>
                    </a:cubicBezTo>
                    <a:cubicBezTo>
                      <a:pt x="322469" y="721639"/>
                      <a:pt x="353425" y="744072"/>
                      <a:pt x="389989" y="758428"/>
                    </a:cubicBezTo>
                    <a:cubicBezTo>
                      <a:pt x="415562" y="768298"/>
                      <a:pt x="442481" y="773458"/>
                      <a:pt x="470296" y="773458"/>
                    </a:cubicBezTo>
                    <a:cubicBezTo>
                      <a:pt x="481064" y="773458"/>
                      <a:pt x="492504" y="772560"/>
                      <a:pt x="504169" y="770990"/>
                    </a:cubicBezTo>
                    <a:cubicBezTo>
                      <a:pt x="518301" y="768747"/>
                      <a:pt x="532657" y="765158"/>
                      <a:pt x="547238" y="759998"/>
                    </a:cubicBezTo>
                    <a:cubicBezTo>
                      <a:pt x="559800" y="755736"/>
                      <a:pt x="572362" y="749455"/>
                      <a:pt x="588513" y="740034"/>
                    </a:cubicBezTo>
                    <a:cubicBezTo>
                      <a:pt x="598383" y="734426"/>
                      <a:pt x="608926" y="727023"/>
                      <a:pt x="619918" y="717826"/>
                    </a:cubicBezTo>
                    <a:cubicBezTo>
                      <a:pt x="616329" y="735323"/>
                      <a:pt x="615880" y="755736"/>
                      <a:pt x="618572" y="778393"/>
                    </a:cubicBezTo>
                    <a:cubicBezTo>
                      <a:pt x="623732" y="817424"/>
                      <a:pt x="638312" y="856008"/>
                      <a:pt x="660745" y="890104"/>
                    </a:cubicBezTo>
                    <a:cubicBezTo>
                      <a:pt x="702020" y="953587"/>
                      <a:pt x="772681" y="997105"/>
                      <a:pt x="849847" y="1006302"/>
                    </a:cubicBezTo>
                    <a:cubicBezTo>
                      <a:pt x="858595" y="1007200"/>
                      <a:pt x="867568" y="1007873"/>
                      <a:pt x="876541" y="1007873"/>
                    </a:cubicBezTo>
                    <a:cubicBezTo>
                      <a:pt x="906151" y="1007873"/>
                      <a:pt x="935762" y="1002265"/>
                      <a:pt x="964923" y="991273"/>
                    </a:cubicBezTo>
                    <a:cubicBezTo>
                      <a:pt x="1003282" y="977141"/>
                      <a:pt x="1039174" y="951792"/>
                      <a:pt x="1071476" y="916125"/>
                    </a:cubicBezTo>
                    <a:cubicBezTo>
                      <a:pt x="1088748" y="897058"/>
                      <a:pt x="1105348" y="873505"/>
                      <a:pt x="1122396" y="844118"/>
                    </a:cubicBezTo>
                    <a:cubicBezTo>
                      <a:pt x="1138548" y="816976"/>
                      <a:pt x="1151334" y="789833"/>
                      <a:pt x="1160531" y="762915"/>
                    </a:cubicBezTo>
                    <a:cubicBezTo>
                      <a:pt x="1178028" y="713788"/>
                      <a:pt x="1183636" y="660849"/>
                      <a:pt x="1176682" y="609703"/>
                    </a:cubicBezTo>
                    <a:cubicBezTo>
                      <a:pt x="1173317" y="586823"/>
                      <a:pt x="1167261" y="563494"/>
                      <a:pt x="1157839" y="538370"/>
                    </a:cubicBezTo>
                    <a:cubicBezTo>
                      <a:pt x="1149988" y="516610"/>
                      <a:pt x="1139669" y="495973"/>
                      <a:pt x="1124864" y="470849"/>
                    </a:cubicBezTo>
                    <a:cubicBezTo>
                      <a:pt x="1101983" y="431593"/>
                      <a:pt x="1070354" y="393010"/>
                      <a:pt x="1025266" y="349267"/>
                    </a:cubicBezTo>
                    <a:cubicBezTo>
                      <a:pt x="989823" y="315171"/>
                      <a:pt x="949221" y="281747"/>
                      <a:pt x="897403" y="244285"/>
                    </a:cubicBezTo>
                    <a:cubicBezTo>
                      <a:pt x="854558" y="213105"/>
                      <a:pt x="807675" y="183494"/>
                      <a:pt x="763259" y="155903"/>
                    </a:cubicBezTo>
                    <a:cubicBezTo>
                      <a:pt x="718171" y="127414"/>
                      <a:pt x="676671" y="103412"/>
                      <a:pt x="636742" y="82774"/>
                    </a:cubicBezTo>
                    <a:cubicBezTo>
                      <a:pt x="586046" y="56305"/>
                      <a:pt x="540060" y="36789"/>
                      <a:pt x="496317" y="23105"/>
                    </a:cubicBezTo>
                    <a:cubicBezTo>
                      <a:pt x="471642" y="15254"/>
                      <a:pt x="446294" y="9197"/>
                      <a:pt x="421394" y="4935"/>
                    </a:cubicBezTo>
                    <a:cubicBezTo>
                      <a:pt x="400533" y="1570"/>
                      <a:pt x="380344" y="0"/>
                      <a:pt x="361052" y="0"/>
                    </a:cubicBezTo>
                    <a:close/>
                  </a:path>
                </a:pathLst>
              </a:custGeom>
              <a:solidFill>
                <a:srgbClr val="90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1" name="任意多边形 9"/>
              <p:cNvSpPr/>
              <p:nvPr/>
            </p:nvSpPr>
            <p:spPr bwMode="auto">
              <a:xfrm>
                <a:off x="5065896" y="3163852"/>
                <a:ext cx="1610192" cy="1301732"/>
              </a:xfrm>
              <a:custGeom>
                <a:avLst/>
                <a:gdLst>
                  <a:gd name="T0" fmla="*/ 512820 w 1610192"/>
                  <a:gd name="T1" fmla="*/ 0 h 1301732"/>
                  <a:gd name="T2" fmla="*/ 331793 w 1610192"/>
                  <a:gd name="T3" fmla="*/ 37686 h 1301732"/>
                  <a:gd name="T4" fmla="*/ 271227 w 1610192"/>
                  <a:gd name="T5" fmla="*/ 65726 h 1301732"/>
                  <a:gd name="T6" fmla="*/ 257095 w 1610192"/>
                  <a:gd name="T7" fmla="*/ 80307 h 1301732"/>
                  <a:gd name="T8" fmla="*/ 255300 w 1610192"/>
                  <a:gd name="T9" fmla="*/ 87485 h 1301732"/>
                  <a:gd name="T10" fmla="*/ 167815 w 1610192"/>
                  <a:gd name="T11" fmla="*/ 132798 h 1301732"/>
                  <a:gd name="T12" fmla="*/ 50720 w 1610192"/>
                  <a:gd name="T13" fmla="*/ 247650 h 1301732"/>
                  <a:gd name="T14" fmla="*/ 14604 w 1610192"/>
                  <a:gd name="T15" fmla="*/ 314498 h 1301732"/>
                  <a:gd name="T16" fmla="*/ 247 w 1610192"/>
                  <a:gd name="T17" fmla="*/ 385383 h 1301732"/>
                  <a:gd name="T18" fmla="*/ 8323 w 1610192"/>
                  <a:gd name="T19" fmla="*/ 453128 h 1301732"/>
                  <a:gd name="T20" fmla="*/ 35017 w 1610192"/>
                  <a:gd name="T21" fmla="*/ 506516 h 1301732"/>
                  <a:gd name="T22" fmla="*/ 170955 w 1610192"/>
                  <a:gd name="T23" fmla="*/ 578299 h 1301732"/>
                  <a:gd name="T24" fmla="*/ 198547 w 1610192"/>
                  <a:gd name="T25" fmla="*/ 579869 h 1301732"/>
                  <a:gd name="T26" fmla="*/ 290518 w 1610192"/>
                  <a:gd name="T27" fmla="*/ 562820 h 1301732"/>
                  <a:gd name="T28" fmla="*/ 270329 w 1610192"/>
                  <a:gd name="T29" fmla="*/ 644697 h 1301732"/>
                  <a:gd name="T30" fmla="*/ 278181 w 1610192"/>
                  <a:gd name="T31" fmla="*/ 704367 h 1301732"/>
                  <a:gd name="T32" fmla="*/ 301061 w 1610192"/>
                  <a:gd name="T33" fmla="*/ 754166 h 1301732"/>
                  <a:gd name="T34" fmla="*/ 336953 w 1610192"/>
                  <a:gd name="T35" fmla="*/ 795890 h 1301732"/>
                  <a:gd name="T36" fmla="*/ 383163 w 1610192"/>
                  <a:gd name="T37" fmla="*/ 827294 h 1301732"/>
                  <a:gd name="T38" fmla="*/ 491061 w 1610192"/>
                  <a:gd name="T39" fmla="*/ 855110 h 1301732"/>
                  <a:gd name="T40" fmla="*/ 495996 w 1610192"/>
                  <a:gd name="T41" fmla="*/ 855110 h 1301732"/>
                  <a:gd name="T42" fmla="*/ 595146 w 1610192"/>
                  <a:gd name="T43" fmla="*/ 834697 h 1301732"/>
                  <a:gd name="T44" fmla="*/ 635075 w 1610192"/>
                  <a:gd name="T45" fmla="*/ 812938 h 1301732"/>
                  <a:gd name="T46" fmla="*/ 630588 w 1610192"/>
                  <a:gd name="T47" fmla="*/ 875972 h 1301732"/>
                  <a:gd name="T48" fmla="*/ 689360 w 1610192"/>
                  <a:gd name="T49" fmla="*/ 1014378 h 1301732"/>
                  <a:gd name="T50" fmla="*/ 838758 w 1610192"/>
                  <a:gd name="T51" fmla="*/ 1100966 h 1301732"/>
                  <a:gd name="T52" fmla="*/ 876220 w 1610192"/>
                  <a:gd name="T53" fmla="*/ 1104106 h 1301732"/>
                  <a:gd name="T54" fmla="*/ 1018215 w 1610192"/>
                  <a:gd name="T55" fmla="*/ 1063504 h 1301732"/>
                  <a:gd name="T56" fmla="*/ 1065546 w 1610192"/>
                  <a:gd name="T57" fmla="*/ 1033894 h 1301732"/>
                  <a:gd name="T58" fmla="*/ 1066219 w 1610192"/>
                  <a:gd name="T59" fmla="*/ 1067542 h 1301732"/>
                  <a:gd name="T60" fmla="*/ 1087754 w 1610192"/>
                  <a:gd name="T61" fmla="*/ 1140446 h 1301732"/>
                  <a:gd name="T62" fmla="*/ 1183090 w 1610192"/>
                  <a:gd name="T63" fmla="*/ 1256644 h 1301732"/>
                  <a:gd name="T64" fmla="*/ 1318356 w 1610192"/>
                  <a:gd name="T65" fmla="*/ 1301733 h 1301732"/>
                  <a:gd name="T66" fmla="*/ 1323964 w 1610192"/>
                  <a:gd name="T67" fmla="*/ 1301733 h 1301732"/>
                  <a:gd name="T68" fmla="*/ 1398662 w 1610192"/>
                  <a:gd name="T69" fmla="*/ 1285133 h 1301732"/>
                  <a:gd name="T70" fmla="*/ 1466856 w 1610192"/>
                  <a:gd name="T71" fmla="*/ 1242288 h 1301732"/>
                  <a:gd name="T72" fmla="*/ 1518898 w 1610192"/>
                  <a:gd name="T73" fmla="*/ 1189572 h 1301732"/>
                  <a:gd name="T74" fmla="*/ 1558827 w 1610192"/>
                  <a:gd name="T75" fmla="*/ 1128557 h 1301732"/>
                  <a:gd name="T76" fmla="*/ 1603916 w 1610192"/>
                  <a:gd name="T77" fmla="*/ 994189 h 1301732"/>
                  <a:gd name="T78" fmla="*/ 1606383 w 1610192"/>
                  <a:gd name="T79" fmla="*/ 850399 h 1301732"/>
                  <a:gd name="T80" fmla="*/ 1570268 w 1610192"/>
                  <a:gd name="T81" fmla="*/ 711096 h 1301732"/>
                  <a:gd name="T82" fmla="*/ 1499831 w 1610192"/>
                  <a:gd name="T83" fmla="*/ 590636 h 1301732"/>
                  <a:gd name="T84" fmla="*/ 1453621 w 1610192"/>
                  <a:gd name="T85" fmla="*/ 542407 h 1301732"/>
                  <a:gd name="T86" fmla="*/ 1451826 w 1610192"/>
                  <a:gd name="T87" fmla="*/ 540613 h 1301732"/>
                  <a:gd name="T88" fmla="*/ 1445994 w 1610192"/>
                  <a:gd name="T89" fmla="*/ 535005 h 1301732"/>
                  <a:gd name="T90" fmla="*/ 1378474 w 1610192"/>
                  <a:gd name="T91" fmla="*/ 472419 h 1301732"/>
                  <a:gd name="T92" fmla="*/ 1069808 w 1610192"/>
                  <a:gd name="T93" fmla="*/ 229480 h 1301732"/>
                  <a:gd name="T94" fmla="*/ 897306 w 1610192"/>
                  <a:gd name="T95" fmla="*/ 125395 h 1301732"/>
                  <a:gd name="T96" fmla="*/ 723233 w 1610192"/>
                  <a:gd name="T97" fmla="*/ 46434 h 1301732"/>
                  <a:gd name="T98" fmla="*/ 635972 w 1610192"/>
                  <a:gd name="T99" fmla="*/ 18394 h 1301732"/>
                  <a:gd name="T100" fmla="*/ 533682 w 1610192"/>
                  <a:gd name="T101" fmla="*/ 224 h 1301732"/>
                  <a:gd name="T102" fmla="*/ 512820 w 1610192"/>
                  <a:gd name="T103" fmla="*/ 0 h 1301732"/>
                  <a:gd name="T104" fmla="*/ 512820 w 1610192"/>
                  <a:gd name="T105" fmla="*/ 0 h 1301732"/>
                  <a:gd name="T106" fmla="*/ 512820 w 1610192"/>
                  <a:gd name="T107" fmla="*/ 0 h 13017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10192" h="1301732">
                    <a:moveTo>
                      <a:pt x="512820" y="0"/>
                    </a:moveTo>
                    <a:cubicBezTo>
                      <a:pt x="455170" y="0"/>
                      <a:pt x="394379" y="12786"/>
                      <a:pt x="331793" y="37686"/>
                    </a:cubicBezTo>
                    <a:cubicBezTo>
                      <a:pt x="310483" y="46210"/>
                      <a:pt x="290070" y="55632"/>
                      <a:pt x="271227" y="65726"/>
                    </a:cubicBezTo>
                    <a:cubicBezTo>
                      <a:pt x="263824" y="69539"/>
                      <a:pt x="259562" y="74026"/>
                      <a:pt x="257095" y="80307"/>
                    </a:cubicBezTo>
                    <a:cubicBezTo>
                      <a:pt x="256197" y="82101"/>
                      <a:pt x="255749" y="84345"/>
                      <a:pt x="255300" y="87485"/>
                    </a:cubicBezTo>
                    <a:cubicBezTo>
                      <a:pt x="227709" y="96682"/>
                      <a:pt x="198323" y="111936"/>
                      <a:pt x="167815" y="132798"/>
                    </a:cubicBezTo>
                    <a:cubicBezTo>
                      <a:pt x="122054" y="163530"/>
                      <a:pt x="81451" y="203235"/>
                      <a:pt x="50720" y="247650"/>
                    </a:cubicBezTo>
                    <a:cubicBezTo>
                      <a:pt x="35241" y="269633"/>
                      <a:pt x="23128" y="292065"/>
                      <a:pt x="14604" y="314498"/>
                    </a:cubicBezTo>
                    <a:cubicBezTo>
                      <a:pt x="6080" y="336257"/>
                      <a:pt x="1369" y="360259"/>
                      <a:pt x="247" y="385383"/>
                    </a:cubicBezTo>
                    <a:cubicBezTo>
                      <a:pt x="-874" y="408039"/>
                      <a:pt x="1818" y="430920"/>
                      <a:pt x="8323" y="453128"/>
                    </a:cubicBezTo>
                    <a:cubicBezTo>
                      <a:pt x="13258" y="471298"/>
                      <a:pt x="22455" y="489692"/>
                      <a:pt x="35017" y="506516"/>
                    </a:cubicBezTo>
                    <a:cubicBezTo>
                      <a:pt x="63954" y="545548"/>
                      <a:pt x="113529" y="571569"/>
                      <a:pt x="170955" y="578299"/>
                    </a:cubicBezTo>
                    <a:cubicBezTo>
                      <a:pt x="179928" y="579196"/>
                      <a:pt x="189125" y="579869"/>
                      <a:pt x="198547" y="579869"/>
                    </a:cubicBezTo>
                    <a:cubicBezTo>
                      <a:pt x="229279" y="579869"/>
                      <a:pt x="260235" y="574036"/>
                      <a:pt x="290518" y="562820"/>
                    </a:cubicBezTo>
                    <a:cubicBezTo>
                      <a:pt x="277956" y="588169"/>
                      <a:pt x="271227" y="615984"/>
                      <a:pt x="270329" y="644697"/>
                    </a:cubicBezTo>
                    <a:cubicBezTo>
                      <a:pt x="269881" y="664886"/>
                      <a:pt x="272348" y="684851"/>
                      <a:pt x="278181" y="704367"/>
                    </a:cubicBezTo>
                    <a:cubicBezTo>
                      <a:pt x="282891" y="720967"/>
                      <a:pt x="290294" y="737118"/>
                      <a:pt x="301061" y="754166"/>
                    </a:cubicBezTo>
                    <a:cubicBezTo>
                      <a:pt x="309137" y="767625"/>
                      <a:pt x="321026" y="781309"/>
                      <a:pt x="336953" y="795890"/>
                    </a:cubicBezTo>
                    <a:cubicBezTo>
                      <a:pt x="349739" y="807330"/>
                      <a:pt x="364320" y="817200"/>
                      <a:pt x="383163" y="827294"/>
                    </a:cubicBezTo>
                    <a:cubicBezTo>
                      <a:pt x="415241" y="844567"/>
                      <a:pt x="452478" y="854213"/>
                      <a:pt x="491061" y="855110"/>
                    </a:cubicBezTo>
                    <a:lnTo>
                      <a:pt x="495996" y="855110"/>
                    </a:lnTo>
                    <a:cubicBezTo>
                      <a:pt x="530317" y="855110"/>
                      <a:pt x="563741" y="848156"/>
                      <a:pt x="595146" y="834697"/>
                    </a:cubicBezTo>
                    <a:cubicBezTo>
                      <a:pt x="607483" y="829762"/>
                      <a:pt x="620494" y="822584"/>
                      <a:pt x="635075" y="812938"/>
                    </a:cubicBezTo>
                    <a:cubicBezTo>
                      <a:pt x="629916" y="830659"/>
                      <a:pt x="628570" y="851970"/>
                      <a:pt x="630588" y="875972"/>
                    </a:cubicBezTo>
                    <a:cubicBezTo>
                      <a:pt x="634626" y="924650"/>
                      <a:pt x="655488" y="973776"/>
                      <a:pt x="689360" y="1014378"/>
                    </a:cubicBezTo>
                    <a:cubicBezTo>
                      <a:pt x="727046" y="1059242"/>
                      <a:pt x="780210" y="1089974"/>
                      <a:pt x="838758" y="1100966"/>
                    </a:cubicBezTo>
                    <a:cubicBezTo>
                      <a:pt x="851320" y="1103209"/>
                      <a:pt x="863882" y="1104106"/>
                      <a:pt x="876220" y="1104106"/>
                    </a:cubicBezTo>
                    <a:cubicBezTo>
                      <a:pt x="921308" y="1104106"/>
                      <a:pt x="969088" y="1090423"/>
                      <a:pt x="1018215" y="1063504"/>
                    </a:cubicBezTo>
                    <a:cubicBezTo>
                      <a:pt x="1033693" y="1055204"/>
                      <a:pt x="1049171" y="1045558"/>
                      <a:pt x="1065546" y="1033894"/>
                    </a:cubicBezTo>
                    <a:cubicBezTo>
                      <a:pt x="1063976" y="1041969"/>
                      <a:pt x="1064425" y="1052737"/>
                      <a:pt x="1066219" y="1067542"/>
                    </a:cubicBezTo>
                    <a:cubicBezTo>
                      <a:pt x="1069360" y="1091096"/>
                      <a:pt x="1076538" y="1115547"/>
                      <a:pt x="1087754" y="1140446"/>
                    </a:cubicBezTo>
                    <a:cubicBezTo>
                      <a:pt x="1107943" y="1185983"/>
                      <a:pt x="1141815" y="1227258"/>
                      <a:pt x="1183090" y="1256644"/>
                    </a:cubicBezTo>
                    <a:cubicBezTo>
                      <a:pt x="1223244" y="1285806"/>
                      <a:pt x="1271248" y="1301733"/>
                      <a:pt x="1318356" y="1301733"/>
                    </a:cubicBezTo>
                    <a:lnTo>
                      <a:pt x="1323964" y="1301733"/>
                    </a:lnTo>
                    <a:cubicBezTo>
                      <a:pt x="1348863" y="1301060"/>
                      <a:pt x="1373987" y="1295452"/>
                      <a:pt x="1398662" y="1285133"/>
                    </a:cubicBezTo>
                    <a:cubicBezTo>
                      <a:pt x="1420197" y="1276384"/>
                      <a:pt x="1442629" y="1262252"/>
                      <a:pt x="1466856" y="1242288"/>
                    </a:cubicBezTo>
                    <a:cubicBezTo>
                      <a:pt x="1485026" y="1227483"/>
                      <a:pt x="1502523" y="1209761"/>
                      <a:pt x="1518898" y="1189572"/>
                    </a:cubicBezTo>
                    <a:cubicBezTo>
                      <a:pt x="1533255" y="1171851"/>
                      <a:pt x="1546265" y="1151886"/>
                      <a:pt x="1558827" y="1128557"/>
                    </a:cubicBezTo>
                    <a:cubicBezTo>
                      <a:pt x="1579914" y="1090423"/>
                      <a:pt x="1595167" y="1045110"/>
                      <a:pt x="1603916" y="994189"/>
                    </a:cubicBezTo>
                    <a:cubicBezTo>
                      <a:pt x="1611318" y="949325"/>
                      <a:pt x="1612216" y="901096"/>
                      <a:pt x="1606383" y="850399"/>
                    </a:cubicBezTo>
                    <a:cubicBezTo>
                      <a:pt x="1600775" y="803292"/>
                      <a:pt x="1588662" y="756409"/>
                      <a:pt x="1570268" y="711096"/>
                    </a:cubicBezTo>
                    <a:cubicBezTo>
                      <a:pt x="1552322" y="666681"/>
                      <a:pt x="1528768" y="626079"/>
                      <a:pt x="1499831" y="590636"/>
                    </a:cubicBezTo>
                    <a:cubicBezTo>
                      <a:pt x="1485475" y="573139"/>
                      <a:pt x="1469323" y="557437"/>
                      <a:pt x="1453621" y="542407"/>
                    </a:cubicBezTo>
                    <a:lnTo>
                      <a:pt x="1451826" y="540613"/>
                    </a:lnTo>
                    <a:lnTo>
                      <a:pt x="1445994" y="535005"/>
                    </a:lnTo>
                    <a:cubicBezTo>
                      <a:pt x="1423786" y="513694"/>
                      <a:pt x="1401354" y="493057"/>
                      <a:pt x="1378474" y="472419"/>
                    </a:cubicBezTo>
                    <a:cubicBezTo>
                      <a:pt x="1276408" y="380223"/>
                      <a:pt x="1172547" y="298571"/>
                      <a:pt x="1069808" y="229480"/>
                    </a:cubicBezTo>
                    <a:cubicBezTo>
                      <a:pt x="1013952" y="191570"/>
                      <a:pt x="955853" y="156576"/>
                      <a:pt x="897306" y="125395"/>
                    </a:cubicBezTo>
                    <a:cubicBezTo>
                      <a:pt x="839207" y="93990"/>
                      <a:pt x="780659" y="67520"/>
                      <a:pt x="723233" y="46434"/>
                    </a:cubicBezTo>
                    <a:cubicBezTo>
                      <a:pt x="695417" y="36116"/>
                      <a:pt x="666031" y="26694"/>
                      <a:pt x="635972" y="18394"/>
                    </a:cubicBezTo>
                    <a:cubicBezTo>
                      <a:pt x="596716" y="7627"/>
                      <a:pt x="564190" y="1795"/>
                      <a:pt x="533682" y="224"/>
                    </a:cubicBezTo>
                    <a:cubicBezTo>
                      <a:pt x="526504" y="224"/>
                      <a:pt x="519550" y="0"/>
                      <a:pt x="512820" y="0"/>
                    </a:cubicBezTo>
                    <a:close/>
                  </a:path>
                </a:pathLst>
              </a:custGeom>
              <a:solidFill>
                <a:srgbClr val="7F4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2" name="任意多边形 10"/>
              <p:cNvSpPr/>
              <p:nvPr/>
            </p:nvSpPr>
            <p:spPr bwMode="auto">
              <a:xfrm>
                <a:off x="5122885" y="2784302"/>
                <a:ext cx="1879666" cy="1401555"/>
              </a:xfrm>
              <a:custGeom>
                <a:avLst/>
                <a:gdLst>
                  <a:gd name="T0" fmla="*/ 622726 w 1879666"/>
                  <a:gd name="T1" fmla="*/ 5384 h 1401555"/>
                  <a:gd name="T2" fmla="*/ 309350 w 1879666"/>
                  <a:gd name="T3" fmla="*/ 118441 h 1401555"/>
                  <a:gd name="T4" fmla="*/ 303742 w 1879666"/>
                  <a:gd name="T5" fmla="*/ 146257 h 1401555"/>
                  <a:gd name="T6" fmla="*/ 138867 w 1879666"/>
                  <a:gd name="T7" fmla="*/ 220507 h 1401555"/>
                  <a:gd name="T8" fmla="*/ 11228 w 1879666"/>
                  <a:gd name="T9" fmla="*/ 360932 h 1401555"/>
                  <a:gd name="T10" fmla="*/ 8985 w 1879666"/>
                  <a:gd name="T11" fmla="*/ 487673 h 1401555"/>
                  <a:gd name="T12" fmla="*/ 77403 w 1879666"/>
                  <a:gd name="T13" fmla="*/ 566858 h 1401555"/>
                  <a:gd name="T14" fmla="*/ 175431 w 1879666"/>
                  <a:gd name="T15" fmla="*/ 590188 h 1401555"/>
                  <a:gd name="T16" fmla="*/ 239362 w 1879666"/>
                  <a:gd name="T17" fmla="*/ 583682 h 1401555"/>
                  <a:gd name="T18" fmla="*/ 280189 w 1879666"/>
                  <a:gd name="T19" fmla="*/ 594898 h 1401555"/>
                  <a:gd name="T20" fmla="*/ 275029 w 1879666"/>
                  <a:gd name="T21" fmla="*/ 709526 h 1401555"/>
                  <a:gd name="T22" fmla="*/ 318772 w 1879666"/>
                  <a:gd name="T23" fmla="*/ 812041 h 1401555"/>
                  <a:gd name="T24" fmla="*/ 378441 w 1879666"/>
                  <a:gd name="T25" fmla="*/ 865429 h 1401555"/>
                  <a:gd name="T26" fmla="*/ 479161 w 1879666"/>
                  <a:gd name="T27" fmla="*/ 894366 h 1401555"/>
                  <a:gd name="T28" fmla="*/ 604556 w 1879666"/>
                  <a:gd name="T29" fmla="*/ 855559 h 1401555"/>
                  <a:gd name="T30" fmla="*/ 639550 w 1879666"/>
                  <a:gd name="T31" fmla="*/ 865878 h 1401555"/>
                  <a:gd name="T32" fmla="*/ 696079 w 1879666"/>
                  <a:gd name="T33" fmla="*/ 1013256 h 1401555"/>
                  <a:gd name="T34" fmla="*/ 847720 w 1879666"/>
                  <a:gd name="T35" fmla="*/ 1091096 h 1401555"/>
                  <a:gd name="T36" fmla="*/ 984780 w 1879666"/>
                  <a:gd name="T37" fmla="*/ 1078758 h 1401555"/>
                  <a:gd name="T38" fmla="*/ 1051179 w 1879666"/>
                  <a:gd name="T39" fmla="*/ 1043315 h 1401555"/>
                  <a:gd name="T40" fmla="*/ 1047589 w 1879666"/>
                  <a:gd name="T41" fmla="*/ 1101414 h 1401555"/>
                  <a:gd name="T42" fmla="*/ 1117129 w 1879666"/>
                  <a:gd name="T43" fmla="*/ 1249242 h 1401555"/>
                  <a:gd name="T44" fmla="*/ 1213362 w 1879666"/>
                  <a:gd name="T45" fmla="*/ 1297022 h 1401555"/>
                  <a:gd name="T46" fmla="*/ 1269443 w 1879666"/>
                  <a:gd name="T47" fmla="*/ 1301284 h 1401555"/>
                  <a:gd name="T48" fmla="*/ 1384070 w 1879666"/>
                  <a:gd name="T49" fmla="*/ 1264944 h 1401555"/>
                  <a:gd name="T50" fmla="*/ 1446207 w 1879666"/>
                  <a:gd name="T51" fmla="*/ 1212004 h 1401555"/>
                  <a:gd name="T52" fmla="*/ 1607718 w 1879666"/>
                  <a:gd name="T53" fmla="*/ 1401555 h 1401555"/>
                  <a:gd name="T54" fmla="*/ 1708214 w 1879666"/>
                  <a:gd name="T55" fmla="*/ 1369702 h 1401555"/>
                  <a:gd name="T56" fmla="*/ 1834282 w 1879666"/>
                  <a:gd name="T57" fmla="*/ 1210434 h 1401555"/>
                  <a:gd name="T58" fmla="*/ 1866360 w 1879666"/>
                  <a:gd name="T59" fmla="*/ 876196 h 1401555"/>
                  <a:gd name="T60" fmla="*/ 1557695 w 1879666"/>
                  <a:gd name="T61" fmla="*/ 396823 h 1401555"/>
                  <a:gd name="T62" fmla="*/ 1067554 w 1879666"/>
                  <a:gd name="T63" fmla="*/ 80531 h 1401555"/>
                  <a:gd name="T64" fmla="*/ 716941 w 1879666"/>
                  <a:gd name="T65" fmla="*/ 0 h 14015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79666" h="1401555">
                    <a:moveTo>
                      <a:pt x="716941" y="0"/>
                    </a:moveTo>
                    <a:cubicBezTo>
                      <a:pt x="687555" y="0"/>
                      <a:pt x="655701" y="1795"/>
                      <a:pt x="622726" y="5384"/>
                    </a:cubicBezTo>
                    <a:cubicBezTo>
                      <a:pt x="562608" y="12338"/>
                      <a:pt x="502042" y="26694"/>
                      <a:pt x="443045" y="48005"/>
                    </a:cubicBezTo>
                    <a:cubicBezTo>
                      <a:pt x="393470" y="65726"/>
                      <a:pt x="348382" y="89504"/>
                      <a:pt x="309350" y="118441"/>
                    </a:cubicBezTo>
                    <a:cubicBezTo>
                      <a:pt x="301723" y="124049"/>
                      <a:pt x="298807" y="135265"/>
                      <a:pt x="302621" y="144238"/>
                    </a:cubicBezTo>
                    <a:lnTo>
                      <a:pt x="303742" y="146257"/>
                    </a:lnTo>
                    <a:cubicBezTo>
                      <a:pt x="292078" y="149173"/>
                      <a:pt x="278843" y="153884"/>
                      <a:pt x="262243" y="160389"/>
                    </a:cubicBezTo>
                    <a:cubicBezTo>
                      <a:pt x="215808" y="178559"/>
                      <a:pt x="175431" y="198299"/>
                      <a:pt x="138867" y="220507"/>
                    </a:cubicBezTo>
                    <a:cubicBezTo>
                      <a:pt x="96694" y="246080"/>
                      <a:pt x="64616" y="273896"/>
                      <a:pt x="40614" y="305973"/>
                    </a:cubicBezTo>
                    <a:cubicBezTo>
                      <a:pt x="28052" y="323022"/>
                      <a:pt x="18182" y="341640"/>
                      <a:pt x="11228" y="360932"/>
                    </a:cubicBezTo>
                    <a:cubicBezTo>
                      <a:pt x="4050" y="380896"/>
                      <a:pt x="236" y="402656"/>
                      <a:pt x="12" y="425536"/>
                    </a:cubicBezTo>
                    <a:cubicBezTo>
                      <a:pt x="-212" y="447071"/>
                      <a:pt x="2704" y="468157"/>
                      <a:pt x="8985" y="487673"/>
                    </a:cubicBezTo>
                    <a:cubicBezTo>
                      <a:pt x="14144" y="504273"/>
                      <a:pt x="23341" y="520200"/>
                      <a:pt x="35230" y="534107"/>
                    </a:cubicBezTo>
                    <a:cubicBezTo>
                      <a:pt x="46222" y="546669"/>
                      <a:pt x="60130" y="557437"/>
                      <a:pt x="77403" y="566858"/>
                    </a:cubicBezTo>
                    <a:cubicBezTo>
                      <a:pt x="91759" y="574709"/>
                      <a:pt x="107686" y="580542"/>
                      <a:pt x="127426" y="585028"/>
                    </a:cubicBezTo>
                    <a:cubicBezTo>
                      <a:pt x="142231" y="588393"/>
                      <a:pt x="157934" y="590188"/>
                      <a:pt x="175431" y="590188"/>
                    </a:cubicBezTo>
                    <a:lnTo>
                      <a:pt x="183506" y="589963"/>
                    </a:lnTo>
                    <a:cubicBezTo>
                      <a:pt x="201452" y="589739"/>
                      <a:pt x="220071" y="587720"/>
                      <a:pt x="239362" y="583682"/>
                    </a:cubicBezTo>
                    <a:cubicBezTo>
                      <a:pt x="257308" y="579869"/>
                      <a:pt x="274356" y="574934"/>
                      <a:pt x="290059" y="568653"/>
                    </a:cubicBezTo>
                    <a:cubicBezTo>
                      <a:pt x="285124" y="576728"/>
                      <a:pt x="282656" y="585701"/>
                      <a:pt x="280189" y="594898"/>
                    </a:cubicBezTo>
                    <a:cubicBezTo>
                      <a:pt x="276824" y="608133"/>
                      <a:pt x="274356" y="621593"/>
                      <a:pt x="272562" y="635052"/>
                    </a:cubicBezTo>
                    <a:cubicBezTo>
                      <a:pt x="269870" y="658830"/>
                      <a:pt x="270767" y="684627"/>
                      <a:pt x="275029" y="709526"/>
                    </a:cubicBezTo>
                    <a:cubicBezTo>
                      <a:pt x="279291" y="734650"/>
                      <a:pt x="287591" y="759101"/>
                      <a:pt x="298583" y="779963"/>
                    </a:cubicBezTo>
                    <a:cubicBezTo>
                      <a:pt x="304191" y="790955"/>
                      <a:pt x="310920" y="801722"/>
                      <a:pt x="318772" y="812041"/>
                    </a:cubicBezTo>
                    <a:cubicBezTo>
                      <a:pt x="325726" y="821462"/>
                      <a:pt x="334698" y="831108"/>
                      <a:pt x="347036" y="842324"/>
                    </a:cubicBezTo>
                    <a:cubicBezTo>
                      <a:pt x="355112" y="849727"/>
                      <a:pt x="364982" y="857129"/>
                      <a:pt x="378441" y="865429"/>
                    </a:cubicBezTo>
                    <a:cubicBezTo>
                      <a:pt x="394592" y="875299"/>
                      <a:pt x="410070" y="882253"/>
                      <a:pt x="426221" y="886739"/>
                    </a:cubicBezTo>
                    <a:cubicBezTo>
                      <a:pt x="443270" y="891899"/>
                      <a:pt x="460991" y="894366"/>
                      <a:pt x="479161" y="894366"/>
                    </a:cubicBezTo>
                    <a:cubicBezTo>
                      <a:pt x="491723" y="894366"/>
                      <a:pt x="504734" y="893020"/>
                      <a:pt x="517968" y="890553"/>
                    </a:cubicBezTo>
                    <a:cubicBezTo>
                      <a:pt x="546233" y="884945"/>
                      <a:pt x="574497" y="873504"/>
                      <a:pt x="604556" y="855559"/>
                    </a:cubicBezTo>
                    <a:cubicBezTo>
                      <a:pt x="618464" y="847483"/>
                      <a:pt x="632596" y="837613"/>
                      <a:pt x="647850" y="825724"/>
                    </a:cubicBezTo>
                    <a:cubicBezTo>
                      <a:pt x="643139" y="836716"/>
                      <a:pt x="640448" y="850175"/>
                      <a:pt x="639550" y="865878"/>
                    </a:cubicBezTo>
                    <a:cubicBezTo>
                      <a:pt x="637531" y="901545"/>
                      <a:pt x="646504" y="938333"/>
                      <a:pt x="664225" y="969514"/>
                    </a:cubicBezTo>
                    <a:cubicBezTo>
                      <a:pt x="673871" y="986562"/>
                      <a:pt x="684190" y="1000919"/>
                      <a:pt x="696079" y="1013256"/>
                    </a:cubicBezTo>
                    <a:cubicBezTo>
                      <a:pt x="708865" y="1026491"/>
                      <a:pt x="723222" y="1038380"/>
                      <a:pt x="739149" y="1048699"/>
                    </a:cubicBezTo>
                    <a:cubicBezTo>
                      <a:pt x="771451" y="1070009"/>
                      <a:pt x="808015" y="1084142"/>
                      <a:pt x="847720" y="1091096"/>
                    </a:cubicBezTo>
                    <a:cubicBezTo>
                      <a:pt x="862749" y="1093563"/>
                      <a:pt x="877554" y="1094909"/>
                      <a:pt x="891911" y="1094909"/>
                    </a:cubicBezTo>
                    <a:cubicBezTo>
                      <a:pt x="922867" y="1094909"/>
                      <a:pt x="954048" y="1089525"/>
                      <a:pt x="984780" y="1078758"/>
                    </a:cubicBezTo>
                    <a:cubicBezTo>
                      <a:pt x="1005642" y="1071804"/>
                      <a:pt x="1026952" y="1060588"/>
                      <a:pt x="1048262" y="1045334"/>
                    </a:cubicBezTo>
                    <a:lnTo>
                      <a:pt x="1051179" y="1043315"/>
                    </a:lnTo>
                    <a:lnTo>
                      <a:pt x="1053870" y="1041296"/>
                    </a:lnTo>
                    <a:cubicBezTo>
                      <a:pt x="1048711" y="1059242"/>
                      <a:pt x="1046692" y="1079655"/>
                      <a:pt x="1047589" y="1101414"/>
                    </a:cubicBezTo>
                    <a:cubicBezTo>
                      <a:pt x="1049384" y="1138876"/>
                      <a:pt x="1061273" y="1176113"/>
                      <a:pt x="1081686" y="1208640"/>
                    </a:cubicBezTo>
                    <a:cubicBezTo>
                      <a:pt x="1089986" y="1221875"/>
                      <a:pt x="1101427" y="1235109"/>
                      <a:pt x="1117129" y="1249242"/>
                    </a:cubicBezTo>
                    <a:cubicBezTo>
                      <a:pt x="1129467" y="1260009"/>
                      <a:pt x="1143599" y="1269430"/>
                      <a:pt x="1161993" y="1278852"/>
                    </a:cubicBezTo>
                    <a:cubicBezTo>
                      <a:pt x="1177471" y="1286927"/>
                      <a:pt x="1194295" y="1292984"/>
                      <a:pt x="1213362" y="1297022"/>
                    </a:cubicBezTo>
                    <a:cubicBezTo>
                      <a:pt x="1227270" y="1299938"/>
                      <a:pt x="1241627" y="1301508"/>
                      <a:pt x="1257329" y="1301508"/>
                    </a:cubicBezTo>
                    <a:cubicBezTo>
                      <a:pt x="1261367" y="1301508"/>
                      <a:pt x="1265405" y="1301508"/>
                      <a:pt x="1269443" y="1301284"/>
                    </a:cubicBezTo>
                    <a:cubicBezTo>
                      <a:pt x="1291650" y="1300387"/>
                      <a:pt x="1312064" y="1295227"/>
                      <a:pt x="1327317" y="1290741"/>
                    </a:cubicBezTo>
                    <a:cubicBezTo>
                      <a:pt x="1345263" y="1285582"/>
                      <a:pt x="1362760" y="1277730"/>
                      <a:pt x="1384070" y="1264944"/>
                    </a:cubicBezTo>
                    <a:cubicBezTo>
                      <a:pt x="1400670" y="1255298"/>
                      <a:pt x="1416821" y="1242512"/>
                      <a:pt x="1433197" y="1225912"/>
                    </a:cubicBezTo>
                    <a:cubicBezTo>
                      <a:pt x="1437683" y="1221426"/>
                      <a:pt x="1441945" y="1216715"/>
                      <a:pt x="1446207" y="1212004"/>
                    </a:cubicBezTo>
                    <a:cubicBezTo>
                      <a:pt x="1450469" y="1284909"/>
                      <a:pt x="1475369" y="1338970"/>
                      <a:pt x="1519785" y="1372618"/>
                    </a:cubicBezTo>
                    <a:cubicBezTo>
                      <a:pt x="1544684" y="1391461"/>
                      <a:pt x="1574967" y="1401555"/>
                      <a:pt x="1607718" y="1401555"/>
                    </a:cubicBezTo>
                    <a:lnTo>
                      <a:pt x="1610186" y="1401555"/>
                    </a:lnTo>
                    <a:cubicBezTo>
                      <a:pt x="1642039" y="1401107"/>
                      <a:pt x="1675014" y="1390339"/>
                      <a:pt x="1708214" y="1369702"/>
                    </a:cubicBezTo>
                    <a:cubicBezTo>
                      <a:pt x="1741189" y="1349513"/>
                      <a:pt x="1771024" y="1319005"/>
                      <a:pt x="1797045" y="1279301"/>
                    </a:cubicBezTo>
                    <a:cubicBezTo>
                      <a:pt x="1810055" y="1259560"/>
                      <a:pt x="1822393" y="1237128"/>
                      <a:pt x="1834282" y="1210434"/>
                    </a:cubicBezTo>
                    <a:cubicBezTo>
                      <a:pt x="1844152" y="1188899"/>
                      <a:pt x="1852228" y="1167140"/>
                      <a:pt x="1858733" y="1145381"/>
                    </a:cubicBezTo>
                    <a:cubicBezTo>
                      <a:pt x="1883857" y="1060364"/>
                      <a:pt x="1886324" y="967270"/>
                      <a:pt x="1866360" y="876196"/>
                    </a:cubicBezTo>
                    <a:cubicBezTo>
                      <a:pt x="1847293" y="790730"/>
                      <a:pt x="1810055" y="707059"/>
                      <a:pt x="1752405" y="620471"/>
                    </a:cubicBezTo>
                    <a:cubicBezTo>
                      <a:pt x="1703054" y="545772"/>
                      <a:pt x="1639347" y="472644"/>
                      <a:pt x="1557695" y="396823"/>
                    </a:cubicBezTo>
                    <a:cubicBezTo>
                      <a:pt x="1486585" y="331322"/>
                      <a:pt x="1406951" y="270306"/>
                      <a:pt x="1320812" y="215348"/>
                    </a:cubicBezTo>
                    <a:cubicBezTo>
                      <a:pt x="1237589" y="162184"/>
                      <a:pt x="1152572" y="116647"/>
                      <a:pt x="1067554" y="80531"/>
                    </a:cubicBezTo>
                    <a:cubicBezTo>
                      <a:pt x="968853" y="38134"/>
                      <a:pt x="885406" y="13908"/>
                      <a:pt x="805323" y="4038"/>
                    </a:cubicBezTo>
                    <a:cubicBezTo>
                      <a:pt x="775713" y="1795"/>
                      <a:pt x="745878" y="0"/>
                      <a:pt x="716941" y="0"/>
                    </a:cubicBezTo>
                    <a:close/>
                  </a:path>
                </a:pathLst>
              </a:custGeom>
              <a:solidFill>
                <a:srgbClr val="724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3" name="任意多边形 11"/>
              <p:cNvSpPr/>
              <p:nvPr/>
            </p:nvSpPr>
            <p:spPr bwMode="auto">
              <a:xfrm>
                <a:off x="5329059" y="2589367"/>
                <a:ext cx="1795068" cy="1266289"/>
              </a:xfrm>
              <a:custGeom>
                <a:avLst/>
                <a:gdLst>
                  <a:gd name="T0" fmla="*/ 550919 w 1795068"/>
                  <a:gd name="T1" fmla="*/ 1795 h 1266289"/>
                  <a:gd name="T2" fmla="*/ 116410 w 1795068"/>
                  <a:gd name="T3" fmla="*/ 128311 h 1266289"/>
                  <a:gd name="T4" fmla="*/ 26458 w 1795068"/>
                  <a:gd name="T5" fmla="*/ 225891 h 1266289"/>
                  <a:gd name="T6" fmla="*/ 3128 w 1795068"/>
                  <a:gd name="T7" fmla="*/ 286682 h 1266289"/>
                  <a:gd name="T8" fmla="*/ 74687 w 1795068"/>
                  <a:gd name="T9" fmla="*/ 446398 h 1266289"/>
                  <a:gd name="T10" fmla="*/ 212868 w 1795068"/>
                  <a:gd name="T11" fmla="*/ 488795 h 1266289"/>
                  <a:gd name="T12" fmla="*/ 327496 w 1795068"/>
                  <a:gd name="T13" fmla="*/ 465465 h 1266289"/>
                  <a:gd name="T14" fmla="*/ 387614 w 1795068"/>
                  <a:gd name="T15" fmla="*/ 500684 h 1266289"/>
                  <a:gd name="T16" fmla="*/ 418570 w 1795068"/>
                  <a:gd name="T17" fmla="*/ 600282 h 1266289"/>
                  <a:gd name="T18" fmla="*/ 558995 w 1795068"/>
                  <a:gd name="T19" fmla="*/ 681935 h 1266289"/>
                  <a:gd name="T20" fmla="*/ 614178 w 1795068"/>
                  <a:gd name="T21" fmla="*/ 686870 h 1266289"/>
                  <a:gd name="T22" fmla="*/ 720730 w 1795068"/>
                  <a:gd name="T23" fmla="*/ 665111 h 1266289"/>
                  <a:gd name="T24" fmla="*/ 757967 w 1795068"/>
                  <a:gd name="T25" fmla="*/ 704815 h 1266289"/>
                  <a:gd name="T26" fmla="*/ 886054 w 1795068"/>
                  <a:gd name="T27" fmla="*/ 886964 h 1266289"/>
                  <a:gd name="T28" fmla="*/ 984531 w 1795068"/>
                  <a:gd name="T29" fmla="*/ 910742 h 1266289"/>
                  <a:gd name="T30" fmla="*/ 1051603 w 1795068"/>
                  <a:gd name="T31" fmla="*/ 900872 h 1266289"/>
                  <a:gd name="T32" fmla="*/ 1133032 w 1795068"/>
                  <a:gd name="T33" fmla="*/ 856456 h 1266289"/>
                  <a:gd name="T34" fmla="*/ 1145145 w 1795068"/>
                  <a:gd name="T35" fmla="*/ 945063 h 1266289"/>
                  <a:gd name="T36" fmla="*/ 1249005 w 1795068"/>
                  <a:gd name="T37" fmla="*/ 1083917 h 1266289"/>
                  <a:gd name="T38" fmla="*/ 1303740 w 1795068"/>
                  <a:gd name="T39" fmla="*/ 1105228 h 1266289"/>
                  <a:gd name="T40" fmla="*/ 1331780 w 1795068"/>
                  <a:gd name="T41" fmla="*/ 1107022 h 1266289"/>
                  <a:gd name="T42" fmla="*/ 1386290 w 1795068"/>
                  <a:gd name="T43" fmla="*/ 1092890 h 1266289"/>
                  <a:gd name="T44" fmla="*/ 1419713 w 1795068"/>
                  <a:gd name="T45" fmla="*/ 1070682 h 1266289"/>
                  <a:gd name="T46" fmla="*/ 1471083 w 1795068"/>
                  <a:gd name="T47" fmla="*/ 1188226 h 1266289"/>
                  <a:gd name="T48" fmla="*/ 1521779 w 1795068"/>
                  <a:gd name="T49" fmla="*/ 1237577 h 1266289"/>
                  <a:gd name="T50" fmla="*/ 1587281 w 1795068"/>
                  <a:gd name="T51" fmla="*/ 1264271 h 1266289"/>
                  <a:gd name="T52" fmla="*/ 1620256 w 1795068"/>
                  <a:gd name="T53" fmla="*/ 1266290 h 1266289"/>
                  <a:gd name="T54" fmla="*/ 1714022 w 1795068"/>
                  <a:gd name="T55" fmla="*/ 1227707 h 1266289"/>
                  <a:gd name="T56" fmla="*/ 1765616 w 1795068"/>
                  <a:gd name="T57" fmla="*/ 1160186 h 1266289"/>
                  <a:gd name="T58" fmla="*/ 1795002 w 1795068"/>
                  <a:gd name="T59" fmla="*/ 1025370 h 1266289"/>
                  <a:gd name="T60" fmla="*/ 1769429 w 1795068"/>
                  <a:gd name="T61" fmla="*/ 867448 h 1266289"/>
                  <a:gd name="T62" fmla="*/ 1611059 w 1795068"/>
                  <a:gd name="T63" fmla="*/ 526929 h 1266289"/>
                  <a:gd name="T64" fmla="*/ 1011225 w 1795068"/>
                  <a:gd name="T65" fmla="*/ 66175 h 1266289"/>
                  <a:gd name="T66" fmla="*/ 618216 w 1795068"/>
                  <a:gd name="T67" fmla="*/ 0 h 1266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95068" h="1266289">
                    <a:moveTo>
                      <a:pt x="618216" y="0"/>
                    </a:moveTo>
                    <a:cubicBezTo>
                      <a:pt x="597129" y="0"/>
                      <a:pt x="575146" y="673"/>
                      <a:pt x="550919" y="1795"/>
                    </a:cubicBezTo>
                    <a:cubicBezTo>
                      <a:pt x="448629" y="7627"/>
                      <a:pt x="347685" y="28264"/>
                      <a:pt x="250778" y="63258"/>
                    </a:cubicBezTo>
                    <a:cubicBezTo>
                      <a:pt x="208830" y="78064"/>
                      <a:pt x="160153" y="97579"/>
                      <a:pt x="116410" y="128311"/>
                    </a:cubicBezTo>
                    <a:cubicBezTo>
                      <a:pt x="98689" y="140649"/>
                      <a:pt x="81416" y="155903"/>
                      <a:pt x="63471" y="175194"/>
                    </a:cubicBezTo>
                    <a:cubicBezTo>
                      <a:pt x="48890" y="190897"/>
                      <a:pt x="36328" y="207945"/>
                      <a:pt x="26458" y="225891"/>
                    </a:cubicBezTo>
                    <a:cubicBezTo>
                      <a:pt x="20401" y="236434"/>
                      <a:pt x="16139" y="245631"/>
                      <a:pt x="12325" y="254828"/>
                    </a:cubicBezTo>
                    <a:cubicBezTo>
                      <a:pt x="8063" y="265596"/>
                      <a:pt x="5372" y="276363"/>
                      <a:pt x="3128" y="286682"/>
                    </a:cubicBezTo>
                    <a:cubicBezTo>
                      <a:pt x="-685" y="304852"/>
                      <a:pt x="-1134" y="324816"/>
                      <a:pt x="2455" y="344108"/>
                    </a:cubicBezTo>
                    <a:cubicBezTo>
                      <a:pt x="9634" y="383588"/>
                      <a:pt x="35206" y="419928"/>
                      <a:pt x="74687" y="446398"/>
                    </a:cubicBezTo>
                    <a:cubicBezTo>
                      <a:pt x="97792" y="461876"/>
                      <a:pt x="124486" y="473990"/>
                      <a:pt x="151853" y="481168"/>
                    </a:cubicBezTo>
                    <a:cubicBezTo>
                      <a:pt x="171145" y="486327"/>
                      <a:pt x="191558" y="488795"/>
                      <a:pt x="212868" y="488795"/>
                    </a:cubicBezTo>
                    <a:cubicBezTo>
                      <a:pt x="222065" y="488795"/>
                      <a:pt x="231487" y="488346"/>
                      <a:pt x="240684" y="487449"/>
                    </a:cubicBezTo>
                    <a:cubicBezTo>
                      <a:pt x="267378" y="484757"/>
                      <a:pt x="295867" y="477579"/>
                      <a:pt x="327496" y="465465"/>
                    </a:cubicBezTo>
                    <a:cubicBezTo>
                      <a:pt x="353069" y="455820"/>
                      <a:pt x="379314" y="442360"/>
                      <a:pt x="407578" y="424863"/>
                    </a:cubicBezTo>
                    <a:cubicBezTo>
                      <a:pt x="394792" y="450436"/>
                      <a:pt x="388511" y="475335"/>
                      <a:pt x="387614" y="500684"/>
                    </a:cubicBezTo>
                    <a:cubicBezTo>
                      <a:pt x="387165" y="518405"/>
                      <a:pt x="389633" y="536126"/>
                      <a:pt x="395241" y="554969"/>
                    </a:cubicBezTo>
                    <a:cubicBezTo>
                      <a:pt x="399952" y="569999"/>
                      <a:pt x="407803" y="585253"/>
                      <a:pt x="418570" y="600282"/>
                    </a:cubicBezTo>
                    <a:cubicBezTo>
                      <a:pt x="437637" y="626528"/>
                      <a:pt x="466350" y="648511"/>
                      <a:pt x="503812" y="665111"/>
                    </a:cubicBezTo>
                    <a:cubicBezTo>
                      <a:pt x="519066" y="672065"/>
                      <a:pt x="536563" y="677448"/>
                      <a:pt x="558995" y="681935"/>
                    </a:cubicBezTo>
                    <a:cubicBezTo>
                      <a:pt x="574697" y="685300"/>
                      <a:pt x="591521" y="686870"/>
                      <a:pt x="608794" y="686870"/>
                    </a:cubicBezTo>
                    <a:lnTo>
                      <a:pt x="614178" y="686870"/>
                    </a:lnTo>
                    <a:cubicBezTo>
                      <a:pt x="633918" y="686421"/>
                      <a:pt x="651415" y="684851"/>
                      <a:pt x="668015" y="681486"/>
                    </a:cubicBezTo>
                    <a:cubicBezTo>
                      <a:pt x="686633" y="677673"/>
                      <a:pt x="704355" y="672065"/>
                      <a:pt x="720730" y="665111"/>
                    </a:cubicBezTo>
                    <a:cubicBezTo>
                      <a:pt x="735087" y="659278"/>
                      <a:pt x="749219" y="651427"/>
                      <a:pt x="762678" y="642230"/>
                    </a:cubicBezTo>
                    <a:cubicBezTo>
                      <a:pt x="757743" y="662643"/>
                      <a:pt x="756173" y="683729"/>
                      <a:pt x="757967" y="704815"/>
                    </a:cubicBezTo>
                    <a:cubicBezTo>
                      <a:pt x="760884" y="743399"/>
                      <a:pt x="774567" y="781084"/>
                      <a:pt x="797896" y="813835"/>
                    </a:cubicBezTo>
                    <a:cubicBezTo>
                      <a:pt x="818758" y="843221"/>
                      <a:pt x="848369" y="867896"/>
                      <a:pt x="886054" y="886964"/>
                    </a:cubicBezTo>
                    <a:cubicBezTo>
                      <a:pt x="902430" y="895264"/>
                      <a:pt x="920376" y="901769"/>
                      <a:pt x="941237" y="906255"/>
                    </a:cubicBezTo>
                    <a:cubicBezTo>
                      <a:pt x="954024" y="909171"/>
                      <a:pt x="968156" y="910742"/>
                      <a:pt x="984531" y="910742"/>
                    </a:cubicBezTo>
                    <a:cubicBezTo>
                      <a:pt x="989691" y="910742"/>
                      <a:pt x="995074" y="910517"/>
                      <a:pt x="1000234" y="910293"/>
                    </a:cubicBezTo>
                    <a:cubicBezTo>
                      <a:pt x="1015488" y="909396"/>
                      <a:pt x="1031414" y="906480"/>
                      <a:pt x="1051603" y="900872"/>
                    </a:cubicBezTo>
                    <a:cubicBezTo>
                      <a:pt x="1068203" y="896385"/>
                      <a:pt x="1084578" y="888983"/>
                      <a:pt x="1103197" y="877767"/>
                    </a:cubicBezTo>
                    <a:cubicBezTo>
                      <a:pt x="1113067" y="871934"/>
                      <a:pt x="1122937" y="864756"/>
                      <a:pt x="1133032" y="856456"/>
                    </a:cubicBezTo>
                    <a:cubicBezTo>
                      <a:pt x="1131686" y="863186"/>
                      <a:pt x="1131686" y="871710"/>
                      <a:pt x="1132583" y="884272"/>
                    </a:cubicBezTo>
                    <a:cubicBezTo>
                      <a:pt x="1133929" y="902891"/>
                      <a:pt x="1137967" y="922182"/>
                      <a:pt x="1145145" y="945063"/>
                    </a:cubicBezTo>
                    <a:cubicBezTo>
                      <a:pt x="1150977" y="963681"/>
                      <a:pt x="1158828" y="982076"/>
                      <a:pt x="1168923" y="999348"/>
                    </a:cubicBezTo>
                    <a:cubicBezTo>
                      <a:pt x="1189785" y="1035688"/>
                      <a:pt x="1217376" y="1065074"/>
                      <a:pt x="1249005" y="1083917"/>
                    </a:cubicBezTo>
                    <a:cubicBezTo>
                      <a:pt x="1257530" y="1089077"/>
                      <a:pt x="1266278" y="1093563"/>
                      <a:pt x="1274578" y="1096928"/>
                    </a:cubicBezTo>
                    <a:cubicBezTo>
                      <a:pt x="1282429" y="1100293"/>
                      <a:pt x="1291402" y="1102760"/>
                      <a:pt x="1303740" y="1105228"/>
                    </a:cubicBezTo>
                    <a:cubicBezTo>
                      <a:pt x="1309796" y="1106349"/>
                      <a:pt x="1316526" y="1107022"/>
                      <a:pt x="1324377" y="1107022"/>
                    </a:cubicBezTo>
                    <a:cubicBezTo>
                      <a:pt x="1326845" y="1107022"/>
                      <a:pt x="1329312" y="1107022"/>
                      <a:pt x="1331780" y="1107022"/>
                    </a:cubicBezTo>
                    <a:cubicBezTo>
                      <a:pt x="1340528" y="1106798"/>
                      <a:pt x="1349052" y="1105452"/>
                      <a:pt x="1358025" y="1103209"/>
                    </a:cubicBezTo>
                    <a:cubicBezTo>
                      <a:pt x="1369241" y="1100293"/>
                      <a:pt x="1378214" y="1097152"/>
                      <a:pt x="1386290" y="1092890"/>
                    </a:cubicBezTo>
                    <a:cubicBezTo>
                      <a:pt x="1395935" y="1088179"/>
                      <a:pt x="1405132" y="1082347"/>
                      <a:pt x="1413881" y="1075617"/>
                    </a:cubicBezTo>
                    <a:cubicBezTo>
                      <a:pt x="1415900" y="1074047"/>
                      <a:pt x="1417919" y="1072477"/>
                      <a:pt x="1419713" y="1070682"/>
                    </a:cubicBezTo>
                    <a:cubicBezTo>
                      <a:pt x="1421732" y="1082123"/>
                      <a:pt x="1425994" y="1095582"/>
                      <a:pt x="1432500" y="1112406"/>
                    </a:cubicBezTo>
                    <a:cubicBezTo>
                      <a:pt x="1441697" y="1136184"/>
                      <a:pt x="1453586" y="1163775"/>
                      <a:pt x="1471083" y="1188226"/>
                    </a:cubicBezTo>
                    <a:cubicBezTo>
                      <a:pt x="1477139" y="1196975"/>
                      <a:pt x="1484093" y="1205050"/>
                      <a:pt x="1491945" y="1212677"/>
                    </a:cubicBezTo>
                    <a:cubicBezTo>
                      <a:pt x="1502936" y="1223445"/>
                      <a:pt x="1511909" y="1231072"/>
                      <a:pt x="1521779" y="1237577"/>
                    </a:cubicBezTo>
                    <a:cubicBezTo>
                      <a:pt x="1530976" y="1243858"/>
                      <a:pt x="1541295" y="1249466"/>
                      <a:pt x="1552511" y="1254177"/>
                    </a:cubicBezTo>
                    <a:cubicBezTo>
                      <a:pt x="1562157" y="1258215"/>
                      <a:pt x="1573597" y="1261579"/>
                      <a:pt x="1587281" y="1264271"/>
                    </a:cubicBezTo>
                    <a:cubicBezTo>
                      <a:pt x="1596254" y="1266066"/>
                      <a:pt x="1605227" y="1266290"/>
                      <a:pt x="1611283" y="1266290"/>
                    </a:cubicBezTo>
                    <a:lnTo>
                      <a:pt x="1620256" y="1266290"/>
                    </a:lnTo>
                    <a:cubicBezTo>
                      <a:pt x="1632594" y="1266066"/>
                      <a:pt x="1644483" y="1263149"/>
                      <a:pt x="1655474" y="1260009"/>
                    </a:cubicBezTo>
                    <a:cubicBezTo>
                      <a:pt x="1675663" y="1254401"/>
                      <a:pt x="1696076" y="1243185"/>
                      <a:pt x="1714022" y="1227707"/>
                    </a:cubicBezTo>
                    <a:cubicBezTo>
                      <a:pt x="1723219" y="1219856"/>
                      <a:pt x="1732192" y="1210434"/>
                      <a:pt x="1741165" y="1199218"/>
                    </a:cubicBezTo>
                    <a:cubicBezTo>
                      <a:pt x="1750586" y="1187329"/>
                      <a:pt x="1758213" y="1173870"/>
                      <a:pt x="1765616" y="1160186"/>
                    </a:cubicBezTo>
                    <a:cubicBezTo>
                      <a:pt x="1775935" y="1140895"/>
                      <a:pt x="1783561" y="1119360"/>
                      <a:pt x="1789394" y="1091993"/>
                    </a:cubicBezTo>
                    <a:cubicBezTo>
                      <a:pt x="1793656" y="1071804"/>
                      <a:pt x="1795450" y="1050045"/>
                      <a:pt x="1795002" y="1025370"/>
                    </a:cubicBezTo>
                    <a:cubicBezTo>
                      <a:pt x="1794553" y="999797"/>
                      <a:pt x="1792310" y="973552"/>
                      <a:pt x="1788272" y="947755"/>
                    </a:cubicBezTo>
                    <a:cubicBezTo>
                      <a:pt x="1783561" y="919490"/>
                      <a:pt x="1776383" y="892347"/>
                      <a:pt x="1769429" y="867448"/>
                    </a:cubicBezTo>
                    <a:cubicBezTo>
                      <a:pt x="1762924" y="844119"/>
                      <a:pt x="1754624" y="819443"/>
                      <a:pt x="1744530" y="791852"/>
                    </a:cubicBezTo>
                    <a:cubicBezTo>
                      <a:pt x="1712676" y="706610"/>
                      <a:pt x="1667588" y="617555"/>
                      <a:pt x="1611059" y="526929"/>
                    </a:cubicBezTo>
                    <a:cubicBezTo>
                      <a:pt x="1505853" y="358913"/>
                      <a:pt x="1347482" y="219834"/>
                      <a:pt x="1152996" y="124722"/>
                    </a:cubicBezTo>
                    <a:cubicBezTo>
                      <a:pt x="1107010" y="102066"/>
                      <a:pt x="1059230" y="82326"/>
                      <a:pt x="1011225" y="66175"/>
                    </a:cubicBezTo>
                    <a:cubicBezTo>
                      <a:pt x="964791" y="50472"/>
                      <a:pt x="914992" y="36789"/>
                      <a:pt x="858687" y="24900"/>
                    </a:cubicBezTo>
                    <a:cubicBezTo>
                      <a:pt x="780399" y="8300"/>
                      <a:pt x="699644" y="0"/>
                      <a:pt x="618216" y="0"/>
                    </a:cubicBezTo>
                    <a:close/>
                  </a:path>
                </a:pathLst>
              </a:custGeom>
              <a:solidFill>
                <a:srgbClr val="623C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4" name="任意多边形 12"/>
              <p:cNvSpPr/>
              <p:nvPr/>
            </p:nvSpPr>
            <p:spPr bwMode="auto">
              <a:xfrm>
                <a:off x="6732846" y="2876946"/>
                <a:ext cx="392353" cy="978935"/>
              </a:xfrm>
              <a:custGeom>
                <a:avLst/>
                <a:gdLst>
                  <a:gd name="T0" fmla="*/ 33648 w 392353"/>
                  <a:gd name="T1" fmla="*/ 58099 h 978935"/>
                  <a:gd name="T2" fmla="*/ 102515 w 392353"/>
                  <a:gd name="T3" fmla="*/ 226788 h 978935"/>
                  <a:gd name="T4" fmla="*/ 124049 w 392353"/>
                  <a:gd name="T5" fmla="*/ 316292 h 978935"/>
                  <a:gd name="T6" fmla="*/ 135938 w 392353"/>
                  <a:gd name="T7" fmla="*/ 405572 h 978935"/>
                  <a:gd name="T8" fmla="*/ 136387 w 392353"/>
                  <a:gd name="T9" fmla="*/ 499113 h 978935"/>
                  <a:gd name="T10" fmla="*/ 123376 w 392353"/>
                  <a:gd name="T11" fmla="*/ 589066 h 978935"/>
                  <a:gd name="T12" fmla="*/ 51594 w 392353"/>
                  <a:gd name="T13" fmla="*/ 757755 h 978935"/>
                  <a:gd name="T14" fmla="*/ 19965 w 392353"/>
                  <a:gd name="T15" fmla="*/ 799479 h 978935"/>
                  <a:gd name="T16" fmla="*/ 28937 w 392353"/>
                  <a:gd name="T17" fmla="*/ 824827 h 978935"/>
                  <a:gd name="T18" fmla="*/ 67521 w 392353"/>
                  <a:gd name="T19" fmla="*/ 900647 h 978935"/>
                  <a:gd name="T20" fmla="*/ 88382 w 392353"/>
                  <a:gd name="T21" fmla="*/ 925098 h 978935"/>
                  <a:gd name="T22" fmla="*/ 118217 w 392353"/>
                  <a:gd name="T23" fmla="*/ 949998 h 978935"/>
                  <a:gd name="T24" fmla="*/ 148949 w 392353"/>
                  <a:gd name="T25" fmla="*/ 966822 h 978935"/>
                  <a:gd name="T26" fmla="*/ 183719 w 392353"/>
                  <a:gd name="T27" fmla="*/ 976916 h 978935"/>
                  <a:gd name="T28" fmla="*/ 207721 w 392353"/>
                  <a:gd name="T29" fmla="*/ 978935 h 978935"/>
                  <a:gd name="T30" fmla="*/ 216694 w 392353"/>
                  <a:gd name="T31" fmla="*/ 978935 h 978935"/>
                  <a:gd name="T32" fmla="*/ 251912 w 392353"/>
                  <a:gd name="T33" fmla="*/ 972654 h 978935"/>
                  <a:gd name="T34" fmla="*/ 257520 w 392353"/>
                  <a:gd name="T35" fmla="*/ 970860 h 978935"/>
                  <a:gd name="T36" fmla="*/ 261558 w 392353"/>
                  <a:gd name="T37" fmla="*/ 969514 h 978935"/>
                  <a:gd name="T38" fmla="*/ 266044 w 392353"/>
                  <a:gd name="T39" fmla="*/ 968392 h 978935"/>
                  <a:gd name="T40" fmla="*/ 310908 w 392353"/>
                  <a:gd name="T41" fmla="*/ 940801 h 978935"/>
                  <a:gd name="T42" fmla="*/ 338051 w 392353"/>
                  <a:gd name="T43" fmla="*/ 912312 h 978935"/>
                  <a:gd name="T44" fmla="*/ 362502 w 392353"/>
                  <a:gd name="T45" fmla="*/ 873056 h 978935"/>
                  <a:gd name="T46" fmla="*/ 386505 w 392353"/>
                  <a:gd name="T47" fmla="*/ 804862 h 978935"/>
                  <a:gd name="T48" fmla="*/ 392337 w 392353"/>
                  <a:gd name="T49" fmla="*/ 738015 h 978935"/>
                  <a:gd name="T50" fmla="*/ 385607 w 392353"/>
                  <a:gd name="T51" fmla="*/ 660400 h 978935"/>
                  <a:gd name="T52" fmla="*/ 366540 w 392353"/>
                  <a:gd name="T53" fmla="*/ 579869 h 978935"/>
                  <a:gd name="T54" fmla="*/ 341416 w 392353"/>
                  <a:gd name="T55" fmla="*/ 504273 h 978935"/>
                  <a:gd name="T56" fmla="*/ 207945 w 392353"/>
                  <a:gd name="T57" fmla="*/ 239350 h 978935"/>
                  <a:gd name="T58" fmla="*/ 0 w 392353"/>
                  <a:gd name="T59" fmla="*/ 0 h 978935"/>
                  <a:gd name="T60" fmla="*/ 33648 w 392353"/>
                  <a:gd name="T61" fmla="*/ 58099 h 978935"/>
                  <a:gd name="T62" fmla="*/ 33648 w 392353"/>
                  <a:gd name="T63" fmla="*/ 58099 h 978935"/>
                  <a:gd name="T64" fmla="*/ 33648 w 392353"/>
                  <a:gd name="T65" fmla="*/ 58099 h 9789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2353" h="978935">
                    <a:moveTo>
                      <a:pt x="33648" y="58099"/>
                    </a:moveTo>
                    <a:cubicBezTo>
                      <a:pt x="61913" y="111936"/>
                      <a:pt x="85242" y="168465"/>
                      <a:pt x="102515" y="226788"/>
                    </a:cubicBezTo>
                    <a:cubicBezTo>
                      <a:pt x="111039" y="256174"/>
                      <a:pt x="118441" y="286009"/>
                      <a:pt x="124049" y="316292"/>
                    </a:cubicBezTo>
                    <a:cubicBezTo>
                      <a:pt x="129657" y="345902"/>
                      <a:pt x="133695" y="375513"/>
                      <a:pt x="135938" y="405572"/>
                    </a:cubicBezTo>
                    <a:cubicBezTo>
                      <a:pt x="138182" y="436752"/>
                      <a:pt x="138406" y="467933"/>
                      <a:pt x="136387" y="499113"/>
                    </a:cubicBezTo>
                    <a:cubicBezTo>
                      <a:pt x="134144" y="529397"/>
                      <a:pt x="130106" y="559456"/>
                      <a:pt x="123376" y="589066"/>
                    </a:cubicBezTo>
                    <a:cubicBezTo>
                      <a:pt x="109693" y="648960"/>
                      <a:pt x="86139" y="707059"/>
                      <a:pt x="51594" y="757755"/>
                    </a:cubicBezTo>
                    <a:cubicBezTo>
                      <a:pt x="41724" y="772112"/>
                      <a:pt x="31181" y="786244"/>
                      <a:pt x="19965" y="799479"/>
                    </a:cubicBezTo>
                    <a:cubicBezTo>
                      <a:pt x="21984" y="806657"/>
                      <a:pt x="24900" y="814957"/>
                      <a:pt x="28937" y="824827"/>
                    </a:cubicBezTo>
                    <a:cubicBezTo>
                      <a:pt x="36789" y="845240"/>
                      <a:pt x="49350" y="875075"/>
                      <a:pt x="67521" y="900647"/>
                    </a:cubicBezTo>
                    <a:cubicBezTo>
                      <a:pt x="73577" y="909171"/>
                      <a:pt x="80307" y="917247"/>
                      <a:pt x="88382" y="925098"/>
                    </a:cubicBezTo>
                    <a:cubicBezTo>
                      <a:pt x="100047" y="936539"/>
                      <a:pt x="109244" y="944166"/>
                      <a:pt x="118217" y="949998"/>
                    </a:cubicBezTo>
                    <a:cubicBezTo>
                      <a:pt x="127190" y="956279"/>
                      <a:pt x="137509" y="961887"/>
                      <a:pt x="148949" y="966822"/>
                    </a:cubicBezTo>
                    <a:cubicBezTo>
                      <a:pt x="158595" y="970860"/>
                      <a:pt x="169811" y="974225"/>
                      <a:pt x="183719" y="976916"/>
                    </a:cubicBezTo>
                    <a:cubicBezTo>
                      <a:pt x="190897" y="978262"/>
                      <a:pt x="198748" y="978935"/>
                      <a:pt x="207721" y="978935"/>
                    </a:cubicBezTo>
                    <a:lnTo>
                      <a:pt x="216694" y="978935"/>
                    </a:lnTo>
                    <a:cubicBezTo>
                      <a:pt x="228807" y="978711"/>
                      <a:pt x="240920" y="975795"/>
                      <a:pt x="251912" y="972654"/>
                    </a:cubicBezTo>
                    <a:cubicBezTo>
                      <a:pt x="253707" y="972206"/>
                      <a:pt x="255501" y="971533"/>
                      <a:pt x="257520" y="970860"/>
                    </a:cubicBezTo>
                    <a:lnTo>
                      <a:pt x="261558" y="969514"/>
                    </a:lnTo>
                    <a:cubicBezTo>
                      <a:pt x="262904" y="969065"/>
                      <a:pt x="264474" y="968616"/>
                      <a:pt x="266044" y="968392"/>
                    </a:cubicBezTo>
                    <a:cubicBezTo>
                      <a:pt x="281523" y="962111"/>
                      <a:pt x="296776" y="952690"/>
                      <a:pt x="310908" y="940801"/>
                    </a:cubicBezTo>
                    <a:cubicBezTo>
                      <a:pt x="320106" y="932725"/>
                      <a:pt x="328854" y="923528"/>
                      <a:pt x="338051" y="912312"/>
                    </a:cubicBezTo>
                    <a:cubicBezTo>
                      <a:pt x="347921" y="899974"/>
                      <a:pt x="355548" y="886291"/>
                      <a:pt x="362502" y="873056"/>
                    </a:cubicBezTo>
                    <a:cubicBezTo>
                      <a:pt x="372821" y="853989"/>
                      <a:pt x="380448" y="832230"/>
                      <a:pt x="386505" y="804862"/>
                    </a:cubicBezTo>
                    <a:cubicBezTo>
                      <a:pt x="390542" y="784674"/>
                      <a:pt x="392561" y="762690"/>
                      <a:pt x="392337" y="738015"/>
                    </a:cubicBezTo>
                    <a:cubicBezTo>
                      <a:pt x="391888" y="713115"/>
                      <a:pt x="389645" y="687094"/>
                      <a:pt x="385607" y="660400"/>
                    </a:cubicBezTo>
                    <a:cubicBezTo>
                      <a:pt x="380672" y="631463"/>
                      <a:pt x="373494" y="604544"/>
                      <a:pt x="366540" y="579869"/>
                    </a:cubicBezTo>
                    <a:cubicBezTo>
                      <a:pt x="360035" y="556315"/>
                      <a:pt x="351735" y="531416"/>
                      <a:pt x="341416" y="504273"/>
                    </a:cubicBezTo>
                    <a:cubicBezTo>
                      <a:pt x="309787" y="419255"/>
                      <a:pt x="264923" y="330200"/>
                      <a:pt x="207945" y="239350"/>
                    </a:cubicBezTo>
                    <a:cubicBezTo>
                      <a:pt x="152538" y="150743"/>
                      <a:pt x="82326" y="70212"/>
                      <a:pt x="0" y="0"/>
                    </a:cubicBezTo>
                    <a:cubicBezTo>
                      <a:pt x="11889" y="18619"/>
                      <a:pt x="23329" y="38135"/>
                      <a:pt x="33648" y="58099"/>
                    </a:cubicBezTo>
                    <a:close/>
                  </a:path>
                </a:pathLst>
              </a:custGeom>
              <a:solidFill>
                <a:srgbClr val="5735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5" name="任意多边形 13"/>
              <p:cNvSpPr/>
              <p:nvPr/>
            </p:nvSpPr>
            <p:spPr bwMode="auto">
              <a:xfrm>
                <a:off x="6415656" y="3675303"/>
                <a:ext cx="584355" cy="511450"/>
              </a:xfrm>
              <a:custGeom>
                <a:avLst/>
                <a:gdLst>
                  <a:gd name="T0" fmla="*/ 261334 w 584355"/>
                  <a:gd name="T1" fmla="*/ 67969 h 511450"/>
                  <a:gd name="T2" fmla="*/ 201216 w 584355"/>
                  <a:gd name="T3" fmla="*/ 96458 h 511450"/>
                  <a:gd name="T4" fmla="*/ 135938 w 584355"/>
                  <a:gd name="T5" fmla="*/ 109693 h 511450"/>
                  <a:gd name="T6" fmla="*/ 0 w 584355"/>
                  <a:gd name="T7" fmla="*/ 100944 h 511450"/>
                  <a:gd name="T8" fmla="*/ 29162 w 584355"/>
                  <a:gd name="T9" fmla="*/ 152987 h 511450"/>
                  <a:gd name="T10" fmla="*/ 54510 w 584355"/>
                  <a:gd name="T11" fmla="*/ 231723 h 511450"/>
                  <a:gd name="T12" fmla="*/ 63707 w 584355"/>
                  <a:gd name="T13" fmla="*/ 316965 h 511450"/>
                  <a:gd name="T14" fmla="*/ 55632 w 584355"/>
                  <a:gd name="T15" fmla="*/ 393010 h 511450"/>
                  <a:gd name="T16" fmla="*/ 91299 w 584355"/>
                  <a:gd name="T17" fmla="*/ 374615 h 511450"/>
                  <a:gd name="T18" fmla="*/ 140649 w 584355"/>
                  <a:gd name="T19" fmla="*/ 335584 h 511450"/>
                  <a:gd name="T20" fmla="*/ 145135 w 584355"/>
                  <a:gd name="T21" fmla="*/ 331097 h 511450"/>
                  <a:gd name="T22" fmla="*/ 152314 w 584355"/>
                  <a:gd name="T23" fmla="*/ 324143 h 511450"/>
                  <a:gd name="T24" fmla="*/ 154108 w 584355"/>
                  <a:gd name="T25" fmla="*/ 322124 h 511450"/>
                  <a:gd name="T26" fmla="*/ 154108 w 584355"/>
                  <a:gd name="T27" fmla="*/ 322573 h 511450"/>
                  <a:gd name="T28" fmla="*/ 154557 w 584355"/>
                  <a:gd name="T29" fmla="*/ 322124 h 511450"/>
                  <a:gd name="T30" fmla="*/ 227237 w 584355"/>
                  <a:gd name="T31" fmla="*/ 482514 h 511450"/>
                  <a:gd name="T32" fmla="*/ 229480 w 584355"/>
                  <a:gd name="T33" fmla="*/ 484533 h 511450"/>
                  <a:gd name="T34" fmla="*/ 231499 w 584355"/>
                  <a:gd name="T35" fmla="*/ 485878 h 511450"/>
                  <a:gd name="T36" fmla="*/ 233966 w 584355"/>
                  <a:gd name="T37" fmla="*/ 487449 h 511450"/>
                  <a:gd name="T38" fmla="*/ 236658 w 584355"/>
                  <a:gd name="T39" fmla="*/ 489019 h 511450"/>
                  <a:gd name="T40" fmla="*/ 239350 w 584355"/>
                  <a:gd name="T41" fmla="*/ 490365 h 511450"/>
                  <a:gd name="T42" fmla="*/ 252136 w 584355"/>
                  <a:gd name="T43" fmla="*/ 497543 h 511450"/>
                  <a:gd name="T44" fmla="*/ 252136 w 584355"/>
                  <a:gd name="T45" fmla="*/ 497543 h 511450"/>
                  <a:gd name="T46" fmla="*/ 315619 w 584355"/>
                  <a:gd name="T47" fmla="*/ 511451 h 511450"/>
                  <a:gd name="T48" fmla="*/ 318087 w 584355"/>
                  <a:gd name="T49" fmla="*/ 511451 h 511450"/>
                  <a:gd name="T50" fmla="*/ 416339 w 584355"/>
                  <a:gd name="T51" fmla="*/ 479373 h 511450"/>
                  <a:gd name="T52" fmla="*/ 505170 w 584355"/>
                  <a:gd name="T53" fmla="*/ 388748 h 511450"/>
                  <a:gd name="T54" fmla="*/ 542407 w 584355"/>
                  <a:gd name="T55" fmla="*/ 319881 h 511450"/>
                  <a:gd name="T56" fmla="*/ 566858 w 584355"/>
                  <a:gd name="T57" fmla="*/ 254828 h 511450"/>
                  <a:gd name="T58" fmla="*/ 584355 w 584355"/>
                  <a:gd name="T59" fmla="*/ 168689 h 511450"/>
                  <a:gd name="T60" fmla="*/ 579196 w 584355"/>
                  <a:gd name="T61" fmla="*/ 170035 h 511450"/>
                  <a:gd name="T62" fmla="*/ 575158 w 584355"/>
                  <a:gd name="T63" fmla="*/ 171381 h 511450"/>
                  <a:gd name="T64" fmla="*/ 569550 w 584355"/>
                  <a:gd name="T65" fmla="*/ 173175 h 511450"/>
                  <a:gd name="T66" fmla="*/ 534332 w 584355"/>
                  <a:gd name="T67" fmla="*/ 179457 h 511450"/>
                  <a:gd name="T68" fmla="*/ 525359 w 584355"/>
                  <a:gd name="T69" fmla="*/ 179457 h 511450"/>
                  <a:gd name="T70" fmla="*/ 501357 w 584355"/>
                  <a:gd name="T71" fmla="*/ 177438 h 511450"/>
                  <a:gd name="T72" fmla="*/ 466587 w 584355"/>
                  <a:gd name="T73" fmla="*/ 167343 h 511450"/>
                  <a:gd name="T74" fmla="*/ 435855 w 584355"/>
                  <a:gd name="T75" fmla="*/ 150519 h 511450"/>
                  <a:gd name="T76" fmla="*/ 406020 w 584355"/>
                  <a:gd name="T77" fmla="*/ 125620 h 511450"/>
                  <a:gd name="T78" fmla="*/ 385159 w 584355"/>
                  <a:gd name="T79" fmla="*/ 101168 h 511450"/>
                  <a:gd name="T80" fmla="*/ 346575 w 584355"/>
                  <a:gd name="T81" fmla="*/ 25348 h 511450"/>
                  <a:gd name="T82" fmla="*/ 337603 w 584355"/>
                  <a:gd name="T83" fmla="*/ 0 h 511450"/>
                  <a:gd name="T84" fmla="*/ 261334 w 584355"/>
                  <a:gd name="T85" fmla="*/ 67969 h 511450"/>
                  <a:gd name="T86" fmla="*/ 261334 w 584355"/>
                  <a:gd name="T87" fmla="*/ 67969 h 511450"/>
                  <a:gd name="T88" fmla="*/ 261334 w 584355"/>
                  <a:gd name="T89" fmla="*/ 67969 h 511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584355" h="511450">
                    <a:moveTo>
                      <a:pt x="261334" y="67969"/>
                    </a:moveTo>
                    <a:cubicBezTo>
                      <a:pt x="242491" y="79858"/>
                      <a:pt x="222302" y="89504"/>
                      <a:pt x="201216" y="96458"/>
                    </a:cubicBezTo>
                    <a:cubicBezTo>
                      <a:pt x="179905" y="103412"/>
                      <a:pt x="157922" y="107674"/>
                      <a:pt x="135938" y="109693"/>
                    </a:cubicBezTo>
                    <a:cubicBezTo>
                      <a:pt x="90401" y="113955"/>
                      <a:pt x="44640" y="109244"/>
                      <a:pt x="0" y="100944"/>
                    </a:cubicBezTo>
                    <a:cubicBezTo>
                      <a:pt x="11440" y="117320"/>
                      <a:pt x="21086" y="134592"/>
                      <a:pt x="29162" y="152987"/>
                    </a:cubicBezTo>
                    <a:cubicBezTo>
                      <a:pt x="40153" y="178335"/>
                      <a:pt x="48902" y="204580"/>
                      <a:pt x="54510" y="231723"/>
                    </a:cubicBezTo>
                    <a:cubicBezTo>
                      <a:pt x="60342" y="259763"/>
                      <a:pt x="63931" y="288476"/>
                      <a:pt x="63707" y="316965"/>
                    </a:cubicBezTo>
                    <a:cubicBezTo>
                      <a:pt x="63707" y="342538"/>
                      <a:pt x="61464" y="368110"/>
                      <a:pt x="55632" y="393010"/>
                    </a:cubicBezTo>
                    <a:cubicBezTo>
                      <a:pt x="66623" y="388523"/>
                      <a:pt x="78064" y="382467"/>
                      <a:pt x="91299" y="374615"/>
                    </a:cubicBezTo>
                    <a:cubicBezTo>
                      <a:pt x="107898" y="364970"/>
                      <a:pt x="124049" y="352183"/>
                      <a:pt x="140649" y="335584"/>
                    </a:cubicBezTo>
                    <a:lnTo>
                      <a:pt x="145135" y="331097"/>
                    </a:lnTo>
                    <a:cubicBezTo>
                      <a:pt x="147379" y="328854"/>
                      <a:pt x="149622" y="326386"/>
                      <a:pt x="152314" y="324143"/>
                    </a:cubicBezTo>
                    <a:cubicBezTo>
                      <a:pt x="152987" y="323470"/>
                      <a:pt x="153435" y="322797"/>
                      <a:pt x="154108" y="322124"/>
                    </a:cubicBezTo>
                    <a:cubicBezTo>
                      <a:pt x="154108" y="322349"/>
                      <a:pt x="154108" y="322573"/>
                      <a:pt x="154108" y="322573"/>
                    </a:cubicBezTo>
                    <a:cubicBezTo>
                      <a:pt x="154333" y="322573"/>
                      <a:pt x="154557" y="322349"/>
                      <a:pt x="154557" y="322124"/>
                    </a:cubicBezTo>
                    <a:cubicBezTo>
                      <a:pt x="157922" y="394131"/>
                      <a:pt x="182373" y="448193"/>
                      <a:pt x="227237" y="482514"/>
                    </a:cubicBezTo>
                    <a:lnTo>
                      <a:pt x="229480" y="484533"/>
                    </a:lnTo>
                    <a:lnTo>
                      <a:pt x="231499" y="485878"/>
                    </a:lnTo>
                    <a:lnTo>
                      <a:pt x="233966" y="487449"/>
                    </a:lnTo>
                    <a:lnTo>
                      <a:pt x="236658" y="489019"/>
                    </a:lnTo>
                    <a:lnTo>
                      <a:pt x="239350" y="490365"/>
                    </a:lnTo>
                    <a:cubicBezTo>
                      <a:pt x="243388" y="492832"/>
                      <a:pt x="247426" y="495076"/>
                      <a:pt x="252136" y="497543"/>
                    </a:cubicBezTo>
                    <a:cubicBezTo>
                      <a:pt x="252136" y="497543"/>
                      <a:pt x="252136" y="497543"/>
                      <a:pt x="252136" y="497543"/>
                    </a:cubicBezTo>
                    <a:cubicBezTo>
                      <a:pt x="271428" y="506740"/>
                      <a:pt x="292963" y="511451"/>
                      <a:pt x="315619" y="511451"/>
                    </a:cubicBezTo>
                    <a:lnTo>
                      <a:pt x="318087" y="511451"/>
                    </a:lnTo>
                    <a:cubicBezTo>
                      <a:pt x="349940" y="511002"/>
                      <a:pt x="382915" y="500235"/>
                      <a:pt x="416339" y="479373"/>
                    </a:cubicBezTo>
                    <a:cubicBezTo>
                      <a:pt x="449539" y="458960"/>
                      <a:pt x="479373" y="428677"/>
                      <a:pt x="505170" y="388748"/>
                    </a:cubicBezTo>
                    <a:cubicBezTo>
                      <a:pt x="518181" y="369232"/>
                      <a:pt x="530294" y="346800"/>
                      <a:pt x="542407" y="319881"/>
                    </a:cubicBezTo>
                    <a:cubicBezTo>
                      <a:pt x="552278" y="298571"/>
                      <a:pt x="560353" y="276587"/>
                      <a:pt x="566858" y="254828"/>
                    </a:cubicBezTo>
                    <a:cubicBezTo>
                      <a:pt x="574934" y="227461"/>
                      <a:pt x="580991" y="198299"/>
                      <a:pt x="584355" y="168689"/>
                    </a:cubicBezTo>
                    <a:cubicBezTo>
                      <a:pt x="582336" y="168913"/>
                      <a:pt x="580766" y="169586"/>
                      <a:pt x="579196" y="170035"/>
                    </a:cubicBezTo>
                    <a:lnTo>
                      <a:pt x="575158" y="171381"/>
                    </a:lnTo>
                    <a:cubicBezTo>
                      <a:pt x="573364" y="172054"/>
                      <a:pt x="571569" y="172502"/>
                      <a:pt x="569550" y="173175"/>
                    </a:cubicBezTo>
                    <a:cubicBezTo>
                      <a:pt x="558334" y="176316"/>
                      <a:pt x="546445" y="179232"/>
                      <a:pt x="534332" y="179457"/>
                    </a:cubicBezTo>
                    <a:lnTo>
                      <a:pt x="525359" y="179457"/>
                    </a:lnTo>
                    <a:cubicBezTo>
                      <a:pt x="516386" y="179457"/>
                      <a:pt x="508535" y="178783"/>
                      <a:pt x="501357" y="177438"/>
                    </a:cubicBezTo>
                    <a:cubicBezTo>
                      <a:pt x="487449" y="174746"/>
                      <a:pt x="476008" y="171381"/>
                      <a:pt x="466587" y="167343"/>
                    </a:cubicBezTo>
                    <a:cubicBezTo>
                      <a:pt x="455147" y="162408"/>
                      <a:pt x="445052" y="156800"/>
                      <a:pt x="435855" y="150519"/>
                    </a:cubicBezTo>
                    <a:cubicBezTo>
                      <a:pt x="426882" y="144687"/>
                      <a:pt x="417685" y="137060"/>
                      <a:pt x="406020" y="125620"/>
                    </a:cubicBezTo>
                    <a:cubicBezTo>
                      <a:pt x="398169" y="117993"/>
                      <a:pt x="391215" y="109693"/>
                      <a:pt x="385159" y="101168"/>
                    </a:cubicBezTo>
                    <a:cubicBezTo>
                      <a:pt x="366989" y="75596"/>
                      <a:pt x="354427" y="45537"/>
                      <a:pt x="346575" y="25348"/>
                    </a:cubicBezTo>
                    <a:cubicBezTo>
                      <a:pt x="342538" y="15478"/>
                      <a:pt x="339621" y="7178"/>
                      <a:pt x="337603" y="0"/>
                    </a:cubicBezTo>
                    <a:cubicBezTo>
                      <a:pt x="315171" y="26918"/>
                      <a:pt x="290271" y="50023"/>
                      <a:pt x="261334" y="67969"/>
                    </a:cubicBez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6" name="任意多边形 14"/>
              <p:cNvSpPr/>
              <p:nvPr/>
            </p:nvSpPr>
            <p:spPr bwMode="auto">
              <a:xfrm>
                <a:off x="6404889" y="3780734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7" name="任意多边形 15"/>
              <p:cNvSpPr/>
              <p:nvPr/>
            </p:nvSpPr>
            <p:spPr bwMode="auto">
              <a:xfrm>
                <a:off x="6087251" y="3997876"/>
                <a:ext cx="580093" cy="468830"/>
              </a:xfrm>
              <a:custGeom>
                <a:avLst/>
                <a:gdLst>
                  <a:gd name="T0" fmla="*/ 473317 w 580093"/>
                  <a:gd name="T1" fmla="*/ 8748 h 468830"/>
                  <a:gd name="T2" fmla="*/ 468830 w 580093"/>
                  <a:gd name="T3" fmla="*/ 13235 h 468830"/>
                  <a:gd name="T4" fmla="*/ 419480 w 580093"/>
                  <a:gd name="T5" fmla="*/ 52267 h 468830"/>
                  <a:gd name="T6" fmla="*/ 383813 w 580093"/>
                  <a:gd name="T7" fmla="*/ 70661 h 468830"/>
                  <a:gd name="T8" fmla="*/ 382467 w 580093"/>
                  <a:gd name="T9" fmla="*/ 75820 h 468830"/>
                  <a:gd name="T10" fmla="*/ 359810 w 580093"/>
                  <a:gd name="T11" fmla="*/ 135041 h 468830"/>
                  <a:gd name="T12" fmla="*/ 321900 w 580093"/>
                  <a:gd name="T13" fmla="*/ 184392 h 468830"/>
                  <a:gd name="T14" fmla="*/ 296103 w 580093"/>
                  <a:gd name="T15" fmla="*/ 204805 h 468830"/>
                  <a:gd name="T16" fmla="*/ 269633 w 580093"/>
                  <a:gd name="T17" fmla="*/ 217591 h 468830"/>
                  <a:gd name="T18" fmla="*/ 240247 w 580093"/>
                  <a:gd name="T19" fmla="*/ 221629 h 468830"/>
                  <a:gd name="T20" fmla="*/ 213105 w 580093"/>
                  <a:gd name="T21" fmla="*/ 217591 h 468830"/>
                  <a:gd name="T22" fmla="*/ 156127 w 580093"/>
                  <a:gd name="T23" fmla="*/ 189327 h 468830"/>
                  <a:gd name="T24" fmla="*/ 102066 w 580093"/>
                  <a:gd name="T25" fmla="*/ 144014 h 468830"/>
                  <a:gd name="T26" fmla="*/ 52267 w 580093"/>
                  <a:gd name="T27" fmla="*/ 92644 h 468830"/>
                  <a:gd name="T28" fmla="*/ 21086 w 580093"/>
                  <a:gd name="T29" fmla="*/ 60118 h 468830"/>
                  <a:gd name="T30" fmla="*/ 18170 w 580093"/>
                  <a:gd name="T31" fmla="*/ 135490 h 468830"/>
                  <a:gd name="T32" fmla="*/ 0 w 580093"/>
                  <a:gd name="T33" fmla="*/ 227910 h 468830"/>
                  <a:gd name="T34" fmla="*/ 35891 w 580093"/>
                  <a:gd name="T35" fmla="*/ 206151 h 468830"/>
                  <a:gd name="T36" fmla="*/ 43967 w 580093"/>
                  <a:gd name="T37" fmla="*/ 200318 h 468830"/>
                  <a:gd name="T38" fmla="*/ 43967 w 580093"/>
                  <a:gd name="T39" fmla="*/ 200767 h 468830"/>
                  <a:gd name="T40" fmla="*/ 44415 w 580093"/>
                  <a:gd name="T41" fmla="*/ 200318 h 468830"/>
                  <a:gd name="T42" fmla="*/ 43070 w 580093"/>
                  <a:gd name="T43" fmla="*/ 213553 h 468830"/>
                  <a:gd name="T44" fmla="*/ 44864 w 580093"/>
                  <a:gd name="T45" fmla="*/ 235537 h 468830"/>
                  <a:gd name="T46" fmla="*/ 66175 w 580093"/>
                  <a:gd name="T47" fmla="*/ 306422 h 468830"/>
                  <a:gd name="T48" fmla="*/ 68418 w 580093"/>
                  <a:gd name="T49" fmla="*/ 311357 h 468830"/>
                  <a:gd name="T50" fmla="*/ 70437 w 580093"/>
                  <a:gd name="T51" fmla="*/ 315619 h 468830"/>
                  <a:gd name="T52" fmla="*/ 71558 w 580093"/>
                  <a:gd name="T53" fmla="*/ 318535 h 468830"/>
                  <a:gd name="T54" fmla="*/ 73577 w 580093"/>
                  <a:gd name="T55" fmla="*/ 321676 h 468830"/>
                  <a:gd name="T56" fmla="*/ 76045 w 580093"/>
                  <a:gd name="T57" fmla="*/ 326611 h 468830"/>
                  <a:gd name="T58" fmla="*/ 123825 w 580093"/>
                  <a:gd name="T59" fmla="*/ 391215 h 468830"/>
                  <a:gd name="T60" fmla="*/ 123825 w 580093"/>
                  <a:gd name="T61" fmla="*/ 391439 h 468830"/>
                  <a:gd name="T62" fmla="*/ 161287 w 580093"/>
                  <a:gd name="T63" fmla="*/ 423517 h 468830"/>
                  <a:gd name="T64" fmla="*/ 296776 w 580093"/>
                  <a:gd name="T65" fmla="*/ 468830 h 468830"/>
                  <a:gd name="T66" fmla="*/ 302384 w 580093"/>
                  <a:gd name="T67" fmla="*/ 468830 h 468830"/>
                  <a:gd name="T68" fmla="*/ 377307 w 580093"/>
                  <a:gd name="T69" fmla="*/ 452006 h 468830"/>
                  <a:gd name="T70" fmla="*/ 445725 w 580093"/>
                  <a:gd name="T71" fmla="*/ 409161 h 468830"/>
                  <a:gd name="T72" fmla="*/ 497768 w 580093"/>
                  <a:gd name="T73" fmla="*/ 356445 h 468830"/>
                  <a:gd name="T74" fmla="*/ 537697 w 580093"/>
                  <a:gd name="T75" fmla="*/ 295206 h 468830"/>
                  <a:gd name="T76" fmla="*/ 580093 w 580093"/>
                  <a:gd name="T77" fmla="*/ 175419 h 468830"/>
                  <a:gd name="T78" fmla="*/ 567531 w 580093"/>
                  <a:gd name="T79" fmla="*/ 168240 h 468830"/>
                  <a:gd name="T80" fmla="*/ 564839 w 580093"/>
                  <a:gd name="T81" fmla="*/ 166895 h 468830"/>
                  <a:gd name="T82" fmla="*/ 562148 w 580093"/>
                  <a:gd name="T83" fmla="*/ 165324 h 468830"/>
                  <a:gd name="T84" fmla="*/ 559680 w 580093"/>
                  <a:gd name="T85" fmla="*/ 163754 h 468830"/>
                  <a:gd name="T86" fmla="*/ 557661 w 580093"/>
                  <a:gd name="T87" fmla="*/ 162408 h 468830"/>
                  <a:gd name="T88" fmla="*/ 555418 w 580093"/>
                  <a:gd name="T89" fmla="*/ 160389 h 468830"/>
                  <a:gd name="T90" fmla="*/ 482738 w 580093"/>
                  <a:gd name="T91" fmla="*/ 0 h 468830"/>
                  <a:gd name="T92" fmla="*/ 473317 w 580093"/>
                  <a:gd name="T93" fmla="*/ 8748 h 468830"/>
                  <a:gd name="T94" fmla="*/ 473317 w 580093"/>
                  <a:gd name="T95" fmla="*/ 8748 h 468830"/>
                  <a:gd name="T96" fmla="*/ 473317 w 580093"/>
                  <a:gd name="T97" fmla="*/ 8748 h 46883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80093" h="468830">
                    <a:moveTo>
                      <a:pt x="473317" y="8748"/>
                    </a:moveTo>
                    <a:lnTo>
                      <a:pt x="468830" y="13235"/>
                    </a:lnTo>
                    <a:cubicBezTo>
                      <a:pt x="452230" y="29835"/>
                      <a:pt x="436079" y="42621"/>
                      <a:pt x="419480" y="52267"/>
                    </a:cubicBezTo>
                    <a:cubicBezTo>
                      <a:pt x="406469" y="60118"/>
                      <a:pt x="394804" y="65950"/>
                      <a:pt x="383813" y="70661"/>
                    </a:cubicBezTo>
                    <a:cubicBezTo>
                      <a:pt x="383364" y="72455"/>
                      <a:pt x="382915" y="74026"/>
                      <a:pt x="382467" y="75820"/>
                    </a:cubicBezTo>
                    <a:cubicBezTo>
                      <a:pt x="377307" y="96234"/>
                      <a:pt x="370129" y="116422"/>
                      <a:pt x="359810" y="135041"/>
                    </a:cubicBezTo>
                    <a:cubicBezTo>
                      <a:pt x="349716" y="153211"/>
                      <a:pt x="337154" y="170259"/>
                      <a:pt x="321900" y="184392"/>
                    </a:cubicBezTo>
                    <a:cubicBezTo>
                      <a:pt x="313825" y="191794"/>
                      <a:pt x="305300" y="198748"/>
                      <a:pt x="296103" y="204805"/>
                    </a:cubicBezTo>
                    <a:cubicBezTo>
                      <a:pt x="287803" y="210188"/>
                      <a:pt x="279055" y="214899"/>
                      <a:pt x="269633" y="217591"/>
                    </a:cubicBezTo>
                    <a:cubicBezTo>
                      <a:pt x="260212" y="220507"/>
                      <a:pt x="250117" y="222077"/>
                      <a:pt x="240247" y="221629"/>
                    </a:cubicBezTo>
                    <a:cubicBezTo>
                      <a:pt x="231050" y="221180"/>
                      <a:pt x="221853" y="220058"/>
                      <a:pt x="213105" y="217591"/>
                    </a:cubicBezTo>
                    <a:cubicBezTo>
                      <a:pt x="192691" y="211759"/>
                      <a:pt x="173624" y="201664"/>
                      <a:pt x="156127" y="189327"/>
                    </a:cubicBezTo>
                    <a:cubicBezTo>
                      <a:pt x="136836" y="175643"/>
                      <a:pt x="118890" y="160389"/>
                      <a:pt x="102066" y="144014"/>
                    </a:cubicBezTo>
                    <a:cubicBezTo>
                      <a:pt x="84793" y="127638"/>
                      <a:pt x="68418" y="110141"/>
                      <a:pt x="52267" y="92644"/>
                    </a:cubicBezTo>
                    <a:cubicBezTo>
                      <a:pt x="41948" y="81877"/>
                      <a:pt x="31853" y="70661"/>
                      <a:pt x="21086" y="60118"/>
                    </a:cubicBezTo>
                    <a:cubicBezTo>
                      <a:pt x="22656" y="85242"/>
                      <a:pt x="21086" y="110590"/>
                      <a:pt x="18170" y="135490"/>
                    </a:cubicBezTo>
                    <a:cubicBezTo>
                      <a:pt x="14357" y="166670"/>
                      <a:pt x="8524" y="197626"/>
                      <a:pt x="0" y="227910"/>
                    </a:cubicBezTo>
                    <a:cubicBezTo>
                      <a:pt x="11665" y="221629"/>
                      <a:pt x="23329" y="214226"/>
                      <a:pt x="35891" y="206151"/>
                    </a:cubicBezTo>
                    <a:cubicBezTo>
                      <a:pt x="38583" y="204356"/>
                      <a:pt x="41275" y="202337"/>
                      <a:pt x="43967" y="200318"/>
                    </a:cubicBezTo>
                    <a:cubicBezTo>
                      <a:pt x="43967" y="200543"/>
                      <a:pt x="43967" y="200767"/>
                      <a:pt x="43967" y="200767"/>
                    </a:cubicBezTo>
                    <a:cubicBezTo>
                      <a:pt x="44191" y="200767"/>
                      <a:pt x="44191" y="200543"/>
                      <a:pt x="44415" y="200318"/>
                    </a:cubicBezTo>
                    <a:cubicBezTo>
                      <a:pt x="43518" y="203907"/>
                      <a:pt x="43070" y="208394"/>
                      <a:pt x="43070" y="213553"/>
                    </a:cubicBezTo>
                    <a:cubicBezTo>
                      <a:pt x="43070" y="218937"/>
                      <a:pt x="43518" y="225667"/>
                      <a:pt x="44864" y="235537"/>
                    </a:cubicBezTo>
                    <a:cubicBezTo>
                      <a:pt x="48229" y="258866"/>
                      <a:pt x="55407" y="282644"/>
                      <a:pt x="66175" y="306422"/>
                    </a:cubicBezTo>
                    <a:lnTo>
                      <a:pt x="68418" y="311357"/>
                    </a:lnTo>
                    <a:lnTo>
                      <a:pt x="70437" y="315619"/>
                    </a:lnTo>
                    <a:lnTo>
                      <a:pt x="71558" y="318535"/>
                    </a:lnTo>
                    <a:lnTo>
                      <a:pt x="73577" y="321676"/>
                    </a:lnTo>
                    <a:lnTo>
                      <a:pt x="76045" y="326611"/>
                    </a:lnTo>
                    <a:cubicBezTo>
                      <a:pt x="88831" y="349940"/>
                      <a:pt x="104758" y="371475"/>
                      <a:pt x="123825" y="391215"/>
                    </a:cubicBezTo>
                    <a:cubicBezTo>
                      <a:pt x="123825" y="391215"/>
                      <a:pt x="123825" y="391215"/>
                      <a:pt x="123825" y="391439"/>
                    </a:cubicBezTo>
                    <a:cubicBezTo>
                      <a:pt x="135490" y="403104"/>
                      <a:pt x="147827" y="413872"/>
                      <a:pt x="161287" y="423517"/>
                    </a:cubicBezTo>
                    <a:cubicBezTo>
                      <a:pt x="201440" y="452679"/>
                      <a:pt x="249445" y="468830"/>
                      <a:pt x="296776" y="468830"/>
                    </a:cubicBezTo>
                    <a:lnTo>
                      <a:pt x="302384" y="468830"/>
                    </a:lnTo>
                    <a:cubicBezTo>
                      <a:pt x="327733" y="467933"/>
                      <a:pt x="352856" y="462325"/>
                      <a:pt x="377307" y="452006"/>
                    </a:cubicBezTo>
                    <a:cubicBezTo>
                      <a:pt x="398842" y="443258"/>
                      <a:pt x="421274" y="429350"/>
                      <a:pt x="445725" y="409161"/>
                    </a:cubicBezTo>
                    <a:cubicBezTo>
                      <a:pt x="463895" y="394131"/>
                      <a:pt x="481392" y="376410"/>
                      <a:pt x="497768" y="356445"/>
                    </a:cubicBezTo>
                    <a:cubicBezTo>
                      <a:pt x="512124" y="338724"/>
                      <a:pt x="525135" y="318760"/>
                      <a:pt x="537697" y="295206"/>
                    </a:cubicBezTo>
                    <a:cubicBezTo>
                      <a:pt x="556764" y="260661"/>
                      <a:pt x="571120" y="220283"/>
                      <a:pt x="580093" y="175419"/>
                    </a:cubicBezTo>
                    <a:cubicBezTo>
                      <a:pt x="575607" y="172951"/>
                      <a:pt x="571569" y="170708"/>
                      <a:pt x="567531" y="168240"/>
                    </a:cubicBezTo>
                    <a:lnTo>
                      <a:pt x="564839" y="166895"/>
                    </a:lnTo>
                    <a:lnTo>
                      <a:pt x="562148" y="165324"/>
                    </a:lnTo>
                    <a:lnTo>
                      <a:pt x="559680" y="163754"/>
                    </a:lnTo>
                    <a:lnTo>
                      <a:pt x="557661" y="162408"/>
                    </a:lnTo>
                    <a:lnTo>
                      <a:pt x="555418" y="160389"/>
                    </a:lnTo>
                    <a:cubicBezTo>
                      <a:pt x="510554" y="126068"/>
                      <a:pt x="486103" y="72231"/>
                      <a:pt x="482738" y="0"/>
                    </a:cubicBezTo>
                    <a:cubicBezTo>
                      <a:pt x="479149" y="2692"/>
                      <a:pt x="476233" y="5832"/>
                      <a:pt x="473317" y="8748"/>
                    </a:cubicBez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8" name="任意多边形 16"/>
              <p:cNvSpPr/>
              <p:nvPr/>
            </p:nvSpPr>
            <p:spPr bwMode="auto">
              <a:xfrm>
                <a:off x="5738208" y="4198643"/>
                <a:ext cx="473316" cy="401085"/>
              </a:xfrm>
              <a:custGeom>
                <a:avLst/>
                <a:gdLst>
                  <a:gd name="T0" fmla="*/ 349267 w 473316"/>
                  <a:gd name="T1" fmla="*/ 27143 h 401085"/>
                  <a:gd name="T2" fmla="*/ 347921 w 473316"/>
                  <a:gd name="T3" fmla="*/ 31854 h 401085"/>
                  <a:gd name="T4" fmla="*/ 328181 w 473316"/>
                  <a:gd name="T5" fmla="*/ 89055 h 401085"/>
                  <a:gd name="T6" fmla="*/ 303954 w 473316"/>
                  <a:gd name="T7" fmla="*/ 139527 h 401085"/>
                  <a:gd name="T8" fmla="*/ 275017 w 473316"/>
                  <a:gd name="T9" fmla="*/ 180129 h 401085"/>
                  <a:gd name="T10" fmla="*/ 258193 w 473316"/>
                  <a:gd name="T11" fmla="*/ 196281 h 401085"/>
                  <a:gd name="T12" fmla="*/ 242042 w 473316"/>
                  <a:gd name="T13" fmla="*/ 207497 h 401085"/>
                  <a:gd name="T14" fmla="*/ 205702 w 473316"/>
                  <a:gd name="T15" fmla="*/ 218264 h 401085"/>
                  <a:gd name="T16" fmla="*/ 166895 w 473316"/>
                  <a:gd name="T17" fmla="*/ 209516 h 401085"/>
                  <a:gd name="T18" fmla="*/ 125844 w 473316"/>
                  <a:gd name="T19" fmla="*/ 177662 h 401085"/>
                  <a:gd name="T20" fmla="*/ 93542 w 473316"/>
                  <a:gd name="T21" fmla="*/ 135490 h 401085"/>
                  <a:gd name="T22" fmla="*/ 87934 w 473316"/>
                  <a:gd name="T23" fmla="*/ 165773 h 401085"/>
                  <a:gd name="T24" fmla="*/ 67296 w 473316"/>
                  <a:gd name="T25" fmla="*/ 216245 h 401085"/>
                  <a:gd name="T26" fmla="*/ 35891 w 473316"/>
                  <a:gd name="T27" fmla="*/ 264025 h 401085"/>
                  <a:gd name="T28" fmla="*/ 0 w 473316"/>
                  <a:gd name="T29" fmla="*/ 301487 h 401085"/>
                  <a:gd name="T30" fmla="*/ 0 w 473316"/>
                  <a:gd name="T31" fmla="*/ 301487 h 401085"/>
                  <a:gd name="T32" fmla="*/ 4711 w 473316"/>
                  <a:gd name="T33" fmla="*/ 307095 h 401085"/>
                  <a:gd name="T34" fmla="*/ 11440 w 473316"/>
                  <a:gd name="T35" fmla="*/ 314722 h 401085"/>
                  <a:gd name="T36" fmla="*/ 57650 w 473316"/>
                  <a:gd name="T37" fmla="*/ 354651 h 401085"/>
                  <a:gd name="T38" fmla="*/ 59894 w 473316"/>
                  <a:gd name="T39" fmla="*/ 356221 h 401085"/>
                  <a:gd name="T40" fmla="*/ 66399 w 473316"/>
                  <a:gd name="T41" fmla="*/ 360708 h 401085"/>
                  <a:gd name="T42" fmla="*/ 68866 w 473316"/>
                  <a:gd name="T43" fmla="*/ 361829 h 401085"/>
                  <a:gd name="T44" fmla="*/ 72007 w 473316"/>
                  <a:gd name="T45" fmla="*/ 363848 h 401085"/>
                  <a:gd name="T46" fmla="*/ 74474 w 473316"/>
                  <a:gd name="T47" fmla="*/ 365194 h 401085"/>
                  <a:gd name="T48" fmla="*/ 77391 w 473316"/>
                  <a:gd name="T49" fmla="*/ 366540 h 401085"/>
                  <a:gd name="T50" fmla="*/ 80980 w 473316"/>
                  <a:gd name="T51" fmla="*/ 368559 h 401085"/>
                  <a:gd name="T52" fmla="*/ 83896 w 473316"/>
                  <a:gd name="T53" fmla="*/ 370129 h 401085"/>
                  <a:gd name="T54" fmla="*/ 89953 w 473316"/>
                  <a:gd name="T55" fmla="*/ 373270 h 401085"/>
                  <a:gd name="T56" fmla="*/ 111712 w 473316"/>
                  <a:gd name="T57" fmla="*/ 383364 h 401085"/>
                  <a:gd name="T58" fmla="*/ 175867 w 473316"/>
                  <a:gd name="T59" fmla="*/ 399515 h 401085"/>
                  <a:gd name="T60" fmla="*/ 202786 w 473316"/>
                  <a:gd name="T61" fmla="*/ 401085 h 401085"/>
                  <a:gd name="T62" fmla="*/ 291393 w 473316"/>
                  <a:gd name="T63" fmla="*/ 384261 h 401085"/>
                  <a:gd name="T64" fmla="*/ 398169 w 473316"/>
                  <a:gd name="T65" fmla="*/ 309338 h 401085"/>
                  <a:gd name="T66" fmla="*/ 449090 w 473316"/>
                  <a:gd name="T67" fmla="*/ 237107 h 401085"/>
                  <a:gd name="T68" fmla="*/ 473317 w 473316"/>
                  <a:gd name="T69" fmla="*/ 190673 h 401085"/>
                  <a:gd name="T70" fmla="*/ 425536 w 473316"/>
                  <a:gd name="T71" fmla="*/ 126068 h 401085"/>
                  <a:gd name="T72" fmla="*/ 423069 w 473316"/>
                  <a:gd name="T73" fmla="*/ 121358 h 401085"/>
                  <a:gd name="T74" fmla="*/ 421050 w 473316"/>
                  <a:gd name="T75" fmla="*/ 118217 h 401085"/>
                  <a:gd name="T76" fmla="*/ 419928 w 473316"/>
                  <a:gd name="T77" fmla="*/ 115301 h 401085"/>
                  <a:gd name="T78" fmla="*/ 417909 w 473316"/>
                  <a:gd name="T79" fmla="*/ 111039 h 401085"/>
                  <a:gd name="T80" fmla="*/ 415666 w 473316"/>
                  <a:gd name="T81" fmla="*/ 106104 h 401085"/>
                  <a:gd name="T82" fmla="*/ 394356 w 473316"/>
                  <a:gd name="T83" fmla="*/ 35218 h 401085"/>
                  <a:gd name="T84" fmla="*/ 392561 w 473316"/>
                  <a:gd name="T85" fmla="*/ 13235 h 401085"/>
                  <a:gd name="T86" fmla="*/ 394131 w 473316"/>
                  <a:gd name="T87" fmla="*/ 0 h 401085"/>
                  <a:gd name="T88" fmla="*/ 349267 w 473316"/>
                  <a:gd name="T89" fmla="*/ 27143 h 401085"/>
                  <a:gd name="T90" fmla="*/ 349267 w 473316"/>
                  <a:gd name="T91" fmla="*/ 27143 h 401085"/>
                  <a:gd name="T92" fmla="*/ 349267 w 473316"/>
                  <a:gd name="T93" fmla="*/ 27143 h 4010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73316" h="401085">
                    <a:moveTo>
                      <a:pt x="349267" y="27143"/>
                    </a:moveTo>
                    <a:cubicBezTo>
                      <a:pt x="348819" y="28713"/>
                      <a:pt x="348370" y="30283"/>
                      <a:pt x="347921" y="31854"/>
                    </a:cubicBezTo>
                    <a:cubicBezTo>
                      <a:pt x="342313" y="51369"/>
                      <a:pt x="336032" y="70437"/>
                      <a:pt x="328181" y="89055"/>
                    </a:cubicBezTo>
                    <a:cubicBezTo>
                      <a:pt x="321003" y="106328"/>
                      <a:pt x="313376" y="123376"/>
                      <a:pt x="303954" y="139527"/>
                    </a:cubicBezTo>
                    <a:cubicBezTo>
                      <a:pt x="295430" y="153884"/>
                      <a:pt x="286233" y="167792"/>
                      <a:pt x="275017" y="180129"/>
                    </a:cubicBezTo>
                    <a:cubicBezTo>
                      <a:pt x="269858" y="185962"/>
                      <a:pt x="264250" y="191570"/>
                      <a:pt x="258193" y="196281"/>
                    </a:cubicBezTo>
                    <a:cubicBezTo>
                      <a:pt x="253034" y="200318"/>
                      <a:pt x="247874" y="204356"/>
                      <a:pt x="242042" y="207497"/>
                    </a:cubicBezTo>
                    <a:cubicBezTo>
                      <a:pt x="230826" y="213553"/>
                      <a:pt x="218488" y="217815"/>
                      <a:pt x="205702" y="218264"/>
                    </a:cubicBezTo>
                    <a:cubicBezTo>
                      <a:pt x="192243" y="218713"/>
                      <a:pt x="179008" y="215348"/>
                      <a:pt x="166895" y="209516"/>
                    </a:cubicBezTo>
                    <a:cubicBezTo>
                      <a:pt x="151192" y="201889"/>
                      <a:pt x="137733" y="190224"/>
                      <a:pt x="125844" y="177662"/>
                    </a:cubicBezTo>
                    <a:cubicBezTo>
                      <a:pt x="113731" y="164651"/>
                      <a:pt x="103188" y="150295"/>
                      <a:pt x="93542" y="135490"/>
                    </a:cubicBezTo>
                    <a:cubicBezTo>
                      <a:pt x="92644" y="145808"/>
                      <a:pt x="90626" y="155903"/>
                      <a:pt x="87934" y="165773"/>
                    </a:cubicBezTo>
                    <a:cubicBezTo>
                      <a:pt x="82999" y="183270"/>
                      <a:pt x="75820" y="200318"/>
                      <a:pt x="67296" y="216245"/>
                    </a:cubicBezTo>
                    <a:cubicBezTo>
                      <a:pt x="58323" y="233069"/>
                      <a:pt x="47780" y="248996"/>
                      <a:pt x="35891" y="264025"/>
                    </a:cubicBezTo>
                    <a:cubicBezTo>
                      <a:pt x="25124" y="277485"/>
                      <a:pt x="13235" y="290271"/>
                      <a:pt x="0" y="301487"/>
                    </a:cubicBezTo>
                    <a:lnTo>
                      <a:pt x="4711" y="307095"/>
                    </a:lnTo>
                    <a:lnTo>
                      <a:pt x="11440" y="314722"/>
                    </a:lnTo>
                    <a:cubicBezTo>
                      <a:pt x="24900" y="329527"/>
                      <a:pt x="40378" y="342762"/>
                      <a:pt x="57650" y="354651"/>
                    </a:cubicBezTo>
                    <a:lnTo>
                      <a:pt x="59894" y="356221"/>
                    </a:lnTo>
                    <a:lnTo>
                      <a:pt x="66399" y="360708"/>
                    </a:lnTo>
                    <a:lnTo>
                      <a:pt x="68866" y="361829"/>
                    </a:lnTo>
                    <a:lnTo>
                      <a:pt x="72007" y="363848"/>
                    </a:lnTo>
                    <a:lnTo>
                      <a:pt x="74474" y="365194"/>
                    </a:lnTo>
                    <a:lnTo>
                      <a:pt x="77391" y="366540"/>
                    </a:lnTo>
                    <a:lnTo>
                      <a:pt x="80980" y="368559"/>
                    </a:lnTo>
                    <a:lnTo>
                      <a:pt x="83896" y="370129"/>
                    </a:lnTo>
                    <a:lnTo>
                      <a:pt x="89953" y="373270"/>
                    </a:lnTo>
                    <a:cubicBezTo>
                      <a:pt x="96907" y="376859"/>
                      <a:pt x="104085" y="379999"/>
                      <a:pt x="111712" y="383364"/>
                    </a:cubicBezTo>
                    <a:cubicBezTo>
                      <a:pt x="132125" y="391440"/>
                      <a:pt x="153884" y="396823"/>
                      <a:pt x="175867" y="399515"/>
                    </a:cubicBezTo>
                    <a:cubicBezTo>
                      <a:pt x="184616" y="400412"/>
                      <a:pt x="193589" y="401085"/>
                      <a:pt x="202786" y="401085"/>
                    </a:cubicBezTo>
                    <a:cubicBezTo>
                      <a:pt x="232396" y="401085"/>
                      <a:pt x="262007" y="395477"/>
                      <a:pt x="291393" y="384261"/>
                    </a:cubicBezTo>
                    <a:cubicBezTo>
                      <a:pt x="329751" y="370129"/>
                      <a:pt x="365867" y="344781"/>
                      <a:pt x="398169" y="309338"/>
                    </a:cubicBezTo>
                    <a:cubicBezTo>
                      <a:pt x="415442" y="290047"/>
                      <a:pt x="432042" y="266493"/>
                      <a:pt x="449090" y="237107"/>
                    </a:cubicBezTo>
                    <a:cubicBezTo>
                      <a:pt x="458287" y="221853"/>
                      <a:pt x="466363" y="206151"/>
                      <a:pt x="473317" y="190673"/>
                    </a:cubicBezTo>
                    <a:cubicBezTo>
                      <a:pt x="454249" y="170932"/>
                      <a:pt x="438323" y="149398"/>
                      <a:pt x="425536" y="126068"/>
                    </a:cubicBezTo>
                    <a:lnTo>
                      <a:pt x="423069" y="121358"/>
                    </a:lnTo>
                    <a:lnTo>
                      <a:pt x="421050" y="118217"/>
                    </a:lnTo>
                    <a:lnTo>
                      <a:pt x="419928" y="115301"/>
                    </a:lnTo>
                    <a:lnTo>
                      <a:pt x="417909" y="111039"/>
                    </a:lnTo>
                    <a:lnTo>
                      <a:pt x="415666" y="106104"/>
                    </a:lnTo>
                    <a:cubicBezTo>
                      <a:pt x="405123" y="82550"/>
                      <a:pt x="397945" y="58548"/>
                      <a:pt x="394356" y="35218"/>
                    </a:cubicBezTo>
                    <a:cubicBezTo>
                      <a:pt x="393010" y="25124"/>
                      <a:pt x="392561" y="18619"/>
                      <a:pt x="392561" y="13235"/>
                    </a:cubicBezTo>
                    <a:cubicBezTo>
                      <a:pt x="392561" y="8076"/>
                      <a:pt x="393010" y="3589"/>
                      <a:pt x="394131" y="0"/>
                    </a:cubicBezTo>
                    <a:cubicBezTo>
                      <a:pt x="377980" y="10095"/>
                      <a:pt x="363624" y="19067"/>
                      <a:pt x="349267" y="27143"/>
                    </a:cubicBez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89" name="任意多边形 17"/>
              <p:cNvSpPr/>
              <p:nvPr/>
            </p:nvSpPr>
            <p:spPr bwMode="auto">
              <a:xfrm>
                <a:off x="5948396" y="4405467"/>
                <a:ext cx="22432" cy="22432"/>
              </a:xfrm>
              <a:custGeom>
                <a:avLst/>
                <a:gdLst>
                  <a:gd name="T0" fmla="*/ 0 w 22432"/>
                  <a:gd name="T1" fmla="*/ 0 h 22432"/>
                  <a:gd name="T2" fmla="*/ 0 w 22432"/>
                  <a:gd name="T3" fmla="*/ 0 h 22432"/>
                  <a:gd name="T4" fmla="*/ 0 w 22432"/>
                  <a:gd name="T5" fmla="*/ 0 h 22432"/>
                  <a:gd name="T6" fmla="*/ 0 w 22432"/>
                  <a:gd name="T7" fmla="*/ 0 h 22432"/>
                  <a:gd name="T8" fmla="*/ 0 w 22432"/>
                  <a:gd name="T9" fmla="*/ 0 h 22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432" h="22432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53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0" name="任意多边形 18"/>
              <p:cNvSpPr/>
              <p:nvPr/>
            </p:nvSpPr>
            <p:spPr bwMode="auto">
              <a:xfrm>
                <a:off x="5511869" y="4484428"/>
                <a:ext cx="338948" cy="179905"/>
              </a:xfrm>
              <a:custGeom>
                <a:avLst/>
                <a:gdLst>
                  <a:gd name="T0" fmla="*/ 58996 w 338948"/>
                  <a:gd name="T1" fmla="*/ 43967 h 179905"/>
                  <a:gd name="T2" fmla="*/ 28937 w 338948"/>
                  <a:gd name="T3" fmla="*/ 87485 h 179905"/>
                  <a:gd name="T4" fmla="*/ 0 w 338948"/>
                  <a:gd name="T5" fmla="*/ 111487 h 179905"/>
                  <a:gd name="T6" fmla="*/ 14132 w 338948"/>
                  <a:gd name="T7" fmla="*/ 124947 h 179905"/>
                  <a:gd name="T8" fmla="*/ 15702 w 338948"/>
                  <a:gd name="T9" fmla="*/ 126741 h 179905"/>
                  <a:gd name="T10" fmla="*/ 17721 w 338948"/>
                  <a:gd name="T11" fmla="*/ 128087 h 179905"/>
                  <a:gd name="T12" fmla="*/ 39032 w 338948"/>
                  <a:gd name="T13" fmla="*/ 143565 h 179905"/>
                  <a:gd name="T14" fmla="*/ 56977 w 338948"/>
                  <a:gd name="T15" fmla="*/ 153435 h 179905"/>
                  <a:gd name="T16" fmla="*/ 104085 w 338948"/>
                  <a:gd name="T17" fmla="*/ 171157 h 179905"/>
                  <a:gd name="T18" fmla="*/ 169362 w 338948"/>
                  <a:gd name="T19" fmla="*/ 179905 h 179905"/>
                  <a:gd name="T20" fmla="*/ 209291 w 338948"/>
                  <a:gd name="T21" fmla="*/ 176765 h 179905"/>
                  <a:gd name="T22" fmla="*/ 305300 w 338948"/>
                  <a:gd name="T23" fmla="*/ 134368 h 179905"/>
                  <a:gd name="T24" fmla="*/ 338949 w 338948"/>
                  <a:gd name="T25" fmla="*/ 98028 h 179905"/>
                  <a:gd name="T26" fmla="*/ 316068 w 338948"/>
                  <a:gd name="T27" fmla="*/ 87485 h 179905"/>
                  <a:gd name="T28" fmla="*/ 310011 w 338948"/>
                  <a:gd name="T29" fmla="*/ 84344 h 179905"/>
                  <a:gd name="T30" fmla="*/ 307095 w 338948"/>
                  <a:gd name="T31" fmla="*/ 82774 h 179905"/>
                  <a:gd name="T32" fmla="*/ 303506 w 338948"/>
                  <a:gd name="T33" fmla="*/ 80755 h 179905"/>
                  <a:gd name="T34" fmla="*/ 300590 w 338948"/>
                  <a:gd name="T35" fmla="*/ 79409 h 179905"/>
                  <a:gd name="T36" fmla="*/ 298122 w 338948"/>
                  <a:gd name="T37" fmla="*/ 78063 h 179905"/>
                  <a:gd name="T38" fmla="*/ 294982 w 338948"/>
                  <a:gd name="T39" fmla="*/ 76045 h 179905"/>
                  <a:gd name="T40" fmla="*/ 292514 w 338948"/>
                  <a:gd name="T41" fmla="*/ 74923 h 179905"/>
                  <a:gd name="T42" fmla="*/ 286009 w 338948"/>
                  <a:gd name="T43" fmla="*/ 70437 h 179905"/>
                  <a:gd name="T44" fmla="*/ 283766 w 338948"/>
                  <a:gd name="T45" fmla="*/ 68866 h 179905"/>
                  <a:gd name="T46" fmla="*/ 237556 w 338948"/>
                  <a:gd name="T47" fmla="*/ 28937 h 179905"/>
                  <a:gd name="T48" fmla="*/ 230826 w 338948"/>
                  <a:gd name="T49" fmla="*/ 21310 h 179905"/>
                  <a:gd name="T50" fmla="*/ 226115 w 338948"/>
                  <a:gd name="T51" fmla="*/ 15702 h 179905"/>
                  <a:gd name="T52" fmla="*/ 226115 w 338948"/>
                  <a:gd name="T53" fmla="*/ 15702 h 179905"/>
                  <a:gd name="T54" fmla="*/ 222750 w 338948"/>
                  <a:gd name="T55" fmla="*/ 18394 h 179905"/>
                  <a:gd name="T56" fmla="*/ 136611 w 338948"/>
                  <a:gd name="T57" fmla="*/ 50248 h 179905"/>
                  <a:gd name="T58" fmla="*/ 98477 w 338948"/>
                  <a:gd name="T59" fmla="*/ 32302 h 179905"/>
                  <a:gd name="T60" fmla="*/ 73802 w 338948"/>
                  <a:gd name="T61" fmla="*/ 0 h 179905"/>
                  <a:gd name="T62" fmla="*/ 58996 w 338948"/>
                  <a:gd name="T63" fmla="*/ 43967 h 179905"/>
                  <a:gd name="T64" fmla="*/ 58996 w 338948"/>
                  <a:gd name="T65" fmla="*/ 43967 h 179905"/>
                  <a:gd name="T66" fmla="*/ 58996 w 338948"/>
                  <a:gd name="T67" fmla="*/ 43967 h 1799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38948" h="179905">
                    <a:moveTo>
                      <a:pt x="58996" y="43967"/>
                    </a:moveTo>
                    <a:cubicBezTo>
                      <a:pt x="51145" y="59894"/>
                      <a:pt x="41275" y="74699"/>
                      <a:pt x="28937" y="87485"/>
                    </a:cubicBezTo>
                    <a:cubicBezTo>
                      <a:pt x="20189" y="96458"/>
                      <a:pt x="10543" y="104533"/>
                      <a:pt x="0" y="111487"/>
                    </a:cubicBezTo>
                    <a:cubicBezTo>
                      <a:pt x="4486" y="116198"/>
                      <a:pt x="9197" y="120684"/>
                      <a:pt x="14132" y="124947"/>
                    </a:cubicBezTo>
                    <a:lnTo>
                      <a:pt x="15702" y="126741"/>
                    </a:lnTo>
                    <a:lnTo>
                      <a:pt x="17721" y="128087"/>
                    </a:lnTo>
                    <a:cubicBezTo>
                      <a:pt x="23329" y="132798"/>
                      <a:pt x="30508" y="137733"/>
                      <a:pt x="39032" y="143565"/>
                    </a:cubicBezTo>
                    <a:cubicBezTo>
                      <a:pt x="44640" y="146930"/>
                      <a:pt x="50472" y="150295"/>
                      <a:pt x="56977" y="153435"/>
                    </a:cubicBezTo>
                    <a:cubicBezTo>
                      <a:pt x="70661" y="160613"/>
                      <a:pt x="86363" y="166670"/>
                      <a:pt x="104085" y="171157"/>
                    </a:cubicBezTo>
                    <a:cubicBezTo>
                      <a:pt x="125620" y="176989"/>
                      <a:pt x="147379" y="179905"/>
                      <a:pt x="169362" y="179905"/>
                    </a:cubicBezTo>
                    <a:cubicBezTo>
                      <a:pt x="182821" y="179905"/>
                      <a:pt x="196281" y="178783"/>
                      <a:pt x="209291" y="176765"/>
                    </a:cubicBezTo>
                    <a:cubicBezTo>
                      <a:pt x="244958" y="170708"/>
                      <a:pt x="277933" y="155903"/>
                      <a:pt x="305300" y="134368"/>
                    </a:cubicBezTo>
                    <a:cubicBezTo>
                      <a:pt x="317638" y="124273"/>
                      <a:pt x="329078" y="111936"/>
                      <a:pt x="338949" y="98028"/>
                    </a:cubicBezTo>
                    <a:cubicBezTo>
                      <a:pt x="331097" y="94439"/>
                      <a:pt x="323470" y="91298"/>
                      <a:pt x="316068" y="87485"/>
                    </a:cubicBezTo>
                    <a:lnTo>
                      <a:pt x="310011" y="84344"/>
                    </a:lnTo>
                    <a:lnTo>
                      <a:pt x="307095" y="82774"/>
                    </a:lnTo>
                    <a:lnTo>
                      <a:pt x="303506" y="80755"/>
                    </a:lnTo>
                    <a:lnTo>
                      <a:pt x="300590" y="79409"/>
                    </a:lnTo>
                    <a:lnTo>
                      <a:pt x="298122" y="78063"/>
                    </a:lnTo>
                    <a:lnTo>
                      <a:pt x="294982" y="76045"/>
                    </a:lnTo>
                    <a:lnTo>
                      <a:pt x="292514" y="74923"/>
                    </a:lnTo>
                    <a:lnTo>
                      <a:pt x="286009" y="70437"/>
                    </a:lnTo>
                    <a:lnTo>
                      <a:pt x="283766" y="68866"/>
                    </a:lnTo>
                    <a:cubicBezTo>
                      <a:pt x="266493" y="57202"/>
                      <a:pt x="251015" y="43742"/>
                      <a:pt x="237556" y="28937"/>
                    </a:cubicBezTo>
                    <a:lnTo>
                      <a:pt x="230826" y="21310"/>
                    </a:lnTo>
                    <a:lnTo>
                      <a:pt x="226115" y="15702"/>
                    </a:lnTo>
                    <a:cubicBezTo>
                      <a:pt x="224994" y="16600"/>
                      <a:pt x="223872" y="17497"/>
                      <a:pt x="222750" y="18394"/>
                    </a:cubicBezTo>
                    <a:cubicBezTo>
                      <a:pt x="198748" y="37686"/>
                      <a:pt x="168689" y="54510"/>
                      <a:pt x="136611" y="50248"/>
                    </a:cubicBezTo>
                    <a:cubicBezTo>
                      <a:pt x="122479" y="48229"/>
                      <a:pt x="109020" y="41724"/>
                      <a:pt x="98477" y="32302"/>
                    </a:cubicBezTo>
                    <a:cubicBezTo>
                      <a:pt x="88158" y="23105"/>
                      <a:pt x="80307" y="11889"/>
                      <a:pt x="73802" y="0"/>
                    </a:cubicBezTo>
                    <a:cubicBezTo>
                      <a:pt x="70885" y="15029"/>
                      <a:pt x="65726" y="29835"/>
                      <a:pt x="58996" y="43967"/>
                    </a:cubicBezTo>
                    <a:close/>
                  </a:path>
                </a:pathLst>
              </a:custGeom>
              <a:solidFill>
                <a:srgbClr val="915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1" name="任意多边形 19"/>
              <p:cNvSpPr/>
              <p:nvPr/>
            </p:nvSpPr>
            <p:spPr bwMode="auto">
              <a:xfrm>
                <a:off x="5307961" y="4596139"/>
                <a:ext cx="245406" cy="78512"/>
              </a:xfrm>
              <a:custGeom>
                <a:avLst/>
                <a:gdLst>
                  <a:gd name="T0" fmla="*/ 191346 w 245406"/>
                  <a:gd name="T1" fmla="*/ 7178 h 78512"/>
                  <a:gd name="T2" fmla="*/ 143565 w 245406"/>
                  <a:gd name="T3" fmla="*/ 25348 h 78512"/>
                  <a:gd name="T4" fmla="*/ 37013 w 245406"/>
                  <a:gd name="T5" fmla="*/ 31853 h 78512"/>
                  <a:gd name="T6" fmla="*/ 0 w 245406"/>
                  <a:gd name="T7" fmla="*/ 26919 h 78512"/>
                  <a:gd name="T8" fmla="*/ 45537 w 245406"/>
                  <a:gd name="T9" fmla="*/ 60342 h 78512"/>
                  <a:gd name="T10" fmla="*/ 120909 w 245406"/>
                  <a:gd name="T11" fmla="*/ 78512 h 78512"/>
                  <a:gd name="T12" fmla="*/ 164203 w 245406"/>
                  <a:gd name="T13" fmla="*/ 72904 h 78512"/>
                  <a:gd name="T14" fmla="*/ 231050 w 245406"/>
                  <a:gd name="T15" fmla="*/ 43294 h 78512"/>
                  <a:gd name="T16" fmla="*/ 245407 w 245406"/>
                  <a:gd name="T17" fmla="*/ 33424 h 78512"/>
                  <a:gd name="T18" fmla="*/ 221629 w 245406"/>
                  <a:gd name="T19" fmla="*/ 16375 h 78512"/>
                  <a:gd name="T20" fmla="*/ 219610 w 245406"/>
                  <a:gd name="T21" fmla="*/ 15029 h 78512"/>
                  <a:gd name="T22" fmla="*/ 218040 w 245406"/>
                  <a:gd name="T23" fmla="*/ 13459 h 78512"/>
                  <a:gd name="T24" fmla="*/ 203907 w 245406"/>
                  <a:gd name="T25" fmla="*/ 0 h 78512"/>
                  <a:gd name="T26" fmla="*/ 191346 w 245406"/>
                  <a:gd name="T27" fmla="*/ 7178 h 78512"/>
                  <a:gd name="T28" fmla="*/ 191346 w 245406"/>
                  <a:gd name="T29" fmla="*/ 7178 h 78512"/>
                  <a:gd name="T30" fmla="*/ 191346 w 245406"/>
                  <a:gd name="T31" fmla="*/ 7178 h 78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5406" h="78512">
                    <a:moveTo>
                      <a:pt x="191346" y="7178"/>
                    </a:moveTo>
                    <a:cubicBezTo>
                      <a:pt x="176316" y="15254"/>
                      <a:pt x="160165" y="21311"/>
                      <a:pt x="143565" y="25348"/>
                    </a:cubicBezTo>
                    <a:cubicBezTo>
                      <a:pt x="108796" y="33872"/>
                      <a:pt x="72456" y="34994"/>
                      <a:pt x="37013" y="31853"/>
                    </a:cubicBezTo>
                    <a:cubicBezTo>
                      <a:pt x="24675" y="30732"/>
                      <a:pt x="12338" y="29162"/>
                      <a:pt x="0" y="26919"/>
                    </a:cubicBezTo>
                    <a:cubicBezTo>
                      <a:pt x="13459" y="40153"/>
                      <a:pt x="28713" y="51369"/>
                      <a:pt x="45537" y="60342"/>
                    </a:cubicBezTo>
                    <a:cubicBezTo>
                      <a:pt x="67969" y="72231"/>
                      <a:pt x="93990" y="78512"/>
                      <a:pt x="120909" y="78512"/>
                    </a:cubicBezTo>
                    <a:cubicBezTo>
                      <a:pt x="135041" y="78512"/>
                      <a:pt x="149622" y="76718"/>
                      <a:pt x="164203" y="72904"/>
                    </a:cubicBezTo>
                    <a:cubicBezTo>
                      <a:pt x="185738" y="67745"/>
                      <a:pt x="207721" y="57875"/>
                      <a:pt x="231050" y="43294"/>
                    </a:cubicBezTo>
                    <a:cubicBezTo>
                      <a:pt x="235985" y="40153"/>
                      <a:pt x="240696" y="36789"/>
                      <a:pt x="245407" y="33424"/>
                    </a:cubicBezTo>
                    <a:cubicBezTo>
                      <a:pt x="235761" y="26919"/>
                      <a:pt x="227910" y="21535"/>
                      <a:pt x="221629" y="16375"/>
                    </a:cubicBezTo>
                    <a:lnTo>
                      <a:pt x="219610" y="15029"/>
                    </a:lnTo>
                    <a:lnTo>
                      <a:pt x="218040" y="13459"/>
                    </a:lnTo>
                    <a:cubicBezTo>
                      <a:pt x="213105" y="9197"/>
                      <a:pt x="208170" y="4487"/>
                      <a:pt x="203907" y="0"/>
                    </a:cubicBezTo>
                    <a:cubicBezTo>
                      <a:pt x="199645" y="2468"/>
                      <a:pt x="195608" y="4935"/>
                      <a:pt x="191346" y="7178"/>
                    </a:cubicBezTo>
                    <a:close/>
                  </a:path>
                </a:pathLst>
              </a:custGeom>
              <a:solidFill>
                <a:srgbClr val="9E6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2" name="任意多边形 20"/>
              <p:cNvSpPr/>
              <p:nvPr/>
            </p:nvSpPr>
            <p:spPr bwMode="auto">
              <a:xfrm>
                <a:off x="6145880" y="2173252"/>
                <a:ext cx="642597" cy="782654"/>
              </a:xfrm>
              <a:custGeom>
                <a:avLst/>
                <a:gdLst>
                  <a:gd name="T0" fmla="*/ 333484 w 642597"/>
                  <a:gd name="T1" fmla="*/ 1570 h 782654"/>
                  <a:gd name="T2" fmla="*/ 232764 w 642597"/>
                  <a:gd name="T3" fmla="*/ 110814 h 782654"/>
                  <a:gd name="T4" fmla="*/ 255196 w 642597"/>
                  <a:gd name="T5" fmla="*/ 286233 h 782654"/>
                  <a:gd name="T6" fmla="*/ 278077 w 642597"/>
                  <a:gd name="T7" fmla="*/ 425761 h 782654"/>
                  <a:gd name="T8" fmla="*/ 130025 w 642597"/>
                  <a:gd name="T9" fmla="*/ 402880 h 782654"/>
                  <a:gd name="T10" fmla="*/ 62504 w 642597"/>
                  <a:gd name="T11" fmla="*/ 410731 h 782654"/>
                  <a:gd name="T12" fmla="*/ 27959 w 642597"/>
                  <a:gd name="T13" fmla="*/ 425985 h 782654"/>
                  <a:gd name="T14" fmla="*/ 5527 w 642597"/>
                  <a:gd name="T15" fmla="*/ 501357 h 782654"/>
                  <a:gd name="T16" fmla="*/ 107369 w 642597"/>
                  <a:gd name="T17" fmla="*/ 562372 h 782654"/>
                  <a:gd name="T18" fmla="*/ 199116 w 642597"/>
                  <a:gd name="T19" fmla="*/ 577850 h 782654"/>
                  <a:gd name="T20" fmla="*/ 141241 w 642597"/>
                  <a:gd name="T21" fmla="*/ 616882 h 782654"/>
                  <a:gd name="T22" fmla="*/ 135633 w 642597"/>
                  <a:gd name="T23" fmla="*/ 664662 h 782654"/>
                  <a:gd name="T24" fmla="*/ 188124 w 642597"/>
                  <a:gd name="T25" fmla="*/ 712442 h 782654"/>
                  <a:gd name="T26" fmla="*/ 235680 w 642597"/>
                  <a:gd name="T27" fmla="*/ 698759 h 782654"/>
                  <a:gd name="T28" fmla="*/ 285704 w 642597"/>
                  <a:gd name="T29" fmla="*/ 669148 h 782654"/>
                  <a:gd name="T30" fmla="*/ 287498 w 642597"/>
                  <a:gd name="T31" fmla="*/ 746315 h 782654"/>
                  <a:gd name="T32" fmla="*/ 325857 w 642597"/>
                  <a:gd name="T33" fmla="*/ 779290 h 782654"/>
                  <a:gd name="T34" fmla="*/ 354794 w 642597"/>
                  <a:gd name="T35" fmla="*/ 782206 h 782654"/>
                  <a:gd name="T36" fmla="*/ 396294 w 642597"/>
                  <a:gd name="T37" fmla="*/ 758652 h 782654"/>
                  <a:gd name="T38" fmla="*/ 417380 w 642597"/>
                  <a:gd name="T39" fmla="*/ 713115 h 782654"/>
                  <a:gd name="T40" fmla="*/ 449009 w 642597"/>
                  <a:gd name="T41" fmla="*/ 712442 h 782654"/>
                  <a:gd name="T42" fmla="*/ 507108 w 642597"/>
                  <a:gd name="T43" fmla="*/ 765831 h 782654"/>
                  <a:gd name="T44" fmla="*/ 593471 w 642597"/>
                  <a:gd name="T45" fmla="*/ 777271 h 782654"/>
                  <a:gd name="T46" fmla="*/ 626447 w 642597"/>
                  <a:gd name="T47" fmla="*/ 756185 h 782654"/>
                  <a:gd name="T48" fmla="*/ 642149 w 642597"/>
                  <a:gd name="T49" fmla="*/ 719621 h 782654"/>
                  <a:gd name="T50" fmla="*/ 640354 w 642597"/>
                  <a:gd name="T51" fmla="*/ 690459 h 782654"/>
                  <a:gd name="T52" fmla="*/ 513389 w 642597"/>
                  <a:gd name="T53" fmla="*/ 536575 h 782654"/>
                  <a:gd name="T54" fmla="*/ 528418 w 642597"/>
                  <a:gd name="T55" fmla="*/ 480943 h 782654"/>
                  <a:gd name="T56" fmla="*/ 595715 w 642597"/>
                  <a:gd name="T57" fmla="*/ 174297 h 782654"/>
                  <a:gd name="T58" fmla="*/ 574404 w 642597"/>
                  <a:gd name="T59" fmla="*/ 120685 h 782654"/>
                  <a:gd name="T60" fmla="*/ 495443 w 642597"/>
                  <a:gd name="T61" fmla="*/ 44640 h 782654"/>
                  <a:gd name="T62" fmla="*/ 386648 w 642597"/>
                  <a:gd name="T63" fmla="*/ 2692 h 782654"/>
                  <a:gd name="T64" fmla="*/ 33343 w 642597"/>
                  <a:gd name="T65" fmla="*/ 456044 h 782654"/>
                  <a:gd name="T66" fmla="*/ 43886 w 642597"/>
                  <a:gd name="T67" fmla="*/ 448641 h 782654"/>
                  <a:gd name="T68" fmla="*/ 34464 w 642597"/>
                  <a:gd name="T69" fmla="*/ 455595 h 7826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2597" h="782654">
                    <a:moveTo>
                      <a:pt x="357710" y="0"/>
                    </a:moveTo>
                    <a:cubicBezTo>
                      <a:pt x="349859" y="0"/>
                      <a:pt x="341784" y="449"/>
                      <a:pt x="333484" y="1570"/>
                    </a:cubicBezTo>
                    <a:cubicBezTo>
                      <a:pt x="297817" y="6505"/>
                      <a:pt x="267758" y="25348"/>
                      <a:pt x="251158" y="53164"/>
                    </a:cubicBezTo>
                    <a:cubicBezTo>
                      <a:pt x="241512" y="69315"/>
                      <a:pt x="235456" y="88158"/>
                      <a:pt x="232764" y="110814"/>
                    </a:cubicBezTo>
                    <a:cubicBezTo>
                      <a:pt x="230072" y="133695"/>
                      <a:pt x="230969" y="158819"/>
                      <a:pt x="235680" y="191570"/>
                    </a:cubicBezTo>
                    <a:cubicBezTo>
                      <a:pt x="240166" y="223423"/>
                      <a:pt x="247793" y="255277"/>
                      <a:pt x="255196" y="286233"/>
                    </a:cubicBezTo>
                    <a:cubicBezTo>
                      <a:pt x="265739" y="329976"/>
                      <a:pt x="276506" y="375064"/>
                      <a:pt x="278077" y="421050"/>
                    </a:cubicBezTo>
                    <a:lnTo>
                      <a:pt x="278077" y="425761"/>
                    </a:lnTo>
                    <a:cubicBezTo>
                      <a:pt x="262150" y="420826"/>
                      <a:pt x="246223" y="416788"/>
                      <a:pt x="230745" y="413647"/>
                    </a:cubicBezTo>
                    <a:cubicBezTo>
                      <a:pt x="196648" y="406469"/>
                      <a:pt x="162776" y="402880"/>
                      <a:pt x="130025" y="402880"/>
                    </a:cubicBezTo>
                    <a:cubicBezTo>
                      <a:pt x="126885" y="402880"/>
                      <a:pt x="123744" y="402880"/>
                      <a:pt x="120828" y="402880"/>
                    </a:cubicBezTo>
                    <a:cubicBezTo>
                      <a:pt x="100415" y="403328"/>
                      <a:pt x="80899" y="406020"/>
                      <a:pt x="62504" y="410731"/>
                    </a:cubicBezTo>
                    <a:cubicBezTo>
                      <a:pt x="54653" y="412750"/>
                      <a:pt x="46802" y="415666"/>
                      <a:pt x="39399" y="419480"/>
                    </a:cubicBezTo>
                    <a:cubicBezTo>
                      <a:pt x="35362" y="421498"/>
                      <a:pt x="31773" y="423517"/>
                      <a:pt x="27959" y="425985"/>
                    </a:cubicBezTo>
                    <a:cubicBezTo>
                      <a:pt x="23921" y="428677"/>
                      <a:pt x="20332" y="431817"/>
                      <a:pt x="16967" y="435182"/>
                    </a:cubicBezTo>
                    <a:cubicBezTo>
                      <a:pt x="-81" y="451557"/>
                      <a:pt x="-5016" y="480046"/>
                      <a:pt x="5527" y="501357"/>
                    </a:cubicBezTo>
                    <a:cubicBezTo>
                      <a:pt x="17865" y="526256"/>
                      <a:pt x="43437" y="539491"/>
                      <a:pt x="64523" y="548464"/>
                    </a:cubicBezTo>
                    <a:cubicBezTo>
                      <a:pt x="79104" y="554521"/>
                      <a:pt x="94358" y="559007"/>
                      <a:pt x="107369" y="562372"/>
                    </a:cubicBezTo>
                    <a:cubicBezTo>
                      <a:pt x="121277" y="565961"/>
                      <a:pt x="136082" y="569101"/>
                      <a:pt x="152681" y="571793"/>
                    </a:cubicBezTo>
                    <a:cubicBezTo>
                      <a:pt x="167935" y="574485"/>
                      <a:pt x="183638" y="576504"/>
                      <a:pt x="199116" y="577850"/>
                    </a:cubicBezTo>
                    <a:cubicBezTo>
                      <a:pt x="180946" y="584580"/>
                      <a:pt x="167262" y="591982"/>
                      <a:pt x="156046" y="600955"/>
                    </a:cubicBezTo>
                    <a:cubicBezTo>
                      <a:pt x="150214" y="605666"/>
                      <a:pt x="145054" y="611274"/>
                      <a:pt x="141241" y="616882"/>
                    </a:cubicBezTo>
                    <a:cubicBezTo>
                      <a:pt x="136979" y="623163"/>
                      <a:pt x="134287" y="630341"/>
                      <a:pt x="132941" y="638865"/>
                    </a:cubicBezTo>
                    <a:cubicBezTo>
                      <a:pt x="131595" y="646268"/>
                      <a:pt x="132717" y="655016"/>
                      <a:pt x="135633" y="664662"/>
                    </a:cubicBezTo>
                    <a:cubicBezTo>
                      <a:pt x="138549" y="674084"/>
                      <a:pt x="143036" y="683056"/>
                      <a:pt x="149317" y="691581"/>
                    </a:cubicBezTo>
                    <a:cubicBezTo>
                      <a:pt x="158289" y="703918"/>
                      <a:pt x="172422" y="711545"/>
                      <a:pt x="188124" y="712442"/>
                    </a:cubicBezTo>
                    <a:lnTo>
                      <a:pt x="191040" y="712442"/>
                    </a:lnTo>
                    <a:cubicBezTo>
                      <a:pt x="204275" y="712442"/>
                      <a:pt x="218407" y="707956"/>
                      <a:pt x="235680" y="698759"/>
                    </a:cubicBezTo>
                    <a:cubicBezTo>
                      <a:pt x="256766" y="687318"/>
                      <a:pt x="275161" y="671840"/>
                      <a:pt x="288844" y="659727"/>
                    </a:cubicBezTo>
                    <a:cubicBezTo>
                      <a:pt x="287274" y="662643"/>
                      <a:pt x="286377" y="665784"/>
                      <a:pt x="285704" y="669148"/>
                    </a:cubicBezTo>
                    <a:cubicBezTo>
                      <a:pt x="281217" y="689786"/>
                      <a:pt x="279871" y="706834"/>
                      <a:pt x="281441" y="722985"/>
                    </a:cubicBezTo>
                    <a:cubicBezTo>
                      <a:pt x="282114" y="730388"/>
                      <a:pt x="284133" y="738239"/>
                      <a:pt x="287498" y="746315"/>
                    </a:cubicBezTo>
                    <a:cubicBezTo>
                      <a:pt x="290639" y="753717"/>
                      <a:pt x="295574" y="760447"/>
                      <a:pt x="303201" y="767401"/>
                    </a:cubicBezTo>
                    <a:cubicBezTo>
                      <a:pt x="308584" y="772336"/>
                      <a:pt x="315987" y="776149"/>
                      <a:pt x="325857" y="779290"/>
                    </a:cubicBezTo>
                    <a:cubicBezTo>
                      <a:pt x="332587" y="781533"/>
                      <a:pt x="339989" y="782655"/>
                      <a:pt x="347840" y="782655"/>
                    </a:cubicBezTo>
                    <a:cubicBezTo>
                      <a:pt x="350084" y="782655"/>
                      <a:pt x="352551" y="782655"/>
                      <a:pt x="354794" y="782206"/>
                    </a:cubicBezTo>
                    <a:cubicBezTo>
                      <a:pt x="361748" y="781757"/>
                      <a:pt x="369375" y="779290"/>
                      <a:pt x="376329" y="775476"/>
                    </a:cubicBezTo>
                    <a:cubicBezTo>
                      <a:pt x="383283" y="771663"/>
                      <a:pt x="389788" y="766279"/>
                      <a:pt x="396294" y="758652"/>
                    </a:cubicBezTo>
                    <a:cubicBezTo>
                      <a:pt x="401677" y="752371"/>
                      <a:pt x="405491" y="744745"/>
                      <a:pt x="408856" y="738015"/>
                    </a:cubicBezTo>
                    <a:cubicBezTo>
                      <a:pt x="412220" y="731285"/>
                      <a:pt x="414912" y="723434"/>
                      <a:pt x="417380" y="713115"/>
                    </a:cubicBezTo>
                    <a:cubicBezTo>
                      <a:pt x="420296" y="700778"/>
                      <a:pt x="421866" y="688216"/>
                      <a:pt x="422315" y="675205"/>
                    </a:cubicBezTo>
                    <a:cubicBezTo>
                      <a:pt x="431288" y="688889"/>
                      <a:pt x="440036" y="701002"/>
                      <a:pt x="449009" y="712442"/>
                    </a:cubicBezTo>
                    <a:cubicBezTo>
                      <a:pt x="457757" y="723434"/>
                      <a:pt x="467403" y="734874"/>
                      <a:pt x="478395" y="745193"/>
                    </a:cubicBezTo>
                    <a:cubicBezTo>
                      <a:pt x="487592" y="753493"/>
                      <a:pt x="497014" y="760223"/>
                      <a:pt x="507108" y="765831"/>
                    </a:cubicBezTo>
                    <a:cubicBezTo>
                      <a:pt x="526175" y="776149"/>
                      <a:pt x="546364" y="781533"/>
                      <a:pt x="565207" y="781533"/>
                    </a:cubicBezTo>
                    <a:cubicBezTo>
                      <a:pt x="575975" y="781309"/>
                      <a:pt x="584947" y="779963"/>
                      <a:pt x="593471" y="777271"/>
                    </a:cubicBezTo>
                    <a:cubicBezTo>
                      <a:pt x="601771" y="774804"/>
                      <a:pt x="609623" y="770766"/>
                      <a:pt x="617025" y="765158"/>
                    </a:cubicBezTo>
                    <a:cubicBezTo>
                      <a:pt x="619941" y="762914"/>
                      <a:pt x="623082" y="759998"/>
                      <a:pt x="626447" y="756185"/>
                    </a:cubicBezTo>
                    <a:cubicBezTo>
                      <a:pt x="628914" y="753269"/>
                      <a:pt x="630933" y="750353"/>
                      <a:pt x="632952" y="747212"/>
                    </a:cubicBezTo>
                    <a:cubicBezTo>
                      <a:pt x="637887" y="739137"/>
                      <a:pt x="640803" y="730164"/>
                      <a:pt x="642149" y="719621"/>
                    </a:cubicBezTo>
                    <a:cubicBezTo>
                      <a:pt x="642822" y="714686"/>
                      <a:pt x="642598" y="709750"/>
                      <a:pt x="642373" y="705040"/>
                    </a:cubicBezTo>
                    <a:cubicBezTo>
                      <a:pt x="641925" y="700105"/>
                      <a:pt x="641252" y="695394"/>
                      <a:pt x="640354" y="690459"/>
                    </a:cubicBezTo>
                    <a:cubicBezTo>
                      <a:pt x="637887" y="679019"/>
                      <a:pt x="633176" y="667130"/>
                      <a:pt x="626222" y="653895"/>
                    </a:cubicBezTo>
                    <a:cubicBezTo>
                      <a:pt x="603566" y="611274"/>
                      <a:pt x="565431" y="571793"/>
                      <a:pt x="513389" y="536575"/>
                    </a:cubicBezTo>
                    <a:cubicBezTo>
                      <a:pt x="507781" y="532762"/>
                      <a:pt x="501724" y="528948"/>
                      <a:pt x="495668" y="525135"/>
                    </a:cubicBezTo>
                    <a:cubicBezTo>
                      <a:pt x="507108" y="511900"/>
                      <a:pt x="517651" y="497543"/>
                      <a:pt x="528418" y="480943"/>
                    </a:cubicBezTo>
                    <a:cubicBezTo>
                      <a:pt x="557356" y="436079"/>
                      <a:pt x="578891" y="385159"/>
                      <a:pt x="591901" y="329303"/>
                    </a:cubicBezTo>
                    <a:cubicBezTo>
                      <a:pt x="604463" y="275914"/>
                      <a:pt x="605809" y="222302"/>
                      <a:pt x="595715" y="174297"/>
                    </a:cubicBezTo>
                    <a:cubicBezTo>
                      <a:pt x="593471" y="163978"/>
                      <a:pt x="590780" y="154781"/>
                      <a:pt x="587639" y="146257"/>
                    </a:cubicBezTo>
                    <a:cubicBezTo>
                      <a:pt x="584499" y="138630"/>
                      <a:pt x="580461" y="130555"/>
                      <a:pt x="574404" y="120685"/>
                    </a:cubicBezTo>
                    <a:cubicBezTo>
                      <a:pt x="565656" y="106328"/>
                      <a:pt x="553991" y="92644"/>
                      <a:pt x="539186" y="78288"/>
                    </a:cubicBezTo>
                    <a:cubicBezTo>
                      <a:pt x="526400" y="66175"/>
                      <a:pt x="512267" y="55183"/>
                      <a:pt x="495443" y="44640"/>
                    </a:cubicBezTo>
                    <a:cubicBezTo>
                      <a:pt x="477946" y="33648"/>
                      <a:pt x="460001" y="24675"/>
                      <a:pt x="442055" y="17721"/>
                    </a:cubicBezTo>
                    <a:cubicBezTo>
                      <a:pt x="424782" y="10992"/>
                      <a:pt x="406164" y="5832"/>
                      <a:pt x="386648" y="2692"/>
                    </a:cubicBezTo>
                    <a:cubicBezTo>
                      <a:pt x="376329" y="897"/>
                      <a:pt x="366683" y="0"/>
                      <a:pt x="357710" y="0"/>
                    </a:cubicBezTo>
                    <a:close/>
                    <a:moveTo>
                      <a:pt x="33343" y="456044"/>
                    </a:moveTo>
                    <a:lnTo>
                      <a:pt x="34464" y="455147"/>
                    </a:lnTo>
                    <a:cubicBezTo>
                      <a:pt x="37381" y="452903"/>
                      <a:pt x="40521" y="450660"/>
                      <a:pt x="43886" y="448641"/>
                    </a:cubicBezTo>
                    <a:cubicBezTo>
                      <a:pt x="41194" y="450660"/>
                      <a:pt x="38951" y="453128"/>
                      <a:pt x="36708" y="455820"/>
                    </a:cubicBezTo>
                    <a:lnTo>
                      <a:pt x="34464" y="455595"/>
                    </a:lnTo>
                    <a:lnTo>
                      <a:pt x="33343" y="456044"/>
                    </a:lnTo>
                    <a:close/>
                  </a:path>
                </a:pathLst>
              </a:custGeom>
              <a:solidFill>
                <a:srgbClr val="9971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3" name="任意多边形 21"/>
              <p:cNvSpPr/>
              <p:nvPr/>
            </p:nvSpPr>
            <p:spPr bwMode="auto">
              <a:xfrm>
                <a:off x="6460072" y="2172804"/>
                <a:ext cx="329078" cy="781981"/>
              </a:xfrm>
              <a:custGeom>
                <a:avLst/>
                <a:gdLst>
                  <a:gd name="T0" fmla="*/ 0 w 329078"/>
                  <a:gd name="T1" fmla="*/ 5608 h 781981"/>
                  <a:gd name="T2" fmla="*/ 2692 w 329078"/>
                  <a:gd name="T3" fmla="*/ 13011 h 781981"/>
                  <a:gd name="T4" fmla="*/ 34097 w 329078"/>
                  <a:gd name="T5" fmla="*/ 51818 h 781981"/>
                  <a:gd name="T6" fmla="*/ 159716 w 329078"/>
                  <a:gd name="T7" fmla="*/ 126293 h 781981"/>
                  <a:gd name="T8" fmla="*/ 192691 w 329078"/>
                  <a:gd name="T9" fmla="*/ 174297 h 781981"/>
                  <a:gd name="T10" fmla="*/ 206824 w 329078"/>
                  <a:gd name="T11" fmla="*/ 243612 h 781981"/>
                  <a:gd name="T12" fmla="*/ 189551 w 329078"/>
                  <a:gd name="T13" fmla="*/ 347248 h 781981"/>
                  <a:gd name="T14" fmla="*/ 141098 w 329078"/>
                  <a:gd name="T15" fmla="*/ 444603 h 781981"/>
                  <a:gd name="T16" fmla="*/ 135265 w 329078"/>
                  <a:gd name="T17" fmla="*/ 461428 h 781981"/>
                  <a:gd name="T18" fmla="*/ 131452 w 329078"/>
                  <a:gd name="T19" fmla="*/ 478476 h 781981"/>
                  <a:gd name="T20" fmla="*/ 131228 w 329078"/>
                  <a:gd name="T21" fmla="*/ 505170 h 781981"/>
                  <a:gd name="T22" fmla="*/ 133919 w 329078"/>
                  <a:gd name="T23" fmla="*/ 515713 h 781981"/>
                  <a:gd name="T24" fmla="*/ 136836 w 329078"/>
                  <a:gd name="T25" fmla="*/ 523564 h 781981"/>
                  <a:gd name="T26" fmla="*/ 148276 w 329078"/>
                  <a:gd name="T27" fmla="*/ 542856 h 781981"/>
                  <a:gd name="T28" fmla="*/ 191121 w 329078"/>
                  <a:gd name="T29" fmla="*/ 582336 h 781981"/>
                  <a:gd name="T30" fmla="*/ 191346 w 329078"/>
                  <a:gd name="T31" fmla="*/ 582561 h 781981"/>
                  <a:gd name="T32" fmla="*/ 257520 w 329078"/>
                  <a:gd name="T33" fmla="*/ 641333 h 781981"/>
                  <a:gd name="T34" fmla="*/ 276363 w 329078"/>
                  <a:gd name="T35" fmla="*/ 678121 h 781981"/>
                  <a:gd name="T36" fmla="*/ 277933 w 329078"/>
                  <a:gd name="T37" fmla="*/ 709302 h 781981"/>
                  <a:gd name="T38" fmla="*/ 268063 w 329078"/>
                  <a:gd name="T39" fmla="*/ 738912 h 781981"/>
                  <a:gd name="T40" fmla="*/ 222975 w 329078"/>
                  <a:gd name="T41" fmla="*/ 778168 h 781981"/>
                  <a:gd name="T42" fmla="*/ 279728 w 329078"/>
                  <a:gd name="T43" fmla="*/ 777495 h 781981"/>
                  <a:gd name="T44" fmla="*/ 312927 w 329078"/>
                  <a:gd name="T45" fmla="*/ 756409 h 781981"/>
                  <a:gd name="T46" fmla="*/ 328630 w 329078"/>
                  <a:gd name="T47" fmla="*/ 719621 h 781981"/>
                  <a:gd name="T48" fmla="*/ 326835 w 329078"/>
                  <a:gd name="T49" fmla="*/ 690010 h 781981"/>
                  <a:gd name="T50" fmla="*/ 199421 w 329078"/>
                  <a:gd name="T51" fmla="*/ 536126 h 781981"/>
                  <a:gd name="T52" fmla="*/ 214451 w 329078"/>
                  <a:gd name="T53" fmla="*/ 481168 h 781981"/>
                  <a:gd name="T54" fmla="*/ 281747 w 329078"/>
                  <a:gd name="T55" fmla="*/ 173848 h 781981"/>
                  <a:gd name="T56" fmla="*/ 260212 w 329078"/>
                  <a:gd name="T57" fmla="*/ 120236 h 781981"/>
                  <a:gd name="T58" fmla="*/ 181027 w 329078"/>
                  <a:gd name="T59" fmla="*/ 44191 h 781981"/>
                  <a:gd name="T60" fmla="*/ 72007 w 329078"/>
                  <a:gd name="T61" fmla="*/ 2019 h 781981"/>
                  <a:gd name="T62" fmla="*/ 19067 w 329078"/>
                  <a:gd name="T63" fmla="*/ 1570 h 78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9078" h="781981">
                    <a:moveTo>
                      <a:pt x="19067" y="1570"/>
                    </a:moveTo>
                    <a:cubicBezTo>
                      <a:pt x="12562" y="2468"/>
                      <a:pt x="6057" y="3813"/>
                      <a:pt x="0" y="5608"/>
                    </a:cubicBezTo>
                    <a:cubicBezTo>
                      <a:pt x="897" y="8524"/>
                      <a:pt x="2019" y="11440"/>
                      <a:pt x="3140" y="14357"/>
                    </a:cubicBezTo>
                    <a:cubicBezTo>
                      <a:pt x="2916" y="13908"/>
                      <a:pt x="2692" y="13459"/>
                      <a:pt x="2692" y="13011"/>
                    </a:cubicBezTo>
                    <a:cubicBezTo>
                      <a:pt x="5832" y="19965"/>
                      <a:pt x="9646" y="26470"/>
                      <a:pt x="14357" y="32526"/>
                    </a:cubicBezTo>
                    <a:cubicBezTo>
                      <a:pt x="20189" y="39705"/>
                      <a:pt x="26918" y="46210"/>
                      <a:pt x="34097" y="51818"/>
                    </a:cubicBezTo>
                    <a:cubicBezTo>
                      <a:pt x="60342" y="71558"/>
                      <a:pt x="91299" y="82774"/>
                      <a:pt x="119563" y="98477"/>
                    </a:cubicBezTo>
                    <a:cubicBezTo>
                      <a:pt x="133695" y="106328"/>
                      <a:pt x="147603" y="115301"/>
                      <a:pt x="159716" y="126293"/>
                    </a:cubicBezTo>
                    <a:cubicBezTo>
                      <a:pt x="165773" y="131901"/>
                      <a:pt x="171381" y="138182"/>
                      <a:pt x="176316" y="144911"/>
                    </a:cubicBezTo>
                    <a:cubicBezTo>
                      <a:pt x="182821" y="154108"/>
                      <a:pt x="188429" y="163754"/>
                      <a:pt x="192691" y="174297"/>
                    </a:cubicBezTo>
                    <a:cubicBezTo>
                      <a:pt x="197178" y="185513"/>
                      <a:pt x="200767" y="196954"/>
                      <a:pt x="203010" y="208843"/>
                    </a:cubicBezTo>
                    <a:cubicBezTo>
                      <a:pt x="205029" y="220283"/>
                      <a:pt x="206599" y="231948"/>
                      <a:pt x="206824" y="243612"/>
                    </a:cubicBezTo>
                    <a:cubicBezTo>
                      <a:pt x="207497" y="267166"/>
                      <a:pt x="205253" y="291168"/>
                      <a:pt x="199645" y="314273"/>
                    </a:cubicBezTo>
                    <a:cubicBezTo>
                      <a:pt x="196954" y="325489"/>
                      <a:pt x="193813" y="336705"/>
                      <a:pt x="189551" y="347248"/>
                    </a:cubicBezTo>
                    <a:cubicBezTo>
                      <a:pt x="185289" y="358016"/>
                      <a:pt x="180354" y="368334"/>
                      <a:pt x="174970" y="378429"/>
                    </a:cubicBezTo>
                    <a:cubicBezTo>
                      <a:pt x="163306" y="400412"/>
                      <a:pt x="150968" y="421723"/>
                      <a:pt x="141098" y="444603"/>
                    </a:cubicBezTo>
                    <a:cubicBezTo>
                      <a:pt x="141322" y="444155"/>
                      <a:pt x="141546" y="443706"/>
                      <a:pt x="141771" y="443258"/>
                    </a:cubicBezTo>
                    <a:cubicBezTo>
                      <a:pt x="139303" y="449314"/>
                      <a:pt x="137060" y="455147"/>
                      <a:pt x="135265" y="461428"/>
                    </a:cubicBezTo>
                    <a:cubicBezTo>
                      <a:pt x="133471" y="467484"/>
                      <a:pt x="132125" y="473317"/>
                      <a:pt x="131228" y="479373"/>
                    </a:cubicBezTo>
                    <a:cubicBezTo>
                      <a:pt x="131228" y="479149"/>
                      <a:pt x="131228" y="478700"/>
                      <a:pt x="131452" y="478476"/>
                    </a:cubicBezTo>
                    <a:cubicBezTo>
                      <a:pt x="130779" y="483187"/>
                      <a:pt x="130330" y="488122"/>
                      <a:pt x="130330" y="493057"/>
                    </a:cubicBezTo>
                    <a:cubicBezTo>
                      <a:pt x="130330" y="497095"/>
                      <a:pt x="130779" y="501132"/>
                      <a:pt x="131228" y="505170"/>
                    </a:cubicBezTo>
                    <a:cubicBezTo>
                      <a:pt x="131228" y="504721"/>
                      <a:pt x="131228" y="504273"/>
                      <a:pt x="131003" y="503600"/>
                    </a:cubicBezTo>
                    <a:cubicBezTo>
                      <a:pt x="131676" y="507638"/>
                      <a:pt x="132574" y="511675"/>
                      <a:pt x="133919" y="515713"/>
                    </a:cubicBezTo>
                    <a:cubicBezTo>
                      <a:pt x="134817" y="518854"/>
                      <a:pt x="135938" y="521770"/>
                      <a:pt x="137284" y="524910"/>
                    </a:cubicBezTo>
                    <a:cubicBezTo>
                      <a:pt x="137060" y="524462"/>
                      <a:pt x="136836" y="524013"/>
                      <a:pt x="136836" y="523564"/>
                    </a:cubicBezTo>
                    <a:cubicBezTo>
                      <a:pt x="138854" y="527826"/>
                      <a:pt x="140873" y="531864"/>
                      <a:pt x="143341" y="535678"/>
                    </a:cubicBezTo>
                    <a:cubicBezTo>
                      <a:pt x="144911" y="538145"/>
                      <a:pt x="146481" y="540388"/>
                      <a:pt x="148276" y="542856"/>
                    </a:cubicBezTo>
                    <a:cubicBezTo>
                      <a:pt x="160389" y="557885"/>
                      <a:pt x="175419" y="570223"/>
                      <a:pt x="190673" y="582112"/>
                    </a:cubicBezTo>
                    <a:cubicBezTo>
                      <a:pt x="190897" y="582112"/>
                      <a:pt x="190897" y="582336"/>
                      <a:pt x="191121" y="582336"/>
                    </a:cubicBezTo>
                    <a:cubicBezTo>
                      <a:pt x="190897" y="582336"/>
                      <a:pt x="190897" y="582112"/>
                      <a:pt x="190673" y="582112"/>
                    </a:cubicBezTo>
                    <a:cubicBezTo>
                      <a:pt x="190897" y="582336"/>
                      <a:pt x="191121" y="582336"/>
                      <a:pt x="191346" y="582561"/>
                    </a:cubicBezTo>
                    <a:cubicBezTo>
                      <a:pt x="203235" y="591758"/>
                      <a:pt x="215124" y="600506"/>
                      <a:pt x="226564" y="610152"/>
                    </a:cubicBezTo>
                    <a:cubicBezTo>
                      <a:pt x="237780" y="619798"/>
                      <a:pt x="248547" y="629668"/>
                      <a:pt x="257520" y="641333"/>
                    </a:cubicBezTo>
                    <a:cubicBezTo>
                      <a:pt x="261782" y="646941"/>
                      <a:pt x="266044" y="652997"/>
                      <a:pt x="269185" y="659278"/>
                    </a:cubicBezTo>
                    <a:cubicBezTo>
                      <a:pt x="272101" y="665335"/>
                      <a:pt x="274793" y="671616"/>
                      <a:pt x="276363" y="678121"/>
                    </a:cubicBezTo>
                    <a:cubicBezTo>
                      <a:pt x="277933" y="684851"/>
                      <a:pt x="278831" y="692029"/>
                      <a:pt x="278831" y="698983"/>
                    </a:cubicBezTo>
                    <a:cubicBezTo>
                      <a:pt x="278831" y="702572"/>
                      <a:pt x="278382" y="705937"/>
                      <a:pt x="277933" y="709302"/>
                    </a:cubicBezTo>
                    <a:cubicBezTo>
                      <a:pt x="277485" y="712442"/>
                      <a:pt x="277036" y="715583"/>
                      <a:pt x="276363" y="718723"/>
                    </a:cubicBezTo>
                    <a:cubicBezTo>
                      <a:pt x="274569" y="725677"/>
                      <a:pt x="271877" y="732631"/>
                      <a:pt x="268063" y="738912"/>
                    </a:cubicBezTo>
                    <a:cubicBezTo>
                      <a:pt x="264250" y="745417"/>
                      <a:pt x="259763" y="751250"/>
                      <a:pt x="254380" y="756633"/>
                    </a:cubicBezTo>
                    <a:cubicBezTo>
                      <a:pt x="245407" y="765606"/>
                      <a:pt x="234864" y="773009"/>
                      <a:pt x="222975" y="778168"/>
                    </a:cubicBezTo>
                    <a:cubicBezTo>
                      <a:pt x="232396" y="780636"/>
                      <a:pt x="242042" y="781982"/>
                      <a:pt x="251239" y="781982"/>
                    </a:cubicBezTo>
                    <a:cubicBezTo>
                      <a:pt x="262007" y="781757"/>
                      <a:pt x="271204" y="780412"/>
                      <a:pt x="279728" y="777495"/>
                    </a:cubicBezTo>
                    <a:cubicBezTo>
                      <a:pt x="287803" y="775028"/>
                      <a:pt x="295655" y="770990"/>
                      <a:pt x="303506" y="765382"/>
                    </a:cubicBezTo>
                    <a:cubicBezTo>
                      <a:pt x="306646" y="763139"/>
                      <a:pt x="309787" y="759998"/>
                      <a:pt x="312927" y="756409"/>
                    </a:cubicBezTo>
                    <a:cubicBezTo>
                      <a:pt x="315395" y="753493"/>
                      <a:pt x="317638" y="750353"/>
                      <a:pt x="319433" y="747212"/>
                    </a:cubicBezTo>
                    <a:cubicBezTo>
                      <a:pt x="324143" y="739137"/>
                      <a:pt x="327284" y="730164"/>
                      <a:pt x="328630" y="719621"/>
                    </a:cubicBezTo>
                    <a:cubicBezTo>
                      <a:pt x="329303" y="714910"/>
                      <a:pt x="329078" y="709750"/>
                      <a:pt x="328854" y="704815"/>
                    </a:cubicBezTo>
                    <a:cubicBezTo>
                      <a:pt x="328406" y="700105"/>
                      <a:pt x="327732" y="695170"/>
                      <a:pt x="326835" y="690010"/>
                    </a:cubicBezTo>
                    <a:cubicBezTo>
                      <a:pt x="324368" y="678346"/>
                      <a:pt x="319657" y="666457"/>
                      <a:pt x="312479" y="653446"/>
                    </a:cubicBezTo>
                    <a:cubicBezTo>
                      <a:pt x="289822" y="610825"/>
                      <a:pt x="251688" y="571345"/>
                      <a:pt x="199421" y="536126"/>
                    </a:cubicBezTo>
                    <a:cubicBezTo>
                      <a:pt x="193813" y="532313"/>
                      <a:pt x="187756" y="528499"/>
                      <a:pt x="181700" y="524686"/>
                    </a:cubicBezTo>
                    <a:cubicBezTo>
                      <a:pt x="192467" y="512797"/>
                      <a:pt x="203235" y="498440"/>
                      <a:pt x="214451" y="481168"/>
                    </a:cubicBezTo>
                    <a:cubicBezTo>
                      <a:pt x="243388" y="436528"/>
                      <a:pt x="264698" y="385383"/>
                      <a:pt x="277933" y="329303"/>
                    </a:cubicBezTo>
                    <a:cubicBezTo>
                      <a:pt x="290495" y="275914"/>
                      <a:pt x="291841" y="222302"/>
                      <a:pt x="281747" y="173848"/>
                    </a:cubicBezTo>
                    <a:cubicBezTo>
                      <a:pt x="279504" y="163305"/>
                      <a:pt x="276812" y="154108"/>
                      <a:pt x="273447" y="145808"/>
                    </a:cubicBezTo>
                    <a:cubicBezTo>
                      <a:pt x="270306" y="138182"/>
                      <a:pt x="266269" y="130106"/>
                      <a:pt x="260212" y="120236"/>
                    </a:cubicBezTo>
                    <a:cubicBezTo>
                      <a:pt x="251464" y="105879"/>
                      <a:pt x="239799" y="91971"/>
                      <a:pt x="224994" y="77839"/>
                    </a:cubicBezTo>
                    <a:cubicBezTo>
                      <a:pt x="212207" y="65502"/>
                      <a:pt x="197851" y="54510"/>
                      <a:pt x="181027" y="44191"/>
                    </a:cubicBezTo>
                    <a:cubicBezTo>
                      <a:pt x="163754" y="33424"/>
                      <a:pt x="145809" y="24227"/>
                      <a:pt x="127638" y="17273"/>
                    </a:cubicBezTo>
                    <a:cubicBezTo>
                      <a:pt x="110814" y="10543"/>
                      <a:pt x="91972" y="5384"/>
                      <a:pt x="72007" y="2019"/>
                    </a:cubicBezTo>
                    <a:cubicBezTo>
                      <a:pt x="61464" y="673"/>
                      <a:pt x="51818" y="0"/>
                      <a:pt x="43518" y="0"/>
                    </a:cubicBezTo>
                    <a:cubicBezTo>
                      <a:pt x="36116" y="0"/>
                      <a:pt x="28040" y="673"/>
                      <a:pt x="19067" y="1570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4" name="任意多边形 22"/>
              <p:cNvSpPr/>
              <p:nvPr/>
            </p:nvSpPr>
            <p:spPr bwMode="auto">
              <a:xfrm>
                <a:off x="6145140" y="2630642"/>
                <a:ext cx="159477" cy="116198"/>
              </a:xfrm>
              <a:custGeom>
                <a:avLst/>
                <a:gdLst>
                  <a:gd name="T0" fmla="*/ 5594 w 159477"/>
                  <a:gd name="T1" fmla="*/ 44191 h 116198"/>
                  <a:gd name="T2" fmla="*/ 64815 w 159477"/>
                  <a:gd name="T3" fmla="*/ 91523 h 116198"/>
                  <a:gd name="T4" fmla="*/ 107660 w 159477"/>
                  <a:gd name="T5" fmla="*/ 105431 h 116198"/>
                  <a:gd name="T6" fmla="*/ 152973 w 159477"/>
                  <a:gd name="T7" fmla="*/ 115077 h 116198"/>
                  <a:gd name="T8" fmla="*/ 159478 w 159477"/>
                  <a:gd name="T9" fmla="*/ 116198 h 116198"/>
                  <a:gd name="T10" fmla="*/ 78498 w 159477"/>
                  <a:gd name="T11" fmla="*/ 63483 h 116198"/>
                  <a:gd name="T12" fmla="*/ 36101 w 159477"/>
                  <a:gd name="T13" fmla="*/ 31629 h 116198"/>
                  <a:gd name="T14" fmla="*/ 3126 w 159477"/>
                  <a:gd name="T15" fmla="*/ 0 h 116198"/>
                  <a:gd name="T16" fmla="*/ 5594 w 159477"/>
                  <a:gd name="T17" fmla="*/ 44191 h 116198"/>
                  <a:gd name="T18" fmla="*/ 5594 w 159477"/>
                  <a:gd name="T19" fmla="*/ 44191 h 116198"/>
                  <a:gd name="T20" fmla="*/ 5594 w 159477"/>
                  <a:gd name="T21" fmla="*/ 44191 h 116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9477" h="116198">
                    <a:moveTo>
                      <a:pt x="5594" y="44191"/>
                    </a:moveTo>
                    <a:cubicBezTo>
                      <a:pt x="17932" y="69315"/>
                      <a:pt x="43728" y="82550"/>
                      <a:pt x="64815" y="91523"/>
                    </a:cubicBezTo>
                    <a:cubicBezTo>
                      <a:pt x="79620" y="97804"/>
                      <a:pt x="95546" y="102290"/>
                      <a:pt x="107660" y="105431"/>
                    </a:cubicBezTo>
                    <a:cubicBezTo>
                      <a:pt x="121343" y="109020"/>
                      <a:pt x="136148" y="112160"/>
                      <a:pt x="152973" y="115077"/>
                    </a:cubicBezTo>
                    <a:cubicBezTo>
                      <a:pt x="155216" y="115525"/>
                      <a:pt x="157235" y="115749"/>
                      <a:pt x="159478" y="116198"/>
                    </a:cubicBezTo>
                    <a:cubicBezTo>
                      <a:pt x="132559" y="98477"/>
                      <a:pt x="104968" y="81877"/>
                      <a:pt x="78498" y="63483"/>
                    </a:cubicBezTo>
                    <a:cubicBezTo>
                      <a:pt x="64142" y="53388"/>
                      <a:pt x="49561" y="43070"/>
                      <a:pt x="36101" y="31629"/>
                    </a:cubicBezTo>
                    <a:cubicBezTo>
                      <a:pt x="24437" y="21759"/>
                      <a:pt x="13445" y="11440"/>
                      <a:pt x="3126" y="0"/>
                    </a:cubicBezTo>
                    <a:cubicBezTo>
                      <a:pt x="-1584" y="14357"/>
                      <a:pt x="-1136" y="30732"/>
                      <a:pt x="5594" y="44191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5" name="任意多边形 23"/>
              <p:cNvSpPr/>
              <p:nvPr/>
            </p:nvSpPr>
            <p:spPr bwMode="auto">
              <a:xfrm>
                <a:off x="6279269" y="2832306"/>
                <a:ext cx="121581" cy="53836"/>
              </a:xfrm>
              <a:custGeom>
                <a:avLst/>
                <a:gdLst>
                  <a:gd name="T0" fmla="*/ 1570 w 121581"/>
                  <a:gd name="T1" fmla="*/ 5832 h 53836"/>
                  <a:gd name="T2" fmla="*/ 15254 w 121581"/>
                  <a:gd name="T3" fmla="*/ 32751 h 53836"/>
                  <a:gd name="T4" fmla="*/ 54510 w 121581"/>
                  <a:gd name="T5" fmla="*/ 53837 h 53836"/>
                  <a:gd name="T6" fmla="*/ 57426 w 121581"/>
                  <a:gd name="T7" fmla="*/ 53837 h 53836"/>
                  <a:gd name="T8" fmla="*/ 102290 w 121581"/>
                  <a:gd name="T9" fmla="*/ 39929 h 53836"/>
                  <a:gd name="T10" fmla="*/ 121582 w 121581"/>
                  <a:gd name="T11" fmla="*/ 28040 h 53836"/>
                  <a:gd name="T12" fmla="*/ 91747 w 121581"/>
                  <a:gd name="T13" fmla="*/ 30956 h 53836"/>
                  <a:gd name="T14" fmla="*/ 52267 w 121581"/>
                  <a:gd name="T15" fmla="*/ 25124 h 53836"/>
                  <a:gd name="T16" fmla="*/ 15254 w 121581"/>
                  <a:gd name="T17" fmla="*/ 9646 h 53836"/>
                  <a:gd name="T18" fmla="*/ 0 w 121581"/>
                  <a:gd name="T19" fmla="*/ 0 h 53836"/>
                  <a:gd name="T20" fmla="*/ 1570 w 121581"/>
                  <a:gd name="T21" fmla="*/ 5832 h 53836"/>
                  <a:gd name="T22" fmla="*/ 1570 w 121581"/>
                  <a:gd name="T23" fmla="*/ 5832 h 53836"/>
                  <a:gd name="T24" fmla="*/ 1570 w 121581"/>
                  <a:gd name="T25" fmla="*/ 5832 h 538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1581" h="53836">
                    <a:moveTo>
                      <a:pt x="1570" y="5832"/>
                    </a:moveTo>
                    <a:cubicBezTo>
                      <a:pt x="4486" y="15029"/>
                      <a:pt x="8973" y="24227"/>
                      <a:pt x="15254" y="32751"/>
                    </a:cubicBezTo>
                    <a:cubicBezTo>
                      <a:pt x="24451" y="45088"/>
                      <a:pt x="38583" y="52715"/>
                      <a:pt x="54510" y="53837"/>
                    </a:cubicBezTo>
                    <a:lnTo>
                      <a:pt x="57426" y="53837"/>
                    </a:lnTo>
                    <a:cubicBezTo>
                      <a:pt x="70661" y="53837"/>
                      <a:pt x="85018" y="49351"/>
                      <a:pt x="102290" y="39929"/>
                    </a:cubicBezTo>
                    <a:cubicBezTo>
                      <a:pt x="109020" y="36340"/>
                      <a:pt x="115525" y="32302"/>
                      <a:pt x="121582" y="28040"/>
                    </a:cubicBezTo>
                    <a:cubicBezTo>
                      <a:pt x="111712" y="30059"/>
                      <a:pt x="101842" y="31181"/>
                      <a:pt x="91747" y="30956"/>
                    </a:cubicBezTo>
                    <a:cubicBezTo>
                      <a:pt x="78512" y="30508"/>
                      <a:pt x="65053" y="28937"/>
                      <a:pt x="52267" y="25124"/>
                    </a:cubicBezTo>
                    <a:cubicBezTo>
                      <a:pt x="39480" y="21310"/>
                      <a:pt x="26918" y="16375"/>
                      <a:pt x="15254" y="9646"/>
                    </a:cubicBezTo>
                    <a:cubicBezTo>
                      <a:pt x="10094" y="6730"/>
                      <a:pt x="4935" y="3365"/>
                      <a:pt x="0" y="0"/>
                    </a:cubicBezTo>
                    <a:cubicBezTo>
                      <a:pt x="449" y="1795"/>
                      <a:pt x="897" y="3813"/>
                      <a:pt x="1570" y="5832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6" name="任意多边形 24"/>
              <p:cNvSpPr/>
              <p:nvPr/>
            </p:nvSpPr>
            <p:spPr bwMode="auto">
              <a:xfrm>
                <a:off x="6449529" y="2903416"/>
                <a:ext cx="108122" cy="52715"/>
              </a:xfrm>
              <a:custGeom>
                <a:avLst/>
                <a:gdLst>
                  <a:gd name="T0" fmla="*/ 104982 w 108122"/>
                  <a:gd name="T1" fmla="*/ 3365 h 52715"/>
                  <a:gd name="T2" fmla="*/ 86812 w 108122"/>
                  <a:gd name="T3" fmla="*/ 17273 h 52715"/>
                  <a:gd name="T4" fmla="*/ 43518 w 108122"/>
                  <a:gd name="T5" fmla="*/ 36116 h 52715"/>
                  <a:gd name="T6" fmla="*/ 18394 w 108122"/>
                  <a:gd name="T7" fmla="*/ 39480 h 52715"/>
                  <a:gd name="T8" fmla="*/ 0 w 108122"/>
                  <a:gd name="T9" fmla="*/ 38359 h 52715"/>
                  <a:gd name="T10" fmla="*/ 21759 w 108122"/>
                  <a:gd name="T11" fmla="*/ 49351 h 52715"/>
                  <a:gd name="T12" fmla="*/ 43743 w 108122"/>
                  <a:gd name="T13" fmla="*/ 52715 h 52715"/>
                  <a:gd name="T14" fmla="*/ 50696 w 108122"/>
                  <a:gd name="T15" fmla="*/ 52267 h 52715"/>
                  <a:gd name="T16" fmla="*/ 72231 w 108122"/>
                  <a:gd name="T17" fmla="*/ 45313 h 52715"/>
                  <a:gd name="T18" fmla="*/ 92196 w 108122"/>
                  <a:gd name="T19" fmla="*/ 28489 h 52715"/>
                  <a:gd name="T20" fmla="*/ 104085 w 108122"/>
                  <a:gd name="T21" fmla="*/ 9197 h 52715"/>
                  <a:gd name="T22" fmla="*/ 108123 w 108122"/>
                  <a:gd name="T23" fmla="*/ 0 h 52715"/>
                  <a:gd name="T24" fmla="*/ 104982 w 108122"/>
                  <a:gd name="T25" fmla="*/ 3365 h 52715"/>
                  <a:gd name="T26" fmla="*/ 104982 w 108122"/>
                  <a:gd name="T27" fmla="*/ 3365 h 52715"/>
                  <a:gd name="T28" fmla="*/ 104982 w 108122"/>
                  <a:gd name="T29" fmla="*/ 3365 h 527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8122" h="52715">
                    <a:moveTo>
                      <a:pt x="104982" y="3365"/>
                    </a:moveTo>
                    <a:cubicBezTo>
                      <a:pt x="99374" y="8300"/>
                      <a:pt x="93317" y="13011"/>
                      <a:pt x="86812" y="17273"/>
                    </a:cubicBezTo>
                    <a:cubicBezTo>
                      <a:pt x="73577" y="25573"/>
                      <a:pt x="58996" y="32527"/>
                      <a:pt x="43518" y="36116"/>
                    </a:cubicBezTo>
                    <a:cubicBezTo>
                      <a:pt x="35218" y="37910"/>
                      <a:pt x="26694" y="39480"/>
                      <a:pt x="18394" y="39480"/>
                    </a:cubicBezTo>
                    <a:cubicBezTo>
                      <a:pt x="12338" y="39480"/>
                      <a:pt x="6057" y="39256"/>
                      <a:pt x="0" y="38359"/>
                    </a:cubicBezTo>
                    <a:cubicBezTo>
                      <a:pt x="5159" y="42845"/>
                      <a:pt x="12338" y="46434"/>
                      <a:pt x="21759" y="49351"/>
                    </a:cubicBezTo>
                    <a:cubicBezTo>
                      <a:pt x="28713" y="51594"/>
                      <a:pt x="36116" y="52715"/>
                      <a:pt x="43743" y="52715"/>
                    </a:cubicBezTo>
                    <a:cubicBezTo>
                      <a:pt x="46210" y="52715"/>
                      <a:pt x="48453" y="52715"/>
                      <a:pt x="50696" y="52267"/>
                    </a:cubicBezTo>
                    <a:cubicBezTo>
                      <a:pt x="57426" y="51818"/>
                      <a:pt x="65277" y="49351"/>
                      <a:pt x="72231" y="45313"/>
                    </a:cubicBezTo>
                    <a:cubicBezTo>
                      <a:pt x="79410" y="41275"/>
                      <a:pt x="85915" y="36116"/>
                      <a:pt x="92196" y="28489"/>
                    </a:cubicBezTo>
                    <a:cubicBezTo>
                      <a:pt x="97355" y="22656"/>
                      <a:pt x="100944" y="15478"/>
                      <a:pt x="104085" y="9197"/>
                    </a:cubicBezTo>
                    <a:cubicBezTo>
                      <a:pt x="105655" y="6057"/>
                      <a:pt x="107001" y="3140"/>
                      <a:pt x="108123" y="0"/>
                    </a:cubicBezTo>
                    <a:cubicBezTo>
                      <a:pt x="107225" y="1346"/>
                      <a:pt x="106104" y="2243"/>
                      <a:pt x="104982" y="3365"/>
                    </a:cubicBezTo>
                    <a:close/>
                  </a:path>
                </a:pathLst>
              </a:custGeom>
              <a:solidFill>
                <a:srgbClr val="8A6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97" name="任意多边形 25"/>
              <p:cNvSpPr/>
              <p:nvPr/>
            </p:nvSpPr>
            <p:spPr bwMode="auto">
              <a:xfrm>
                <a:off x="6387324" y="2347325"/>
                <a:ext cx="630643" cy="676326"/>
              </a:xfrm>
              <a:custGeom>
                <a:avLst/>
                <a:gdLst>
                  <a:gd name="T0" fmla="*/ 521613 w 630643"/>
                  <a:gd name="T1" fmla="*/ 2468 h 676326"/>
                  <a:gd name="T2" fmla="*/ 368178 w 630643"/>
                  <a:gd name="T3" fmla="*/ 131003 h 676326"/>
                  <a:gd name="T4" fmla="*/ 325109 w 630643"/>
                  <a:gd name="T5" fmla="*/ 220732 h 676326"/>
                  <a:gd name="T6" fmla="*/ 288096 w 630643"/>
                  <a:gd name="T7" fmla="*/ 224769 h 676326"/>
                  <a:gd name="T8" fmla="*/ 228426 w 630643"/>
                  <a:gd name="T9" fmla="*/ 230826 h 676326"/>
                  <a:gd name="T10" fmla="*/ 209135 w 630643"/>
                  <a:gd name="T11" fmla="*/ 231499 h 676326"/>
                  <a:gd name="T12" fmla="*/ 136231 w 630643"/>
                  <a:gd name="T13" fmla="*/ 204132 h 676326"/>
                  <a:gd name="T14" fmla="*/ 45829 w 630643"/>
                  <a:gd name="T15" fmla="*/ 144238 h 676326"/>
                  <a:gd name="T16" fmla="*/ 35062 w 630643"/>
                  <a:gd name="T17" fmla="*/ 134592 h 676326"/>
                  <a:gd name="T18" fmla="*/ 31024 w 630643"/>
                  <a:gd name="T19" fmla="*/ 131003 h 676326"/>
                  <a:gd name="T20" fmla="*/ 6798 w 630643"/>
                  <a:gd name="T21" fmla="*/ 132349 h 676326"/>
                  <a:gd name="T22" fmla="*/ 4779 w 630643"/>
                  <a:gd name="T23" fmla="*/ 160614 h 676326"/>
                  <a:gd name="T24" fmla="*/ 79253 w 630643"/>
                  <a:gd name="T25" fmla="*/ 215124 h 676326"/>
                  <a:gd name="T26" fmla="*/ 40446 w 630643"/>
                  <a:gd name="T27" fmla="*/ 194935 h 676326"/>
                  <a:gd name="T28" fmla="*/ 10387 w 630643"/>
                  <a:gd name="T29" fmla="*/ 192243 h 676326"/>
                  <a:gd name="T30" fmla="*/ 66018 w 630643"/>
                  <a:gd name="T31" fmla="*/ 272325 h 676326"/>
                  <a:gd name="T32" fmla="*/ 221472 w 630643"/>
                  <a:gd name="T33" fmla="*/ 318087 h 676326"/>
                  <a:gd name="T34" fmla="*/ 285404 w 630643"/>
                  <a:gd name="T35" fmla="*/ 314498 h 676326"/>
                  <a:gd name="T36" fmla="*/ 306490 w 630643"/>
                  <a:gd name="T37" fmla="*/ 497095 h 676326"/>
                  <a:gd name="T38" fmla="*/ 479217 w 630643"/>
                  <a:gd name="T39" fmla="*/ 675878 h 676326"/>
                  <a:gd name="T40" fmla="*/ 513538 w 630643"/>
                  <a:gd name="T41" fmla="*/ 673186 h 676326"/>
                  <a:gd name="T42" fmla="*/ 594742 w 630643"/>
                  <a:gd name="T43" fmla="*/ 607236 h 676326"/>
                  <a:gd name="T44" fmla="*/ 606631 w 630643"/>
                  <a:gd name="T45" fmla="*/ 531416 h 676326"/>
                  <a:gd name="T46" fmla="*/ 484152 w 630643"/>
                  <a:gd name="T47" fmla="*/ 348146 h 676326"/>
                  <a:gd name="T48" fmla="*/ 454317 w 630643"/>
                  <a:gd name="T49" fmla="*/ 320330 h 676326"/>
                  <a:gd name="T50" fmla="*/ 386348 w 630643"/>
                  <a:gd name="T51" fmla="*/ 258866 h 676326"/>
                  <a:gd name="T52" fmla="*/ 396667 w 630643"/>
                  <a:gd name="T53" fmla="*/ 259315 h 676326"/>
                  <a:gd name="T54" fmla="*/ 565580 w 630643"/>
                  <a:gd name="T55" fmla="*/ 220732 h 676326"/>
                  <a:gd name="T56" fmla="*/ 627717 w 630643"/>
                  <a:gd name="T57" fmla="*/ 131003 h 676326"/>
                  <a:gd name="T58" fmla="*/ 613136 w 630643"/>
                  <a:gd name="T59" fmla="*/ 33199 h 676326"/>
                  <a:gd name="T60" fmla="*/ 559299 w 630643"/>
                  <a:gd name="T61" fmla="*/ 897 h 676326"/>
                  <a:gd name="T62" fmla="*/ 365935 w 630643"/>
                  <a:gd name="T63" fmla="*/ 214451 h 676326"/>
                  <a:gd name="T64" fmla="*/ 459252 w 630643"/>
                  <a:gd name="T65" fmla="*/ 114179 h 676326"/>
                  <a:gd name="T66" fmla="*/ 493573 w 630643"/>
                  <a:gd name="T67" fmla="*/ 99374 h 676326"/>
                  <a:gd name="T68" fmla="*/ 502322 w 630643"/>
                  <a:gd name="T69" fmla="*/ 99598 h 676326"/>
                  <a:gd name="T70" fmla="*/ 516005 w 630643"/>
                  <a:gd name="T71" fmla="*/ 106552 h 676326"/>
                  <a:gd name="T72" fmla="*/ 528568 w 630643"/>
                  <a:gd name="T73" fmla="*/ 124049 h 676326"/>
                  <a:gd name="T74" fmla="*/ 529689 w 630643"/>
                  <a:gd name="T75" fmla="*/ 135490 h 676326"/>
                  <a:gd name="T76" fmla="*/ 522511 w 630643"/>
                  <a:gd name="T77" fmla="*/ 149846 h 676326"/>
                  <a:gd name="T78" fmla="*/ 449382 w 630643"/>
                  <a:gd name="T79" fmla="*/ 191345 h 676326"/>
                  <a:gd name="T80" fmla="*/ 365935 w 630643"/>
                  <a:gd name="T81" fmla="*/ 214451 h 676326"/>
                  <a:gd name="T82" fmla="*/ 227753 w 630643"/>
                  <a:gd name="T83" fmla="*/ 290271 h 676326"/>
                  <a:gd name="T84" fmla="*/ 134660 w 630643"/>
                  <a:gd name="T85" fmla="*/ 257071 h 676326"/>
                  <a:gd name="T86" fmla="*/ 236951 w 630643"/>
                  <a:gd name="T87" fmla="*/ 271652 h 676326"/>
                  <a:gd name="T88" fmla="*/ 292358 w 630643"/>
                  <a:gd name="T89" fmla="*/ 266269 h 676326"/>
                  <a:gd name="T90" fmla="*/ 284507 w 630643"/>
                  <a:gd name="T91" fmla="*/ 293860 h 676326"/>
                  <a:gd name="T92" fmla="*/ 271272 w 630643"/>
                  <a:gd name="T93" fmla="*/ 294757 h 676326"/>
                  <a:gd name="T94" fmla="*/ 328698 w 630643"/>
                  <a:gd name="T95" fmla="*/ 281971 h 676326"/>
                  <a:gd name="T96" fmla="*/ 363916 w 630643"/>
                  <a:gd name="T97" fmla="*/ 322349 h 676326"/>
                  <a:gd name="T98" fmla="*/ 442204 w 630643"/>
                  <a:gd name="T99" fmla="*/ 419480 h 676326"/>
                  <a:gd name="T100" fmla="*/ 485722 w 630643"/>
                  <a:gd name="T101" fmla="*/ 499338 h 676326"/>
                  <a:gd name="T102" fmla="*/ 490882 w 630643"/>
                  <a:gd name="T103" fmla="*/ 539042 h 676326"/>
                  <a:gd name="T104" fmla="*/ 484152 w 630643"/>
                  <a:gd name="T105" fmla="*/ 553399 h 676326"/>
                  <a:gd name="T106" fmla="*/ 464412 w 630643"/>
                  <a:gd name="T107" fmla="*/ 566410 h 676326"/>
                  <a:gd name="T108" fmla="*/ 454766 w 630643"/>
                  <a:gd name="T109" fmla="*/ 568204 h 676326"/>
                  <a:gd name="T110" fmla="*/ 439063 w 630643"/>
                  <a:gd name="T111" fmla="*/ 564839 h 676326"/>
                  <a:gd name="T112" fmla="*/ 403621 w 630643"/>
                  <a:gd name="T113" fmla="*/ 532313 h 676326"/>
                  <a:gd name="T114" fmla="*/ 341484 w 630643"/>
                  <a:gd name="T115" fmla="*/ 365867 h 676326"/>
                  <a:gd name="T116" fmla="*/ 329371 w 630643"/>
                  <a:gd name="T117" fmla="*/ 290495 h 67632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30643" h="676326">
                    <a:moveTo>
                      <a:pt x="546289" y="0"/>
                    </a:moveTo>
                    <a:cubicBezTo>
                      <a:pt x="538886" y="0"/>
                      <a:pt x="531035" y="897"/>
                      <a:pt x="521613" y="2468"/>
                    </a:cubicBezTo>
                    <a:cubicBezTo>
                      <a:pt x="494919" y="7627"/>
                      <a:pt x="467552" y="21759"/>
                      <a:pt x="438166" y="45537"/>
                    </a:cubicBezTo>
                    <a:cubicBezTo>
                      <a:pt x="412145" y="66848"/>
                      <a:pt x="389040" y="94888"/>
                      <a:pt x="368178" y="131003"/>
                    </a:cubicBezTo>
                    <a:cubicBezTo>
                      <a:pt x="350457" y="161287"/>
                      <a:pt x="336773" y="193364"/>
                      <a:pt x="325782" y="220732"/>
                    </a:cubicBezTo>
                    <a:cubicBezTo>
                      <a:pt x="325557" y="220732"/>
                      <a:pt x="325333" y="220732"/>
                      <a:pt x="325109" y="220732"/>
                    </a:cubicBezTo>
                    <a:cubicBezTo>
                      <a:pt x="323314" y="220732"/>
                      <a:pt x="321295" y="221180"/>
                      <a:pt x="319276" y="221853"/>
                    </a:cubicBezTo>
                    <a:cubicBezTo>
                      <a:pt x="308733" y="222077"/>
                      <a:pt x="298190" y="223423"/>
                      <a:pt x="288096" y="224769"/>
                    </a:cubicBezTo>
                    <a:lnTo>
                      <a:pt x="277553" y="226115"/>
                    </a:lnTo>
                    <a:cubicBezTo>
                      <a:pt x="261177" y="228134"/>
                      <a:pt x="244802" y="229929"/>
                      <a:pt x="228426" y="230826"/>
                    </a:cubicBezTo>
                    <a:cubicBezTo>
                      <a:pt x="225735" y="231050"/>
                      <a:pt x="221472" y="231275"/>
                      <a:pt x="217435" y="231275"/>
                    </a:cubicBezTo>
                    <a:lnTo>
                      <a:pt x="209135" y="231499"/>
                    </a:lnTo>
                    <a:cubicBezTo>
                      <a:pt x="201059" y="229256"/>
                      <a:pt x="192984" y="226788"/>
                      <a:pt x="185132" y="224321"/>
                    </a:cubicBezTo>
                    <a:cubicBezTo>
                      <a:pt x="167635" y="218937"/>
                      <a:pt x="150587" y="211086"/>
                      <a:pt x="136231" y="204132"/>
                    </a:cubicBezTo>
                    <a:cubicBezTo>
                      <a:pt x="120079" y="195832"/>
                      <a:pt x="104153" y="186635"/>
                      <a:pt x="88675" y="176765"/>
                    </a:cubicBezTo>
                    <a:cubicBezTo>
                      <a:pt x="74991" y="168016"/>
                      <a:pt x="60859" y="157473"/>
                      <a:pt x="45829" y="144238"/>
                    </a:cubicBezTo>
                    <a:lnTo>
                      <a:pt x="43810" y="142892"/>
                    </a:lnTo>
                    <a:lnTo>
                      <a:pt x="35062" y="134592"/>
                    </a:lnTo>
                    <a:lnTo>
                      <a:pt x="33043" y="132798"/>
                    </a:lnTo>
                    <a:lnTo>
                      <a:pt x="31024" y="131003"/>
                    </a:lnTo>
                    <a:cubicBezTo>
                      <a:pt x="27659" y="128760"/>
                      <a:pt x="24519" y="127863"/>
                      <a:pt x="21154" y="127638"/>
                    </a:cubicBezTo>
                    <a:cubicBezTo>
                      <a:pt x="15322" y="127638"/>
                      <a:pt x="10611" y="129209"/>
                      <a:pt x="6798" y="132349"/>
                    </a:cubicBezTo>
                    <a:cubicBezTo>
                      <a:pt x="2760" y="135714"/>
                      <a:pt x="292" y="140873"/>
                      <a:pt x="68" y="146257"/>
                    </a:cubicBezTo>
                    <a:cubicBezTo>
                      <a:pt x="-381" y="151641"/>
                      <a:pt x="1414" y="156800"/>
                      <a:pt x="4779" y="160614"/>
                    </a:cubicBezTo>
                    <a:cubicBezTo>
                      <a:pt x="18238" y="175867"/>
                      <a:pt x="35735" y="189775"/>
                      <a:pt x="58391" y="203459"/>
                    </a:cubicBezTo>
                    <a:cubicBezTo>
                      <a:pt x="65121" y="207497"/>
                      <a:pt x="72075" y="211534"/>
                      <a:pt x="79253" y="215124"/>
                    </a:cubicBezTo>
                    <a:cubicBezTo>
                      <a:pt x="68486" y="210637"/>
                      <a:pt x="58391" y="206599"/>
                      <a:pt x="48970" y="202113"/>
                    </a:cubicBezTo>
                    <a:lnTo>
                      <a:pt x="40446" y="194935"/>
                    </a:lnTo>
                    <a:cubicBezTo>
                      <a:pt x="36184" y="190673"/>
                      <a:pt x="31921" y="187532"/>
                      <a:pt x="25416" y="187083"/>
                    </a:cubicBezTo>
                    <a:cubicBezTo>
                      <a:pt x="19135" y="187083"/>
                      <a:pt x="14424" y="188878"/>
                      <a:pt x="10387" y="192243"/>
                    </a:cubicBezTo>
                    <a:cubicBezTo>
                      <a:pt x="1863" y="199645"/>
                      <a:pt x="741" y="212656"/>
                      <a:pt x="8143" y="221853"/>
                    </a:cubicBezTo>
                    <a:cubicBezTo>
                      <a:pt x="22724" y="240247"/>
                      <a:pt x="42016" y="257296"/>
                      <a:pt x="66018" y="272325"/>
                    </a:cubicBezTo>
                    <a:cubicBezTo>
                      <a:pt x="89123" y="286906"/>
                      <a:pt x="114471" y="298122"/>
                      <a:pt x="141390" y="305749"/>
                    </a:cubicBezTo>
                    <a:cubicBezTo>
                      <a:pt x="167411" y="312927"/>
                      <a:pt x="194330" y="317189"/>
                      <a:pt x="221472" y="318087"/>
                    </a:cubicBezTo>
                    <a:cubicBezTo>
                      <a:pt x="225286" y="318311"/>
                      <a:pt x="228875" y="318311"/>
                      <a:pt x="232688" y="318311"/>
                    </a:cubicBezTo>
                    <a:cubicBezTo>
                      <a:pt x="249513" y="318311"/>
                      <a:pt x="267234" y="316965"/>
                      <a:pt x="285404" y="314498"/>
                    </a:cubicBezTo>
                    <a:cubicBezTo>
                      <a:pt x="283609" y="329976"/>
                      <a:pt x="283161" y="346127"/>
                      <a:pt x="283609" y="364072"/>
                    </a:cubicBezTo>
                    <a:cubicBezTo>
                      <a:pt x="284955" y="409385"/>
                      <a:pt x="292582" y="454249"/>
                      <a:pt x="306490" y="497095"/>
                    </a:cubicBezTo>
                    <a:cubicBezTo>
                      <a:pt x="321295" y="542856"/>
                      <a:pt x="342157" y="581663"/>
                      <a:pt x="368403" y="612395"/>
                    </a:cubicBezTo>
                    <a:cubicBezTo>
                      <a:pt x="400032" y="649408"/>
                      <a:pt x="439288" y="671840"/>
                      <a:pt x="479217" y="675878"/>
                    </a:cubicBezTo>
                    <a:cubicBezTo>
                      <a:pt x="481909" y="676102"/>
                      <a:pt x="484825" y="676327"/>
                      <a:pt x="487517" y="676327"/>
                    </a:cubicBezTo>
                    <a:cubicBezTo>
                      <a:pt x="495368" y="676327"/>
                      <a:pt x="503892" y="675429"/>
                      <a:pt x="513538" y="673186"/>
                    </a:cubicBezTo>
                    <a:cubicBezTo>
                      <a:pt x="524754" y="670719"/>
                      <a:pt x="535970" y="666008"/>
                      <a:pt x="547410" y="659278"/>
                    </a:cubicBezTo>
                    <a:cubicBezTo>
                      <a:pt x="567824" y="646941"/>
                      <a:pt x="584648" y="628546"/>
                      <a:pt x="594742" y="607236"/>
                    </a:cubicBezTo>
                    <a:cubicBezTo>
                      <a:pt x="600350" y="595571"/>
                      <a:pt x="603939" y="583907"/>
                      <a:pt x="605958" y="571793"/>
                    </a:cubicBezTo>
                    <a:cubicBezTo>
                      <a:pt x="607977" y="559456"/>
                      <a:pt x="608201" y="546221"/>
                      <a:pt x="606631" y="531416"/>
                    </a:cubicBezTo>
                    <a:cubicBezTo>
                      <a:pt x="603939" y="507189"/>
                      <a:pt x="595415" y="482514"/>
                      <a:pt x="581283" y="458063"/>
                    </a:cubicBezTo>
                    <a:cubicBezTo>
                      <a:pt x="556608" y="415442"/>
                      <a:pt x="519819" y="381345"/>
                      <a:pt x="484152" y="348146"/>
                    </a:cubicBezTo>
                    <a:lnTo>
                      <a:pt x="481909" y="346127"/>
                    </a:lnTo>
                    <a:cubicBezTo>
                      <a:pt x="472712" y="337603"/>
                      <a:pt x="463514" y="328854"/>
                      <a:pt x="454317" y="320330"/>
                    </a:cubicBezTo>
                    <a:cubicBezTo>
                      <a:pt x="441531" y="308217"/>
                      <a:pt x="428745" y="296103"/>
                      <a:pt x="415734" y="284214"/>
                    </a:cubicBezTo>
                    <a:cubicBezTo>
                      <a:pt x="406088" y="275466"/>
                      <a:pt x="396443" y="266942"/>
                      <a:pt x="386348" y="258866"/>
                    </a:cubicBezTo>
                    <a:cubicBezTo>
                      <a:pt x="388591" y="259090"/>
                      <a:pt x="391059" y="259315"/>
                      <a:pt x="393302" y="259315"/>
                    </a:cubicBezTo>
                    <a:cubicBezTo>
                      <a:pt x="394424" y="259315"/>
                      <a:pt x="395545" y="259315"/>
                      <a:pt x="396667" y="259315"/>
                    </a:cubicBezTo>
                    <a:cubicBezTo>
                      <a:pt x="415958" y="259090"/>
                      <a:pt x="435250" y="257744"/>
                      <a:pt x="455887" y="255277"/>
                    </a:cubicBezTo>
                    <a:cubicBezTo>
                      <a:pt x="501200" y="249669"/>
                      <a:pt x="536867" y="238228"/>
                      <a:pt x="565580" y="220732"/>
                    </a:cubicBezTo>
                    <a:cubicBezTo>
                      <a:pt x="581956" y="210637"/>
                      <a:pt x="595415" y="198299"/>
                      <a:pt x="605958" y="183943"/>
                    </a:cubicBezTo>
                    <a:cubicBezTo>
                      <a:pt x="616726" y="169362"/>
                      <a:pt x="624128" y="150968"/>
                      <a:pt x="627717" y="131003"/>
                    </a:cubicBezTo>
                    <a:cubicBezTo>
                      <a:pt x="632204" y="106777"/>
                      <a:pt x="631531" y="82550"/>
                      <a:pt x="625698" y="61015"/>
                    </a:cubicBezTo>
                    <a:cubicBezTo>
                      <a:pt x="623231" y="51145"/>
                      <a:pt x="618969" y="41724"/>
                      <a:pt x="613136" y="33199"/>
                    </a:cubicBezTo>
                    <a:cubicBezTo>
                      <a:pt x="607753" y="25348"/>
                      <a:pt x="600799" y="18394"/>
                      <a:pt x="592499" y="12786"/>
                    </a:cubicBezTo>
                    <a:cubicBezTo>
                      <a:pt x="583526" y="6954"/>
                      <a:pt x="572759" y="3140"/>
                      <a:pt x="559299" y="897"/>
                    </a:cubicBezTo>
                    <a:cubicBezTo>
                      <a:pt x="554813" y="224"/>
                      <a:pt x="550551" y="0"/>
                      <a:pt x="546289" y="0"/>
                    </a:cubicBezTo>
                    <a:close/>
                    <a:moveTo>
                      <a:pt x="365935" y="214451"/>
                    </a:moveTo>
                    <a:cubicBezTo>
                      <a:pt x="379394" y="196729"/>
                      <a:pt x="390835" y="182373"/>
                      <a:pt x="401826" y="169362"/>
                    </a:cubicBezTo>
                    <a:cubicBezTo>
                      <a:pt x="417529" y="151192"/>
                      <a:pt x="436820" y="130330"/>
                      <a:pt x="459252" y="114179"/>
                    </a:cubicBezTo>
                    <a:cubicBezTo>
                      <a:pt x="468450" y="108347"/>
                      <a:pt x="474955" y="104982"/>
                      <a:pt x="481684" y="102290"/>
                    </a:cubicBezTo>
                    <a:cubicBezTo>
                      <a:pt x="485722" y="100944"/>
                      <a:pt x="489536" y="100047"/>
                      <a:pt x="493573" y="99374"/>
                    </a:cubicBezTo>
                    <a:lnTo>
                      <a:pt x="497163" y="99374"/>
                    </a:lnTo>
                    <a:cubicBezTo>
                      <a:pt x="498957" y="99374"/>
                      <a:pt x="500527" y="99374"/>
                      <a:pt x="502322" y="99598"/>
                    </a:cubicBezTo>
                    <a:cubicBezTo>
                      <a:pt x="505014" y="100271"/>
                      <a:pt x="507033" y="100944"/>
                      <a:pt x="509276" y="101842"/>
                    </a:cubicBezTo>
                    <a:cubicBezTo>
                      <a:pt x="511743" y="103187"/>
                      <a:pt x="513762" y="104758"/>
                      <a:pt x="516005" y="106552"/>
                    </a:cubicBezTo>
                    <a:cubicBezTo>
                      <a:pt x="518922" y="109244"/>
                      <a:pt x="521389" y="111936"/>
                      <a:pt x="523632" y="115076"/>
                    </a:cubicBezTo>
                    <a:cubicBezTo>
                      <a:pt x="525651" y="117993"/>
                      <a:pt x="527221" y="120909"/>
                      <a:pt x="528568" y="124049"/>
                    </a:cubicBezTo>
                    <a:cubicBezTo>
                      <a:pt x="529240" y="126068"/>
                      <a:pt x="529689" y="128311"/>
                      <a:pt x="529913" y="130330"/>
                    </a:cubicBezTo>
                    <a:cubicBezTo>
                      <a:pt x="529913" y="132125"/>
                      <a:pt x="529913" y="133695"/>
                      <a:pt x="529689" y="135490"/>
                    </a:cubicBezTo>
                    <a:cubicBezTo>
                      <a:pt x="529240" y="137733"/>
                      <a:pt x="528568" y="139976"/>
                      <a:pt x="527670" y="141995"/>
                    </a:cubicBezTo>
                    <a:cubicBezTo>
                      <a:pt x="526100" y="144687"/>
                      <a:pt x="524305" y="147379"/>
                      <a:pt x="522511" y="149846"/>
                    </a:cubicBezTo>
                    <a:cubicBezTo>
                      <a:pt x="518249" y="154557"/>
                      <a:pt x="512865" y="159268"/>
                      <a:pt x="505911" y="164203"/>
                    </a:cubicBezTo>
                    <a:cubicBezTo>
                      <a:pt x="486395" y="177213"/>
                      <a:pt x="465533" y="185513"/>
                      <a:pt x="449382" y="191345"/>
                    </a:cubicBezTo>
                    <a:cubicBezTo>
                      <a:pt x="430539" y="198075"/>
                      <a:pt x="408780" y="204356"/>
                      <a:pt x="384105" y="210413"/>
                    </a:cubicBezTo>
                    <a:cubicBezTo>
                      <a:pt x="378048" y="211759"/>
                      <a:pt x="371992" y="213105"/>
                      <a:pt x="365935" y="214451"/>
                    </a:cubicBezTo>
                    <a:close/>
                    <a:moveTo>
                      <a:pt x="271272" y="294757"/>
                    </a:moveTo>
                    <a:cubicBezTo>
                      <a:pt x="257588" y="294757"/>
                      <a:pt x="243456" y="293187"/>
                      <a:pt x="227753" y="290271"/>
                    </a:cubicBezTo>
                    <a:cubicBezTo>
                      <a:pt x="199265" y="284214"/>
                      <a:pt x="169654" y="273671"/>
                      <a:pt x="137577" y="258417"/>
                    </a:cubicBezTo>
                    <a:lnTo>
                      <a:pt x="134660" y="257071"/>
                    </a:lnTo>
                    <a:cubicBezTo>
                      <a:pt x="146774" y="260661"/>
                      <a:pt x="159560" y="263352"/>
                      <a:pt x="173692" y="265820"/>
                    </a:cubicBezTo>
                    <a:cubicBezTo>
                      <a:pt x="194778" y="269633"/>
                      <a:pt x="216089" y="271652"/>
                      <a:pt x="236951" y="271652"/>
                    </a:cubicBezTo>
                    <a:cubicBezTo>
                      <a:pt x="242110" y="271652"/>
                      <a:pt x="247269" y="271652"/>
                      <a:pt x="252429" y="271204"/>
                    </a:cubicBezTo>
                    <a:cubicBezTo>
                      <a:pt x="266785" y="270531"/>
                      <a:pt x="279796" y="268960"/>
                      <a:pt x="292358" y="266269"/>
                    </a:cubicBezTo>
                    <a:cubicBezTo>
                      <a:pt x="290787" y="274568"/>
                      <a:pt x="288993" y="283990"/>
                      <a:pt x="287423" y="293636"/>
                    </a:cubicBezTo>
                    <a:lnTo>
                      <a:pt x="284507" y="293860"/>
                    </a:lnTo>
                    <a:lnTo>
                      <a:pt x="278898" y="294533"/>
                    </a:lnTo>
                    <a:cubicBezTo>
                      <a:pt x="275534" y="294757"/>
                      <a:pt x="273290" y="294757"/>
                      <a:pt x="271272" y="294757"/>
                    </a:cubicBezTo>
                    <a:close/>
                    <a:moveTo>
                      <a:pt x="329371" y="290495"/>
                    </a:moveTo>
                    <a:cubicBezTo>
                      <a:pt x="329146" y="287803"/>
                      <a:pt x="328922" y="284887"/>
                      <a:pt x="328698" y="281971"/>
                    </a:cubicBezTo>
                    <a:cubicBezTo>
                      <a:pt x="330941" y="285112"/>
                      <a:pt x="333408" y="288252"/>
                      <a:pt x="336100" y="291168"/>
                    </a:cubicBezTo>
                    <a:cubicBezTo>
                      <a:pt x="345297" y="301711"/>
                      <a:pt x="354495" y="312030"/>
                      <a:pt x="363916" y="322349"/>
                    </a:cubicBezTo>
                    <a:lnTo>
                      <a:pt x="369748" y="328854"/>
                    </a:lnTo>
                    <a:cubicBezTo>
                      <a:pt x="398237" y="361156"/>
                      <a:pt x="422015" y="390767"/>
                      <a:pt x="442204" y="419480"/>
                    </a:cubicBezTo>
                    <a:lnTo>
                      <a:pt x="443550" y="421723"/>
                    </a:lnTo>
                    <a:cubicBezTo>
                      <a:pt x="463739" y="451109"/>
                      <a:pt x="476749" y="475560"/>
                      <a:pt x="485722" y="499338"/>
                    </a:cubicBezTo>
                    <a:cubicBezTo>
                      <a:pt x="488638" y="508535"/>
                      <a:pt x="490433" y="516610"/>
                      <a:pt x="491330" y="524462"/>
                    </a:cubicBezTo>
                    <a:cubicBezTo>
                      <a:pt x="491779" y="529397"/>
                      <a:pt x="491555" y="534332"/>
                      <a:pt x="490882" y="539042"/>
                    </a:cubicBezTo>
                    <a:cubicBezTo>
                      <a:pt x="490209" y="541734"/>
                      <a:pt x="489311" y="544202"/>
                      <a:pt x="488414" y="546894"/>
                    </a:cubicBezTo>
                    <a:cubicBezTo>
                      <a:pt x="487292" y="549137"/>
                      <a:pt x="485722" y="551380"/>
                      <a:pt x="484152" y="553399"/>
                    </a:cubicBezTo>
                    <a:cubicBezTo>
                      <a:pt x="481909" y="555867"/>
                      <a:pt x="479217" y="558110"/>
                      <a:pt x="476301" y="560129"/>
                    </a:cubicBezTo>
                    <a:cubicBezTo>
                      <a:pt x="472487" y="562596"/>
                      <a:pt x="468674" y="564839"/>
                      <a:pt x="464412" y="566410"/>
                    </a:cubicBezTo>
                    <a:cubicBezTo>
                      <a:pt x="461720" y="567307"/>
                      <a:pt x="459028" y="567980"/>
                      <a:pt x="456112" y="568204"/>
                    </a:cubicBezTo>
                    <a:cubicBezTo>
                      <a:pt x="455663" y="568204"/>
                      <a:pt x="455215" y="568204"/>
                      <a:pt x="454766" y="568204"/>
                    </a:cubicBezTo>
                    <a:cubicBezTo>
                      <a:pt x="451401" y="568204"/>
                      <a:pt x="449382" y="567980"/>
                      <a:pt x="447588" y="567756"/>
                    </a:cubicBezTo>
                    <a:cubicBezTo>
                      <a:pt x="444671" y="567083"/>
                      <a:pt x="441755" y="565961"/>
                      <a:pt x="439063" y="564839"/>
                    </a:cubicBezTo>
                    <a:cubicBezTo>
                      <a:pt x="434353" y="562372"/>
                      <a:pt x="429866" y="559456"/>
                      <a:pt x="425156" y="555867"/>
                    </a:cubicBezTo>
                    <a:cubicBezTo>
                      <a:pt x="417080" y="548913"/>
                      <a:pt x="410126" y="541061"/>
                      <a:pt x="403621" y="532313"/>
                    </a:cubicBezTo>
                    <a:cubicBezTo>
                      <a:pt x="389713" y="511900"/>
                      <a:pt x="378273" y="488122"/>
                      <a:pt x="366159" y="455147"/>
                    </a:cubicBezTo>
                    <a:cubicBezTo>
                      <a:pt x="356513" y="427555"/>
                      <a:pt x="348214" y="397496"/>
                      <a:pt x="341484" y="365867"/>
                    </a:cubicBezTo>
                    <a:cubicBezTo>
                      <a:pt x="335427" y="337603"/>
                      <a:pt x="331390" y="312254"/>
                      <a:pt x="329371" y="288252"/>
                    </a:cubicBezTo>
                    <a:cubicBezTo>
                      <a:pt x="329371" y="288701"/>
                      <a:pt x="329371" y="290495"/>
                      <a:pt x="329371" y="290495"/>
                    </a:cubicBezTo>
                    <a:close/>
                  </a:path>
                </a:pathLst>
              </a:custGeom>
              <a:solidFill>
                <a:srgbClr val="D239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grpSp>
          <p:nvGrpSpPr>
            <p:cNvPr id="19471" name="组合 25"/>
            <p:cNvGrpSpPr/>
            <p:nvPr/>
          </p:nvGrpSpPr>
          <p:grpSpPr bwMode="auto">
            <a:xfrm>
              <a:off x="5855677" y="3429404"/>
              <a:ext cx="408878" cy="298533"/>
              <a:chOff x="5855677" y="3429404"/>
              <a:chExt cx="408878" cy="298533"/>
            </a:xfrm>
          </p:grpSpPr>
          <p:sp>
            <p:nvSpPr>
              <p:cNvPr id="19476" name="任意多边形 27"/>
              <p:cNvSpPr/>
              <p:nvPr/>
            </p:nvSpPr>
            <p:spPr bwMode="auto">
              <a:xfrm>
                <a:off x="5909946" y="3594251"/>
                <a:ext cx="224643" cy="118668"/>
              </a:xfrm>
              <a:custGeom>
                <a:avLst/>
                <a:gdLst>
                  <a:gd name="T0" fmla="*/ 221720 w 224643"/>
                  <a:gd name="T1" fmla="*/ 86661 h 118668"/>
                  <a:gd name="T2" fmla="*/ 209382 w 224643"/>
                  <a:gd name="T3" fmla="*/ 70061 h 118668"/>
                  <a:gd name="T4" fmla="*/ 197045 w 224643"/>
                  <a:gd name="T5" fmla="*/ 56602 h 118668"/>
                  <a:gd name="T6" fmla="*/ 200858 w 224643"/>
                  <a:gd name="T7" fmla="*/ 47853 h 118668"/>
                  <a:gd name="T8" fmla="*/ 189194 w 224643"/>
                  <a:gd name="T9" fmla="*/ 37759 h 118668"/>
                  <a:gd name="T10" fmla="*/ 177753 w 224643"/>
                  <a:gd name="T11" fmla="*/ 38656 h 118668"/>
                  <a:gd name="T12" fmla="*/ 135805 w 224643"/>
                  <a:gd name="T13" fmla="*/ 12410 h 118668"/>
                  <a:gd name="T14" fmla="*/ 107092 w 224643"/>
                  <a:gd name="T15" fmla="*/ 2989 h 118668"/>
                  <a:gd name="T16" fmla="*/ 106419 w 224643"/>
                  <a:gd name="T17" fmla="*/ 2765 h 118668"/>
                  <a:gd name="T18" fmla="*/ 84660 w 224643"/>
                  <a:gd name="T19" fmla="*/ 297 h 118668"/>
                  <a:gd name="T20" fmla="*/ 51909 w 224643"/>
                  <a:gd name="T21" fmla="*/ 1867 h 118668"/>
                  <a:gd name="T22" fmla="*/ 21402 w 224643"/>
                  <a:gd name="T23" fmla="*/ 13756 h 118668"/>
                  <a:gd name="T24" fmla="*/ 16242 w 224643"/>
                  <a:gd name="T25" fmla="*/ 18467 h 118668"/>
                  <a:gd name="T26" fmla="*/ 11083 w 224643"/>
                  <a:gd name="T27" fmla="*/ 25870 h 118668"/>
                  <a:gd name="T28" fmla="*/ 8167 w 224643"/>
                  <a:gd name="T29" fmla="*/ 30805 h 118668"/>
                  <a:gd name="T30" fmla="*/ 2783 w 224643"/>
                  <a:gd name="T31" fmla="*/ 33945 h 118668"/>
                  <a:gd name="T32" fmla="*/ 3680 w 224643"/>
                  <a:gd name="T33" fmla="*/ 49423 h 118668"/>
                  <a:gd name="T34" fmla="*/ 46974 w 224643"/>
                  <a:gd name="T35" fmla="*/ 83296 h 118668"/>
                  <a:gd name="T36" fmla="*/ 99241 w 224643"/>
                  <a:gd name="T37" fmla="*/ 106401 h 118668"/>
                  <a:gd name="T38" fmla="*/ 154200 w 224643"/>
                  <a:gd name="T39" fmla="*/ 117617 h 118668"/>
                  <a:gd name="T40" fmla="*/ 208036 w 224643"/>
                  <a:gd name="T41" fmla="*/ 115374 h 118668"/>
                  <a:gd name="T42" fmla="*/ 222842 w 224643"/>
                  <a:gd name="T43" fmla="*/ 105279 h 118668"/>
                  <a:gd name="T44" fmla="*/ 221720 w 224643"/>
                  <a:gd name="T45" fmla="*/ 86661 h 1186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4643" h="118668">
                    <a:moveTo>
                      <a:pt x="221720" y="86661"/>
                    </a:moveTo>
                    <a:cubicBezTo>
                      <a:pt x="218580" y="80379"/>
                      <a:pt x="213644" y="75220"/>
                      <a:pt x="209382" y="70061"/>
                    </a:cubicBezTo>
                    <a:cubicBezTo>
                      <a:pt x="205345" y="65350"/>
                      <a:pt x="201307" y="60864"/>
                      <a:pt x="197045" y="56602"/>
                    </a:cubicBezTo>
                    <a:cubicBezTo>
                      <a:pt x="199512" y="54583"/>
                      <a:pt x="201083" y="51442"/>
                      <a:pt x="200858" y="47853"/>
                    </a:cubicBezTo>
                    <a:cubicBezTo>
                      <a:pt x="200410" y="42245"/>
                      <a:pt x="195250" y="36861"/>
                      <a:pt x="189194" y="37759"/>
                    </a:cubicBezTo>
                    <a:cubicBezTo>
                      <a:pt x="185380" y="38207"/>
                      <a:pt x="181567" y="38432"/>
                      <a:pt x="177753" y="38656"/>
                    </a:cubicBezTo>
                    <a:cubicBezTo>
                      <a:pt x="164967" y="28113"/>
                      <a:pt x="150835" y="19140"/>
                      <a:pt x="135805" y="12410"/>
                    </a:cubicBezTo>
                    <a:cubicBezTo>
                      <a:pt x="126608" y="8373"/>
                      <a:pt x="116962" y="5232"/>
                      <a:pt x="107092" y="2989"/>
                    </a:cubicBezTo>
                    <a:cubicBezTo>
                      <a:pt x="106868" y="2989"/>
                      <a:pt x="106644" y="2989"/>
                      <a:pt x="106419" y="2765"/>
                    </a:cubicBezTo>
                    <a:cubicBezTo>
                      <a:pt x="99241" y="1194"/>
                      <a:pt x="92063" y="746"/>
                      <a:pt x="84660" y="297"/>
                    </a:cubicBezTo>
                    <a:cubicBezTo>
                      <a:pt x="73668" y="-376"/>
                      <a:pt x="62677" y="73"/>
                      <a:pt x="51909" y="1867"/>
                    </a:cubicBezTo>
                    <a:cubicBezTo>
                      <a:pt x="41142" y="3662"/>
                      <a:pt x="30150" y="6802"/>
                      <a:pt x="21402" y="13756"/>
                    </a:cubicBezTo>
                    <a:cubicBezTo>
                      <a:pt x="19607" y="15327"/>
                      <a:pt x="17813" y="16897"/>
                      <a:pt x="16242" y="18467"/>
                    </a:cubicBezTo>
                    <a:cubicBezTo>
                      <a:pt x="14223" y="20710"/>
                      <a:pt x="12653" y="23402"/>
                      <a:pt x="11083" y="25870"/>
                    </a:cubicBezTo>
                    <a:cubicBezTo>
                      <a:pt x="10186" y="27440"/>
                      <a:pt x="9064" y="29010"/>
                      <a:pt x="8167" y="30805"/>
                    </a:cubicBezTo>
                    <a:cubicBezTo>
                      <a:pt x="6148" y="31253"/>
                      <a:pt x="4129" y="32375"/>
                      <a:pt x="2783" y="33945"/>
                    </a:cubicBezTo>
                    <a:cubicBezTo>
                      <a:pt x="-1479" y="38656"/>
                      <a:pt x="-582" y="45161"/>
                      <a:pt x="3680" y="49423"/>
                    </a:cubicBezTo>
                    <a:cubicBezTo>
                      <a:pt x="16467" y="62658"/>
                      <a:pt x="31047" y="73650"/>
                      <a:pt x="46974" y="83296"/>
                    </a:cubicBezTo>
                    <a:cubicBezTo>
                      <a:pt x="63350" y="93166"/>
                      <a:pt x="81071" y="100568"/>
                      <a:pt x="99241" y="106401"/>
                    </a:cubicBezTo>
                    <a:cubicBezTo>
                      <a:pt x="116962" y="112233"/>
                      <a:pt x="135581" y="116047"/>
                      <a:pt x="154200" y="117617"/>
                    </a:cubicBezTo>
                    <a:cubicBezTo>
                      <a:pt x="171921" y="119187"/>
                      <a:pt x="190539" y="119411"/>
                      <a:pt x="208036" y="115374"/>
                    </a:cubicBezTo>
                    <a:cubicBezTo>
                      <a:pt x="213869" y="114028"/>
                      <a:pt x="219925" y="110663"/>
                      <a:pt x="222842" y="105279"/>
                    </a:cubicBezTo>
                    <a:cubicBezTo>
                      <a:pt x="225982" y="98998"/>
                      <a:pt x="224636" y="92493"/>
                      <a:pt x="221720" y="86661"/>
                    </a:cubicBezTo>
                    <a:close/>
                  </a:path>
                </a:pathLst>
              </a:custGeom>
              <a:solidFill>
                <a:srgbClr val="F26D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477" name="任意多边形 28"/>
              <p:cNvSpPr/>
              <p:nvPr/>
            </p:nvSpPr>
            <p:spPr bwMode="auto">
              <a:xfrm>
                <a:off x="5855677" y="3429404"/>
                <a:ext cx="408878" cy="298533"/>
              </a:xfrm>
              <a:custGeom>
                <a:avLst/>
                <a:gdLst>
                  <a:gd name="T0" fmla="*/ 75222 w 408878"/>
                  <a:gd name="T1" fmla="*/ 268 h 298533"/>
                  <a:gd name="T2" fmla="*/ 22059 w 408878"/>
                  <a:gd name="T3" fmla="*/ 31225 h 298533"/>
                  <a:gd name="T4" fmla="*/ 75 w 408878"/>
                  <a:gd name="T5" fmla="*/ 111531 h 298533"/>
                  <a:gd name="T6" fmla="*/ 68269 w 408878"/>
                  <a:gd name="T7" fmla="*/ 241637 h 298533"/>
                  <a:gd name="T8" fmla="*/ 167418 w 408878"/>
                  <a:gd name="T9" fmla="*/ 290988 h 298533"/>
                  <a:gd name="T10" fmla="*/ 277784 w 408878"/>
                  <a:gd name="T11" fmla="*/ 293007 h 298533"/>
                  <a:gd name="T12" fmla="*/ 350688 w 408878"/>
                  <a:gd name="T13" fmla="*/ 262499 h 298533"/>
                  <a:gd name="T14" fmla="*/ 402282 w 408878"/>
                  <a:gd name="T15" fmla="*/ 197446 h 298533"/>
                  <a:gd name="T16" fmla="*/ 382542 w 408878"/>
                  <a:gd name="T17" fmla="*/ 112877 h 298533"/>
                  <a:gd name="T18" fmla="*/ 343734 w 408878"/>
                  <a:gd name="T19" fmla="*/ 96951 h 298533"/>
                  <a:gd name="T20" fmla="*/ 295730 w 408878"/>
                  <a:gd name="T21" fmla="*/ 102110 h 298533"/>
                  <a:gd name="T22" fmla="*/ 254679 w 408878"/>
                  <a:gd name="T23" fmla="*/ 107942 h 298533"/>
                  <a:gd name="T24" fmla="*/ 249744 w 408878"/>
                  <a:gd name="T25" fmla="*/ 107494 h 298533"/>
                  <a:gd name="T26" fmla="*/ 221031 w 408878"/>
                  <a:gd name="T27" fmla="*/ 105250 h 298533"/>
                  <a:gd name="T28" fmla="*/ 215423 w 408878"/>
                  <a:gd name="T29" fmla="*/ 103680 h 298533"/>
                  <a:gd name="T30" fmla="*/ 207572 w 408878"/>
                  <a:gd name="T31" fmla="*/ 100988 h 298533"/>
                  <a:gd name="T32" fmla="*/ 196804 w 408878"/>
                  <a:gd name="T33" fmla="*/ 96053 h 298533"/>
                  <a:gd name="T34" fmla="*/ 185813 w 408878"/>
                  <a:gd name="T35" fmla="*/ 89099 h 298533"/>
                  <a:gd name="T36" fmla="*/ 182223 w 408878"/>
                  <a:gd name="T37" fmla="*/ 86632 h 298533"/>
                  <a:gd name="T38" fmla="*/ 179756 w 408878"/>
                  <a:gd name="T39" fmla="*/ 84389 h 298533"/>
                  <a:gd name="T40" fmla="*/ 175269 w 408878"/>
                  <a:gd name="T41" fmla="*/ 80575 h 298533"/>
                  <a:gd name="T42" fmla="*/ 153286 w 408878"/>
                  <a:gd name="T43" fmla="*/ 54778 h 298533"/>
                  <a:gd name="T44" fmla="*/ 116049 w 408878"/>
                  <a:gd name="T45" fmla="*/ 11036 h 298533"/>
                  <a:gd name="T46" fmla="*/ 96982 w 408878"/>
                  <a:gd name="T47" fmla="*/ 2512 h 298533"/>
                  <a:gd name="T48" fmla="*/ 141397 w 408878"/>
                  <a:gd name="T49" fmla="*/ 174117 h 298533"/>
                  <a:gd name="T50" fmla="*/ 177961 w 408878"/>
                  <a:gd name="T51" fmla="*/ 180622 h 298533"/>
                  <a:gd name="T52" fmla="*/ 246603 w 408878"/>
                  <a:gd name="T53" fmla="*/ 224365 h 298533"/>
                  <a:gd name="T54" fmla="*/ 272849 w 408878"/>
                  <a:gd name="T55" fmla="*/ 271472 h 298533"/>
                  <a:gd name="T56" fmla="*/ 179980 w 408878"/>
                  <a:gd name="T57" fmla="*/ 271023 h 298533"/>
                  <a:gd name="T58" fmla="*/ 162932 w 408878"/>
                  <a:gd name="T59" fmla="*/ 266761 h 298533"/>
                  <a:gd name="T60" fmla="*/ 103711 w 408878"/>
                  <a:gd name="T61" fmla="*/ 239843 h 298533"/>
                  <a:gd name="T62" fmla="*/ 69166 w 408878"/>
                  <a:gd name="T63" fmla="*/ 198119 h 298533"/>
                  <a:gd name="T64" fmla="*/ 111338 w 408878"/>
                  <a:gd name="T65" fmla="*/ 176809 h 2985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878" h="298533">
                    <a:moveTo>
                      <a:pt x="93168" y="1166"/>
                    </a:moveTo>
                    <a:cubicBezTo>
                      <a:pt x="86887" y="-180"/>
                      <a:pt x="80606" y="-180"/>
                      <a:pt x="75222" y="268"/>
                    </a:cubicBezTo>
                    <a:cubicBezTo>
                      <a:pt x="68269" y="493"/>
                      <a:pt x="60866" y="2287"/>
                      <a:pt x="53463" y="5428"/>
                    </a:cubicBezTo>
                    <a:cubicBezTo>
                      <a:pt x="41574" y="10363"/>
                      <a:pt x="30583" y="19336"/>
                      <a:pt x="22059" y="31225"/>
                    </a:cubicBezTo>
                    <a:cubicBezTo>
                      <a:pt x="14432" y="41768"/>
                      <a:pt x="8824" y="54330"/>
                      <a:pt x="4562" y="70481"/>
                    </a:cubicBezTo>
                    <a:cubicBezTo>
                      <a:pt x="1197" y="82818"/>
                      <a:pt x="-374" y="96502"/>
                      <a:pt x="75" y="111531"/>
                    </a:cubicBezTo>
                    <a:cubicBezTo>
                      <a:pt x="299" y="125888"/>
                      <a:pt x="3440" y="141366"/>
                      <a:pt x="9048" y="158863"/>
                    </a:cubicBezTo>
                    <a:cubicBezTo>
                      <a:pt x="19367" y="189595"/>
                      <a:pt x="39780" y="218084"/>
                      <a:pt x="68269" y="241637"/>
                    </a:cubicBezTo>
                    <a:cubicBezTo>
                      <a:pt x="81279" y="252405"/>
                      <a:pt x="96309" y="262050"/>
                      <a:pt x="114254" y="271248"/>
                    </a:cubicBezTo>
                    <a:cubicBezTo>
                      <a:pt x="130181" y="279323"/>
                      <a:pt x="147454" y="285829"/>
                      <a:pt x="167418" y="290988"/>
                    </a:cubicBezTo>
                    <a:cubicBezTo>
                      <a:pt x="170783" y="291885"/>
                      <a:pt x="174372" y="292782"/>
                      <a:pt x="177737" y="293455"/>
                    </a:cubicBezTo>
                    <a:cubicBezTo>
                      <a:pt x="210488" y="300409"/>
                      <a:pt x="245258" y="300185"/>
                      <a:pt x="277784" y="293007"/>
                    </a:cubicBezTo>
                    <a:cubicBezTo>
                      <a:pt x="296178" y="288969"/>
                      <a:pt x="314124" y="282464"/>
                      <a:pt x="330948" y="273940"/>
                    </a:cubicBezTo>
                    <a:cubicBezTo>
                      <a:pt x="338575" y="270126"/>
                      <a:pt x="345080" y="266313"/>
                      <a:pt x="350688" y="262499"/>
                    </a:cubicBezTo>
                    <a:cubicBezTo>
                      <a:pt x="355848" y="258910"/>
                      <a:pt x="361007" y="254648"/>
                      <a:pt x="366615" y="249264"/>
                    </a:cubicBezTo>
                    <a:cubicBezTo>
                      <a:pt x="382542" y="234235"/>
                      <a:pt x="395104" y="216289"/>
                      <a:pt x="402282" y="197446"/>
                    </a:cubicBezTo>
                    <a:cubicBezTo>
                      <a:pt x="410806" y="175687"/>
                      <a:pt x="411031" y="154601"/>
                      <a:pt x="403179" y="137553"/>
                    </a:cubicBezTo>
                    <a:cubicBezTo>
                      <a:pt x="398693" y="128131"/>
                      <a:pt x="391739" y="119607"/>
                      <a:pt x="382542" y="112877"/>
                    </a:cubicBezTo>
                    <a:cubicBezTo>
                      <a:pt x="373120" y="105699"/>
                      <a:pt x="361904" y="100540"/>
                      <a:pt x="350240" y="98072"/>
                    </a:cubicBezTo>
                    <a:cubicBezTo>
                      <a:pt x="347996" y="97623"/>
                      <a:pt x="345753" y="97175"/>
                      <a:pt x="343734" y="96951"/>
                    </a:cubicBezTo>
                    <a:cubicBezTo>
                      <a:pt x="328929" y="95156"/>
                      <a:pt x="314124" y="97848"/>
                      <a:pt x="300440" y="100988"/>
                    </a:cubicBezTo>
                    <a:lnTo>
                      <a:pt x="295730" y="102110"/>
                    </a:lnTo>
                    <a:cubicBezTo>
                      <a:pt x="290122" y="103456"/>
                      <a:pt x="284738" y="104577"/>
                      <a:pt x="279130" y="105699"/>
                    </a:cubicBezTo>
                    <a:cubicBezTo>
                      <a:pt x="271054" y="107269"/>
                      <a:pt x="262755" y="107942"/>
                      <a:pt x="254679" y="107942"/>
                    </a:cubicBezTo>
                    <a:lnTo>
                      <a:pt x="252211" y="107718"/>
                    </a:lnTo>
                    <a:lnTo>
                      <a:pt x="249744" y="107494"/>
                    </a:lnTo>
                    <a:cubicBezTo>
                      <a:pt x="246155" y="107718"/>
                      <a:pt x="242566" y="107718"/>
                      <a:pt x="238977" y="107494"/>
                    </a:cubicBezTo>
                    <a:cubicBezTo>
                      <a:pt x="232920" y="107269"/>
                      <a:pt x="226863" y="106372"/>
                      <a:pt x="221031" y="105250"/>
                    </a:cubicBezTo>
                    <a:lnTo>
                      <a:pt x="219236" y="104802"/>
                    </a:lnTo>
                    <a:cubicBezTo>
                      <a:pt x="217890" y="104353"/>
                      <a:pt x="216544" y="104129"/>
                      <a:pt x="215423" y="103680"/>
                    </a:cubicBezTo>
                    <a:cubicBezTo>
                      <a:pt x="213628" y="103232"/>
                      <a:pt x="212955" y="103007"/>
                      <a:pt x="212282" y="102783"/>
                    </a:cubicBezTo>
                    <a:cubicBezTo>
                      <a:pt x="210712" y="102334"/>
                      <a:pt x="209142" y="101661"/>
                      <a:pt x="207572" y="100988"/>
                    </a:cubicBezTo>
                    <a:cubicBezTo>
                      <a:pt x="204880" y="99867"/>
                      <a:pt x="201964" y="98745"/>
                      <a:pt x="199272" y="97399"/>
                    </a:cubicBezTo>
                    <a:cubicBezTo>
                      <a:pt x="198375" y="96951"/>
                      <a:pt x="197702" y="96502"/>
                      <a:pt x="196804" y="96053"/>
                    </a:cubicBezTo>
                    <a:cubicBezTo>
                      <a:pt x="195683" y="95380"/>
                      <a:pt x="194785" y="94932"/>
                      <a:pt x="193664" y="94259"/>
                    </a:cubicBezTo>
                    <a:cubicBezTo>
                      <a:pt x="190299" y="92240"/>
                      <a:pt x="188056" y="90670"/>
                      <a:pt x="185813" y="89099"/>
                    </a:cubicBezTo>
                    <a:lnTo>
                      <a:pt x="184242" y="88202"/>
                    </a:lnTo>
                    <a:lnTo>
                      <a:pt x="182223" y="86632"/>
                    </a:lnTo>
                    <a:lnTo>
                      <a:pt x="180877" y="85510"/>
                    </a:lnTo>
                    <a:lnTo>
                      <a:pt x="179756" y="84389"/>
                    </a:lnTo>
                    <a:cubicBezTo>
                      <a:pt x="178186" y="83043"/>
                      <a:pt x="177288" y="82145"/>
                      <a:pt x="176615" y="81472"/>
                    </a:cubicBezTo>
                    <a:lnTo>
                      <a:pt x="175269" y="80575"/>
                    </a:lnTo>
                    <a:cubicBezTo>
                      <a:pt x="169661" y="75191"/>
                      <a:pt x="164053" y="68910"/>
                      <a:pt x="157100" y="60835"/>
                    </a:cubicBezTo>
                    <a:lnTo>
                      <a:pt x="153286" y="54778"/>
                    </a:lnTo>
                    <a:cubicBezTo>
                      <a:pt x="146108" y="43562"/>
                      <a:pt x="138705" y="32122"/>
                      <a:pt x="129284" y="22252"/>
                    </a:cubicBezTo>
                    <a:cubicBezTo>
                      <a:pt x="124797" y="17541"/>
                      <a:pt x="120535" y="13952"/>
                      <a:pt x="116049" y="11036"/>
                    </a:cubicBezTo>
                    <a:cubicBezTo>
                      <a:pt x="113357" y="9241"/>
                      <a:pt x="110217" y="7447"/>
                      <a:pt x="107300" y="6101"/>
                    </a:cubicBezTo>
                    <a:cubicBezTo>
                      <a:pt x="103935" y="4530"/>
                      <a:pt x="100571" y="3409"/>
                      <a:pt x="96982" y="2512"/>
                    </a:cubicBezTo>
                    <a:cubicBezTo>
                      <a:pt x="94963" y="1614"/>
                      <a:pt x="94065" y="1390"/>
                      <a:pt x="93168" y="1166"/>
                    </a:cubicBezTo>
                    <a:close/>
                    <a:moveTo>
                      <a:pt x="141397" y="174117"/>
                    </a:moveTo>
                    <a:cubicBezTo>
                      <a:pt x="149921" y="174565"/>
                      <a:pt x="157324" y="175687"/>
                      <a:pt x="164502" y="177257"/>
                    </a:cubicBezTo>
                    <a:cubicBezTo>
                      <a:pt x="168989" y="178155"/>
                      <a:pt x="173475" y="179276"/>
                      <a:pt x="177961" y="180622"/>
                    </a:cubicBezTo>
                    <a:cubicBezTo>
                      <a:pt x="191645" y="185108"/>
                      <a:pt x="204656" y="191165"/>
                      <a:pt x="216993" y="199241"/>
                    </a:cubicBezTo>
                    <a:cubicBezTo>
                      <a:pt x="227985" y="206643"/>
                      <a:pt x="238079" y="214943"/>
                      <a:pt x="246603" y="224365"/>
                    </a:cubicBezTo>
                    <a:cubicBezTo>
                      <a:pt x="253782" y="232440"/>
                      <a:pt x="259838" y="241189"/>
                      <a:pt x="264773" y="250610"/>
                    </a:cubicBezTo>
                    <a:cubicBezTo>
                      <a:pt x="268138" y="257340"/>
                      <a:pt x="270830" y="264294"/>
                      <a:pt x="272849" y="271472"/>
                    </a:cubicBezTo>
                    <a:cubicBezTo>
                      <a:pt x="256025" y="274837"/>
                      <a:pt x="238752" y="276407"/>
                      <a:pt x="221480" y="276183"/>
                    </a:cubicBezTo>
                    <a:cubicBezTo>
                      <a:pt x="207572" y="275734"/>
                      <a:pt x="193439" y="273940"/>
                      <a:pt x="179980" y="271023"/>
                    </a:cubicBezTo>
                    <a:cubicBezTo>
                      <a:pt x="174597" y="269902"/>
                      <a:pt x="169213" y="268556"/>
                      <a:pt x="164053" y="266986"/>
                    </a:cubicBezTo>
                    <a:cubicBezTo>
                      <a:pt x="164053" y="266986"/>
                      <a:pt x="162932" y="266761"/>
                      <a:pt x="162932" y="266761"/>
                    </a:cubicBezTo>
                    <a:cubicBezTo>
                      <a:pt x="162932" y="266761"/>
                      <a:pt x="162035" y="266761"/>
                      <a:pt x="162035" y="266761"/>
                    </a:cubicBezTo>
                    <a:cubicBezTo>
                      <a:pt x="141846" y="260032"/>
                      <a:pt x="122105" y="251059"/>
                      <a:pt x="103711" y="239843"/>
                    </a:cubicBezTo>
                    <a:cubicBezTo>
                      <a:pt x="88233" y="229973"/>
                      <a:pt x="74550" y="218532"/>
                      <a:pt x="62661" y="206195"/>
                    </a:cubicBezTo>
                    <a:cubicBezTo>
                      <a:pt x="64231" y="202830"/>
                      <a:pt x="66698" y="200362"/>
                      <a:pt x="69166" y="198119"/>
                    </a:cubicBezTo>
                    <a:cubicBezTo>
                      <a:pt x="75222" y="192960"/>
                      <a:pt x="81503" y="188698"/>
                      <a:pt x="88233" y="185108"/>
                    </a:cubicBezTo>
                    <a:cubicBezTo>
                      <a:pt x="95411" y="181519"/>
                      <a:pt x="103263" y="178828"/>
                      <a:pt x="111338" y="176809"/>
                    </a:cubicBezTo>
                    <a:cubicBezTo>
                      <a:pt x="121208" y="174790"/>
                      <a:pt x="131078" y="173893"/>
                      <a:pt x="141397" y="174117"/>
                    </a:cubicBezTo>
                    <a:close/>
                  </a:path>
                </a:pathLst>
              </a:custGeom>
              <a:solidFill>
                <a:srgbClr val="2F2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23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  <p:sp>
          <p:nvSpPr>
            <p:cNvPr id="19472" name="任意多边形 29"/>
            <p:cNvSpPr/>
            <p:nvPr/>
          </p:nvSpPr>
          <p:spPr bwMode="auto">
            <a:xfrm>
              <a:off x="6347686" y="3464876"/>
              <a:ext cx="293722" cy="259374"/>
            </a:xfrm>
            <a:custGeom>
              <a:avLst/>
              <a:gdLst>
                <a:gd name="T0" fmla="*/ 227238 w 293722"/>
                <a:gd name="T1" fmla="*/ 223662 h 259374"/>
                <a:gd name="T2" fmla="*/ 292964 w 293722"/>
                <a:gd name="T3" fmla="*/ 122494 h 259374"/>
                <a:gd name="T4" fmla="*/ 261111 w 293722"/>
                <a:gd name="T5" fmla="*/ 111502 h 259374"/>
                <a:gd name="T6" fmla="*/ 224995 w 293722"/>
                <a:gd name="T7" fmla="*/ 179696 h 259374"/>
                <a:gd name="T8" fmla="*/ 166223 w 293722"/>
                <a:gd name="T9" fmla="*/ 219849 h 259374"/>
                <a:gd name="T10" fmla="*/ 112162 w 293722"/>
                <a:gd name="T11" fmla="*/ 224111 h 259374"/>
                <a:gd name="T12" fmla="*/ 68644 w 293722"/>
                <a:gd name="T13" fmla="*/ 202352 h 259374"/>
                <a:gd name="T14" fmla="*/ 39931 w 293722"/>
                <a:gd name="T15" fmla="*/ 157936 h 259374"/>
                <a:gd name="T16" fmla="*/ 35669 w 293722"/>
                <a:gd name="T17" fmla="*/ 85481 h 259374"/>
                <a:gd name="T18" fmla="*/ 45090 w 293722"/>
                <a:gd name="T19" fmla="*/ 54973 h 259374"/>
                <a:gd name="T20" fmla="*/ 50698 w 293722"/>
                <a:gd name="T21" fmla="*/ 42860 h 259374"/>
                <a:gd name="T22" fmla="*/ 50698 w 293722"/>
                <a:gd name="T23" fmla="*/ 42860 h 259374"/>
                <a:gd name="T24" fmla="*/ 50922 w 293722"/>
                <a:gd name="T25" fmla="*/ 42411 h 259374"/>
                <a:gd name="T26" fmla="*/ 50698 w 293722"/>
                <a:gd name="T27" fmla="*/ 42860 h 259374"/>
                <a:gd name="T28" fmla="*/ 52941 w 293722"/>
                <a:gd name="T29" fmla="*/ 39047 h 259374"/>
                <a:gd name="T30" fmla="*/ 53614 w 293722"/>
                <a:gd name="T31" fmla="*/ 37925 h 259374"/>
                <a:gd name="T32" fmla="*/ 57428 w 293722"/>
                <a:gd name="T33" fmla="*/ 31420 h 259374"/>
                <a:gd name="T34" fmla="*/ 59222 w 293722"/>
                <a:gd name="T35" fmla="*/ 28503 h 259374"/>
                <a:gd name="T36" fmla="*/ 59222 w 293722"/>
                <a:gd name="T37" fmla="*/ 28279 h 259374"/>
                <a:gd name="T38" fmla="*/ 56306 w 293722"/>
                <a:gd name="T39" fmla="*/ 2931 h 259374"/>
                <a:gd name="T40" fmla="*/ 31631 w 293722"/>
                <a:gd name="T41" fmla="*/ 8988 h 259374"/>
                <a:gd name="T42" fmla="*/ 31631 w 293722"/>
                <a:gd name="T43" fmla="*/ 9212 h 259374"/>
                <a:gd name="T44" fmla="*/ 31406 w 293722"/>
                <a:gd name="T45" fmla="*/ 9436 h 259374"/>
                <a:gd name="T46" fmla="*/ 26023 w 293722"/>
                <a:gd name="T47" fmla="*/ 18409 h 259374"/>
                <a:gd name="T48" fmla="*/ 25350 w 293722"/>
                <a:gd name="T49" fmla="*/ 19531 h 259374"/>
                <a:gd name="T50" fmla="*/ 23331 w 293722"/>
                <a:gd name="T51" fmla="*/ 23344 h 259374"/>
                <a:gd name="T52" fmla="*/ 22434 w 293722"/>
                <a:gd name="T53" fmla="*/ 25139 h 259374"/>
                <a:gd name="T54" fmla="*/ 13012 w 293722"/>
                <a:gd name="T55" fmla="*/ 45328 h 259374"/>
                <a:gd name="T56" fmla="*/ 10545 w 293722"/>
                <a:gd name="T57" fmla="*/ 173415 h 259374"/>
                <a:gd name="T58" fmla="*/ 58549 w 293722"/>
                <a:gd name="T59" fmla="*/ 236673 h 259374"/>
                <a:gd name="T60" fmla="*/ 111489 w 293722"/>
                <a:gd name="T61" fmla="*/ 257983 h 259374"/>
                <a:gd name="T62" fmla="*/ 138183 w 293722"/>
                <a:gd name="T63" fmla="*/ 225681 h 259374"/>
                <a:gd name="T64" fmla="*/ 138183 w 293722"/>
                <a:gd name="T65" fmla="*/ 225681 h 259374"/>
                <a:gd name="T66" fmla="*/ 164204 w 293722"/>
                <a:gd name="T67" fmla="*/ 220522 h 259374"/>
                <a:gd name="T68" fmla="*/ 39482 w 293722"/>
                <a:gd name="T69" fmla="*/ 156366 h 259374"/>
                <a:gd name="T70" fmla="*/ 39482 w 293722"/>
                <a:gd name="T71" fmla="*/ 156366 h 259374"/>
                <a:gd name="T72" fmla="*/ 33425 w 293722"/>
                <a:gd name="T73" fmla="*/ 125186 h 259374"/>
                <a:gd name="T74" fmla="*/ 35893 w 293722"/>
                <a:gd name="T75" fmla="*/ 85032 h 259374"/>
                <a:gd name="T76" fmla="*/ 35893 w 293722"/>
                <a:gd name="T77" fmla="*/ 85032 h 259374"/>
                <a:gd name="T78" fmla="*/ 50474 w 293722"/>
                <a:gd name="T79" fmla="*/ 42187 h 259374"/>
                <a:gd name="T80" fmla="*/ 50474 w 293722"/>
                <a:gd name="T81" fmla="*/ 42187 h 2593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3722" h="259374">
                  <a:moveTo>
                    <a:pt x="165326" y="255067"/>
                  </a:moveTo>
                  <a:cubicBezTo>
                    <a:pt x="187982" y="249459"/>
                    <a:pt x="208844" y="238019"/>
                    <a:pt x="227238" y="223662"/>
                  </a:cubicBezTo>
                  <a:cubicBezTo>
                    <a:pt x="244287" y="210428"/>
                    <a:pt x="258643" y="193379"/>
                    <a:pt x="270084" y="175433"/>
                  </a:cubicBezTo>
                  <a:cubicBezTo>
                    <a:pt x="280178" y="159058"/>
                    <a:pt x="288029" y="141112"/>
                    <a:pt x="292964" y="122494"/>
                  </a:cubicBezTo>
                  <a:cubicBezTo>
                    <a:pt x="295432" y="113745"/>
                    <a:pt x="291843" y="104324"/>
                    <a:pt x="282646" y="101183"/>
                  </a:cubicBezTo>
                  <a:cubicBezTo>
                    <a:pt x="274346" y="98267"/>
                    <a:pt x="263578" y="102754"/>
                    <a:pt x="261111" y="111502"/>
                  </a:cubicBezTo>
                  <a:cubicBezTo>
                    <a:pt x="257970" y="122943"/>
                    <a:pt x="253933" y="133934"/>
                    <a:pt x="248773" y="144477"/>
                  </a:cubicBezTo>
                  <a:cubicBezTo>
                    <a:pt x="242268" y="157264"/>
                    <a:pt x="234192" y="168928"/>
                    <a:pt x="224995" y="179696"/>
                  </a:cubicBezTo>
                  <a:cubicBezTo>
                    <a:pt x="216247" y="189117"/>
                    <a:pt x="206601" y="197641"/>
                    <a:pt x="196058" y="205044"/>
                  </a:cubicBezTo>
                  <a:cubicBezTo>
                    <a:pt x="186636" y="211101"/>
                    <a:pt x="176766" y="216036"/>
                    <a:pt x="166223" y="219849"/>
                  </a:cubicBezTo>
                  <a:cubicBezTo>
                    <a:pt x="156577" y="222765"/>
                    <a:pt x="146932" y="224784"/>
                    <a:pt x="136613" y="225681"/>
                  </a:cubicBezTo>
                  <a:cubicBezTo>
                    <a:pt x="128313" y="225906"/>
                    <a:pt x="120237" y="225233"/>
                    <a:pt x="112162" y="224111"/>
                  </a:cubicBezTo>
                  <a:cubicBezTo>
                    <a:pt x="104086" y="222317"/>
                    <a:pt x="96235" y="219625"/>
                    <a:pt x="88608" y="216036"/>
                  </a:cubicBezTo>
                  <a:cubicBezTo>
                    <a:pt x="81430" y="212222"/>
                    <a:pt x="74925" y="207511"/>
                    <a:pt x="68644" y="202352"/>
                  </a:cubicBezTo>
                  <a:cubicBezTo>
                    <a:pt x="62587" y="196520"/>
                    <a:pt x="57203" y="190014"/>
                    <a:pt x="52268" y="183060"/>
                  </a:cubicBezTo>
                  <a:cubicBezTo>
                    <a:pt x="47333" y="174985"/>
                    <a:pt x="43296" y="166685"/>
                    <a:pt x="39931" y="157936"/>
                  </a:cubicBezTo>
                  <a:cubicBezTo>
                    <a:pt x="36342" y="146720"/>
                    <a:pt x="34098" y="135280"/>
                    <a:pt x="33201" y="123615"/>
                  </a:cubicBezTo>
                  <a:cubicBezTo>
                    <a:pt x="32752" y="110829"/>
                    <a:pt x="33425" y="98043"/>
                    <a:pt x="35669" y="85481"/>
                  </a:cubicBezTo>
                  <a:cubicBezTo>
                    <a:pt x="37912" y="75386"/>
                    <a:pt x="40828" y="65292"/>
                    <a:pt x="44866" y="55422"/>
                  </a:cubicBezTo>
                  <a:cubicBezTo>
                    <a:pt x="44866" y="55198"/>
                    <a:pt x="45090" y="55198"/>
                    <a:pt x="45090" y="54973"/>
                  </a:cubicBezTo>
                  <a:cubicBezTo>
                    <a:pt x="46660" y="51160"/>
                    <a:pt x="48455" y="47122"/>
                    <a:pt x="50249" y="43533"/>
                  </a:cubicBezTo>
                  <a:cubicBezTo>
                    <a:pt x="50474" y="43309"/>
                    <a:pt x="50474" y="43084"/>
                    <a:pt x="50698" y="42860"/>
                  </a:cubicBezTo>
                  <a:cubicBezTo>
                    <a:pt x="50698" y="43084"/>
                    <a:pt x="50474" y="43309"/>
                    <a:pt x="50474" y="43309"/>
                  </a:cubicBezTo>
                  <a:cubicBezTo>
                    <a:pt x="50474" y="43084"/>
                    <a:pt x="50698" y="43084"/>
                    <a:pt x="50698" y="42860"/>
                  </a:cubicBezTo>
                  <a:cubicBezTo>
                    <a:pt x="50698" y="42860"/>
                    <a:pt x="50698" y="42860"/>
                    <a:pt x="50698" y="42636"/>
                  </a:cubicBezTo>
                  <a:cubicBezTo>
                    <a:pt x="50698" y="42636"/>
                    <a:pt x="50698" y="42411"/>
                    <a:pt x="50922" y="42411"/>
                  </a:cubicBezTo>
                  <a:cubicBezTo>
                    <a:pt x="50922" y="42187"/>
                    <a:pt x="51147" y="41963"/>
                    <a:pt x="51147" y="41963"/>
                  </a:cubicBezTo>
                  <a:cubicBezTo>
                    <a:pt x="50922" y="42187"/>
                    <a:pt x="50922" y="42411"/>
                    <a:pt x="50698" y="42860"/>
                  </a:cubicBezTo>
                  <a:cubicBezTo>
                    <a:pt x="51371" y="41738"/>
                    <a:pt x="52044" y="40393"/>
                    <a:pt x="52717" y="39271"/>
                  </a:cubicBezTo>
                  <a:cubicBezTo>
                    <a:pt x="52717" y="39271"/>
                    <a:pt x="52717" y="39047"/>
                    <a:pt x="52941" y="39047"/>
                  </a:cubicBezTo>
                  <a:cubicBezTo>
                    <a:pt x="53166" y="38822"/>
                    <a:pt x="53166" y="38598"/>
                    <a:pt x="53390" y="38149"/>
                  </a:cubicBezTo>
                  <a:cubicBezTo>
                    <a:pt x="53390" y="38149"/>
                    <a:pt x="53390" y="37925"/>
                    <a:pt x="53614" y="37925"/>
                  </a:cubicBezTo>
                  <a:cubicBezTo>
                    <a:pt x="54736" y="35906"/>
                    <a:pt x="55857" y="33887"/>
                    <a:pt x="57203" y="31868"/>
                  </a:cubicBezTo>
                  <a:cubicBezTo>
                    <a:pt x="57203" y="31644"/>
                    <a:pt x="57428" y="31644"/>
                    <a:pt x="57428" y="31420"/>
                  </a:cubicBezTo>
                  <a:cubicBezTo>
                    <a:pt x="57652" y="30971"/>
                    <a:pt x="57876" y="30747"/>
                    <a:pt x="58101" y="30298"/>
                  </a:cubicBezTo>
                  <a:cubicBezTo>
                    <a:pt x="58549" y="29625"/>
                    <a:pt x="58774" y="29176"/>
                    <a:pt x="59222" y="28503"/>
                  </a:cubicBezTo>
                  <a:cubicBezTo>
                    <a:pt x="59222" y="28503"/>
                    <a:pt x="59222" y="28503"/>
                    <a:pt x="59222" y="28503"/>
                  </a:cubicBezTo>
                  <a:cubicBezTo>
                    <a:pt x="59222" y="28503"/>
                    <a:pt x="59222" y="28503"/>
                    <a:pt x="59222" y="28279"/>
                  </a:cubicBezTo>
                  <a:cubicBezTo>
                    <a:pt x="59671" y="27606"/>
                    <a:pt x="60120" y="26933"/>
                    <a:pt x="60568" y="26260"/>
                  </a:cubicBezTo>
                  <a:cubicBezTo>
                    <a:pt x="65503" y="18633"/>
                    <a:pt x="63933" y="8090"/>
                    <a:pt x="56306" y="2931"/>
                  </a:cubicBezTo>
                  <a:cubicBezTo>
                    <a:pt x="48904" y="-2228"/>
                    <a:pt x="37912" y="-434"/>
                    <a:pt x="32977" y="7193"/>
                  </a:cubicBezTo>
                  <a:cubicBezTo>
                    <a:pt x="32528" y="7866"/>
                    <a:pt x="32079" y="8315"/>
                    <a:pt x="31631" y="8988"/>
                  </a:cubicBezTo>
                  <a:cubicBezTo>
                    <a:pt x="31631" y="8988"/>
                    <a:pt x="31631" y="8988"/>
                    <a:pt x="31631" y="8988"/>
                  </a:cubicBezTo>
                  <a:cubicBezTo>
                    <a:pt x="31631" y="8988"/>
                    <a:pt x="31631" y="8988"/>
                    <a:pt x="31631" y="9212"/>
                  </a:cubicBezTo>
                  <a:cubicBezTo>
                    <a:pt x="31631" y="9212"/>
                    <a:pt x="31631" y="9436"/>
                    <a:pt x="31406" y="9436"/>
                  </a:cubicBezTo>
                  <a:cubicBezTo>
                    <a:pt x="31406" y="9436"/>
                    <a:pt x="31406" y="9436"/>
                    <a:pt x="31406" y="9436"/>
                  </a:cubicBezTo>
                  <a:cubicBezTo>
                    <a:pt x="31182" y="9885"/>
                    <a:pt x="30958" y="10334"/>
                    <a:pt x="30734" y="10558"/>
                  </a:cubicBezTo>
                  <a:cubicBezTo>
                    <a:pt x="29163" y="13250"/>
                    <a:pt x="27593" y="15717"/>
                    <a:pt x="26023" y="18409"/>
                  </a:cubicBezTo>
                  <a:cubicBezTo>
                    <a:pt x="25798" y="18633"/>
                    <a:pt x="25798" y="19082"/>
                    <a:pt x="25574" y="19306"/>
                  </a:cubicBezTo>
                  <a:cubicBezTo>
                    <a:pt x="25574" y="19306"/>
                    <a:pt x="25574" y="19531"/>
                    <a:pt x="25350" y="19531"/>
                  </a:cubicBezTo>
                  <a:cubicBezTo>
                    <a:pt x="25125" y="19979"/>
                    <a:pt x="24901" y="20428"/>
                    <a:pt x="24677" y="20877"/>
                  </a:cubicBezTo>
                  <a:cubicBezTo>
                    <a:pt x="24228" y="21774"/>
                    <a:pt x="23780" y="22447"/>
                    <a:pt x="23331" y="23344"/>
                  </a:cubicBezTo>
                  <a:cubicBezTo>
                    <a:pt x="23331" y="23568"/>
                    <a:pt x="23107" y="23568"/>
                    <a:pt x="23107" y="23793"/>
                  </a:cubicBezTo>
                  <a:cubicBezTo>
                    <a:pt x="22882" y="24241"/>
                    <a:pt x="22658" y="24690"/>
                    <a:pt x="22434" y="25139"/>
                  </a:cubicBezTo>
                  <a:cubicBezTo>
                    <a:pt x="19293" y="31420"/>
                    <a:pt x="16153" y="37925"/>
                    <a:pt x="13461" y="44430"/>
                  </a:cubicBezTo>
                  <a:cubicBezTo>
                    <a:pt x="13237" y="44655"/>
                    <a:pt x="13237" y="45103"/>
                    <a:pt x="13012" y="45328"/>
                  </a:cubicBezTo>
                  <a:cubicBezTo>
                    <a:pt x="2020" y="73816"/>
                    <a:pt x="-2242" y="104548"/>
                    <a:pt x="1123" y="134831"/>
                  </a:cubicBezTo>
                  <a:cubicBezTo>
                    <a:pt x="2469" y="148066"/>
                    <a:pt x="6058" y="160853"/>
                    <a:pt x="10545" y="173415"/>
                  </a:cubicBezTo>
                  <a:cubicBezTo>
                    <a:pt x="14807" y="185304"/>
                    <a:pt x="20863" y="195847"/>
                    <a:pt x="27817" y="206165"/>
                  </a:cubicBezTo>
                  <a:cubicBezTo>
                    <a:pt x="35893" y="218054"/>
                    <a:pt x="46885" y="228373"/>
                    <a:pt x="58549" y="236673"/>
                  </a:cubicBezTo>
                  <a:cubicBezTo>
                    <a:pt x="68419" y="243851"/>
                    <a:pt x="79635" y="249011"/>
                    <a:pt x="91076" y="253048"/>
                  </a:cubicBezTo>
                  <a:cubicBezTo>
                    <a:pt x="97805" y="255292"/>
                    <a:pt x="104535" y="256862"/>
                    <a:pt x="111489" y="257983"/>
                  </a:cubicBezTo>
                  <a:cubicBezTo>
                    <a:pt x="128986" y="260675"/>
                    <a:pt x="147605" y="259329"/>
                    <a:pt x="165326" y="255067"/>
                  </a:cubicBezTo>
                  <a:close/>
                  <a:moveTo>
                    <a:pt x="138183" y="225681"/>
                  </a:moveTo>
                  <a:cubicBezTo>
                    <a:pt x="138856" y="225681"/>
                    <a:pt x="139753" y="225681"/>
                    <a:pt x="140426" y="225457"/>
                  </a:cubicBezTo>
                  <a:cubicBezTo>
                    <a:pt x="139753" y="225457"/>
                    <a:pt x="139080" y="225681"/>
                    <a:pt x="138183" y="225681"/>
                  </a:cubicBezTo>
                  <a:close/>
                  <a:moveTo>
                    <a:pt x="162858" y="220971"/>
                  </a:moveTo>
                  <a:cubicBezTo>
                    <a:pt x="163307" y="220746"/>
                    <a:pt x="163756" y="220746"/>
                    <a:pt x="164204" y="220522"/>
                  </a:cubicBezTo>
                  <a:cubicBezTo>
                    <a:pt x="163531" y="220746"/>
                    <a:pt x="163307" y="220746"/>
                    <a:pt x="162858" y="220971"/>
                  </a:cubicBezTo>
                  <a:close/>
                  <a:moveTo>
                    <a:pt x="39482" y="156366"/>
                  </a:moveTo>
                  <a:cubicBezTo>
                    <a:pt x="39258" y="155918"/>
                    <a:pt x="39258" y="155693"/>
                    <a:pt x="39033" y="155245"/>
                  </a:cubicBezTo>
                  <a:cubicBezTo>
                    <a:pt x="39258" y="155693"/>
                    <a:pt x="39258" y="155918"/>
                    <a:pt x="39482" y="156366"/>
                  </a:cubicBezTo>
                  <a:close/>
                  <a:moveTo>
                    <a:pt x="33425" y="126980"/>
                  </a:moveTo>
                  <a:cubicBezTo>
                    <a:pt x="33425" y="126307"/>
                    <a:pt x="33425" y="125859"/>
                    <a:pt x="33425" y="125186"/>
                  </a:cubicBezTo>
                  <a:cubicBezTo>
                    <a:pt x="33425" y="125634"/>
                    <a:pt x="33425" y="126307"/>
                    <a:pt x="33425" y="126980"/>
                  </a:cubicBezTo>
                  <a:close/>
                  <a:moveTo>
                    <a:pt x="35893" y="85032"/>
                  </a:moveTo>
                  <a:cubicBezTo>
                    <a:pt x="36117" y="83686"/>
                    <a:pt x="36342" y="82340"/>
                    <a:pt x="36566" y="80994"/>
                  </a:cubicBezTo>
                  <a:cubicBezTo>
                    <a:pt x="36342" y="82340"/>
                    <a:pt x="36117" y="83686"/>
                    <a:pt x="35893" y="85032"/>
                  </a:cubicBezTo>
                  <a:close/>
                  <a:moveTo>
                    <a:pt x="50474" y="42187"/>
                  </a:moveTo>
                  <a:cubicBezTo>
                    <a:pt x="50474" y="42187"/>
                    <a:pt x="50474" y="42187"/>
                    <a:pt x="50474" y="42187"/>
                  </a:cubicBezTo>
                  <a:cubicBezTo>
                    <a:pt x="50474" y="42187"/>
                    <a:pt x="50474" y="42411"/>
                    <a:pt x="50474" y="42187"/>
                  </a:cubicBezTo>
                  <a:cubicBezTo>
                    <a:pt x="50474" y="42187"/>
                    <a:pt x="50474" y="42187"/>
                    <a:pt x="50474" y="42187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473" name="任意多边形 30"/>
            <p:cNvSpPr/>
            <p:nvPr/>
          </p:nvSpPr>
          <p:spPr bwMode="auto">
            <a:xfrm>
              <a:off x="5594419" y="3186585"/>
              <a:ext cx="291961" cy="263807"/>
            </a:xfrm>
            <a:custGeom>
              <a:avLst/>
              <a:gdLst>
                <a:gd name="T0" fmla="*/ 224 w 291961"/>
                <a:gd name="T1" fmla="*/ 124422 h 263807"/>
                <a:gd name="T2" fmla="*/ 33423 w 291961"/>
                <a:gd name="T3" fmla="*/ 8448 h 263807"/>
                <a:gd name="T4" fmla="*/ 62585 w 291961"/>
                <a:gd name="T5" fmla="*/ 25272 h 263807"/>
                <a:gd name="T6" fmla="*/ 34769 w 291961"/>
                <a:gd name="T7" fmla="*/ 97279 h 263807"/>
                <a:gd name="T8" fmla="*/ 43294 w 291961"/>
                <a:gd name="T9" fmla="*/ 167940 h 263807"/>
                <a:gd name="T10" fmla="*/ 75596 w 291961"/>
                <a:gd name="T11" fmla="*/ 211234 h 263807"/>
                <a:gd name="T12" fmla="*/ 120684 w 291961"/>
                <a:gd name="T13" fmla="*/ 229852 h 263807"/>
                <a:gd name="T14" fmla="*/ 173175 w 291961"/>
                <a:gd name="T15" fmla="*/ 222225 h 263807"/>
                <a:gd name="T16" fmla="*/ 230601 w 291961"/>
                <a:gd name="T17" fmla="*/ 177810 h 263807"/>
                <a:gd name="T18" fmla="*/ 247425 w 291961"/>
                <a:gd name="T19" fmla="*/ 150891 h 263807"/>
                <a:gd name="T20" fmla="*/ 253033 w 291961"/>
                <a:gd name="T21" fmla="*/ 138778 h 263807"/>
                <a:gd name="T22" fmla="*/ 253033 w 291961"/>
                <a:gd name="T23" fmla="*/ 138778 h 263807"/>
                <a:gd name="T24" fmla="*/ 253258 w 291961"/>
                <a:gd name="T25" fmla="*/ 138330 h 263807"/>
                <a:gd name="T26" fmla="*/ 253033 w 291961"/>
                <a:gd name="T27" fmla="*/ 138554 h 263807"/>
                <a:gd name="T28" fmla="*/ 254379 w 291961"/>
                <a:gd name="T29" fmla="*/ 134516 h 263807"/>
                <a:gd name="T30" fmla="*/ 254604 w 291961"/>
                <a:gd name="T31" fmla="*/ 133394 h 263807"/>
                <a:gd name="T32" fmla="*/ 256847 w 291961"/>
                <a:gd name="T33" fmla="*/ 126216 h 263807"/>
                <a:gd name="T34" fmla="*/ 257968 w 291961"/>
                <a:gd name="T35" fmla="*/ 123076 h 263807"/>
                <a:gd name="T36" fmla="*/ 257968 w 291961"/>
                <a:gd name="T37" fmla="*/ 122851 h 263807"/>
                <a:gd name="T38" fmla="*/ 279279 w 291961"/>
                <a:gd name="T39" fmla="*/ 108495 h 263807"/>
                <a:gd name="T40" fmla="*/ 290719 w 291961"/>
                <a:gd name="T41" fmla="*/ 131151 h 263807"/>
                <a:gd name="T42" fmla="*/ 290719 w 291961"/>
                <a:gd name="T43" fmla="*/ 131376 h 263807"/>
                <a:gd name="T44" fmla="*/ 290719 w 291961"/>
                <a:gd name="T45" fmla="*/ 131600 h 263807"/>
                <a:gd name="T46" fmla="*/ 287354 w 291961"/>
                <a:gd name="T47" fmla="*/ 141694 h 263807"/>
                <a:gd name="T48" fmla="*/ 286906 w 291961"/>
                <a:gd name="T49" fmla="*/ 142816 h 263807"/>
                <a:gd name="T50" fmla="*/ 285336 w 291961"/>
                <a:gd name="T51" fmla="*/ 146629 h 263807"/>
                <a:gd name="T52" fmla="*/ 284438 w 291961"/>
                <a:gd name="T53" fmla="*/ 148424 h 263807"/>
                <a:gd name="T54" fmla="*/ 275241 w 291961"/>
                <a:gd name="T55" fmla="*/ 168837 h 263807"/>
                <a:gd name="T56" fmla="*/ 180353 w 291961"/>
                <a:gd name="T57" fmla="*/ 254752 h 263807"/>
                <a:gd name="T58" fmla="*/ 100944 w 291961"/>
                <a:gd name="T59" fmla="*/ 260136 h 263807"/>
                <a:gd name="T60" fmla="*/ 50247 w 291961"/>
                <a:gd name="T61" fmla="*/ 234114 h 263807"/>
                <a:gd name="T62" fmla="*/ 57201 w 291961"/>
                <a:gd name="T63" fmla="*/ 192839 h 263807"/>
                <a:gd name="T64" fmla="*/ 57201 w 291961"/>
                <a:gd name="T65" fmla="*/ 192839 h 263807"/>
                <a:gd name="T66" fmla="*/ 44191 w 291961"/>
                <a:gd name="T67" fmla="*/ 170183 h 263807"/>
                <a:gd name="T68" fmla="*/ 174297 w 291961"/>
                <a:gd name="T69" fmla="*/ 221777 h 263807"/>
                <a:gd name="T70" fmla="*/ 174297 w 291961"/>
                <a:gd name="T71" fmla="*/ 221777 h 263807"/>
                <a:gd name="T72" fmla="*/ 201888 w 291961"/>
                <a:gd name="T73" fmla="*/ 205850 h 263807"/>
                <a:gd name="T74" fmla="*/ 230601 w 291961"/>
                <a:gd name="T75" fmla="*/ 177586 h 263807"/>
                <a:gd name="T76" fmla="*/ 230601 w 291961"/>
                <a:gd name="T77" fmla="*/ 177586 h 263807"/>
                <a:gd name="T78" fmla="*/ 253033 w 291961"/>
                <a:gd name="T79" fmla="*/ 138554 h 263807"/>
                <a:gd name="T80" fmla="*/ 253033 w 291961"/>
                <a:gd name="T81" fmla="*/ 138554 h 2638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1961" h="263807">
                  <a:moveTo>
                    <a:pt x="17272" y="191718"/>
                  </a:moveTo>
                  <a:cubicBezTo>
                    <a:pt x="6729" y="170856"/>
                    <a:pt x="1346" y="147751"/>
                    <a:pt x="224" y="124422"/>
                  </a:cubicBezTo>
                  <a:cubicBezTo>
                    <a:pt x="-898" y="102887"/>
                    <a:pt x="2243" y="80903"/>
                    <a:pt x="8524" y="60490"/>
                  </a:cubicBezTo>
                  <a:cubicBezTo>
                    <a:pt x="14132" y="42096"/>
                    <a:pt x="22656" y="24375"/>
                    <a:pt x="33423" y="8448"/>
                  </a:cubicBezTo>
                  <a:cubicBezTo>
                    <a:pt x="38359" y="821"/>
                    <a:pt x="48004" y="-2544"/>
                    <a:pt x="56304" y="2167"/>
                  </a:cubicBezTo>
                  <a:cubicBezTo>
                    <a:pt x="63931" y="6429"/>
                    <a:pt x="67520" y="17645"/>
                    <a:pt x="62585" y="25272"/>
                  </a:cubicBezTo>
                  <a:cubicBezTo>
                    <a:pt x="56080" y="35142"/>
                    <a:pt x="50472" y="45236"/>
                    <a:pt x="45761" y="56228"/>
                  </a:cubicBezTo>
                  <a:cubicBezTo>
                    <a:pt x="40602" y="69463"/>
                    <a:pt x="36788" y="83371"/>
                    <a:pt x="34769" y="97279"/>
                  </a:cubicBezTo>
                  <a:cubicBezTo>
                    <a:pt x="33423" y="110065"/>
                    <a:pt x="33423" y="122851"/>
                    <a:pt x="34769" y="135862"/>
                  </a:cubicBezTo>
                  <a:cubicBezTo>
                    <a:pt x="36340" y="146854"/>
                    <a:pt x="39256" y="157621"/>
                    <a:pt x="43294" y="167940"/>
                  </a:cubicBezTo>
                  <a:cubicBezTo>
                    <a:pt x="47331" y="177137"/>
                    <a:pt x="52266" y="185886"/>
                    <a:pt x="58323" y="193961"/>
                  </a:cubicBezTo>
                  <a:cubicBezTo>
                    <a:pt x="63482" y="200242"/>
                    <a:pt x="69315" y="206074"/>
                    <a:pt x="75596" y="211234"/>
                  </a:cubicBezTo>
                  <a:cubicBezTo>
                    <a:pt x="82325" y="216169"/>
                    <a:pt x="89504" y="220431"/>
                    <a:pt x="97131" y="223796"/>
                  </a:cubicBezTo>
                  <a:cubicBezTo>
                    <a:pt x="104757" y="226712"/>
                    <a:pt x="112609" y="228731"/>
                    <a:pt x="120684" y="229852"/>
                  </a:cubicBezTo>
                  <a:cubicBezTo>
                    <a:pt x="129208" y="230525"/>
                    <a:pt x="137508" y="230525"/>
                    <a:pt x="146032" y="229628"/>
                  </a:cubicBezTo>
                  <a:cubicBezTo>
                    <a:pt x="155454" y="228058"/>
                    <a:pt x="164202" y="225590"/>
                    <a:pt x="173175" y="222225"/>
                  </a:cubicBezTo>
                  <a:cubicBezTo>
                    <a:pt x="183943" y="217515"/>
                    <a:pt x="194037" y="211682"/>
                    <a:pt x="203458" y="204728"/>
                  </a:cubicBezTo>
                  <a:cubicBezTo>
                    <a:pt x="213553" y="196653"/>
                    <a:pt x="222526" y="187680"/>
                    <a:pt x="230601" y="177810"/>
                  </a:cubicBezTo>
                  <a:cubicBezTo>
                    <a:pt x="236882" y="169510"/>
                    <a:pt x="242490" y="160537"/>
                    <a:pt x="247201" y="151340"/>
                  </a:cubicBezTo>
                  <a:cubicBezTo>
                    <a:pt x="247201" y="151116"/>
                    <a:pt x="247425" y="151116"/>
                    <a:pt x="247425" y="150891"/>
                  </a:cubicBezTo>
                  <a:cubicBezTo>
                    <a:pt x="249220" y="147078"/>
                    <a:pt x="251015" y="143265"/>
                    <a:pt x="252809" y="139451"/>
                  </a:cubicBezTo>
                  <a:cubicBezTo>
                    <a:pt x="252809" y="139227"/>
                    <a:pt x="253033" y="139003"/>
                    <a:pt x="253033" y="138778"/>
                  </a:cubicBezTo>
                  <a:cubicBezTo>
                    <a:pt x="253033" y="139003"/>
                    <a:pt x="252809" y="139227"/>
                    <a:pt x="252809" y="139227"/>
                  </a:cubicBezTo>
                  <a:cubicBezTo>
                    <a:pt x="252809" y="139003"/>
                    <a:pt x="253033" y="139003"/>
                    <a:pt x="253033" y="138778"/>
                  </a:cubicBezTo>
                  <a:cubicBezTo>
                    <a:pt x="253033" y="138778"/>
                    <a:pt x="253033" y="138778"/>
                    <a:pt x="253033" y="138554"/>
                  </a:cubicBezTo>
                  <a:cubicBezTo>
                    <a:pt x="253033" y="138554"/>
                    <a:pt x="253033" y="138330"/>
                    <a:pt x="253258" y="138330"/>
                  </a:cubicBezTo>
                  <a:cubicBezTo>
                    <a:pt x="253258" y="138105"/>
                    <a:pt x="253482" y="137881"/>
                    <a:pt x="253482" y="137657"/>
                  </a:cubicBezTo>
                  <a:cubicBezTo>
                    <a:pt x="253258" y="137881"/>
                    <a:pt x="253258" y="138105"/>
                    <a:pt x="253033" y="138554"/>
                  </a:cubicBezTo>
                  <a:cubicBezTo>
                    <a:pt x="253482" y="137208"/>
                    <a:pt x="253931" y="136086"/>
                    <a:pt x="254379" y="134740"/>
                  </a:cubicBezTo>
                  <a:cubicBezTo>
                    <a:pt x="254379" y="134740"/>
                    <a:pt x="254379" y="134516"/>
                    <a:pt x="254379" y="134516"/>
                  </a:cubicBezTo>
                  <a:cubicBezTo>
                    <a:pt x="254379" y="134292"/>
                    <a:pt x="254604" y="133843"/>
                    <a:pt x="254604" y="133619"/>
                  </a:cubicBezTo>
                  <a:cubicBezTo>
                    <a:pt x="254604" y="133619"/>
                    <a:pt x="254604" y="133394"/>
                    <a:pt x="254604" y="133394"/>
                  </a:cubicBezTo>
                  <a:cubicBezTo>
                    <a:pt x="255501" y="131151"/>
                    <a:pt x="256174" y="128908"/>
                    <a:pt x="256847" y="126665"/>
                  </a:cubicBezTo>
                  <a:cubicBezTo>
                    <a:pt x="256847" y="126441"/>
                    <a:pt x="256847" y="126441"/>
                    <a:pt x="256847" y="126216"/>
                  </a:cubicBezTo>
                  <a:cubicBezTo>
                    <a:pt x="257071" y="125768"/>
                    <a:pt x="257071" y="125543"/>
                    <a:pt x="257295" y="125095"/>
                  </a:cubicBezTo>
                  <a:cubicBezTo>
                    <a:pt x="257520" y="124422"/>
                    <a:pt x="257744" y="123749"/>
                    <a:pt x="257968" y="123076"/>
                  </a:cubicBezTo>
                  <a:cubicBezTo>
                    <a:pt x="257968" y="123076"/>
                    <a:pt x="257968" y="123076"/>
                    <a:pt x="257968" y="123076"/>
                  </a:cubicBezTo>
                  <a:cubicBezTo>
                    <a:pt x="257968" y="123076"/>
                    <a:pt x="257968" y="122851"/>
                    <a:pt x="257968" y="122851"/>
                  </a:cubicBezTo>
                  <a:cubicBezTo>
                    <a:pt x="258193" y="122178"/>
                    <a:pt x="258417" y="121281"/>
                    <a:pt x="258641" y="120608"/>
                  </a:cubicBezTo>
                  <a:cubicBezTo>
                    <a:pt x="261109" y="111860"/>
                    <a:pt x="270082" y="106252"/>
                    <a:pt x="279279" y="108495"/>
                  </a:cubicBezTo>
                  <a:cubicBezTo>
                    <a:pt x="288027" y="110738"/>
                    <a:pt x="293860" y="120160"/>
                    <a:pt x="291392" y="128908"/>
                  </a:cubicBezTo>
                  <a:cubicBezTo>
                    <a:pt x="291168" y="129581"/>
                    <a:pt x="291168" y="130254"/>
                    <a:pt x="290719" y="131151"/>
                  </a:cubicBezTo>
                  <a:cubicBezTo>
                    <a:pt x="290719" y="131151"/>
                    <a:pt x="290719" y="131151"/>
                    <a:pt x="290719" y="131151"/>
                  </a:cubicBezTo>
                  <a:cubicBezTo>
                    <a:pt x="290719" y="131151"/>
                    <a:pt x="290719" y="131376"/>
                    <a:pt x="290719" y="131376"/>
                  </a:cubicBezTo>
                  <a:cubicBezTo>
                    <a:pt x="290719" y="131376"/>
                    <a:pt x="290719" y="131600"/>
                    <a:pt x="290719" y="131600"/>
                  </a:cubicBezTo>
                  <a:cubicBezTo>
                    <a:pt x="290719" y="131600"/>
                    <a:pt x="290719" y="131600"/>
                    <a:pt x="290719" y="131600"/>
                  </a:cubicBezTo>
                  <a:cubicBezTo>
                    <a:pt x="290495" y="132049"/>
                    <a:pt x="290495" y="132497"/>
                    <a:pt x="290271" y="132946"/>
                  </a:cubicBezTo>
                  <a:cubicBezTo>
                    <a:pt x="289373" y="135862"/>
                    <a:pt x="288476" y="138778"/>
                    <a:pt x="287354" y="141694"/>
                  </a:cubicBezTo>
                  <a:cubicBezTo>
                    <a:pt x="287354" y="141919"/>
                    <a:pt x="287130" y="142367"/>
                    <a:pt x="286906" y="142592"/>
                  </a:cubicBezTo>
                  <a:cubicBezTo>
                    <a:pt x="286906" y="142592"/>
                    <a:pt x="286906" y="142816"/>
                    <a:pt x="286906" y="142816"/>
                  </a:cubicBezTo>
                  <a:cubicBezTo>
                    <a:pt x="286681" y="143265"/>
                    <a:pt x="286457" y="143713"/>
                    <a:pt x="286233" y="144162"/>
                  </a:cubicBezTo>
                  <a:cubicBezTo>
                    <a:pt x="286009" y="145059"/>
                    <a:pt x="285560" y="145956"/>
                    <a:pt x="285336" y="146629"/>
                  </a:cubicBezTo>
                  <a:cubicBezTo>
                    <a:pt x="285336" y="146854"/>
                    <a:pt x="285336" y="146854"/>
                    <a:pt x="285111" y="147078"/>
                  </a:cubicBezTo>
                  <a:cubicBezTo>
                    <a:pt x="284887" y="147527"/>
                    <a:pt x="284663" y="147975"/>
                    <a:pt x="284438" y="148424"/>
                  </a:cubicBezTo>
                  <a:cubicBezTo>
                    <a:pt x="281746" y="154929"/>
                    <a:pt x="279055" y="161659"/>
                    <a:pt x="275690" y="167940"/>
                  </a:cubicBezTo>
                  <a:cubicBezTo>
                    <a:pt x="275465" y="168164"/>
                    <a:pt x="275465" y="168613"/>
                    <a:pt x="275241" y="168837"/>
                  </a:cubicBezTo>
                  <a:cubicBezTo>
                    <a:pt x="261109" y="195980"/>
                    <a:pt x="240696" y="219085"/>
                    <a:pt x="215572" y="236582"/>
                  </a:cubicBezTo>
                  <a:cubicBezTo>
                    <a:pt x="204580" y="244209"/>
                    <a:pt x="192691" y="250041"/>
                    <a:pt x="180353" y="254752"/>
                  </a:cubicBezTo>
                  <a:cubicBezTo>
                    <a:pt x="168689" y="259463"/>
                    <a:pt x="156576" y="261706"/>
                    <a:pt x="144238" y="263052"/>
                  </a:cubicBezTo>
                  <a:cubicBezTo>
                    <a:pt x="129881" y="264846"/>
                    <a:pt x="115076" y="263276"/>
                    <a:pt x="100944" y="260136"/>
                  </a:cubicBezTo>
                  <a:cubicBezTo>
                    <a:pt x="89055" y="257444"/>
                    <a:pt x="77615" y="252284"/>
                    <a:pt x="67296" y="246228"/>
                  </a:cubicBezTo>
                  <a:cubicBezTo>
                    <a:pt x="61239" y="242639"/>
                    <a:pt x="55631" y="238601"/>
                    <a:pt x="50247" y="234114"/>
                  </a:cubicBezTo>
                  <a:cubicBezTo>
                    <a:pt x="37013" y="222898"/>
                    <a:pt x="25572" y="207869"/>
                    <a:pt x="17272" y="191718"/>
                  </a:cubicBezTo>
                  <a:close/>
                  <a:moveTo>
                    <a:pt x="57201" y="192839"/>
                  </a:moveTo>
                  <a:cubicBezTo>
                    <a:pt x="56753" y="192166"/>
                    <a:pt x="56304" y="191718"/>
                    <a:pt x="55856" y="191045"/>
                  </a:cubicBezTo>
                  <a:cubicBezTo>
                    <a:pt x="56304" y="191718"/>
                    <a:pt x="56753" y="192166"/>
                    <a:pt x="57201" y="192839"/>
                  </a:cubicBezTo>
                  <a:close/>
                  <a:moveTo>
                    <a:pt x="44639" y="171305"/>
                  </a:moveTo>
                  <a:cubicBezTo>
                    <a:pt x="44415" y="170856"/>
                    <a:pt x="44415" y="170407"/>
                    <a:pt x="44191" y="170183"/>
                  </a:cubicBezTo>
                  <a:cubicBezTo>
                    <a:pt x="44415" y="170407"/>
                    <a:pt x="44415" y="170856"/>
                    <a:pt x="44639" y="171305"/>
                  </a:cubicBezTo>
                  <a:close/>
                  <a:moveTo>
                    <a:pt x="174297" y="221777"/>
                  </a:moveTo>
                  <a:cubicBezTo>
                    <a:pt x="174745" y="221552"/>
                    <a:pt x="174970" y="221552"/>
                    <a:pt x="175418" y="221328"/>
                  </a:cubicBezTo>
                  <a:cubicBezTo>
                    <a:pt x="175194" y="221552"/>
                    <a:pt x="174745" y="221552"/>
                    <a:pt x="174297" y="221777"/>
                  </a:cubicBezTo>
                  <a:close/>
                  <a:moveTo>
                    <a:pt x="200542" y="206972"/>
                  </a:moveTo>
                  <a:cubicBezTo>
                    <a:pt x="200991" y="206523"/>
                    <a:pt x="201440" y="206299"/>
                    <a:pt x="201888" y="205850"/>
                  </a:cubicBezTo>
                  <a:cubicBezTo>
                    <a:pt x="201440" y="206299"/>
                    <a:pt x="200991" y="206747"/>
                    <a:pt x="200542" y="206972"/>
                  </a:cubicBezTo>
                  <a:close/>
                  <a:moveTo>
                    <a:pt x="230601" y="177586"/>
                  </a:moveTo>
                  <a:cubicBezTo>
                    <a:pt x="231499" y="176464"/>
                    <a:pt x="232396" y="175342"/>
                    <a:pt x="233069" y="174445"/>
                  </a:cubicBezTo>
                  <a:cubicBezTo>
                    <a:pt x="232172" y="175567"/>
                    <a:pt x="231499" y="176688"/>
                    <a:pt x="230601" y="177586"/>
                  </a:cubicBezTo>
                  <a:close/>
                  <a:moveTo>
                    <a:pt x="253033" y="138554"/>
                  </a:move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ubicBezTo>
                    <a:pt x="253033" y="138554"/>
                    <a:pt x="253033" y="138554"/>
                    <a:pt x="253033" y="138554"/>
                  </a:cubicBezTo>
                  <a:close/>
                </a:path>
              </a:pathLst>
            </a:custGeom>
            <a:solidFill>
              <a:srgbClr val="2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474" name="任意多边形 31"/>
            <p:cNvSpPr/>
            <p:nvPr/>
          </p:nvSpPr>
          <p:spPr bwMode="auto">
            <a:xfrm>
              <a:off x="5731575" y="2996632"/>
              <a:ext cx="242297" cy="128458"/>
            </a:xfrm>
            <a:custGeom>
              <a:avLst/>
              <a:gdLst>
                <a:gd name="T0" fmla="*/ 130234 w 242297"/>
                <a:gd name="T1" fmla="*/ 2569 h 128458"/>
                <a:gd name="T2" fmla="*/ 130234 w 242297"/>
                <a:gd name="T3" fmla="*/ 2569 h 128458"/>
                <a:gd name="T4" fmla="*/ 42525 w 242297"/>
                <a:gd name="T5" fmla="*/ 7729 h 128458"/>
                <a:gd name="T6" fmla="*/ 352 w 242297"/>
                <a:gd name="T7" fmla="*/ 46087 h 128458"/>
                <a:gd name="T8" fmla="*/ 24355 w 242297"/>
                <a:gd name="T9" fmla="*/ 91400 h 128458"/>
                <a:gd name="T10" fmla="*/ 38038 w 242297"/>
                <a:gd name="T11" fmla="*/ 100822 h 128458"/>
                <a:gd name="T12" fmla="*/ 111167 w 242297"/>
                <a:gd name="T13" fmla="*/ 125721 h 128458"/>
                <a:gd name="T14" fmla="*/ 199773 w 242297"/>
                <a:gd name="T15" fmla="*/ 120786 h 128458"/>
                <a:gd name="T16" fmla="*/ 241946 w 242297"/>
                <a:gd name="T17" fmla="*/ 82427 h 128458"/>
                <a:gd name="T18" fmla="*/ 217943 w 242297"/>
                <a:gd name="T19" fmla="*/ 37339 h 128458"/>
                <a:gd name="T20" fmla="*/ 204260 w 242297"/>
                <a:gd name="T21" fmla="*/ 27917 h 128458"/>
                <a:gd name="T22" fmla="*/ 130234 w 242297"/>
                <a:gd name="T23" fmla="*/ 2569 h 128458"/>
                <a:gd name="T24" fmla="*/ 130234 w 242297"/>
                <a:gd name="T25" fmla="*/ 2569 h 128458"/>
                <a:gd name="T26" fmla="*/ 130234 w 242297"/>
                <a:gd name="T27" fmla="*/ 2569 h 1284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2297" h="128458">
                  <a:moveTo>
                    <a:pt x="130234" y="2569"/>
                  </a:moveTo>
                  <a:lnTo>
                    <a:pt x="130234" y="2569"/>
                  </a:lnTo>
                  <a:cubicBezTo>
                    <a:pt x="98156" y="-2142"/>
                    <a:pt x="66976" y="-347"/>
                    <a:pt x="42525" y="7729"/>
                  </a:cubicBezTo>
                  <a:cubicBezTo>
                    <a:pt x="17625" y="16028"/>
                    <a:pt x="2820" y="29488"/>
                    <a:pt x="352" y="46087"/>
                  </a:cubicBezTo>
                  <a:cubicBezTo>
                    <a:pt x="-1891" y="61117"/>
                    <a:pt x="6633" y="77268"/>
                    <a:pt x="24355" y="91400"/>
                  </a:cubicBezTo>
                  <a:cubicBezTo>
                    <a:pt x="28392" y="94765"/>
                    <a:pt x="33103" y="97905"/>
                    <a:pt x="38038" y="100822"/>
                  </a:cubicBezTo>
                  <a:cubicBezTo>
                    <a:pt x="58003" y="112711"/>
                    <a:pt x="84024" y="121683"/>
                    <a:pt x="111167" y="125721"/>
                  </a:cubicBezTo>
                  <a:cubicBezTo>
                    <a:pt x="143693" y="130656"/>
                    <a:pt x="175098" y="128862"/>
                    <a:pt x="199773" y="120786"/>
                  </a:cubicBezTo>
                  <a:cubicBezTo>
                    <a:pt x="224449" y="112711"/>
                    <a:pt x="239478" y="99027"/>
                    <a:pt x="241946" y="82427"/>
                  </a:cubicBezTo>
                  <a:cubicBezTo>
                    <a:pt x="244189" y="67398"/>
                    <a:pt x="235665" y="51247"/>
                    <a:pt x="217943" y="37339"/>
                  </a:cubicBezTo>
                  <a:cubicBezTo>
                    <a:pt x="213906" y="33974"/>
                    <a:pt x="209195" y="30834"/>
                    <a:pt x="204260" y="27917"/>
                  </a:cubicBezTo>
                  <a:cubicBezTo>
                    <a:pt x="184071" y="15580"/>
                    <a:pt x="157825" y="6831"/>
                    <a:pt x="130234" y="2569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9475" name="任意多边形 32"/>
            <p:cNvSpPr/>
            <p:nvPr/>
          </p:nvSpPr>
          <p:spPr bwMode="auto">
            <a:xfrm>
              <a:off x="6500225" y="3269705"/>
              <a:ext cx="213328" cy="172106"/>
            </a:xfrm>
            <a:custGeom>
              <a:avLst/>
              <a:gdLst>
                <a:gd name="T0" fmla="*/ 63483 w 213328"/>
                <a:gd name="T1" fmla="*/ 1372 h 172106"/>
                <a:gd name="T2" fmla="*/ 54286 w 213328"/>
                <a:gd name="T3" fmla="*/ 251 h 172106"/>
                <a:gd name="T4" fmla="*/ 6057 w 213328"/>
                <a:gd name="T5" fmla="*/ 17075 h 172106"/>
                <a:gd name="T6" fmla="*/ 10767 w 213328"/>
                <a:gd name="T7" fmla="*/ 73828 h 172106"/>
                <a:gd name="T8" fmla="*/ 71783 w 213328"/>
                <a:gd name="T9" fmla="*/ 137311 h 172106"/>
                <a:gd name="T10" fmla="*/ 142892 w 213328"/>
                <a:gd name="T11" fmla="*/ 169388 h 172106"/>
                <a:gd name="T12" fmla="*/ 150071 w 213328"/>
                <a:gd name="T13" fmla="*/ 170734 h 172106"/>
                <a:gd name="T14" fmla="*/ 159043 w 213328"/>
                <a:gd name="T15" fmla="*/ 171856 h 172106"/>
                <a:gd name="T16" fmla="*/ 207272 w 213328"/>
                <a:gd name="T17" fmla="*/ 155032 h 172106"/>
                <a:gd name="T18" fmla="*/ 202562 w 213328"/>
                <a:gd name="T19" fmla="*/ 98279 h 172106"/>
                <a:gd name="T20" fmla="*/ 141771 w 213328"/>
                <a:gd name="T21" fmla="*/ 34796 h 172106"/>
                <a:gd name="T22" fmla="*/ 70661 w 213328"/>
                <a:gd name="T23" fmla="*/ 2718 h 172106"/>
                <a:gd name="T24" fmla="*/ 63483 w 213328"/>
                <a:gd name="T25" fmla="*/ 1372 h 172106"/>
                <a:gd name="T26" fmla="*/ 63483 w 213328"/>
                <a:gd name="T27" fmla="*/ 1372 h 172106"/>
                <a:gd name="T28" fmla="*/ 63483 w 213328"/>
                <a:gd name="T29" fmla="*/ 1372 h 1721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3328" h="172106">
                  <a:moveTo>
                    <a:pt x="63483" y="1372"/>
                  </a:moveTo>
                  <a:cubicBezTo>
                    <a:pt x="60342" y="924"/>
                    <a:pt x="57202" y="475"/>
                    <a:pt x="54286" y="251"/>
                  </a:cubicBezTo>
                  <a:cubicBezTo>
                    <a:pt x="31854" y="-1320"/>
                    <a:pt x="14581" y="4513"/>
                    <a:pt x="6057" y="17075"/>
                  </a:cubicBezTo>
                  <a:cubicBezTo>
                    <a:pt x="-3365" y="30983"/>
                    <a:pt x="-1795" y="51171"/>
                    <a:pt x="10767" y="73828"/>
                  </a:cubicBezTo>
                  <a:cubicBezTo>
                    <a:pt x="23105" y="96484"/>
                    <a:pt x="44640" y="118916"/>
                    <a:pt x="71783" y="137311"/>
                  </a:cubicBezTo>
                  <a:cubicBezTo>
                    <a:pt x="94663" y="153237"/>
                    <a:pt x="120012" y="164678"/>
                    <a:pt x="142892" y="169388"/>
                  </a:cubicBezTo>
                  <a:cubicBezTo>
                    <a:pt x="145360" y="169837"/>
                    <a:pt x="147827" y="170286"/>
                    <a:pt x="150071" y="170734"/>
                  </a:cubicBezTo>
                  <a:cubicBezTo>
                    <a:pt x="153211" y="171183"/>
                    <a:pt x="156127" y="171632"/>
                    <a:pt x="159043" y="171856"/>
                  </a:cubicBezTo>
                  <a:cubicBezTo>
                    <a:pt x="181700" y="173426"/>
                    <a:pt x="198972" y="167594"/>
                    <a:pt x="207272" y="155032"/>
                  </a:cubicBezTo>
                  <a:cubicBezTo>
                    <a:pt x="216694" y="141348"/>
                    <a:pt x="215124" y="121159"/>
                    <a:pt x="202562" y="98279"/>
                  </a:cubicBezTo>
                  <a:cubicBezTo>
                    <a:pt x="190000" y="75622"/>
                    <a:pt x="168465" y="52966"/>
                    <a:pt x="141771" y="34796"/>
                  </a:cubicBezTo>
                  <a:cubicBezTo>
                    <a:pt x="118666" y="18869"/>
                    <a:pt x="93542" y="7653"/>
                    <a:pt x="70661" y="2718"/>
                  </a:cubicBezTo>
                  <a:cubicBezTo>
                    <a:pt x="68193" y="2045"/>
                    <a:pt x="65726" y="1597"/>
                    <a:pt x="63483" y="1372"/>
                  </a:cubicBezTo>
                  <a:close/>
                </a:path>
              </a:pathLst>
            </a:custGeom>
            <a:solidFill>
              <a:srgbClr val="311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3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9465" name="文本框 2"/>
          <p:cNvSpPr txBox="1">
            <a:spLocks noChangeArrowheads="1"/>
          </p:cNvSpPr>
          <p:nvPr/>
        </p:nvSpPr>
        <p:spPr bwMode="auto">
          <a:xfrm>
            <a:off x="864868" y="2751379"/>
            <a:ext cx="110045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C000"/>
                </a:solidFill>
              </a:rPr>
              <a:t>能量</a:t>
            </a: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FFC000"/>
                </a:solidFill>
              </a:rPr>
              <a:t>脂肪</a:t>
            </a: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反式脂肪酸（</a:t>
            </a:r>
            <a:r>
              <a:rPr lang="zh-CN" altLang="en-US" dirty="0">
                <a:solidFill>
                  <a:srgbClr val="FFC000"/>
                </a:solidFill>
              </a:rPr>
              <a:t>植物黄油（人造黄油）、人造奶油、氢化植物油、氢化脂肪、精炼植物油、起酥油、代可可脂等 </a:t>
            </a:r>
            <a:r>
              <a:rPr lang="zh-CN" altLang="en-US" b="1" dirty="0">
                <a:solidFill>
                  <a:srgbClr val="FF0000"/>
                </a:solidFill>
              </a:rPr>
              <a:t>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946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-15875"/>
            <a:ext cx="181768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-4763"/>
            <a:ext cx="3646488" cy="413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3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36" y="22225"/>
            <a:ext cx="4249002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867275" y="1985229"/>
            <a:ext cx="3197938" cy="367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4867275" y="2641609"/>
            <a:ext cx="3197938" cy="367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组合 17"/>
          <p:cNvGrpSpPr/>
          <p:nvPr/>
        </p:nvGrpSpPr>
        <p:grpSpPr bwMode="auto">
          <a:xfrm>
            <a:off x="1601788" y="795338"/>
            <a:ext cx="8529637" cy="5808662"/>
            <a:chOff x="0" y="0"/>
            <a:chExt cx="8529582" cy="5809219"/>
          </a:xfrm>
        </p:grpSpPr>
        <p:sp>
          <p:nvSpPr>
            <p:cNvPr id="20495" name="矩形 19"/>
            <p:cNvSpPr>
              <a:spLocks noChangeArrowheads="1"/>
            </p:cNvSpPr>
            <p:nvPr/>
          </p:nvSpPr>
          <p:spPr bwMode="auto">
            <a:xfrm>
              <a:off x="598487" y="0"/>
              <a:ext cx="7931095" cy="580921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20496" name="组合 20"/>
            <p:cNvGrpSpPr/>
            <p:nvPr/>
          </p:nvGrpSpPr>
          <p:grpSpPr bwMode="auto">
            <a:xfrm>
              <a:off x="0" y="0"/>
              <a:ext cx="4547394" cy="934266"/>
              <a:chOff x="0" y="0"/>
              <a:chExt cx="4547394" cy="934266"/>
            </a:xfrm>
          </p:grpSpPr>
          <p:grpSp>
            <p:nvGrpSpPr>
              <p:cNvPr id="20497" name="组合 21"/>
              <p:cNvGrpSpPr/>
              <p:nvPr/>
            </p:nvGrpSpPr>
            <p:grpSpPr bwMode="auto">
              <a:xfrm>
                <a:off x="0" y="0"/>
                <a:ext cx="4415906" cy="934266"/>
                <a:chOff x="0" y="0"/>
                <a:chExt cx="4415906" cy="1582924"/>
              </a:xfrm>
            </p:grpSpPr>
            <p:grpSp>
              <p:nvGrpSpPr>
                <p:cNvPr id="20499" name="组合 23"/>
                <p:cNvGrpSpPr/>
                <p:nvPr/>
              </p:nvGrpSpPr>
              <p:grpSpPr bwMode="auto">
                <a:xfrm>
                  <a:off x="0" y="462148"/>
                  <a:ext cx="4415906" cy="1120776"/>
                  <a:chOff x="0" y="0"/>
                  <a:chExt cx="4415906" cy="1120776"/>
                </a:xfrm>
              </p:grpSpPr>
              <p:sp>
                <p:nvSpPr>
                  <p:cNvPr id="20501" name="燕尾形 25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93009" y="0"/>
                    <a:ext cx="1022897" cy="838200"/>
                  </a:xfrm>
                  <a:prstGeom prst="chevron">
                    <a:avLst>
                      <a:gd name="adj" fmla="val 49995"/>
                    </a:avLst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20502" name="矩形 26"/>
                  <p:cNvSpPr>
                    <a:spLocks noChangeArrowheads="1"/>
                  </p:cNvSpPr>
                  <p:nvPr/>
                </p:nvSpPr>
                <p:spPr bwMode="auto">
                  <a:xfrm>
                    <a:off x="2" y="3"/>
                    <a:ext cx="3835399" cy="83819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20503" name="等腰三角形 27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0" y="838201"/>
                    <a:ext cx="598487" cy="28257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rgbClr val="BF9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20500" name="文本框 24"/>
                <p:cNvSpPr>
                  <a:spLocks noChangeArrowheads="1"/>
                </p:cNvSpPr>
                <p:nvPr/>
              </p:nvSpPr>
              <p:spPr bwMode="auto">
                <a:xfrm>
                  <a:off x="69058" y="0"/>
                  <a:ext cx="4267200" cy="1199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4000" b="1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498" name="文本框 22"/>
              <p:cNvSpPr>
                <a:spLocks noChangeArrowheads="1"/>
              </p:cNvSpPr>
              <p:nvPr/>
            </p:nvSpPr>
            <p:spPr bwMode="auto">
              <a:xfrm>
                <a:off x="144325" y="269256"/>
                <a:ext cx="4403069" cy="461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b="1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两“少” 两“巧” 一“会看”</a:t>
                </a:r>
                <a:endParaRPr lang="zh-CN" altLang="en-US" sz="24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22554" name="椭圆 9"/>
          <p:cNvSpPr>
            <a:spLocks noChangeArrowheads="1"/>
          </p:cNvSpPr>
          <p:nvPr/>
        </p:nvSpPr>
        <p:spPr bwMode="auto">
          <a:xfrm>
            <a:off x="2765425" y="1858963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55" name="椭圆 28"/>
          <p:cNvSpPr>
            <a:spLocks noChangeArrowheads="1"/>
          </p:cNvSpPr>
          <p:nvPr/>
        </p:nvSpPr>
        <p:spPr bwMode="auto">
          <a:xfrm>
            <a:off x="2765425" y="2659063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56" name="椭圆 29"/>
          <p:cNvSpPr>
            <a:spLocks noChangeArrowheads="1"/>
          </p:cNvSpPr>
          <p:nvPr/>
        </p:nvSpPr>
        <p:spPr bwMode="auto">
          <a:xfrm>
            <a:off x="2765425" y="3457575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57" name="椭圆 30"/>
          <p:cNvSpPr>
            <a:spLocks noChangeArrowheads="1"/>
          </p:cNvSpPr>
          <p:nvPr/>
        </p:nvSpPr>
        <p:spPr bwMode="auto">
          <a:xfrm>
            <a:off x="2765425" y="4257675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58" name="椭圆 31"/>
          <p:cNvSpPr>
            <a:spLocks noChangeArrowheads="1"/>
          </p:cNvSpPr>
          <p:nvPr/>
        </p:nvSpPr>
        <p:spPr bwMode="auto">
          <a:xfrm>
            <a:off x="2765425" y="5057775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0489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63" y="15875"/>
            <a:ext cx="18161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18"/>
          <p:cNvSpPr>
            <a:spLocks noChangeArrowheads="1"/>
          </p:cNvSpPr>
          <p:nvPr/>
        </p:nvSpPr>
        <p:spPr bwMode="auto">
          <a:xfrm>
            <a:off x="3621088" y="1968500"/>
            <a:ext cx="2747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必不可少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文本框 33"/>
          <p:cNvSpPr>
            <a:spLocks noChangeArrowheads="1"/>
          </p:cNvSpPr>
          <p:nvPr/>
        </p:nvSpPr>
        <p:spPr bwMode="auto">
          <a:xfrm>
            <a:off x="3621088" y="2781300"/>
            <a:ext cx="3946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摄入要少（每天不超过</a:t>
            </a:r>
            <a:r>
              <a:rPr lang="en-US" altLang="zh-CN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25-30</a:t>
            </a: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克）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文本框 34"/>
          <p:cNvSpPr>
            <a:spLocks noChangeArrowheads="1"/>
          </p:cNvSpPr>
          <p:nvPr/>
        </p:nvSpPr>
        <p:spPr bwMode="auto">
          <a:xfrm>
            <a:off x="3621088" y="3594100"/>
            <a:ext cx="453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巧烹饪（范志红炒菜法、尹正焖菜）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35"/>
          <p:cNvSpPr>
            <a:spLocks noChangeArrowheads="1"/>
          </p:cNvSpPr>
          <p:nvPr/>
        </p:nvSpPr>
        <p:spPr bwMode="auto">
          <a:xfrm>
            <a:off x="3621088" y="4406900"/>
            <a:ext cx="5935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巧工具（不粘锅、空气炸锅、烤箱、白瓷勺、控油壶）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文本框 36"/>
          <p:cNvSpPr>
            <a:spLocks noChangeArrowheads="1"/>
          </p:cNvSpPr>
          <p:nvPr/>
        </p:nvSpPr>
        <p:spPr bwMode="auto">
          <a:xfrm>
            <a:off x="3621088" y="5219700"/>
            <a:ext cx="4789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会看标签（能量、脂肪、反式脂肪酸）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4" grpId="0" animBg="1"/>
      <p:bldP spid="22555" grpId="0" animBg="1"/>
      <p:bldP spid="22556" grpId="0" animBg="1"/>
      <p:bldP spid="22557" grpId="0" animBg="1"/>
      <p:bldP spid="22558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0"/>
            <a:ext cx="10301287" cy="7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6813" y="-4616450"/>
            <a:ext cx="16487776" cy="190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文本框 3"/>
          <p:cNvSpPr>
            <a:spLocks noChangeArrowheads="1"/>
          </p:cNvSpPr>
          <p:nvPr/>
        </p:nvSpPr>
        <p:spPr bwMode="auto">
          <a:xfrm>
            <a:off x="5859463" y="3244850"/>
            <a:ext cx="43354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为什么要吃油？</a:t>
            </a:r>
            <a:endParaRPr lang="zh-CN" altLang="en-US" sz="4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101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75" y="0"/>
            <a:ext cx="181133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8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8"/>
          <p:cNvGrpSpPr/>
          <p:nvPr/>
        </p:nvGrpSpPr>
        <p:grpSpPr bwMode="auto">
          <a:xfrm>
            <a:off x="12700" y="-15875"/>
            <a:ext cx="5283200" cy="519113"/>
            <a:chOff x="0" y="0"/>
            <a:chExt cx="5283203" cy="889008"/>
          </a:xfrm>
        </p:grpSpPr>
        <p:sp>
          <p:nvSpPr>
            <p:cNvPr id="5141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142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9222" name="文本框 6"/>
          <p:cNvSpPr>
            <a:spLocks noChangeArrowheads="1"/>
          </p:cNvSpPr>
          <p:nvPr/>
        </p:nvSpPr>
        <p:spPr bwMode="auto">
          <a:xfrm>
            <a:off x="1168400" y="84138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为什么要吃油？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223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5139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140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126" name="组合 2"/>
          <p:cNvGrpSpPr/>
          <p:nvPr/>
        </p:nvGrpSpPr>
        <p:grpSpPr bwMode="auto">
          <a:xfrm>
            <a:off x="-3175" y="1168400"/>
            <a:ext cx="12195175" cy="5675313"/>
            <a:chOff x="0" y="0"/>
            <a:chExt cx="6241152" cy="4151086"/>
          </a:xfrm>
        </p:grpSpPr>
        <p:sp>
          <p:nvSpPr>
            <p:cNvPr id="5137" name="矩形 1"/>
            <p:cNvSpPr>
              <a:spLocks noChangeArrowheads="1"/>
            </p:cNvSpPr>
            <p:nvPr/>
          </p:nvSpPr>
          <p:spPr bwMode="auto">
            <a:xfrm>
              <a:off x="0" y="0"/>
              <a:ext cx="3120576" cy="41510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138" name="矩形 15"/>
            <p:cNvSpPr>
              <a:spLocks noChangeArrowheads="1"/>
            </p:cNvSpPr>
            <p:nvPr/>
          </p:nvSpPr>
          <p:spPr bwMode="auto">
            <a:xfrm>
              <a:off x="3120576" y="0"/>
              <a:ext cx="3120576" cy="415108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5127" name="矩形 18"/>
          <p:cNvSpPr>
            <a:spLocks noChangeArrowheads="1"/>
          </p:cNvSpPr>
          <p:nvPr/>
        </p:nvSpPr>
        <p:spPr bwMode="auto">
          <a:xfrm>
            <a:off x="22225" y="1165225"/>
            <a:ext cx="2289175" cy="2274888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  <a:prstDash val="sysDash"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51" name="文本框 20"/>
          <p:cNvSpPr>
            <a:spLocks noChangeArrowheads="1"/>
          </p:cNvSpPr>
          <p:nvPr/>
        </p:nvSpPr>
        <p:spPr bwMode="auto">
          <a:xfrm>
            <a:off x="157163" y="3232150"/>
            <a:ext cx="577691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、提供能量和作为脂肪的合成材料</a:t>
            </a:r>
            <a:endParaRPr lang="zh-CN" altLang="en-US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52" name="文本框 21"/>
          <p:cNvSpPr>
            <a:spLocks noChangeArrowheads="1"/>
          </p:cNvSpPr>
          <p:nvPr/>
        </p:nvSpPr>
        <p:spPr bwMode="auto">
          <a:xfrm>
            <a:off x="6707188" y="4657725"/>
            <a:ext cx="48736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、提供机体必需脂肪酸</a:t>
            </a:r>
            <a:endParaRPr lang="zh-CN" altLang="en-US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13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50938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矩形 18"/>
          <p:cNvSpPr>
            <a:spLocks noChangeArrowheads="1"/>
          </p:cNvSpPr>
          <p:nvPr/>
        </p:nvSpPr>
        <p:spPr bwMode="auto">
          <a:xfrm>
            <a:off x="9877425" y="1165225"/>
            <a:ext cx="2289175" cy="2274888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  <a:prstDash val="sysDash"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513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38" y="14288"/>
            <a:ext cx="181133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1166813"/>
            <a:ext cx="22574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57163" y="4087813"/>
            <a:ext cx="256063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、增加饱腹感</a:t>
            </a:r>
            <a:endParaRPr lang="zh-CN" altLang="en-US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7163" y="4926013"/>
            <a:ext cx="363696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、改善食物感官性状</a:t>
            </a:r>
            <a:endParaRPr lang="zh-CN" altLang="en-US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707188" y="3830638"/>
            <a:ext cx="471487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、促进脂溶性维生素的吸收</a:t>
            </a:r>
            <a:endParaRPr lang="zh-CN" altLang="en-US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44792 1.85185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" dur="4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utoUpdateAnimBg="0"/>
      <p:bldP spid="10251" grpId="0"/>
      <p:bldP spid="10252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6938" y="-4560888"/>
            <a:ext cx="16486188" cy="190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"/>
          <p:cNvSpPr>
            <a:spLocks noChangeArrowheads="1"/>
          </p:cNvSpPr>
          <p:nvPr/>
        </p:nvSpPr>
        <p:spPr bwMode="auto">
          <a:xfrm>
            <a:off x="5859463" y="3244850"/>
            <a:ext cx="43354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油与慢性病</a:t>
            </a:r>
            <a:endParaRPr lang="zh-CN" altLang="en-US" sz="4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149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63" y="31750"/>
            <a:ext cx="18113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组合 8"/>
          <p:cNvGrpSpPr/>
          <p:nvPr/>
        </p:nvGrpSpPr>
        <p:grpSpPr bwMode="auto">
          <a:xfrm>
            <a:off x="79375" y="-46038"/>
            <a:ext cx="5283200" cy="519113"/>
            <a:chOff x="0" y="0"/>
            <a:chExt cx="5283203" cy="889008"/>
          </a:xfrm>
        </p:grpSpPr>
        <p:sp>
          <p:nvSpPr>
            <p:cNvPr id="7201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202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7172" name="文本框 6"/>
          <p:cNvSpPr>
            <a:spLocks noChangeArrowheads="1"/>
          </p:cNvSpPr>
          <p:nvPr/>
        </p:nvSpPr>
        <p:spPr bwMode="auto">
          <a:xfrm>
            <a:off x="1144588" y="58738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油与慢性病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173" name="组合 14"/>
          <p:cNvGrpSpPr/>
          <p:nvPr/>
        </p:nvGrpSpPr>
        <p:grpSpPr bwMode="auto">
          <a:xfrm>
            <a:off x="-6350" y="-17463"/>
            <a:ext cx="1155700" cy="1003301"/>
            <a:chOff x="0" y="0"/>
            <a:chExt cx="1155703" cy="1003301"/>
          </a:xfrm>
        </p:grpSpPr>
        <p:sp>
          <p:nvSpPr>
            <p:cNvPr id="7199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200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17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3" y="7938"/>
            <a:ext cx="1809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7"/>
          <p:cNvGrpSpPr/>
          <p:nvPr/>
        </p:nvGrpSpPr>
        <p:grpSpPr bwMode="auto">
          <a:xfrm>
            <a:off x="79375" y="703263"/>
            <a:ext cx="11712575" cy="5808662"/>
            <a:chOff x="0" y="0"/>
            <a:chExt cx="8529582" cy="5809219"/>
          </a:xfrm>
        </p:grpSpPr>
        <p:sp>
          <p:nvSpPr>
            <p:cNvPr id="7190" name="矩形 19"/>
            <p:cNvSpPr>
              <a:spLocks noChangeArrowheads="1"/>
            </p:cNvSpPr>
            <p:nvPr/>
          </p:nvSpPr>
          <p:spPr bwMode="auto">
            <a:xfrm>
              <a:off x="598487" y="0"/>
              <a:ext cx="7931095" cy="580921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7191" name="组合 20"/>
            <p:cNvGrpSpPr/>
            <p:nvPr/>
          </p:nvGrpSpPr>
          <p:grpSpPr bwMode="auto">
            <a:xfrm>
              <a:off x="0" y="0"/>
              <a:ext cx="8338487" cy="1237751"/>
              <a:chOff x="0" y="0"/>
              <a:chExt cx="8338487" cy="1237751"/>
            </a:xfrm>
          </p:grpSpPr>
          <p:grpSp>
            <p:nvGrpSpPr>
              <p:cNvPr id="7192" name="组合 21"/>
              <p:cNvGrpSpPr/>
              <p:nvPr/>
            </p:nvGrpSpPr>
            <p:grpSpPr bwMode="auto">
              <a:xfrm>
                <a:off x="0" y="0"/>
                <a:ext cx="8338487" cy="943413"/>
                <a:chOff x="0" y="0"/>
                <a:chExt cx="8338487" cy="1598422"/>
              </a:xfrm>
            </p:grpSpPr>
            <p:grpSp>
              <p:nvGrpSpPr>
                <p:cNvPr id="7194" name="组合 23"/>
                <p:cNvGrpSpPr/>
                <p:nvPr/>
              </p:nvGrpSpPr>
              <p:grpSpPr bwMode="auto">
                <a:xfrm>
                  <a:off x="0" y="61288"/>
                  <a:ext cx="8338487" cy="1537134"/>
                  <a:chOff x="0" y="-400860"/>
                  <a:chExt cx="8338487" cy="1537134"/>
                </a:xfrm>
              </p:grpSpPr>
              <p:sp>
                <p:nvSpPr>
                  <p:cNvPr id="7196" name="燕尾形 25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93009" y="0"/>
                    <a:ext cx="1022897" cy="838200"/>
                  </a:xfrm>
                  <a:prstGeom prst="chevron">
                    <a:avLst>
                      <a:gd name="adj" fmla="val 49995"/>
                    </a:avLst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7197" name="矩形 26"/>
                  <p:cNvSpPr>
                    <a:spLocks noChangeArrowheads="1"/>
                  </p:cNvSpPr>
                  <p:nvPr/>
                </p:nvSpPr>
                <p:spPr bwMode="auto">
                  <a:xfrm>
                    <a:off x="2" y="-400860"/>
                    <a:ext cx="8338485" cy="153713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7198" name="等腰三角形 27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0" y="838201"/>
                    <a:ext cx="598487" cy="28257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rgbClr val="BF9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zh-CN" sz="1800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7195" name="文本框 24"/>
                <p:cNvSpPr>
                  <a:spLocks noChangeArrowheads="1"/>
                </p:cNvSpPr>
                <p:nvPr/>
              </p:nvSpPr>
              <p:spPr bwMode="auto">
                <a:xfrm>
                  <a:off x="69058" y="0"/>
                  <a:ext cx="4267200" cy="1199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zh-CN" sz="4000" b="1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193" name="文本框 22"/>
              <p:cNvSpPr>
                <a:spLocks noChangeArrowheads="1"/>
              </p:cNvSpPr>
              <p:nvPr/>
            </p:nvSpPr>
            <p:spPr bwMode="auto">
              <a:xfrm>
                <a:off x="278236" y="37307"/>
                <a:ext cx="8060251" cy="1200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全群因慢性病死亡的人中，大部分都和“油”摄入过多有关。过多摄入油脂，会导致不同的慢性疾病</a:t>
                </a:r>
                <a:endPara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椭圆 9"/>
          <p:cNvSpPr>
            <a:spLocks noChangeArrowheads="1"/>
          </p:cNvSpPr>
          <p:nvPr/>
        </p:nvSpPr>
        <p:spPr bwMode="auto">
          <a:xfrm>
            <a:off x="1343025" y="1785938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200" name="椭圆 28"/>
          <p:cNvSpPr>
            <a:spLocks noChangeArrowheads="1"/>
          </p:cNvSpPr>
          <p:nvPr/>
        </p:nvSpPr>
        <p:spPr bwMode="auto">
          <a:xfrm>
            <a:off x="1343025" y="2581275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201" name="椭圆 29"/>
          <p:cNvSpPr>
            <a:spLocks noChangeArrowheads="1"/>
          </p:cNvSpPr>
          <p:nvPr/>
        </p:nvSpPr>
        <p:spPr bwMode="auto">
          <a:xfrm>
            <a:off x="1343025" y="3344863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202" name="椭圆 30"/>
          <p:cNvSpPr>
            <a:spLocks noChangeArrowheads="1"/>
          </p:cNvSpPr>
          <p:nvPr/>
        </p:nvSpPr>
        <p:spPr bwMode="auto">
          <a:xfrm>
            <a:off x="1343025" y="4206875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203" name="椭圆 31"/>
          <p:cNvSpPr>
            <a:spLocks noChangeArrowheads="1"/>
          </p:cNvSpPr>
          <p:nvPr/>
        </p:nvSpPr>
        <p:spPr bwMode="auto">
          <a:xfrm>
            <a:off x="1343025" y="5110163"/>
            <a:ext cx="587375" cy="58737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32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文本框 18"/>
          <p:cNvSpPr>
            <a:spLocks noChangeArrowheads="1"/>
          </p:cNvSpPr>
          <p:nvPr/>
        </p:nvSpPr>
        <p:spPr bwMode="auto">
          <a:xfrm>
            <a:off x="2416175" y="1847850"/>
            <a:ext cx="3775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超重肥胖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1809750"/>
            <a:ext cx="3048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33"/>
          <p:cNvSpPr>
            <a:spLocks noChangeArrowheads="1"/>
          </p:cNvSpPr>
          <p:nvPr/>
        </p:nvSpPr>
        <p:spPr bwMode="auto">
          <a:xfrm>
            <a:off x="2416175" y="2689225"/>
            <a:ext cx="377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高血脂、脂肪肝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>
            <a:spLocks noChangeArrowheads="1"/>
          </p:cNvSpPr>
          <p:nvPr/>
        </p:nvSpPr>
        <p:spPr bwMode="auto">
          <a:xfrm>
            <a:off x="2416175" y="3473450"/>
            <a:ext cx="377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动脉粥样硬化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文本框 36"/>
          <p:cNvSpPr>
            <a:spLocks noChangeArrowheads="1"/>
          </p:cNvSpPr>
          <p:nvPr/>
        </p:nvSpPr>
        <p:spPr bwMode="auto">
          <a:xfrm>
            <a:off x="2416175" y="4343400"/>
            <a:ext cx="3775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心脑血管疾病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文本框 35"/>
          <p:cNvSpPr>
            <a:spLocks noChangeArrowheads="1"/>
          </p:cNvSpPr>
          <p:nvPr/>
        </p:nvSpPr>
        <p:spPr bwMode="auto">
          <a:xfrm>
            <a:off x="2444750" y="5219700"/>
            <a:ext cx="3773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糖尿病</a:t>
            </a:r>
            <a:endParaRPr lang="zh-CN" altLang="en-US" sz="1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654300"/>
            <a:ext cx="4113213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732088"/>
            <a:ext cx="522446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565400"/>
            <a:ext cx="4887913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200" grpId="0" animBg="1"/>
      <p:bldP spid="8201" grpId="0" animBg="1"/>
      <p:bldP spid="8202" grpId="0" animBg="1"/>
      <p:bldP spid="8203" grpId="0" animBg="1"/>
      <p:bldP spid="32" grpId="0"/>
      <p:bldP spid="34" grpId="0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1575" y="-4518025"/>
            <a:ext cx="16497300" cy="190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文本框 3"/>
          <p:cNvSpPr>
            <a:spLocks noChangeArrowheads="1"/>
          </p:cNvSpPr>
          <p:nvPr/>
        </p:nvSpPr>
        <p:spPr bwMode="auto">
          <a:xfrm>
            <a:off x="5859463" y="3244850"/>
            <a:ext cx="43354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油的摄入量</a:t>
            </a:r>
            <a:endParaRPr lang="zh-CN" altLang="en-US" sz="4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197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93663"/>
            <a:ext cx="181133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组合 8"/>
          <p:cNvGrpSpPr/>
          <p:nvPr/>
        </p:nvGrpSpPr>
        <p:grpSpPr bwMode="auto">
          <a:xfrm>
            <a:off x="77788" y="-15875"/>
            <a:ext cx="5283200" cy="519113"/>
            <a:chOff x="0" y="0"/>
            <a:chExt cx="5283203" cy="889008"/>
          </a:xfrm>
        </p:grpSpPr>
        <p:sp>
          <p:nvSpPr>
            <p:cNvPr id="9231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32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4582" name="文本框 6"/>
          <p:cNvSpPr>
            <a:spLocks noChangeArrowheads="1"/>
          </p:cNvSpPr>
          <p:nvPr/>
        </p:nvSpPr>
        <p:spPr bwMode="auto">
          <a:xfrm>
            <a:off x="1382713" y="85725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油的摄入量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583" name="组合 14"/>
          <p:cNvGrpSpPr/>
          <p:nvPr/>
        </p:nvGrpSpPr>
        <p:grpSpPr bwMode="auto">
          <a:xfrm>
            <a:off x="0" y="1588"/>
            <a:ext cx="1155700" cy="1003300"/>
            <a:chOff x="0" y="0"/>
            <a:chExt cx="1155703" cy="1003301"/>
          </a:xfrm>
        </p:grpSpPr>
        <p:sp>
          <p:nvSpPr>
            <p:cNvPr id="9229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30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9" cy="7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222" name="矩形 9"/>
          <p:cNvSpPr>
            <a:spLocks noChangeArrowheads="1"/>
          </p:cNvSpPr>
          <p:nvPr/>
        </p:nvSpPr>
        <p:spPr bwMode="auto">
          <a:xfrm>
            <a:off x="3149600" y="1885950"/>
            <a:ext cx="8580438" cy="4121150"/>
          </a:xfrm>
          <a:prstGeom prst="rect">
            <a:avLst/>
          </a:prstGeom>
          <a:solidFill>
            <a:srgbClr val="262626"/>
          </a:solidFill>
          <a:ln w="12700">
            <a:solidFill>
              <a:srgbClr val="42719B"/>
            </a:solidFill>
            <a:miter lim="800000"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3" name="矩形 10"/>
          <p:cNvSpPr>
            <a:spLocks noChangeArrowheads="1"/>
          </p:cNvSpPr>
          <p:nvPr/>
        </p:nvSpPr>
        <p:spPr bwMode="auto">
          <a:xfrm>
            <a:off x="3324225" y="2047875"/>
            <a:ext cx="8153400" cy="3832225"/>
          </a:xfrm>
          <a:prstGeom prst="rect">
            <a:avLst/>
          </a:prstGeom>
          <a:solidFill>
            <a:srgbClr val="262626"/>
          </a:solidFill>
          <a:ln w="38100">
            <a:solidFill>
              <a:schemeClr val="bg1"/>
            </a:solidFill>
            <a:prstDash val="sysDash"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88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224" name="组合 11"/>
          <p:cNvGrpSpPr/>
          <p:nvPr/>
        </p:nvGrpSpPr>
        <p:grpSpPr bwMode="auto">
          <a:xfrm>
            <a:off x="268288" y="1922463"/>
            <a:ext cx="3351212" cy="3611562"/>
            <a:chOff x="-216061" y="282113"/>
            <a:chExt cx="1146628" cy="1146628"/>
          </a:xfrm>
        </p:grpSpPr>
        <p:sp>
          <p:nvSpPr>
            <p:cNvPr id="9227" name="椭圆 12"/>
            <p:cNvSpPr>
              <a:spLocks noChangeArrowheads="1"/>
            </p:cNvSpPr>
            <p:nvPr/>
          </p:nvSpPr>
          <p:spPr bwMode="auto">
            <a:xfrm>
              <a:off x="-216061" y="282113"/>
              <a:ext cx="1146628" cy="11466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40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228" name="文本框 13"/>
            <p:cNvSpPr>
              <a:spLocks noChangeArrowheads="1"/>
            </p:cNvSpPr>
            <p:nvPr/>
          </p:nvSpPr>
          <p:spPr bwMode="auto">
            <a:xfrm>
              <a:off x="-113846" y="559204"/>
              <a:ext cx="938791" cy="556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中国居民膳食指南（</a:t>
              </a:r>
              <a:r>
                <a:rPr lang="en-US" altLang="zh-CN" sz="36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2016</a:t>
              </a:r>
              <a:r>
                <a:rPr lang="zh-CN" altLang="en-US" sz="3600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版）</a:t>
              </a:r>
              <a:endParaRPr lang="en-US" altLang="zh-CN" sz="3600" b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225" name="文本框 15"/>
          <p:cNvSpPr>
            <a:spLocks noChangeArrowheads="1"/>
          </p:cNvSpPr>
          <p:nvPr/>
        </p:nvSpPr>
        <p:spPr bwMode="auto">
          <a:xfrm>
            <a:off x="4899025" y="2543175"/>
            <a:ext cx="55086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推荐成人每天烹调油</a:t>
            </a:r>
            <a:endParaRPr lang="en-US" altLang="zh-CN" sz="40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不超过</a:t>
            </a:r>
            <a:r>
              <a:rPr lang="en-US" altLang="zh-CN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25-30g</a:t>
            </a:r>
            <a:endParaRPr lang="zh-CN" altLang="en-US" sz="40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22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00" y="14288"/>
            <a:ext cx="18097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44791 3.7037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" dur="4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bldLvl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组合 8"/>
          <p:cNvGrpSpPr/>
          <p:nvPr/>
        </p:nvGrpSpPr>
        <p:grpSpPr bwMode="auto">
          <a:xfrm>
            <a:off x="38100" y="-15875"/>
            <a:ext cx="5283200" cy="519113"/>
            <a:chOff x="0" y="0"/>
            <a:chExt cx="5283203" cy="889008"/>
          </a:xfrm>
        </p:grpSpPr>
        <p:sp>
          <p:nvSpPr>
            <p:cNvPr id="10253" name="矩形 4"/>
            <p:cNvSpPr>
              <a:spLocks noChangeArrowheads="1"/>
            </p:cNvSpPr>
            <p:nvPr/>
          </p:nvSpPr>
          <p:spPr bwMode="auto"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254" name="直角三角形 7"/>
            <p:cNvSpPr>
              <a:spLocks noChangeArrowheads="1"/>
            </p:cNvSpPr>
            <p:nvPr/>
          </p:nvSpPr>
          <p:spPr bwMode="auto"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0244" name="文本框 6"/>
          <p:cNvSpPr>
            <a:spLocks noChangeArrowheads="1"/>
          </p:cNvSpPr>
          <p:nvPr/>
        </p:nvSpPr>
        <p:spPr bwMode="auto">
          <a:xfrm>
            <a:off x="1271588" y="103188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油的摄入量</a:t>
            </a:r>
            <a:endParaRPr lang="zh-CN" altLang="en-US" sz="1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45" name="矩形 9"/>
          <p:cNvSpPr>
            <a:spLocks noChangeArrowheads="1"/>
          </p:cNvSpPr>
          <p:nvPr/>
        </p:nvSpPr>
        <p:spPr bwMode="auto">
          <a:xfrm>
            <a:off x="0" y="2168525"/>
            <a:ext cx="12192000" cy="4702175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46" name="矩形 11"/>
          <p:cNvSpPr>
            <a:spLocks noChangeArrowheads="1"/>
          </p:cNvSpPr>
          <p:nvPr/>
        </p:nvSpPr>
        <p:spPr bwMode="auto">
          <a:xfrm>
            <a:off x="211138" y="939800"/>
            <a:ext cx="249237" cy="7461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0247" name="组合 14"/>
          <p:cNvGrpSpPr/>
          <p:nvPr/>
        </p:nvGrpSpPr>
        <p:grpSpPr bwMode="auto">
          <a:xfrm>
            <a:off x="38100" y="0"/>
            <a:ext cx="1155700" cy="1003300"/>
            <a:chOff x="0" y="0"/>
            <a:chExt cx="1155703" cy="1003301"/>
          </a:xfrm>
        </p:grpSpPr>
        <p:sp>
          <p:nvSpPr>
            <p:cNvPr id="10251" name="等腰三角形 3"/>
            <p:cNvSpPr>
              <a:spLocks noChangeArrowheads="1"/>
            </p:cNvSpPr>
            <p:nvPr/>
          </p:nvSpPr>
          <p:spPr bwMode="auto"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252" name="文本框 5"/>
            <p:cNvSpPr>
              <a:spLocks noChangeArrowheads="1"/>
            </p:cNvSpPr>
            <p:nvPr/>
          </p:nvSpPr>
          <p:spPr bwMode="auto">
            <a:xfrm>
              <a:off x="77393" y="12863"/>
              <a:ext cx="500459" cy="7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zh-CN" altLang="en-US"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文本框 13"/>
          <p:cNvSpPr>
            <a:spLocks noChangeArrowheads="1"/>
          </p:cNvSpPr>
          <p:nvPr/>
        </p:nvSpPr>
        <p:spPr bwMode="auto">
          <a:xfrm>
            <a:off x="615950" y="969963"/>
            <a:ext cx="8339138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中国城乡居民食用油摄入变化状况（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</a:t>
            </a:r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249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363" y="34925"/>
            <a:ext cx="1809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图表 15"/>
          <p:cNvGraphicFramePr/>
          <p:nvPr/>
        </p:nvGraphicFramePr>
        <p:xfrm>
          <a:off x="615948" y="2386036"/>
          <a:ext cx="10672161" cy="4203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VECTOR" val="#520781;"/>
</p:tagLst>
</file>

<file path=ppt/tags/tag2.xml><?xml version="1.0" encoding="utf-8"?>
<p:tagLst xmlns:p="http://schemas.openxmlformats.org/presentationml/2006/main">
  <p:tag name="ISLIDE.VECTOR" val="#520781;"/>
</p:tagLst>
</file>

<file path=ppt/tags/tag3.xml><?xml version="1.0" encoding="utf-8"?>
<p:tagLst xmlns:p="http://schemas.openxmlformats.org/presentationml/2006/main">
  <p:tag name="ISLIDE.VECTOR" val="#520781;"/>
</p:tagLst>
</file>

<file path=ppt/tags/tag4.xml><?xml version="1.0" encoding="utf-8"?>
<p:tagLst xmlns:p="http://schemas.openxmlformats.org/presentationml/2006/main">
  <p:tag name="ISLIDE.VECTOR" val="#520781;"/>
</p:tagLst>
</file>

<file path=ppt/tags/tag5.xml><?xml version="1.0" encoding="utf-8"?>
<p:tagLst xmlns:p="http://schemas.openxmlformats.org/presentationml/2006/main">
  <p:tag name="ISLIDE.VECTOR" val="#520781;"/>
</p:tagLst>
</file>

<file path=ppt/tags/tag6.xml><?xml version="1.0" encoding="utf-8"?>
<p:tagLst xmlns:p="http://schemas.openxmlformats.org/presentationml/2006/main">
  <p:tag name="ISLIDE.VECTOR" val="#520781;"/>
</p:tagLst>
</file>

<file path=ppt/tags/tag7.xml><?xml version="1.0" encoding="utf-8"?>
<p:tagLst xmlns:p="http://schemas.openxmlformats.org/presentationml/2006/main">
  <p:tag name="ISLIDE.VECTOR" val="#520781;"/>
</p:tagLst>
</file>

<file path=ppt/tags/tag8.xml><?xml version="1.0" encoding="utf-8"?>
<p:tagLst xmlns:p="http://schemas.openxmlformats.org/presentationml/2006/main">
  <p:tag name="KSO_WPP_MARK_KEY" val="c5dcb7ea-d6b5-4890-873d-fc84dbb6f682"/>
  <p:tag name="COMMONDATA" val="eyJoZGlkIjoiMTZmYmJhZjAyMDM3NjJjMjYzZjRjZjQ3Zjc0MmY5N2QifQ=="/>
</p:tagLst>
</file>

<file path=ppt/theme/theme1.xml><?xml version="1.0" encoding="utf-8"?>
<a:theme xmlns:a="http://schemas.openxmlformats.org/drawingml/2006/main" name="苹果背景风格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主题​​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主题​​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894</Words>
  <Application>WPS 演示</Application>
  <PresentationFormat>宽屏</PresentationFormat>
  <Paragraphs>216</Paragraphs>
  <Slides>22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Calibri Light</vt:lpstr>
      <vt:lpstr>微软雅黑</vt:lpstr>
      <vt:lpstr>Arial Unicode MS</vt:lpstr>
      <vt:lpstr>等线 Light</vt:lpstr>
      <vt:lpstr>等线</vt:lpstr>
      <vt:lpstr>Times New Roman</vt:lpstr>
      <vt:lpstr>苹果背景风格</vt:lpstr>
      <vt:lpstr>Excel.Chart.8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zxq</dc:creator>
  <cp:lastModifiedBy>赵惠</cp:lastModifiedBy>
  <cp:revision>164</cp:revision>
  <cp:lastPrinted>2021-05-06T11:08:00Z</cp:lastPrinted>
  <dcterms:created xsi:type="dcterms:W3CDTF">2014-03-30T23:28:00Z</dcterms:created>
  <dcterms:modified xsi:type="dcterms:W3CDTF">2023-02-22T03:12:42Z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6B53D23765934E9D84C5C07372D6F41D</vt:lpwstr>
  </property>
</Properties>
</file>