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6"/>
  </p:notesMasterIdLst>
  <p:sldIdLst>
    <p:sldId id="261" r:id="rId4"/>
    <p:sldId id="330" r:id="rId5"/>
    <p:sldId id="378" r:id="rId7"/>
    <p:sldId id="306" r:id="rId8"/>
    <p:sldId id="400" r:id="rId9"/>
    <p:sldId id="399" r:id="rId10"/>
    <p:sldId id="307" r:id="rId11"/>
    <p:sldId id="278" r:id="rId12"/>
    <p:sldId id="379" r:id="rId13"/>
    <p:sldId id="309" r:id="rId14"/>
    <p:sldId id="355" r:id="rId15"/>
    <p:sldId id="362" r:id="rId16"/>
    <p:sldId id="361" r:id="rId17"/>
    <p:sldId id="380" r:id="rId18"/>
    <p:sldId id="272" r:id="rId19"/>
    <p:sldId id="359" r:id="rId20"/>
    <p:sldId id="381" r:id="rId21"/>
    <p:sldId id="268" r:id="rId22"/>
    <p:sldId id="377" r:id="rId23"/>
    <p:sldId id="376" r:id="rId24"/>
  </p:sldIdLst>
  <p:sldSz cx="9144000" cy="5144135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  <p:cmAuthor id="2" name="Gangming Cheng" initials="GC" lastIdx="1" clrIdx="1"/>
  <p:cmAuthor id="0" name="周可慧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8DB"/>
    <a:srgbClr val="E2EAEA"/>
    <a:srgbClr val="EEF2FC"/>
    <a:srgbClr val="018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1609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39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1-18T21:04:40"/>
    </inkml:context>
    <inkml:brush xml:id="br0">
      <inkml:brushProperty name="width" value="0.09701" units="cm"/>
      <inkml:brushProperty name="height" value="0.09701" units="cm"/>
      <inkml:brushProperty name="color" value="#1b7ccb"/>
      <inkml:brushProperty name="ignorePressure" value="0"/>
    </inkml:brush>
  </inkml:definitions>
  <inkml:trace contextRef="#ctx0" brushRef="#br0">3672.13 3077.36,'0'0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46E44B2-5561-4A28-B307-D7EC03B74C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1" Type="http://schemas.openxmlformats.org/officeDocument/2006/relationships/tags" Target="../tags/tag19.xml"/><Relationship Id="rId30" Type="http://schemas.openxmlformats.org/officeDocument/2006/relationships/tags" Target="../tags/tag18.xml"/><Relationship Id="rId3" Type="http://schemas.openxmlformats.org/officeDocument/2006/relationships/image" Target="../media/image1.png"/><Relationship Id="rId29" Type="http://schemas.openxmlformats.org/officeDocument/2006/relationships/tags" Target="../tags/tag17.xml"/><Relationship Id="rId28" Type="http://schemas.openxmlformats.org/officeDocument/2006/relationships/tags" Target="../tags/tag16.xml"/><Relationship Id="rId27" Type="http://schemas.openxmlformats.org/officeDocument/2006/relationships/tags" Target="../tags/tag15.xml"/><Relationship Id="rId26" Type="http://schemas.openxmlformats.org/officeDocument/2006/relationships/tags" Target="../tags/tag14.xml"/><Relationship Id="rId25" Type="http://schemas.openxmlformats.org/officeDocument/2006/relationships/image" Target="../media/image11.png"/><Relationship Id="rId24" Type="http://schemas.openxmlformats.org/officeDocument/2006/relationships/tags" Target="../tags/tag13.xml"/><Relationship Id="rId23" Type="http://schemas.openxmlformats.org/officeDocument/2006/relationships/image" Target="../media/image10.png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tags" Target="../tags/tag1.xml"/><Relationship Id="rId19" Type="http://schemas.openxmlformats.org/officeDocument/2006/relationships/image" Target="../media/image9.png"/><Relationship Id="rId18" Type="http://schemas.openxmlformats.org/officeDocument/2006/relationships/tags" Target="../tags/tag9.xml"/><Relationship Id="rId17" Type="http://schemas.openxmlformats.org/officeDocument/2006/relationships/image" Target="../media/image8.png"/><Relationship Id="rId16" Type="http://schemas.openxmlformats.org/officeDocument/2006/relationships/tags" Target="../tags/tag8.xml"/><Relationship Id="rId15" Type="http://schemas.openxmlformats.org/officeDocument/2006/relationships/image" Target="../media/image7.png"/><Relationship Id="rId14" Type="http://schemas.openxmlformats.org/officeDocument/2006/relationships/tags" Target="../tags/tag7.xml"/><Relationship Id="rId13" Type="http://schemas.openxmlformats.org/officeDocument/2006/relationships/image" Target="../media/image6.png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4.xml"/><Relationship Id="rId7" Type="http://schemas.openxmlformats.org/officeDocument/2006/relationships/image" Target="../media/image3.png"/><Relationship Id="rId6" Type="http://schemas.openxmlformats.org/officeDocument/2006/relationships/tags" Target="../tags/tag73.xml"/><Relationship Id="rId5" Type="http://schemas.openxmlformats.org/officeDocument/2006/relationships/image" Target="../media/image2.png"/><Relationship Id="rId4" Type="http://schemas.openxmlformats.org/officeDocument/2006/relationships/tags" Target="../tags/tag72.xml"/><Relationship Id="rId31" Type="http://schemas.openxmlformats.org/officeDocument/2006/relationships/tags" Target="../tags/tag89.xml"/><Relationship Id="rId30" Type="http://schemas.openxmlformats.org/officeDocument/2006/relationships/tags" Target="../tags/tag88.xml"/><Relationship Id="rId3" Type="http://schemas.openxmlformats.org/officeDocument/2006/relationships/image" Target="../media/image1.png"/><Relationship Id="rId29" Type="http://schemas.openxmlformats.org/officeDocument/2006/relationships/tags" Target="../tags/tag87.xml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image" Target="../media/image11.png"/><Relationship Id="rId24" Type="http://schemas.openxmlformats.org/officeDocument/2006/relationships/tags" Target="../tags/tag83.xml"/><Relationship Id="rId23" Type="http://schemas.openxmlformats.org/officeDocument/2006/relationships/image" Target="../media/image10.png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tags" Target="../tags/tag71.xml"/><Relationship Id="rId19" Type="http://schemas.openxmlformats.org/officeDocument/2006/relationships/image" Target="../media/image9.png"/><Relationship Id="rId18" Type="http://schemas.openxmlformats.org/officeDocument/2006/relationships/tags" Target="../tags/tag79.xml"/><Relationship Id="rId17" Type="http://schemas.openxmlformats.org/officeDocument/2006/relationships/image" Target="../media/image8.png"/><Relationship Id="rId16" Type="http://schemas.openxmlformats.org/officeDocument/2006/relationships/tags" Target="../tags/tag78.xml"/><Relationship Id="rId15" Type="http://schemas.openxmlformats.org/officeDocument/2006/relationships/image" Target="../media/image7.png"/><Relationship Id="rId14" Type="http://schemas.openxmlformats.org/officeDocument/2006/relationships/tags" Target="../tags/tag77.xml"/><Relationship Id="rId13" Type="http://schemas.openxmlformats.org/officeDocument/2006/relationships/image" Target="../media/image6.png"/><Relationship Id="rId12" Type="http://schemas.openxmlformats.org/officeDocument/2006/relationships/tags" Target="../tags/tag76.xml"/><Relationship Id="rId11" Type="http://schemas.openxmlformats.org/officeDocument/2006/relationships/image" Target="../media/image5.png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../media/image15.png"/><Relationship Id="rId4" Type="http://schemas.openxmlformats.org/officeDocument/2006/relationships/tags" Target="../tags/tag91.xml"/><Relationship Id="rId3" Type="http://schemas.openxmlformats.org/officeDocument/2006/relationships/image" Target="../media/image14.png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image" Target="../media/image15.png"/><Relationship Id="rId5" Type="http://schemas.openxmlformats.org/officeDocument/2006/relationships/tags" Target="../tags/tag98.xml"/><Relationship Id="rId4" Type="http://schemas.openxmlformats.org/officeDocument/2006/relationships/image" Target="../media/image14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image" Target="../media/image15.png"/><Relationship Id="rId5" Type="http://schemas.openxmlformats.org/officeDocument/2006/relationships/tags" Target="../tags/tag106.xml"/><Relationship Id="rId4" Type="http://schemas.openxmlformats.org/officeDocument/2006/relationships/image" Target="../media/image14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image" Target="../media/image15.png"/><Relationship Id="rId5" Type="http://schemas.openxmlformats.org/officeDocument/2006/relationships/tags" Target="../tags/tag115.xml"/><Relationship Id="rId4" Type="http://schemas.openxmlformats.org/officeDocument/2006/relationships/image" Target="../media/image14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15.png"/><Relationship Id="rId5" Type="http://schemas.openxmlformats.org/officeDocument/2006/relationships/tags" Target="../tags/tag124.xml"/><Relationship Id="rId4" Type="http://schemas.openxmlformats.org/officeDocument/2006/relationships/image" Target="../media/image14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image" Target="../media/image15.png"/><Relationship Id="rId5" Type="http://schemas.openxmlformats.org/officeDocument/2006/relationships/tags" Target="../tags/tag133.xml"/><Relationship Id="rId4" Type="http://schemas.openxmlformats.org/officeDocument/2006/relationships/image" Target="../media/image14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15.png"/><Relationship Id="rId5" Type="http://schemas.openxmlformats.org/officeDocument/2006/relationships/tags" Target="../tags/tag144.xml"/><Relationship Id="rId4" Type="http://schemas.openxmlformats.org/officeDocument/2006/relationships/image" Target="../media/image14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59.xml"/><Relationship Id="rId7" Type="http://schemas.openxmlformats.org/officeDocument/2006/relationships/image" Target="../media/image3.png"/><Relationship Id="rId6" Type="http://schemas.openxmlformats.org/officeDocument/2006/relationships/tags" Target="../tags/tag158.xml"/><Relationship Id="rId5" Type="http://schemas.openxmlformats.org/officeDocument/2006/relationships/image" Target="../media/image2.png"/><Relationship Id="rId4" Type="http://schemas.openxmlformats.org/officeDocument/2006/relationships/tags" Target="../tags/tag157.xml"/><Relationship Id="rId31" Type="http://schemas.openxmlformats.org/officeDocument/2006/relationships/tags" Target="../tags/tag174.xml"/><Relationship Id="rId30" Type="http://schemas.openxmlformats.org/officeDocument/2006/relationships/tags" Target="../tags/tag173.xml"/><Relationship Id="rId3" Type="http://schemas.openxmlformats.org/officeDocument/2006/relationships/image" Target="../media/image1.png"/><Relationship Id="rId29" Type="http://schemas.openxmlformats.org/officeDocument/2006/relationships/tags" Target="../tags/tag172.xml"/><Relationship Id="rId28" Type="http://schemas.openxmlformats.org/officeDocument/2006/relationships/tags" Target="../tags/tag171.xml"/><Relationship Id="rId27" Type="http://schemas.openxmlformats.org/officeDocument/2006/relationships/tags" Target="../tags/tag170.xml"/><Relationship Id="rId26" Type="http://schemas.openxmlformats.org/officeDocument/2006/relationships/tags" Target="../tags/tag169.xml"/><Relationship Id="rId25" Type="http://schemas.openxmlformats.org/officeDocument/2006/relationships/image" Target="../media/image11.png"/><Relationship Id="rId24" Type="http://schemas.openxmlformats.org/officeDocument/2006/relationships/tags" Target="../tags/tag168.xml"/><Relationship Id="rId23" Type="http://schemas.openxmlformats.org/officeDocument/2006/relationships/image" Target="../media/image10.png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56.xml"/><Relationship Id="rId19" Type="http://schemas.openxmlformats.org/officeDocument/2006/relationships/image" Target="../media/image9.png"/><Relationship Id="rId18" Type="http://schemas.openxmlformats.org/officeDocument/2006/relationships/tags" Target="../tags/tag164.xml"/><Relationship Id="rId17" Type="http://schemas.openxmlformats.org/officeDocument/2006/relationships/image" Target="../media/image8.png"/><Relationship Id="rId16" Type="http://schemas.openxmlformats.org/officeDocument/2006/relationships/tags" Target="../tags/tag163.xml"/><Relationship Id="rId15" Type="http://schemas.openxmlformats.org/officeDocument/2006/relationships/image" Target="../media/image7.png"/><Relationship Id="rId14" Type="http://schemas.openxmlformats.org/officeDocument/2006/relationships/tags" Target="../tags/tag162.xml"/><Relationship Id="rId13" Type="http://schemas.openxmlformats.org/officeDocument/2006/relationships/image" Target="../media/image6.png"/><Relationship Id="rId12" Type="http://schemas.openxmlformats.org/officeDocument/2006/relationships/tags" Target="../tags/tag161.xml"/><Relationship Id="rId11" Type="http://schemas.openxmlformats.org/officeDocument/2006/relationships/image" Target="../media/image5.png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image" Target="../media/image13.pn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29.xml"/><Relationship Id="rId7" Type="http://schemas.openxmlformats.org/officeDocument/2006/relationships/image" Target="../media/image3.png"/><Relationship Id="rId6" Type="http://schemas.openxmlformats.org/officeDocument/2006/relationships/tags" Target="../tags/tag228.xml"/><Relationship Id="rId5" Type="http://schemas.openxmlformats.org/officeDocument/2006/relationships/image" Target="../media/image2.png"/><Relationship Id="rId4" Type="http://schemas.openxmlformats.org/officeDocument/2006/relationships/tags" Target="../tags/tag227.xml"/><Relationship Id="rId31" Type="http://schemas.openxmlformats.org/officeDocument/2006/relationships/tags" Target="../tags/tag244.xml"/><Relationship Id="rId30" Type="http://schemas.openxmlformats.org/officeDocument/2006/relationships/tags" Target="../tags/tag243.xml"/><Relationship Id="rId3" Type="http://schemas.openxmlformats.org/officeDocument/2006/relationships/image" Target="../media/image1.png"/><Relationship Id="rId29" Type="http://schemas.openxmlformats.org/officeDocument/2006/relationships/tags" Target="../tags/tag242.xml"/><Relationship Id="rId28" Type="http://schemas.openxmlformats.org/officeDocument/2006/relationships/tags" Target="../tags/tag241.xml"/><Relationship Id="rId27" Type="http://schemas.openxmlformats.org/officeDocument/2006/relationships/tags" Target="../tags/tag240.xml"/><Relationship Id="rId26" Type="http://schemas.openxmlformats.org/officeDocument/2006/relationships/tags" Target="../tags/tag239.xml"/><Relationship Id="rId25" Type="http://schemas.openxmlformats.org/officeDocument/2006/relationships/image" Target="../media/image11.png"/><Relationship Id="rId24" Type="http://schemas.openxmlformats.org/officeDocument/2006/relationships/tags" Target="../tags/tag238.xml"/><Relationship Id="rId23" Type="http://schemas.openxmlformats.org/officeDocument/2006/relationships/image" Target="../media/image10.png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tags" Target="../tags/tag226.xml"/><Relationship Id="rId19" Type="http://schemas.openxmlformats.org/officeDocument/2006/relationships/image" Target="../media/image9.png"/><Relationship Id="rId18" Type="http://schemas.openxmlformats.org/officeDocument/2006/relationships/tags" Target="../tags/tag234.xml"/><Relationship Id="rId17" Type="http://schemas.openxmlformats.org/officeDocument/2006/relationships/image" Target="../media/image8.png"/><Relationship Id="rId16" Type="http://schemas.openxmlformats.org/officeDocument/2006/relationships/tags" Target="../tags/tag233.xml"/><Relationship Id="rId15" Type="http://schemas.openxmlformats.org/officeDocument/2006/relationships/image" Target="../media/image7.png"/><Relationship Id="rId14" Type="http://schemas.openxmlformats.org/officeDocument/2006/relationships/tags" Target="../tags/tag232.xml"/><Relationship Id="rId13" Type="http://schemas.openxmlformats.org/officeDocument/2006/relationships/image" Target="../media/image6.png"/><Relationship Id="rId12" Type="http://schemas.openxmlformats.org/officeDocument/2006/relationships/tags" Target="../tags/tag231.xml"/><Relationship Id="rId11" Type="http://schemas.openxmlformats.org/officeDocument/2006/relationships/image" Target="../media/image5.png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image" Target="../media/image15.png"/><Relationship Id="rId4" Type="http://schemas.openxmlformats.org/officeDocument/2006/relationships/tags" Target="../tags/tag246.xml"/><Relationship Id="rId3" Type="http://schemas.openxmlformats.org/officeDocument/2006/relationships/image" Target="../media/image14.png"/><Relationship Id="rId2" Type="http://schemas.openxmlformats.org/officeDocument/2006/relationships/tags" Target="../tags/tag24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image" Target="../media/image15.png"/><Relationship Id="rId5" Type="http://schemas.openxmlformats.org/officeDocument/2006/relationships/tags" Target="../tags/tag253.xml"/><Relationship Id="rId4" Type="http://schemas.openxmlformats.org/officeDocument/2006/relationships/image" Target="../media/image14.png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image" Target="../media/image15.png"/><Relationship Id="rId5" Type="http://schemas.openxmlformats.org/officeDocument/2006/relationships/tags" Target="../tags/tag261.xml"/><Relationship Id="rId4" Type="http://schemas.openxmlformats.org/officeDocument/2006/relationships/image" Target="../media/image14.png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image" Target="../media/image15.png"/><Relationship Id="rId5" Type="http://schemas.openxmlformats.org/officeDocument/2006/relationships/tags" Target="../tags/tag270.xml"/><Relationship Id="rId4" Type="http://schemas.openxmlformats.org/officeDocument/2006/relationships/image" Target="../media/image14.png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image" Target="../media/image15.png"/><Relationship Id="rId5" Type="http://schemas.openxmlformats.org/officeDocument/2006/relationships/tags" Target="../tags/tag279.xml"/><Relationship Id="rId4" Type="http://schemas.openxmlformats.org/officeDocument/2006/relationships/image" Target="../media/image14.png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image" Target="../media/image15.png"/><Relationship Id="rId5" Type="http://schemas.openxmlformats.org/officeDocument/2006/relationships/tags" Target="../tags/tag288.xml"/><Relationship Id="rId4" Type="http://schemas.openxmlformats.org/officeDocument/2006/relationships/image" Target="../media/image14.png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4" Type="http://schemas.openxmlformats.org/officeDocument/2006/relationships/tags" Target="../tags/tag296.xml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image" Target="../media/image15.png"/><Relationship Id="rId5" Type="http://schemas.openxmlformats.org/officeDocument/2006/relationships/tags" Target="../tags/tag299.xml"/><Relationship Id="rId4" Type="http://schemas.openxmlformats.org/officeDocument/2006/relationships/image" Target="../media/image14.png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13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bg2">
                <a:lumMod val="90000"/>
              </a:schemeClr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C:\Users\GB50W33\Desktop\5个分层动画PPT 2\C4D球体\5_画板 1.png5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340" y="27627"/>
            <a:ext cx="9053036" cy="5093432"/>
          </a:xfrm>
          <a:prstGeom prst="rect">
            <a:avLst/>
          </a:prstGeom>
        </p:spPr>
      </p:pic>
      <p:pic>
        <p:nvPicPr>
          <p:cNvPr id="22" name="图片 21" descr="C:\Users\GB50W33\Desktop\5个分层动画PPT 2\C4D球体\7_画板 1.png7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4" name="图片 23" descr="C:\Users\GB50W33\Desktop\5个分层动画PPT 2\C4D球体\1_画板 1.png1_画板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5" name="图片 24" descr="C:\Users\GB50W33\Desktop\5个分层动画PPT 2\C4D球体\8_画板 1.png8_画板 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6" name="图片 25" descr="C:\Users\GB50W33\Desktop\5个分层动画PPT 2\C4D球体\小_画板 1.png小_画板 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7" name="图片 26" descr="C:\Users\GB50W33\Desktop\5个分层动画PPT 2\C4D球体\大_画板 1.png大_画板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8" name="图片 27" descr="C:\Users\GB50W33\Desktop\5个分层动画PPT 2\C4D球体\4_画板 1.png4_画板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9" name="图片 28" descr="C:\Users\GB50W33\Desktop\5个分层动画PPT 2\C4D球体\2_画板 1.png2_画板 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30" name="图片 29" descr="C:\Users\GB50W33\Desktop\5个分层动画PPT 2\C4D球体\3_画板 1.png3_画板 1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47387" y="21435"/>
            <a:ext cx="9053989" cy="5093908"/>
          </a:xfrm>
          <a:prstGeom prst="rect">
            <a:avLst/>
          </a:prstGeom>
        </p:spPr>
      </p:pic>
      <p:sp>
        <p:nvSpPr>
          <p:cNvPr id="17" name="矩形 16"/>
          <p:cNvSpPr/>
          <p:nvPr userDrawn="1">
            <p:custDataLst>
              <p:tags r:id="rId20"/>
            </p:custDataLst>
          </p:nvPr>
        </p:nvSpPr>
        <p:spPr>
          <a:xfrm>
            <a:off x="4580573" y="2747014"/>
            <a:ext cx="541973" cy="57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grpSp>
        <p:nvGrpSpPr>
          <p:cNvPr id="7" name="组合 6"/>
          <p:cNvGrpSpPr/>
          <p:nvPr userDrawn="1">
            <p:custDataLst>
              <p:tags r:id="rId21"/>
            </p:custDataLst>
          </p:nvPr>
        </p:nvGrpSpPr>
        <p:grpSpPr>
          <a:xfrm>
            <a:off x="4570095" y="3904504"/>
            <a:ext cx="1824038" cy="543973"/>
            <a:chOff x="6093460" y="5205095"/>
            <a:chExt cx="2432050" cy="725170"/>
          </a:xfrm>
        </p:grpSpPr>
        <p:pic>
          <p:nvPicPr>
            <p:cNvPr id="18" name="image 107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6107430" y="5307330"/>
              <a:ext cx="2418080" cy="622935"/>
            </a:xfrm>
            <a:prstGeom prst="rect">
              <a:avLst/>
            </a:prstGeom>
          </p:spPr>
        </p:pic>
        <p:pic>
          <p:nvPicPr>
            <p:cNvPr id="19" name="image 1013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6093460" y="5205095"/>
              <a:ext cx="296545" cy="2965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6"/>
            </p:custDataLst>
          </p:nvPr>
        </p:nvSpPr>
        <p:spPr>
          <a:xfrm>
            <a:off x="4470081" y="817865"/>
            <a:ext cx="4382453" cy="1749096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5400" b="0" spc="600" baseline="0"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7"/>
            </p:custDataLst>
          </p:nvPr>
        </p:nvSpPr>
        <p:spPr>
          <a:xfrm>
            <a:off x="4514814" y="2952439"/>
            <a:ext cx="3890487" cy="315809"/>
          </a:xfrm>
        </p:spPr>
        <p:txBody>
          <a:bodyPr lIns="101600" tIns="38100" rIns="76200" bIns="381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 hasCustomPrompt="1"/>
            <p:custDataLst>
              <p:tags r:id="rId31"/>
            </p:custDataLst>
          </p:nvPr>
        </p:nvSpPr>
        <p:spPr>
          <a:xfrm>
            <a:off x="4689482" y="4021557"/>
            <a:ext cx="1595741" cy="386556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2956 -0.0715915 C -0.0364535 -0.0715915 -0.0679314 -0.0404804 -0.0679314 -0.00214714 C -0.0679314 0.0361865 -0.0364535 0.0672972 0.00232956 0.0672972 C 0.0411127 0.0672972 0.0725898 0.0361865 0.0725898 -0.00214714 C 0.0725898 -0.0404804 0.0411127 -0.0715915 0.00232956 -0.0715915 Z " pathEditMode="relative" rAng="0" ptsTypes="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3194 -0.0559214 C -0.0304858 -0.0559214 -0.0570396 -0.0318621 -0.0570396 -0.00221767 C -0.0570396 0.0274268 -0.0304858 0.051486 0.00223194 0.051486 C 0.0349492 0.051486 0.0615023 0.0274268 0.0615023 -0.00221767 C 0.0615023 -0.0318621 0.0349492 -0.0559214 0.00223194 -0.0559214 Z " pathEditMode="relative" rAng="0" ptsTypes="">
                                      <p:cBhvr>
                                        <p:cTn id="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0239 -0.0440864 C -0.02172 -0.0440864 -0.0414608 -0.0253782 -0.0414608 -0.00232707 C -0.0414608 0.0207241 -0.02172 0.0394322 0.00260239 0.0394322 C 0.026925 0.0394322 0.046665 0.0207241 0.046665 -0.00232707 C 0.046665 -0.0253782 0.026925 -0.0440864 0.00260239 -0.0440864 Z " pathEditMode="relative" rAng="0" ptsTypes="">
                                      <p:cBhvr>
                                        <p:cTn id="1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147 -0.0445448 C -0.0247976 -0.0445448 -0.0469647 -0.0256291 -0.0469647 -0.0023226 C -0.0469647 0.0209841 -0.0247976 0.0398995 0.0025147 0.0398995 C 0.0298274 0.0398995 0.0519936 0.0209841 0.0519936 -0.0023226 C 0.0519936 -0.0256291 0.0298274 -0.0445448 0.0025147 -0.0445448 Z " pathEditMode="relative" rAng="0" ptsTypes="">
                                      <p:cBhvr>
                                        <p:cTn id="1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4484 -0.0170768 C -0.0065112 -0.0170768 -0.0138614 -0.0105642 -0.0138614 -0.0025398 C -0.0138614 0.00548468 -0.0065112 0.0119971 0.00254484 0.0119971 C 0.0116016 0.0119971 0.0189504 0.00548468 0.0189504 -0.0025398 C 0.0189504 -0.0105642 0.0116016 -0.0170768 0.00254484 -0.0170768 Z " pathEditMode="relative" rAng="0" ptsTypes="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515 -0.0182111 C -0.00771246 -0.0182111 -0.0160424 -0.0111591 -0.0160424 -0.0024704 C -0.0160424 0.00621844 -0.00771246 0.0132703 0.0025515 0.0132703 C 0.0128152 0.0132703 0.0211447 0.00621844 0.0211447 -0.0024704 C 0.0211447 -0.0111591 0.0128152 -0.0182111 0.0025515 -0.0182111 Z " pathEditMode="relative" rAng="0" ptsTypes="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299 -0.0138962 C -0.00484844 -0.0138962 -0.0107982 -0.00871101 -0.0107982 -0.00232219 C -0.0107982 0.00406668 -0.00484844 0.00925174 0.00248299 0.00925174 C 0.00981401 0.00925174 0.0157638 0.00406668 0.0157638 -0.00232219 C 0.0157638 -0.00871101 0.00981401 -0.0138962 0.00248299 -0.0138962 Z " pathEditMode="relative" rAng="0" ptsTypes="">
                                      <p:cBhvr>
                                        <p:cTn id="1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9814 0.00924936 C 0.0100032 0.00924936 0.0162567 0.00385668 0.0162567 -0.00278773 C 0.0162567 -0.0094323 0.0100032 -0.0148249 0.00229814 -0.0148249 C -0.00540702 -0.0148249 -0.0116604 -0.0094323 -0.0116604 -0.00278773 C -0.0116604 0.00385668 -0.00540702 0.00924936 0.00229814 0.00924936 Z " pathEditMode="relative" rAng="0" ptsTypes="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7934 0.0209168 C 0.0210673 0.0209168 0.0362336 0.0104219 0.0362336 -0.00250926 C 0.0362336 -0.0154404 0.0210673 -0.0259354 0.00237934 -0.0259354 C -0.0163083 -0.0259354 -0.031475 -0.0154404 -0.031475 -0.00250926 C -0.031475 0.0104219 -0.0163083 0.0209168 0.00237934 0.0209168 Z " pathEditMode="relative" rAng="0" ptsTypes="">
                                      <p:cBhvr>
                                        <p:cTn id="2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2448" y="714506"/>
            <a:ext cx="8139178" cy="40423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0">
              <a:schemeClr val="bg2">
                <a:lumMod val="90000"/>
              </a:schemeClr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C:\Users\GB50W33\Desktop\5个分层动画PPT 2\C4D球体\5_画板 1.png5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340" y="27627"/>
            <a:ext cx="9053036" cy="5093432"/>
          </a:xfrm>
          <a:prstGeom prst="rect">
            <a:avLst/>
          </a:prstGeom>
        </p:spPr>
      </p:pic>
      <p:pic>
        <p:nvPicPr>
          <p:cNvPr id="22" name="图片 21" descr="C:\Users\GB50W33\Desktop\5个分层动画PPT 2\C4D球体\7_画板 1.png7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4" name="图片 23" descr="C:\Users\GB50W33\Desktop\5个分层动画PPT 2\C4D球体\1_画板 1.png1_画板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5" name="图片 24" descr="C:\Users\GB50W33\Desktop\5个分层动画PPT 2\C4D球体\8_画板 1.png8_画板 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6" name="图片 25" descr="C:\Users\GB50W33\Desktop\5个分层动画PPT 2\C4D球体\小_画板 1.png小_画板 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7" name="图片 26" descr="C:\Users\GB50W33\Desktop\5个分层动画PPT 2\C4D球体\大_画板 1.png大_画板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8" name="图片 27" descr="C:\Users\GB50W33\Desktop\5个分层动画PPT 2\C4D球体\4_画板 1.png4_画板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29" name="图片 28" descr="C:\Users\GB50W33\Desktop\5个分层动画PPT 2\C4D球体\2_画板 1.png2_画板 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47387" y="27151"/>
            <a:ext cx="9053989" cy="5093908"/>
          </a:xfrm>
          <a:prstGeom prst="rect">
            <a:avLst/>
          </a:prstGeom>
        </p:spPr>
      </p:pic>
      <p:pic>
        <p:nvPicPr>
          <p:cNvPr id="30" name="图片 29" descr="C:\Users\GB50W33\Desktop\5个分层动画PPT 2\C4D球体\3_画板 1.png3_画板 1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47387" y="21435"/>
            <a:ext cx="9053989" cy="5093908"/>
          </a:xfrm>
          <a:prstGeom prst="rect">
            <a:avLst/>
          </a:prstGeom>
        </p:spPr>
      </p:pic>
      <p:sp>
        <p:nvSpPr>
          <p:cNvPr id="17" name="矩形 16"/>
          <p:cNvSpPr/>
          <p:nvPr userDrawn="1">
            <p:custDataLst>
              <p:tags r:id="rId20"/>
            </p:custDataLst>
          </p:nvPr>
        </p:nvSpPr>
        <p:spPr>
          <a:xfrm>
            <a:off x="4580573" y="2747014"/>
            <a:ext cx="541973" cy="57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组合 6"/>
          <p:cNvGrpSpPr/>
          <p:nvPr userDrawn="1">
            <p:custDataLst>
              <p:tags r:id="rId21"/>
            </p:custDataLst>
          </p:nvPr>
        </p:nvGrpSpPr>
        <p:grpSpPr>
          <a:xfrm>
            <a:off x="4570095" y="3904504"/>
            <a:ext cx="1824038" cy="543973"/>
            <a:chOff x="6093460" y="5205095"/>
            <a:chExt cx="2432050" cy="725170"/>
          </a:xfrm>
        </p:grpSpPr>
        <p:pic>
          <p:nvPicPr>
            <p:cNvPr id="18" name="image 107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6107430" y="5307330"/>
              <a:ext cx="2418080" cy="622935"/>
            </a:xfrm>
            <a:prstGeom prst="rect">
              <a:avLst/>
            </a:prstGeom>
          </p:spPr>
        </p:pic>
        <p:pic>
          <p:nvPicPr>
            <p:cNvPr id="19" name="image 1013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6093460" y="5205095"/>
              <a:ext cx="296545" cy="2965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6"/>
            </p:custDataLst>
          </p:nvPr>
        </p:nvSpPr>
        <p:spPr>
          <a:xfrm>
            <a:off x="4470081" y="817865"/>
            <a:ext cx="4382453" cy="1749096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5400" b="0" spc="600" baseline="0"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7"/>
            </p:custDataLst>
          </p:nvPr>
        </p:nvSpPr>
        <p:spPr>
          <a:xfrm>
            <a:off x="4514814" y="2952439"/>
            <a:ext cx="3890487" cy="315809"/>
          </a:xfrm>
        </p:spPr>
        <p:txBody>
          <a:bodyPr lIns="101600" tIns="38100" rIns="76200" bIns="381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/>
                </a:solidFill>
                <a:uFillTx/>
                <a:ea typeface="汉仪雅酷黑简" panose="00020600040101010101" pitchFamily="18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 hasCustomPrompt="1"/>
            <p:custDataLst>
              <p:tags r:id="rId31"/>
            </p:custDataLst>
          </p:nvPr>
        </p:nvSpPr>
        <p:spPr>
          <a:xfrm>
            <a:off x="4689482" y="4021557"/>
            <a:ext cx="1595741" cy="386556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汉仪雅酷黑 65W" panose="020B0604020202020204" pitchFamily="34" charset="-122"/>
                <a:ea typeface="汉仪雅酷黑 65W" panose="020B0604020202020204" pitchFamily="34" charset="-122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2956 -0.0715915 C -0.0364535 -0.0715915 -0.0679314 -0.0404804 -0.0679314 -0.00214714 C -0.0679314 0.0361865 -0.0364535 0.0672972 0.00232956 0.0672972 C 0.0411127 0.0672972 0.0725898 0.0361865 0.0725898 -0.00214714 C 0.0725898 -0.0404804 0.0411127 -0.0715915 0.00232956 -0.0715915 Z " pathEditMode="relative" rAng="0" ptsTypes="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3194 -0.0559214 C -0.0304858 -0.0559214 -0.0570396 -0.0318621 -0.0570396 -0.00221767 C -0.0570396 0.0274268 -0.0304858 0.051486 0.00223194 0.051486 C 0.0349492 0.051486 0.0615023 0.0274268 0.0615023 -0.00221767 C 0.0615023 -0.0318621 0.0349492 -0.0559214 0.00223194 -0.0559214 Z " pathEditMode="relative" rAng="0" ptsTypes="">
                                      <p:cBhvr>
                                        <p:cTn id="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0239 -0.0440864 C -0.02172 -0.0440864 -0.0414608 -0.0253782 -0.0414608 -0.00232707 C -0.0414608 0.0207241 -0.02172 0.0394322 0.00260239 0.0394322 C 0.026925 0.0394322 0.046665 0.0207241 0.046665 -0.00232707 C 0.046665 -0.0253782 0.026925 -0.0440864 0.00260239 -0.0440864 Z " pathEditMode="relative" rAng="0" ptsTypes="">
                                      <p:cBhvr>
                                        <p:cTn id="1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147 -0.0445448 C -0.0247976 -0.0445448 -0.0469647 -0.0256291 -0.0469647 -0.0023226 C -0.0469647 0.0209841 -0.0247976 0.0398995 0.0025147 0.0398995 C 0.0298274 0.0398995 0.0519936 0.0209841 0.0519936 -0.0023226 C 0.0519936 -0.0256291 0.0298274 -0.0445448 0.0025147 -0.0445448 Z " pathEditMode="relative" rAng="0" ptsTypes="">
                                      <p:cBhvr>
                                        <p:cTn id="1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4484 -0.0170768 C -0.0065112 -0.0170768 -0.0138614 -0.0105642 -0.0138614 -0.0025398 C -0.0138614 0.00548468 -0.0065112 0.0119971 0.00254484 0.0119971 C 0.0116016 0.0119971 0.0189504 0.00548468 0.0189504 -0.0025398 C 0.0189504 -0.0105642 0.0116016 -0.0170768 0.00254484 -0.0170768 Z " pathEditMode="relative" rAng="0" ptsTypes="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515 -0.0182111 C -0.00771246 -0.0182111 -0.0160424 -0.0111591 -0.0160424 -0.0024704 C -0.0160424 0.00621844 -0.00771246 0.0132703 0.0025515 0.0132703 C 0.0128152 0.0132703 0.0211447 0.00621844 0.0211447 -0.0024704 C 0.0211447 -0.0111591 0.0128152 -0.0182111 0.0025515 -0.0182111 Z " pathEditMode="relative" rAng="0" ptsTypes="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299 -0.0138962 C -0.00484844 -0.0138962 -0.0107982 -0.00871101 -0.0107982 -0.00232219 C -0.0107982 0.00406668 -0.00484844 0.00925174 0.00248299 0.00925174 C 0.00981401 0.00925174 0.0157638 0.00406668 0.0157638 -0.00232219 C 0.0157638 -0.00871101 0.00981401 -0.0138962 0.00248299 -0.0138962 Z " pathEditMode="relative" rAng="0" ptsTypes="">
                                      <p:cBhvr>
                                        <p:cTn id="1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9814 0.00924936 C 0.0100032 0.00924936 0.0162567 0.00385668 0.0162567 -0.00278773 C 0.0162567 -0.0094323 0.0100032 -0.0148249 0.00229814 -0.0148249 C -0.00540702 -0.0148249 -0.0116604 -0.0094323 -0.0116604 -0.00278773 C -0.0116604 0.00385668 -0.00540702 0.00924936 0.00229814 0.00924936 Z " pathEditMode="relative" rAng="0" ptsTypes="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7934 0.0209168 C 0.0210673 0.0209168 0.0362336 0.0104219 0.0362336 -0.00250926 C 0.0362336 -0.0154404 0.0210673 -0.0259354 0.00237934 -0.0259354 C -0.0163083 -0.0259354 -0.031475 -0.0154404 -0.031475 -0.00250926 C -0.031475 0.0104219 -0.0163083 0.0209168 0.00237934 0.0209168 Z " pathEditMode="relative" rAng="0" ptsTypes="">
                                      <p:cBhvr>
                                        <p:cTn id="2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1" name="图片 10" descr="7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228190"/>
            <a:ext cx="8704800" cy="4688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2" name="图片 11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937064"/>
            <a:ext cx="7219800" cy="542795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1622984"/>
            <a:ext cx="7219950" cy="258435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15059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3" name="图片 12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577901"/>
            <a:ext cx="2970000" cy="661616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323231"/>
            <a:ext cx="2967300" cy="30704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577555"/>
            <a:ext cx="4860000" cy="381662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3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3" name="图片 12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586002"/>
            <a:ext cx="8232300" cy="469882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918"/>
            <a:ext cx="8231981" cy="621109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368"/>
            <a:ext cx="8224200" cy="257355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2561"/>
            <a:ext cx="9144000" cy="137183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汉仪雅酷黑 65W" panose="020B0604020202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3" name="图片 12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502288"/>
            <a:ext cx="8232300" cy="423974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261121"/>
            <a:ext cx="8243100" cy="240882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885980"/>
            <a:ext cx="8251200" cy="75883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9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汉仪雅酷黑简" panose="00020600040101010101" pitchFamily="18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5" name="图片 14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178231"/>
            <a:ext cx="8278200" cy="33153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247618"/>
            <a:ext cx="4006800" cy="217118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247618"/>
            <a:ext cx="4025700" cy="217118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13232"/>
            <a:ext cx="4006800" cy="58600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10532"/>
            <a:ext cx="4025700" cy="58600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544"/>
            <a:ext cx="9144000" cy="37053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410"/>
            <a:ext cx="2437088" cy="2560990"/>
          </a:xfrm>
          <a:prstGeom prst="rect">
            <a:avLst/>
          </a:prstGeom>
        </p:spPr>
      </p:pic>
      <p:pic>
        <p:nvPicPr>
          <p:cNvPr id="12" name="图片 11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0"/>
            <a:ext cx="672465" cy="6654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004576"/>
            <a:ext cx="6858000" cy="1790413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97607"/>
            <a:ext cx="6858000" cy="1242217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6349" y="339132"/>
            <a:ext cx="6515100" cy="7473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12131" y="404626"/>
            <a:ext cx="8206565" cy="681834"/>
            <a:chOff x="1205" y="712"/>
            <a:chExt cx="15192" cy="902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/>
            <a:srcRect r="67012"/>
            <a:stretch>
              <a:fillRect/>
            </a:stretch>
          </p:blipFill>
          <p:spPr>
            <a:xfrm>
              <a:off x="1205" y="712"/>
              <a:ext cx="1444" cy="856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 userDrawn="1"/>
          </p:nvCxnSpPr>
          <p:spPr>
            <a:xfrm>
              <a:off x="2959" y="1614"/>
              <a:ext cx="13438" cy="0"/>
            </a:xfrm>
            <a:prstGeom prst="line">
              <a:avLst/>
            </a:prstGeom>
            <a:ln w="34925">
              <a:solidFill>
                <a:srgbClr val="276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506"/>
            <a:ext cx="8139178" cy="404238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bg2">
                <a:lumMod val="90000"/>
              </a:schemeClr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C:\Users\GB50W33\Desktop\5个分层动画PPT 2\C4D球体\5_画板 1.png5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340" y="27940"/>
            <a:ext cx="9053036" cy="5092541"/>
          </a:xfrm>
          <a:prstGeom prst="rect">
            <a:avLst/>
          </a:prstGeom>
        </p:spPr>
      </p:pic>
      <p:pic>
        <p:nvPicPr>
          <p:cNvPr id="22" name="图片 21" descr="C:\Users\GB50W33\Desktop\5个分层动画PPT 2\C4D球体\7_画板 1.png7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4" name="图片 23" descr="C:\Users\GB50W33\Desktop\5个分层动画PPT 2\C4D球体\1_画板 1.png1_画板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5" name="图片 24" descr="C:\Users\GB50W33\Desktop\5个分层动画PPT 2\C4D球体\8_画板 1.png8_画板 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6" name="图片 25" descr="C:\Users\GB50W33\Desktop\5个分层动画PPT 2\C4D球体\小_画板 1.png小_画板 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7" name="图片 26" descr="C:\Users\GB50W33\Desktop\5个分层动画PPT 2\C4D球体\大_画板 1.png大_画板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8" name="图片 27" descr="C:\Users\GB50W33\Desktop\5个分层动画PPT 2\C4D球体\4_画板 1.png4_画板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9" name="图片 28" descr="C:\Users\GB50W33\Desktop\5个分层动画PPT 2\C4D球体\2_画板 1.png2_画板 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30" name="图片 29" descr="C:\Users\GB50W33\Desktop\5个分层动画PPT 2\C4D球体\3_画板 1.png3_画板 1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47387" y="21749"/>
            <a:ext cx="9053989" cy="5093018"/>
          </a:xfrm>
          <a:prstGeom prst="rect">
            <a:avLst/>
          </a:prstGeom>
        </p:spPr>
      </p:pic>
      <p:sp>
        <p:nvSpPr>
          <p:cNvPr id="17" name="矩形 16"/>
          <p:cNvSpPr/>
          <p:nvPr userDrawn="1">
            <p:custDataLst>
              <p:tags r:id="rId20"/>
            </p:custDataLst>
          </p:nvPr>
        </p:nvSpPr>
        <p:spPr>
          <a:xfrm>
            <a:off x="4580573" y="2746851"/>
            <a:ext cx="541973" cy="57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grpSp>
        <p:nvGrpSpPr>
          <p:cNvPr id="7" name="组合 6"/>
          <p:cNvGrpSpPr/>
          <p:nvPr userDrawn="1">
            <p:custDataLst>
              <p:tags r:id="rId21"/>
            </p:custDataLst>
          </p:nvPr>
        </p:nvGrpSpPr>
        <p:grpSpPr>
          <a:xfrm>
            <a:off x="4570095" y="3904139"/>
            <a:ext cx="1824038" cy="543878"/>
            <a:chOff x="6093460" y="5205095"/>
            <a:chExt cx="2432050" cy="725170"/>
          </a:xfrm>
        </p:grpSpPr>
        <p:pic>
          <p:nvPicPr>
            <p:cNvPr id="18" name="image 107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6107430" y="5307330"/>
              <a:ext cx="2418080" cy="622935"/>
            </a:xfrm>
            <a:prstGeom prst="rect">
              <a:avLst/>
            </a:prstGeom>
          </p:spPr>
        </p:pic>
        <p:pic>
          <p:nvPicPr>
            <p:cNvPr id="19" name="image 1013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6093460" y="5205095"/>
              <a:ext cx="296545" cy="2965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6"/>
            </p:custDataLst>
          </p:nvPr>
        </p:nvSpPr>
        <p:spPr>
          <a:xfrm>
            <a:off x="4470081" y="818040"/>
            <a:ext cx="4382453" cy="1748790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5400" b="0" spc="600" baseline="0"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7"/>
            </p:custDataLst>
          </p:nvPr>
        </p:nvSpPr>
        <p:spPr>
          <a:xfrm>
            <a:off x="4514814" y="2952240"/>
            <a:ext cx="3890487" cy="315754"/>
          </a:xfrm>
        </p:spPr>
        <p:txBody>
          <a:bodyPr lIns="101600" tIns="38100" rIns="76200" bIns="381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 hasCustomPrompt="1"/>
            <p:custDataLst>
              <p:tags r:id="rId31"/>
            </p:custDataLst>
          </p:nvPr>
        </p:nvSpPr>
        <p:spPr>
          <a:xfrm>
            <a:off x="4689482" y="4021171"/>
            <a:ext cx="1595741" cy="38648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2956 -0.0715915 C -0.0364535 -0.0715915 -0.0679314 -0.0404804 -0.0679314 -0.00214714 C -0.0679314 0.0361865 -0.0364535 0.0672972 0.00232956 0.0672972 C 0.0411127 0.0672972 0.0725898 0.0361865 0.0725898 -0.00214714 C 0.0725898 -0.0404804 0.0411127 -0.0715915 0.00232956 -0.0715915 Z " pathEditMode="relative" rAng="0" ptsTypes="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3194 -0.0559214 C -0.0304858 -0.0559214 -0.0570396 -0.0318621 -0.0570396 -0.00221767 C -0.0570396 0.0274268 -0.0304858 0.051486 0.00223194 0.051486 C 0.0349492 0.051486 0.0615023 0.0274268 0.0615023 -0.00221767 C 0.0615023 -0.0318621 0.0349492 -0.0559214 0.00223194 -0.0559214 Z " pathEditMode="relative" rAng="0" ptsTypes="">
                                      <p:cBhvr>
                                        <p:cTn id="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0239 -0.0440864 C -0.02172 -0.0440864 -0.0414608 -0.0253782 -0.0414608 -0.00232707 C -0.0414608 0.0207241 -0.02172 0.0394322 0.00260239 0.0394322 C 0.026925 0.0394322 0.046665 0.0207241 0.046665 -0.00232707 C 0.046665 -0.0253782 0.026925 -0.0440864 0.00260239 -0.0440864 Z " pathEditMode="relative" rAng="0" ptsTypes="">
                                      <p:cBhvr>
                                        <p:cTn id="1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147 -0.0445448 C -0.0247976 -0.0445448 -0.0469647 -0.0256291 -0.0469647 -0.0023226 C -0.0469647 0.0209841 -0.0247976 0.0398995 0.0025147 0.0398995 C 0.0298274 0.0398995 0.0519936 0.0209841 0.0519936 -0.0023226 C 0.0519936 -0.0256291 0.0298274 -0.0445448 0.0025147 -0.0445448 Z " pathEditMode="relative" rAng="0" ptsTypes="">
                                      <p:cBhvr>
                                        <p:cTn id="1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4484 -0.0170768 C -0.0065112 -0.0170768 -0.0138614 -0.0105642 -0.0138614 -0.0025398 C -0.0138614 0.00548468 -0.0065112 0.0119971 0.00254484 0.0119971 C 0.0116016 0.0119971 0.0189504 0.00548468 0.0189504 -0.0025398 C 0.0189504 -0.0105642 0.0116016 -0.0170768 0.00254484 -0.0170768 Z " pathEditMode="relative" rAng="0" ptsTypes="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515 -0.0182111 C -0.00771246 -0.0182111 -0.0160424 -0.0111591 -0.0160424 -0.0024704 C -0.0160424 0.00621844 -0.00771246 0.0132703 0.0025515 0.0132703 C 0.0128152 0.0132703 0.0211447 0.00621844 0.0211447 -0.0024704 C 0.0211447 -0.0111591 0.0128152 -0.0182111 0.0025515 -0.0182111 Z " pathEditMode="relative" rAng="0" ptsTypes="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299 -0.0138962 C -0.00484844 -0.0138962 -0.0107982 -0.00871101 -0.0107982 -0.00232219 C -0.0107982 0.00406668 -0.00484844 0.00925174 0.00248299 0.00925174 C 0.00981401 0.00925174 0.0157638 0.00406668 0.0157638 -0.00232219 C 0.0157638 -0.00871101 0.00981401 -0.0138962 0.00248299 -0.0138962 Z " pathEditMode="relative" rAng="0" ptsTypes="">
                                      <p:cBhvr>
                                        <p:cTn id="1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9814 0.00924936 C 0.0100032 0.00924936 0.0162567 0.00385668 0.0162567 -0.00278773 C 0.0162567 -0.0094323 0.0100032 -0.0148249 0.00229814 -0.0148249 C -0.00540702 -0.0148249 -0.0116604 -0.0094323 -0.0116604 -0.00278773 C -0.0116604 0.00385668 -0.00540702 0.00924936 0.00229814 0.00924936 Z " pathEditMode="relative" rAng="0" ptsTypes="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7934 0.0209168 C 0.0210673 0.0209168 0.0362336 0.0104219 0.0362336 -0.00250926 C 0.0362336 -0.0154404 0.0210673 -0.0259354 0.00237934 -0.0259354 C -0.0163083 -0.0259354 -0.031475 -0.0154404 -0.031475 -0.00250926 C -0.031475 0.0104219 -0.0163083 0.0209168 0.00237934 0.0209168 Z " pathEditMode="relative" rAng="0" ptsTypes="">
                                      <p:cBhvr>
                                        <p:cTn id="2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flip="none" rotWithShape="1">
          <a:gsLst>
            <a:gs pos="0">
              <a:srgbClr val="FFFFFF"/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2"/>
          <p:cNvSpPr/>
          <p:nvPr userDrawn="1">
            <p:custDataLst>
              <p:tags r:id="rId2"/>
            </p:custDataLst>
          </p:nvPr>
        </p:nvSpPr>
        <p:spPr>
          <a:xfrm>
            <a:off x="340995" y="2316321"/>
            <a:ext cx="8480108" cy="25960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 userDrawn="1">
            <p:custDataLst>
              <p:tags r:id="rId3"/>
            </p:custDataLst>
          </p:nvPr>
        </p:nvSpPr>
        <p:spPr>
          <a:xfrm>
            <a:off x="4965859" y="4075113"/>
            <a:ext cx="510540" cy="1214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350">
              <a:ln>
                <a:noFill/>
              </a:ln>
              <a:solidFill>
                <a:srgbClr val="F85C1B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520791" y="2900680"/>
            <a:ext cx="3085625" cy="868680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4050" b="0" u="none" strike="noStrike" kern="1200" cap="none" spc="3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2520791" y="3769361"/>
            <a:ext cx="3095506" cy="334872"/>
          </a:xfrm>
        </p:spPr>
        <p:txBody>
          <a:bodyPr lIns="101600" tIns="38100" rIns="76200" bIns="38100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5" name="图片 4" descr="图片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318"/>
            <a:ext cx="577977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699"/>
            <a:ext cx="3962432" cy="4041680"/>
          </a:xfrm>
        </p:spPr>
        <p:txBody>
          <a:bodyPr>
            <a:normAutofit/>
          </a:bodyPr>
          <a:lstStyle>
            <a:lvl1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all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0">
              <a:srgbClr val="FFFFFF"/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47"/>
          <p:cNvSpPr/>
          <p:nvPr userDrawn="1">
            <p:custDataLst>
              <p:tags r:id="rId2"/>
            </p:custDataLst>
          </p:nvPr>
        </p:nvSpPr>
        <p:spPr>
          <a:xfrm>
            <a:off x="552450" y="476091"/>
            <a:ext cx="8068151" cy="4399121"/>
          </a:xfrm>
          <a:prstGeom prst="roundRect">
            <a:avLst>
              <a:gd name="adj" fmla="val 9503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5392900" y="318"/>
            <a:ext cx="3751100" cy="34847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693"/>
            <a:ext cx="7371076" cy="4041680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2448" y="714699"/>
            <a:ext cx="8139178" cy="404168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flip="none" rotWithShape="1">
          <a:gsLst>
            <a:gs pos="0">
              <a:srgbClr val="FFFFFF"/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2"/>
          <p:cNvSpPr/>
          <p:nvPr userDrawn="1">
            <p:custDataLst>
              <p:tags r:id="rId2"/>
            </p:custDataLst>
          </p:nvPr>
        </p:nvSpPr>
        <p:spPr>
          <a:xfrm>
            <a:off x="340995" y="2316409"/>
            <a:ext cx="8480108" cy="25964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 userDrawn="1">
            <p:custDataLst>
              <p:tags r:id="rId3"/>
            </p:custDataLst>
          </p:nvPr>
        </p:nvSpPr>
        <p:spPr>
          <a:xfrm>
            <a:off x="4965859" y="4075508"/>
            <a:ext cx="510540" cy="1214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350">
              <a:ln>
                <a:noFill/>
              </a:ln>
              <a:solidFill>
                <a:srgbClr val="F85C1B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520791" y="2900870"/>
            <a:ext cx="3085625" cy="868832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4050" b="0" u="none" strike="noStrike" kern="1200" cap="none" spc="3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2520791" y="3769703"/>
            <a:ext cx="3095506" cy="334931"/>
          </a:xfrm>
        </p:spPr>
        <p:txBody>
          <a:bodyPr lIns="101600" tIns="38100" rIns="76200" bIns="38100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5" name="图片 4" descr="图片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5779770" cy="4067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0">
              <a:schemeClr val="bg2">
                <a:lumMod val="90000"/>
              </a:schemeClr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C:\Users\GB50W33\Desktop\5个分层动画PPT 2\C4D球体\5_画板 1.png5_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340" y="27940"/>
            <a:ext cx="9053036" cy="5092541"/>
          </a:xfrm>
          <a:prstGeom prst="rect">
            <a:avLst/>
          </a:prstGeom>
        </p:spPr>
      </p:pic>
      <p:pic>
        <p:nvPicPr>
          <p:cNvPr id="22" name="图片 21" descr="C:\Users\GB50W33\Desktop\5个分层动画PPT 2\C4D球体\7_画板 1.png7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4" name="图片 23" descr="C:\Users\GB50W33\Desktop\5个分层动画PPT 2\C4D球体\1_画板 1.png1_画板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5" name="图片 24" descr="C:\Users\GB50W33\Desktop\5个分层动画PPT 2\C4D球体\8_画板 1.png8_画板 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6" name="图片 25" descr="C:\Users\GB50W33\Desktop\5个分层动画PPT 2\C4D球体\小_画板 1.png小_画板 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7" name="图片 26" descr="C:\Users\GB50W33\Desktop\5个分层动画PPT 2\C4D球体\大_画板 1.png大_画板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8" name="图片 27" descr="C:\Users\GB50W33\Desktop\5个分层动画PPT 2\C4D球体\4_画板 1.png4_画板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29" name="图片 28" descr="C:\Users\GB50W33\Desktop\5个分层动画PPT 2\C4D球体\2_画板 1.png2_画板 1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47387" y="27464"/>
            <a:ext cx="9053989" cy="5093018"/>
          </a:xfrm>
          <a:prstGeom prst="rect">
            <a:avLst/>
          </a:prstGeom>
        </p:spPr>
      </p:pic>
      <p:pic>
        <p:nvPicPr>
          <p:cNvPr id="30" name="图片 29" descr="C:\Users\GB50W33\Desktop\5个分层动画PPT 2\C4D球体\3_画板 1.png3_画板 1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47387" y="21749"/>
            <a:ext cx="9053989" cy="5093018"/>
          </a:xfrm>
          <a:prstGeom prst="rect">
            <a:avLst/>
          </a:prstGeom>
        </p:spPr>
      </p:pic>
      <p:sp>
        <p:nvSpPr>
          <p:cNvPr id="17" name="矩形 16"/>
          <p:cNvSpPr/>
          <p:nvPr userDrawn="1">
            <p:custDataLst>
              <p:tags r:id="rId20"/>
            </p:custDataLst>
          </p:nvPr>
        </p:nvSpPr>
        <p:spPr>
          <a:xfrm>
            <a:off x="4580573" y="2746851"/>
            <a:ext cx="541973" cy="57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" name="组合 6"/>
          <p:cNvGrpSpPr/>
          <p:nvPr userDrawn="1">
            <p:custDataLst>
              <p:tags r:id="rId21"/>
            </p:custDataLst>
          </p:nvPr>
        </p:nvGrpSpPr>
        <p:grpSpPr>
          <a:xfrm>
            <a:off x="4570095" y="3904139"/>
            <a:ext cx="1824038" cy="543878"/>
            <a:chOff x="6093460" y="5205095"/>
            <a:chExt cx="2432050" cy="725170"/>
          </a:xfrm>
        </p:grpSpPr>
        <p:pic>
          <p:nvPicPr>
            <p:cNvPr id="18" name="image 107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6107430" y="5307330"/>
              <a:ext cx="2418080" cy="622935"/>
            </a:xfrm>
            <a:prstGeom prst="rect">
              <a:avLst/>
            </a:prstGeom>
          </p:spPr>
        </p:pic>
        <p:pic>
          <p:nvPicPr>
            <p:cNvPr id="19" name="image 1013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6093460" y="5205095"/>
              <a:ext cx="296545" cy="2965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6"/>
            </p:custDataLst>
          </p:nvPr>
        </p:nvSpPr>
        <p:spPr>
          <a:xfrm>
            <a:off x="4470081" y="818040"/>
            <a:ext cx="4382453" cy="1748790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5400" b="0" spc="600" baseline="0"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7"/>
            </p:custDataLst>
          </p:nvPr>
        </p:nvSpPr>
        <p:spPr>
          <a:xfrm>
            <a:off x="4514814" y="2952240"/>
            <a:ext cx="3890487" cy="315754"/>
          </a:xfrm>
        </p:spPr>
        <p:txBody>
          <a:bodyPr lIns="101600" tIns="38100" rIns="76200" bIns="381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/>
                </a:solidFill>
                <a:uFillTx/>
                <a:ea typeface="汉仪雅酷黑简" panose="00020600040101010101" pitchFamily="18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 hasCustomPrompt="1"/>
            <p:custDataLst>
              <p:tags r:id="rId31"/>
            </p:custDataLst>
          </p:nvPr>
        </p:nvSpPr>
        <p:spPr>
          <a:xfrm>
            <a:off x="4689482" y="4021171"/>
            <a:ext cx="1595741" cy="38648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汉仪雅酷黑 65W" panose="020B0604020202020204" pitchFamily="34" charset="-122"/>
                <a:ea typeface="汉仪雅酷黑 65W" panose="020B0604020202020204" pitchFamily="34" charset="-122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2956 -0.0715915 C -0.0364535 -0.0715915 -0.0679314 -0.0404804 -0.0679314 -0.00214714 C -0.0679314 0.0361865 -0.0364535 0.0672972 0.00232956 0.0672972 C 0.0411127 0.0672972 0.0725898 0.0361865 0.0725898 -0.00214714 C 0.0725898 -0.0404804 0.0411127 -0.0715915 0.00232956 -0.0715915 Z " pathEditMode="relative" rAng="0" ptsTypes="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3194 -0.0559214 C -0.0304858 -0.0559214 -0.0570396 -0.0318621 -0.0570396 -0.00221767 C -0.0570396 0.0274268 -0.0304858 0.051486 0.00223194 0.051486 C 0.0349492 0.051486 0.0615023 0.0274268 0.0615023 -0.00221767 C 0.0615023 -0.0318621 0.0349492 -0.0559214 0.00223194 -0.0559214 Z " pathEditMode="relative" rAng="0" ptsTypes="">
                                      <p:cBhvr>
                                        <p:cTn id="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0239 -0.0440864 C -0.02172 -0.0440864 -0.0414608 -0.0253782 -0.0414608 -0.00232707 C -0.0414608 0.0207241 -0.02172 0.0394322 0.00260239 0.0394322 C 0.026925 0.0394322 0.046665 0.0207241 0.046665 -0.00232707 C 0.046665 -0.0253782 0.026925 -0.0440864 0.00260239 -0.0440864 Z " pathEditMode="relative" rAng="0" ptsTypes="">
                                      <p:cBhvr>
                                        <p:cTn id="1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147 -0.0445448 C -0.0247976 -0.0445448 -0.0469647 -0.0256291 -0.0469647 -0.0023226 C -0.0469647 0.0209841 -0.0247976 0.0398995 0.0025147 0.0398995 C 0.0298274 0.0398995 0.0519936 0.0209841 0.0519936 -0.0023226 C 0.0519936 -0.0256291 0.0298274 -0.0445448 0.0025147 -0.0445448 Z " pathEditMode="relative" rAng="0" ptsTypes="">
                                      <p:cBhvr>
                                        <p:cTn id="12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4484 -0.0170768 C -0.0065112 -0.0170768 -0.0138614 -0.0105642 -0.0138614 -0.0025398 C -0.0138614 0.00548468 -0.0065112 0.0119971 0.00254484 0.0119971 C 0.0116016 0.0119971 0.0189504 0.00548468 0.0189504 -0.0025398 C 0.0189504 -0.0105642 0.0116016 -0.0170768 0.00254484 -0.0170768 Z " pathEditMode="relative" rAng="0" ptsTypes="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515 -0.0182111 C -0.00771246 -0.0182111 -0.0160424 -0.0111591 -0.0160424 -0.0024704 C -0.0160424 0.00621844 -0.00771246 0.0132703 0.0025515 0.0132703 C 0.0128152 0.0132703 0.0211447 0.00621844 0.0211447 -0.0024704 C 0.0211447 -0.0111591 0.0128152 -0.0182111 0.0025515 -0.0182111 Z " pathEditMode="relative" rAng="0" ptsTypes="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299 -0.0138962 C -0.00484844 -0.0138962 -0.0107982 -0.00871101 -0.0107982 -0.00232219 C -0.0107982 0.00406668 -0.00484844 0.00925174 0.00248299 0.00925174 C 0.00981401 0.00925174 0.0157638 0.00406668 0.0157638 -0.00232219 C 0.0157638 -0.00871101 0.00981401 -0.0138962 0.00248299 -0.0138962 Z " pathEditMode="relative" rAng="0" ptsTypes="">
                                      <p:cBhvr>
                                        <p:cTn id="1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9814 0.00924936 C 0.0100032 0.00924936 0.0162567 0.00385668 0.0162567 -0.00278773 C 0.0162567 -0.0094323 0.0100032 -0.0148249 0.00229814 -0.0148249 C -0.00540702 -0.0148249 -0.0116604 -0.0094323 -0.0116604 -0.00278773 C -0.0116604 0.00385668 -0.00540702 0.00924936 0.00229814 0.00924936 Z " pathEditMode="relative" rAng="0" ptsTypes="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7934 0.0209168 C 0.0210673 0.0209168 0.0362336 0.0104219 0.0362336 -0.00250926 C 0.0362336 -0.0154404 0.0210673 -0.0259354 0.00237934 -0.0259354 C -0.0163083 -0.0259354 -0.031475 -0.0154404 -0.031475 -0.00250926 C -0.031475 0.0104219 -0.0163083 0.0209168 0.00237934 0.0209168 Z " pathEditMode="relative" rAng="0" ptsTypes="">
                                      <p:cBhvr>
                                        <p:cTn id="2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1" name="图片 10" descr="7_画板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228468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2" name="图片 11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937218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1623018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18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3" name="图片 12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578118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323318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577771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318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3" name="图片 12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586218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5018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318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2218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汉仪雅酷黑 65W" panose="020B0604020202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3" name="图片 12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502518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261218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885618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318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汉仪雅酷黑简" panose="00020600040101010101" pitchFamily="18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5" name="图片 14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178518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247718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247718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12918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10218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736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06913" y="2583276"/>
            <a:ext cx="2437088" cy="2560542"/>
          </a:xfrm>
          <a:prstGeom prst="rect">
            <a:avLst/>
          </a:prstGeom>
        </p:spPr>
      </p:pic>
      <p:pic>
        <p:nvPicPr>
          <p:cNvPr id="12" name="图片 11" descr="7_画板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2860" y="318"/>
            <a:ext cx="672465" cy="66532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004718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97418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506"/>
            <a:ext cx="3962432" cy="4042387"/>
          </a:xfrm>
        </p:spPr>
        <p:txBody>
          <a:bodyPr>
            <a:normAutofit/>
          </a:bodyPr>
          <a:lstStyle>
            <a:lvl1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>
              <a:defRPr sz="1200"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all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506"/>
            <a:ext cx="3962432" cy="285802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78"/>
            <a:ext cx="3962400" cy="370171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506"/>
            <a:ext cx="3962432" cy="28580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78"/>
            <a:ext cx="3962432" cy="370171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0">
              <a:srgbClr val="FFFFFF"/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47"/>
          <p:cNvSpPr/>
          <p:nvPr userDrawn="1">
            <p:custDataLst>
              <p:tags r:id="rId2"/>
            </p:custDataLst>
          </p:nvPr>
        </p:nvSpPr>
        <p:spPr>
          <a:xfrm>
            <a:off x="552450" y="475857"/>
            <a:ext cx="8068151" cy="4399891"/>
          </a:xfrm>
          <a:prstGeom prst="roundRect">
            <a:avLst>
              <a:gd name="adj" fmla="val 9503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5392900" y="0"/>
            <a:ext cx="3751100" cy="3485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84"/>
            <a:ext cx="8139178" cy="3315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506"/>
            <a:ext cx="3962432" cy="404238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 65W" panose="020B0604020202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4" Type="http://schemas.openxmlformats.org/officeDocument/2006/relationships/tags" Target="../tags/tag310.xml"/><Relationship Id="rId23" Type="http://schemas.openxmlformats.org/officeDocument/2006/relationships/tags" Target="../tags/tag309.xml"/><Relationship Id="rId22" Type="http://schemas.openxmlformats.org/officeDocument/2006/relationships/tags" Target="../tags/tag308.xml"/><Relationship Id="rId21" Type="http://schemas.openxmlformats.org/officeDocument/2006/relationships/tags" Target="../tags/tag307.xml"/><Relationship Id="rId20" Type="http://schemas.openxmlformats.org/officeDocument/2006/relationships/tags" Target="../tags/tag306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305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92000">
              <a:schemeClr val="bg2">
                <a:lumMod val="90000"/>
                <a:alpha val="56000"/>
              </a:schemeClr>
            </a:gs>
            <a:gs pos="0">
              <a:schemeClr val="bg2">
                <a:alpha val="35000"/>
              </a:schemeClr>
            </a:gs>
          </a:gsLst>
          <a:lin ang="2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81"/>
            <a:ext cx="8139178" cy="331531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14506"/>
            <a:ext cx="8139178" cy="404238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92000">
              <a:schemeClr val="bg2">
                <a:lumMod val="90000"/>
                <a:alpha val="56000"/>
              </a:schemeClr>
            </a:gs>
            <a:gs pos="0">
              <a:schemeClr val="bg2">
                <a:alpha val="35000"/>
              </a:schemeClr>
            </a:gs>
          </a:gsLst>
          <a:lin ang="2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740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14699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692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692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692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31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雅酷黑 65W" panose="020B0604020202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2.xml"/><Relationship Id="rId3" Type="http://schemas.openxmlformats.org/officeDocument/2006/relationships/image" Target="../media/image26.png"/><Relationship Id="rId2" Type="http://schemas.openxmlformats.org/officeDocument/2006/relationships/tags" Target="../tags/tag381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383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4.xml"/><Relationship Id="rId2" Type="http://schemas.openxmlformats.org/officeDocument/2006/relationships/image" Target="../media/image29.png"/><Relationship Id="rId1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8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8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394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0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9" Type="http://schemas.openxmlformats.org/officeDocument/2006/relationships/tags" Target="../tags/tag337.xml"/><Relationship Id="rId18" Type="http://schemas.openxmlformats.org/officeDocument/2006/relationships/image" Target="../media/image3.svg"/><Relationship Id="rId17" Type="http://schemas.openxmlformats.org/officeDocument/2006/relationships/image" Target="../media/image21.png"/><Relationship Id="rId16" Type="http://schemas.openxmlformats.org/officeDocument/2006/relationships/tags" Target="../tags/tag336.xml"/><Relationship Id="rId15" Type="http://schemas.openxmlformats.org/officeDocument/2006/relationships/image" Target="../media/image20.png"/><Relationship Id="rId14" Type="http://schemas.openxmlformats.org/officeDocument/2006/relationships/image" Target="../media/image2.svg"/><Relationship Id="rId13" Type="http://schemas.openxmlformats.org/officeDocument/2006/relationships/image" Target="../media/image19.png"/><Relationship Id="rId12" Type="http://schemas.openxmlformats.org/officeDocument/2006/relationships/image" Target="../media/image1.svg"/><Relationship Id="rId11" Type="http://schemas.openxmlformats.org/officeDocument/2006/relationships/image" Target="../media/image18.png"/><Relationship Id="rId10" Type="http://schemas.openxmlformats.org/officeDocument/2006/relationships/tags" Target="../tags/tag335.xml"/><Relationship Id="rId1" Type="http://schemas.openxmlformats.org/officeDocument/2006/relationships/tags" Target="../tags/tag3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6.xml"/><Relationship Id="rId1" Type="http://schemas.openxmlformats.org/officeDocument/2006/relationships/tags" Target="../tags/tag34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51.xml"/><Relationship Id="rId5" Type="http://schemas.openxmlformats.org/officeDocument/2006/relationships/image" Target="../media/image22.jpeg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374.xml"/><Relationship Id="rId23" Type="http://schemas.openxmlformats.org/officeDocument/2006/relationships/tags" Target="../tags/tag373.xml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tags" Target="../tags/tag352.xml"/><Relationship Id="rId19" Type="http://schemas.openxmlformats.org/officeDocument/2006/relationships/tags" Target="../tags/tag369.xml"/><Relationship Id="rId18" Type="http://schemas.openxmlformats.org/officeDocument/2006/relationships/tags" Target="../tags/tag368.xml"/><Relationship Id="rId17" Type="http://schemas.openxmlformats.org/officeDocument/2006/relationships/tags" Target="../tags/tag36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91000">
              <a:schemeClr val="bg2"/>
            </a:gs>
            <a:gs pos="0">
              <a:schemeClr val="bg2">
                <a:lumMod val="94000"/>
              </a:schemeClr>
            </a:gs>
          </a:gsLst>
          <a:lin ang="5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05739" y="818171"/>
            <a:ext cx="4846796" cy="1748790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latin typeface="Arial" panose="020B0604020202020204" pitchFamily="34" charset="0"/>
                <a:ea typeface="汉仪雅酷黑简" panose="00020600040101010101" pitchFamily="18" charset="-122"/>
              </a:rPr>
              <a:t>夕阳</a:t>
            </a:r>
            <a:r>
              <a:rPr lang="zh-CN" altLang="en-US" sz="4400" b="1" dirty="0" smtClean="0">
                <a:latin typeface="Arial" panose="020B0604020202020204" pitchFamily="34" charset="0"/>
                <a:ea typeface="汉仪雅酷黑简" panose="00020600040101010101" pitchFamily="18" charset="-122"/>
              </a:rPr>
              <a:t>为何别家红？</a:t>
            </a:r>
            <a:br>
              <a:rPr lang="zh-CN" altLang="en-US" sz="3000" dirty="0">
                <a:latin typeface="Arial" panose="020B0604020202020204" pitchFamily="34" charset="0"/>
                <a:ea typeface="汉仪雅酷黑简" panose="00020600040101010101" pitchFamily="18" charset="-122"/>
              </a:rPr>
            </a:br>
            <a:r>
              <a:rPr lang="zh-CN" altLang="en-US" sz="3000" dirty="0">
                <a:latin typeface="Arial" panose="020B0604020202020204" pitchFamily="34" charset="0"/>
                <a:ea typeface="汉仪雅酷黑简" panose="00020600040101010101" pitchFamily="18" charset="-122"/>
              </a:rPr>
              <a:t> </a:t>
            </a:r>
            <a:r>
              <a:rPr lang="en-US" altLang="zh-CN" sz="3000" dirty="0">
                <a:latin typeface="Arial" panose="020B0604020202020204" pitchFamily="34" charset="0"/>
                <a:ea typeface="汉仪雅酷黑简" panose="00020600040101010101" pitchFamily="18" charset="-122"/>
              </a:rPr>
              <a:t> </a:t>
            </a:r>
            <a:r>
              <a:rPr lang="en-US" altLang="zh-CN" sz="2100" b="1" dirty="0">
                <a:latin typeface="Arial" panose="020B0604020202020204" pitchFamily="34" charset="0"/>
                <a:ea typeface="汉仪雅酷黑简" panose="00020600040101010101" pitchFamily="18" charset="-122"/>
              </a:rPr>
              <a:t>         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5530" y="2238375"/>
            <a:ext cx="5308600" cy="315595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－－带您认识和应对老年期抑郁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3345" y="4554220"/>
            <a:ext cx="348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老年心身病区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9670" y="4020185"/>
            <a:ext cx="925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芮忠洋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7796"/>
    </mc:Choice>
    <mc:Fallback>
      <p:transition spd="slow" advTm="277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a86e1f5e7c6bee2bc15b648543b9b49"/>
          <p:cNvPicPr>
            <a:picLocks noChangeAspect="1"/>
          </p:cNvPicPr>
          <p:nvPr/>
        </p:nvPicPr>
        <p:blipFill>
          <a:blip r:embed="rId1"/>
          <a:srcRect l="23400" t="8914" r="21691" b="9930"/>
          <a:stretch>
            <a:fillRect/>
          </a:stretch>
        </p:blipFill>
        <p:spPr>
          <a:xfrm>
            <a:off x="3144203" y="971047"/>
            <a:ext cx="2721293" cy="3919538"/>
          </a:xfrm>
          <a:prstGeom prst="rect">
            <a:avLst/>
          </a:prstGeom>
        </p:spPr>
      </p:pic>
      <p:graphicFrame>
        <p:nvGraphicFramePr>
          <p:cNvPr id="67" name="表格 66"/>
          <p:cNvGraphicFramePr/>
          <p:nvPr>
            <p:custDataLst>
              <p:tags r:id="rId2"/>
            </p:custDataLst>
          </p:nvPr>
        </p:nvGraphicFramePr>
        <p:xfrm>
          <a:off x="1451293" y="876750"/>
          <a:ext cx="6398895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600200"/>
                <a:gridCol w="3199130"/>
              </a:tblGrid>
              <a:tr h="342900">
                <a:tc rowSpan="11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</a:rPr>
                        <a:t>诊断标准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EF2F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大于</a:t>
                      </a:r>
                      <a:r>
                        <a:rPr lang="en-US" altLang="zh-CN"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EF2FC"/>
                    </a:solidFill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核心症状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情绪低落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兴趣减退和愉快感丧失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活动减少、精力下降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row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其他症状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注意力不能集中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自我评价低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自罪感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对前途悲观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自伤或自杀观念及行为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睡眠障碍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429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食欲下降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6"/>
          <p:cNvSpPr txBox="1"/>
          <p:nvPr>
            <p:custDataLst>
              <p:tags r:id="rId3"/>
            </p:custDataLst>
          </p:nvPr>
        </p:nvSpPr>
        <p:spPr>
          <a:xfrm>
            <a:off x="1451610" y="129540"/>
            <a:ext cx="6845300" cy="5715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那么抑郁症到底是一种什么样的病？</a:t>
            </a:r>
            <a:endParaRPr lang="zh-CN" altLang="en-US" sz="2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5363"/>
    </mc:Choice>
    <mc:Fallback>
      <p:transition spd="slow" advTm="25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210" y="1682115"/>
            <a:ext cx="5021580" cy="3227546"/>
          </a:xfrm>
          <a:prstGeom prst="rect">
            <a:avLst/>
          </a:prstGeom>
        </p:spPr>
      </p:pic>
      <p:pic>
        <p:nvPicPr>
          <p:cNvPr id="121867" name="Rectangle 15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56899" y="298450"/>
            <a:ext cx="6991350" cy="119776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4544"/>
    </mc:Choice>
    <mc:Fallback>
      <p:transition spd="slow" advTm="345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020" y="-185"/>
            <a:ext cx="3946684" cy="511302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58850" y="655955"/>
            <a:ext cx="2628265" cy="460375"/>
          </a:xfrm>
          <a:prstGeom prst="rect">
            <a:avLst/>
          </a:prstGeom>
          <a:solidFill>
            <a:srgbClr val="0070C0"/>
          </a:solidFill>
          <a:ln>
            <a:solidFill>
              <a:srgbClr val="3498DB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抑郁症有多种面孔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7" name="图片 26" descr="f9181782752c32eaa2eddfff2f0d9e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45" y="542290"/>
            <a:ext cx="4132580" cy="3733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8704"/>
    </mc:Choice>
    <mc:Fallback>
      <p:transition spd="slow" advTm="187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>
            <a:off x="1521396" y="1315144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文本框 131"/>
          <p:cNvSpPr txBox="1"/>
          <p:nvPr/>
        </p:nvSpPr>
        <p:spPr>
          <a:xfrm>
            <a:off x="3902174" y="1872571"/>
            <a:ext cx="12939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+mn-ea"/>
              </a:rPr>
              <a:t>焦虑、激越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文本框 134"/>
          <p:cNvSpPr txBox="1"/>
          <p:nvPr/>
        </p:nvSpPr>
        <p:spPr>
          <a:xfrm>
            <a:off x="4054574" y="2606952"/>
            <a:ext cx="12939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+mn-ea"/>
              </a:rPr>
              <a:t>自杀意念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文本框 137"/>
          <p:cNvSpPr txBox="1"/>
          <p:nvPr/>
        </p:nvSpPr>
        <p:spPr>
          <a:xfrm>
            <a:off x="3911699" y="3360663"/>
            <a:ext cx="12939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+mn-ea"/>
              </a:rPr>
              <a:t>躯体症状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38"/>
          <p:cNvSpPr txBox="1"/>
          <p:nvPr/>
        </p:nvSpPr>
        <p:spPr>
          <a:xfrm>
            <a:off x="4958239" y="3360738"/>
            <a:ext cx="386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+mj-lt"/>
                <a:ea typeface="+mj-ea"/>
                <a:cs typeface="+mj-cs"/>
              </a:rPr>
              <a:t>疼痛综合征、胸部症状、消化系统症状、自主神经症状</a:t>
            </a:r>
            <a:endParaRPr lang="zh-CN" altLang="en-US" sz="1200"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40"/>
          <p:cNvSpPr txBox="1"/>
          <p:nvPr/>
        </p:nvSpPr>
        <p:spPr>
          <a:xfrm>
            <a:off x="3664049" y="4109569"/>
            <a:ext cx="12939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+mn-ea"/>
              </a:rPr>
              <a:t>认知损害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文本框 141"/>
          <p:cNvSpPr txBox="1"/>
          <p:nvPr/>
        </p:nvSpPr>
        <p:spPr>
          <a:xfrm>
            <a:off x="4852035" y="4094163"/>
            <a:ext cx="373713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+mj-lt"/>
                <a:ea typeface="+mj-ea"/>
                <a:cs typeface="+mj-cs"/>
              </a:rPr>
              <a:t>记忆力减退、反应迟缓是老年抑郁症的特征症状之一</a:t>
            </a:r>
            <a:endParaRPr lang="zh-CN" altLang="en-US" sz="1200">
              <a:latin typeface="+mj-lt"/>
              <a:ea typeface="+mj-ea"/>
              <a:cs typeface="+mj-cs"/>
            </a:endParaRPr>
          </a:p>
        </p:txBody>
      </p:sp>
      <p:grpSp>
        <p:nvGrpSpPr>
          <p:cNvPr id="15" name="组合 14"/>
          <p:cNvGrpSpPr/>
          <p:nvPr/>
        </p:nvGrpSpPr>
        <p:grpSpPr>
          <a:xfrm rot="0">
            <a:off x="2047875" y="1344771"/>
            <a:ext cx="1477328" cy="82391"/>
            <a:chOff x="3904783" y="1674310"/>
            <a:chExt cx="3519256" cy="109703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3176588" y="2839720"/>
            <a:ext cx="763429" cy="82391"/>
            <a:chOff x="5606181" y="1674310"/>
            <a:chExt cx="1817858" cy="109703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5606181" y="1718973"/>
              <a:ext cx="1701399" cy="50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01791" y="3551714"/>
            <a:ext cx="1281589" cy="99060"/>
            <a:chOff x="3862892" y="4761163"/>
            <a:chExt cx="2699259" cy="132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3862892" y="4783848"/>
              <a:ext cx="1979108" cy="109703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Freeform 35"/>
            <p:cNvSpPr>
              <a:spLocks noEditPoints="1"/>
            </p:cNvSpPr>
            <p:nvPr/>
          </p:nvSpPr>
          <p:spPr bwMode="auto">
            <a:xfrm>
              <a:off x="6508349" y="4761163"/>
              <a:ext cx="53802" cy="16554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342273" y="3306118"/>
            <a:ext cx="859981" cy="971444"/>
            <a:chOff x="3122624" y="4408754"/>
            <a:chExt cx="1146492" cy="1295559"/>
          </a:xfrm>
        </p:grpSpPr>
        <p:grpSp>
          <p:nvGrpSpPr>
            <p:cNvPr id="88" name="组合 87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3" name="文本框 90"/>
            <p:cNvSpPr txBox="1"/>
            <p:nvPr/>
          </p:nvSpPr>
          <p:spPr>
            <a:xfrm>
              <a:off x="3122624" y="4575486"/>
              <a:ext cx="876300" cy="55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100" dirty="0">
                  <a:solidFill>
                    <a:schemeClr val="accent1">
                      <a:lumMod val="50000"/>
                    </a:schemeClr>
                  </a:solidFill>
                  <a:latin typeface="Impact" panose="020B0806030902050204" charset="0"/>
                </a:rPr>
                <a:t>04</a:t>
              </a:r>
              <a:endParaRPr lang="en-US" altLang="zh-CN" sz="2100" dirty="0">
                <a:solidFill>
                  <a:schemeClr val="accent1">
                    <a:lumMod val="50000"/>
                  </a:schemeClr>
                </a:solidFill>
                <a:latin typeface="Impact" panose="020B080603090205020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342273" y="1804147"/>
            <a:ext cx="846068" cy="971444"/>
            <a:chOff x="3122624" y="2405662"/>
            <a:chExt cx="1127943" cy="1295559"/>
          </a:xfrm>
        </p:grpSpPr>
        <p:grpSp>
          <p:nvGrpSpPr>
            <p:cNvPr id="95" name="组合 94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文本框 91"/>
            <p:cNvSpPr txBox="1"/>
            <p:nvPr/>
          </p:nvSpPr>
          <p:spPr>
            <a:xfrm>
              <a:off x="3122624" y="2571385"/>
              <a:ext cx="876300" cy="55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100" dirty="0">
                  <a:solidFill>
                    <a:schemeClr val="tx2">
                      <a:lumMod val="50000"/>
                    </a:schemeClr>
                  </a:solidFill>
                  <a:latin typeface="Impact" panose="020B0806030902050204" charset="0"/>
                </a:rPr>
                <a:t>02</a:t>
              </a:r>
              <a:endParaRPr lang="en-US" altLang="zh-CN" sz="2100" dirty="0">
                <a:solidFill>
                  <a:schemeClr val="tx2">
                    <a:lumMod val="50000"/>
                  </a:schemeClr>
                </a:solidFill>
                <a:latin typeface="Impact" panose="020B080603090205020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683789" y="2544789"/>
            <a:ext cx="853211" cy="971444"/>
            <a:chOff x="3577919" y="3393414"/>
            <a:chExt cx="1137467" cy="1295559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文本框 92"/>
            <p:cNvSpPr txBox="1"/>
            <p:nvPr/>
          </p:nvSpPr>
          <p:spPr>
            <a:xfrm>
              <a:off x="3577919" y="3560637"/>
              <a:ext cx="876300" cy="55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1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charset="0"/>
                </a:rPr>
                <a:t>03</a:t>
              </a:r>
              <a:endParaRPr lang="en-US" altLang="zh-CN" sz="2100" dirty="0">
                <a:solidFill>
                  <a:schemeClr val="accent1">
                    <a:lumMod val="75000"/>
                  </a:schemeClr>
                </a:solidFill>
                <a:latin typeface="Impact" panose="020B080603090205020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5" name="墨迹 4"/>
              <p14:cNvContentPartPr/>
              <p14:nvPr/>
            </p14:nvContentPartPr>
            <p14:xfrm>
              <a:off x="2332355" y="1954530"/>
              <a:ext cx="635" cy="63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"/>
            </p:blipFill>
            <p:spPr>
              <a:xfrm>
                <a:off x="2332355" y="1954530"/>
                <a:ext cx="635" cy="635"/>
              </a:xfrm>
              <a:prstGeom prst="rect"/>
            </p:spPr>
          </p:pic>
        </mc:Fallback>
      </mc:AlternateContent>
      <p:grpSp>
        <p:nvGrpSpPr>
          <p:cNvPr id="108" name="组合 107"/>
          <p:cNvGrpSpPr/>
          <p:nvPr/>
        </p:nvGrpSpPr>
        <p:grpSpPr>
          <a:xfrm>
            <a:off x="582982" y="2153659"/>
            <a:ext cx="1607038" cy="1423772"/>
            <a:chOff x="1082221" y="2876021"/>
            <a:chExt cx="2142438" cy="1898802"/>
          </a:xfrm>
        </p:grpSpPr>
        <p:sp>
          <p:nvSpPr>
            <p:cNvPr id="109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文本框 116"/>
            <p:cNvSpPr txBox="1"/>
            <p:nvPr/>
          </p:nvSpPr>
          <p:spPr>
            <a:xfrm>
              <a:off x="1147406" y="3738128"/>
              <a:ext cx="2019037" cy="61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sym typeface="+mn-ea"/>
                </a:rPr>
                <a:t>临床表现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465136" y="1061254"/>
            <a:ext cx="857404" cy="971444"/>
            <a:chOff x="1953260" y="1414909"/>
            <a:chExt cx="1143056" cy="1295559"/>
          </a:xfrm>
        </p:grpSpPr>
        <p:grpSp>
          <p:nvGrpSpPr>
            <p:cNvPr id="74" name="组合 73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9" name="文本框 88"/>
            <p:cNvSpPr txBox="1"/>
            <p:nvPr/>
          </p:nvSpPr>
          <p:spPr>
            <a:xfrm>
              <a:off x="1953260" y="1588201"/>
              <a:ext cx="876300" cy="55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100" dirty="0">
                  <a:solidFill>
                    <a:srgbClr val="00B0F0"/>
                  </a:solidFill>
                  <a:latin typeface="Impact" panose="020B0806030902050204" charset="0"/>
                </a:rPr>
                <a:t>01</a:t>
              </a:r>
              <a:endParaRPr lang="en-US" altLang="zh-CN" sz="2100" dirty="0">
                <a:solidFill>
                  <a:srgbClr val="00B0F0"/>
                </a:solidFill>
                <a:latin typeface="Impact" panose="020B080603090205020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444252" y="4048050"/>
            <a:ext cx="857403" cy="971444"/>
            <a:chOff x="1925418" y="5398225"/>
            <a:chExt cx="1143055" cy="1295559"/>
          </a:xfrm>
        </p:grpSpPr>
        <p:grpSp>
          <p:nvGrpSpPr>
            <p:cNvPr id="81" name="组合 80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" name="文本框 89"/>
            <p:cNvSpPr txBox="1"/>
            <p:nvPr/>
          </p:nvSpPr>
          <p:spPr>
            <a:xfrm>
              <a:off x="1925418" y="5561329"/>
              <a:ext cx="876300" cy="55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100" dirty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Impact" panose="020B0806030902050204" charset="0"/>
                </a:rPr>
                <a:t>05</a:t>
              </a:r>
              <a:endParaRPr lang="en-US" altLang="zh-CN" sz="2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Impact" panose="020B08060309020502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4121" y="4294029"/>
            <a:ext cx="1281589" cy="99060"/>
            <a:chOff x="3862892" y="4761163"/>
            <a:chExt cx="2699259" cy="132388"/>
          </a:xfrm>
        </p:grpSpPr>
        <p:grpSp>
          <p:nvGrpSpPr>
            <p:cNvPr id="9" name="组合 8"/>
            <p:cNvGrpSpPr/>
            <p:nvPr/>
          </p:nvGrpSpPr>
          <p:grpSpPr>
            <a:xfrm>
              <a:off x="3862892" y="4783848"/>
              <a:ext cx="1979108" cy="109703"/>
              <a:chOff x="5185725" y="1674310"/>
              <a:chExt cx="2238314" cy="109703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6508349" y="4761163"/>
              <a:ext cx="53802" cy="16554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" name="文本框 128"/>
          <p:cNvSpPr txBox="1"/>
          <p:nvPr/>
        </p:nvSpPr>
        <p:spPr>
          <a:xfrm>
            <a:off x="3610074" y="1201409"/>
            <a:ext cx="129395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+mn-ea"/>
              </a:rPr>
              <a:t>疑病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文本框 129"/>
          <p:cNvSpPr txBox="1"/>
          <p:nvPr/>
        </p:nvSpPr>
        <p:spPr>
          <a:xfrm>
            <a:off x="4183380" y="1057434"/>
            <a:ext cx="47239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200">
                <a:latin typeface="+mj-lt"/>
                <a:ea typeface="+mj-ea"/>
                <a:cs typeface="+mj-cs"/>
              </a:rPr>
              <a:t>1/3的首发患者以疑病为主要表现；65%的老年抑郁症患者有疑病症状，表现出对正常躯体功能的过度关注，对轻度疾病的过分反应</a:t>
            </a:r>
            <a:endParaRPr lang="zh-CN" altLang="en-US" sz="1200">
              <a:latin typeface="+mj-lt"/>
              <a:ea typeface="+mj-ea"/>
              <a:cs typeface="+mj-cs"/>
            </a:endParaRPr>
          </a:p>
        </p:txBody>
      </p:sp>
      <p:sp>
        <p:nvSpPr>
          <p:cNvPr id="22" name="文本框 132"/>
          <p:cNvSpPr txBox="1"/>
          <p:nvPr/>
        </p:nvSpPr>
        <p:spPr>
          <a:xfrm>
            <a:off x="5192554" y="1850073"/>
            <a:ext cx="378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+mj-lt"/>
                <a:ea typeface="+mj-ea"/>
                <a:cs typeface="+mj-cs"/>
              </a:rPr>
              <a:t>严重抑郁症的继发症状，也是主要症状。表现坐立不安、六神无主，惶惶不可终日，情感脆弱，波动性大</a:t>
            </a:r>
            <a:endParaRPr lang="zh-CN" altLang="en-US" sz="1200">
              <a:latin typeface="+mj-lt"/>
              <a:ea typeface="+mj-ea"/>
              <a:cs typeface="+mj-cs"/>
            </a:endParaRPr>
          </a:p>
        </p:txBody>
      </p:sp>
      <p:sp>
        <p:nvSpPr>
          <p:cNvPr id="23" name="文本框 135"/>
          <p:cNvSpPr txBox="1"/>
          <p:nvPr/>
        </p:nvSpPr>
        <p:spPr>
          <a:xfrm>
            <a:off x="5074920" y="2551589"/>
            <a:ext cx="4069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+mj-lt"/>
                <a:ea typeface="+mj-ea"/>
                <a:cs typeface="+mj-cs"/>
              </a:rPr>
              <a:t>前途无望，加上身体不适，往往自杀的意愿比较坚决，</a:t>
            </a:r>
            <a:endParaRPr lang="zh-CN" altLang="en-US" sz="1200"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+mj-lt"/>
                <a:ea typeface="+mj-ea"/>
                <a:cs typeface="+mj-cs"/>
              </a:rPr>
              <a:t>但常常不会清楚的表露，有的甚至否认</a:t>
            </a:r>
            <a:endParaRPr lang="zh-CN" altLang="en-US" sz="1200">
              <a:latin typeface="+mj-lt"/>
              <a:ea typeface="+mj-ea"/>
              <a:cs typeface="+mj-cs"/>
            </a:endParaRPr>
          </a:p>
        </p:txBody>
      </p:sp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631952" y="310894"/>
            <a:ext cx="8139178" cy="331531"/>
          </a:xfrm>
        </p:spPr>
        <p:txBody>
          <a:bodyPr>
            <a:normAutofit fontScale="90000"/>
          </a:bodyPr>
          <a:p>
            <a:r>
              <a:rPr lang="zh-CN" altLang="en-US" sz="2665">
                <a:latin typeface="微软雅黑" panose="020B0503020204020204" charset="-122"/>
                <a:ea typeface="微软雅黑" panose="020B0503020204020204" charset="-122"/>
              </a:rPr>
              <a:t>老年抑郁症的临床表现</a:t>
            </a:r>
            <a:endParaRPr lang="zh-CN" altLang="en-US" sz="2665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 rot="0">
            <a:off x="2884488" y="2099469"/>
            <a:ext cx="954881" cy="82391"/>
            <a:chOff x="5149433" y="1674310"/>
            <a:chExt cx="2274606" cy="109703"/>
          </a:xfrm>
        </p:grpSpPr>
        <p:cxnSp>
          <p:nvCxnSpPr>
            <p:cNvPr id="50" name="直接连接符 49"/>
            <p:cNvCxnSpPr/>
            <p:nvPr/>
          </p:nvCxnSpPr>
          <p:spPr>
            <a:xfrm flipV="1">
              <a:off x="5149433" y="1718973"/>
              <a:ext cx="2158147" cy="64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90115" y="4718685"/>
            <a:ext cx="50368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老年抑郁症是指</a:t>
            </a:r>
            <a:r>
              <a:rPr lang="en-US" altLang="zh-CN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60</a:t>
            </a: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岁以上老年人发生的抑郁障碍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95331"/>
    </mc:Choice>
    <mc:Fallback>
      <p:transition spd="slow" advTm="953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 descr="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"/>
          <p:cNvSpPr txBox="1"/>
          <p:nvPr>
            <p:custDataLst>
              <p:tags r:id="rId1"/>
            </p:custDataLst>
          </p:nvPr>
        </p:nvSpPr>
        <p:spPr>
          <a:xfrm>
            <a:off x="6078855" y="2900680"/>
            <a:ext cx="1228090" cy="1029970"/>
          </a:xfrm>
          <a:prstGeom prst="rect">
            <a:avLst/>
          </a:prstGeom>
          <a:noFill/>
        </p:spPr>
        <p:txBody>
          <a:bodyPr vert="horz" wrap="square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dirty="0">
                <a:ln w="22225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Arial" panose="020B0604020202020204" pitchFamily="34" charset="0"/>
                <a:ea typeface="汉仪雅酷黑简" panose="00020600040101010101" pitchFamily="18" charset="-122"/>
              </a:rPr>
              <a:t>03</a:t>
            </a:r>
            <a:endParaRPr lang="en-US" altLang="zh-CN" sz="6000" b="1" dirty="0">
              <a:ln w="22225">
                <a:solidFill>
                  <a:schemeClr val="accent6">
                    <a:lumMod val="75000"/>
                  </a:schemeClr>
                </a:solidFill>
              </a:ln>
              <a:noFill/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易患因素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647"/>
    </mc:Choice>
    <mc:Fallback>
      <p:transition spd="slow" advTm="164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b4173f0751a934a2ed169eb579134d"/>
          <p:cNvPicPr>
            <a:picLocks noChangeAspect="1"/>
          </p:cNvPicPr>
          <p:nvPr/>
        </p:nvPicPr>
        <p:blipFill>
          <a:blip r:embed="rId1"/>
          <a:srcRect l="-267" t="403" r="-40" b="8593"/>
          <a:stretch>
            <a:fillRect/>
          </a:stretch>
        </p:blipFill>
        <p:spPr>
          <a:xfrm>
            <a:off x="496570" y="1356360"/>
            <a:ext cx="5277485" cy="36010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6253" y="416692"/>
            <a:ext cx="3434080" cy="583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夕阳为何别家红？</a:t>
            </a:r>
            <a:endParaRPr lang="zh-CN" altLang="en-US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1420" y="1632585"/>
            <a:ext cx="2443480" cy="105029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bg1"/>
                </a:solidFill>
              </a:rPr>
              <a:t>老年人易患抑郁症的原因是什么？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1261" y="3345312"/>
            <a:ext cx="2444115" cy="105029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bg1"/>
                </a:solidFill>
              </a:rPr>
              <a:t>为啥同样的境遇只有部分人</a:t>
            </a:r>
            <a:r>
              <a:rPr lang="zh-CN" altLang="en-US" sz="2400">
                <a:solidFill>
                  <a:schemeClr val="bg1"/>
                </a:solidFill>
              </a:rPr>
              <a:t>患病？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8412"/>
    </mc:Choice>
    <mc:Fallback>
      <p:transition spd="slow" advTm="184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8835" y="416560"/>
            <a:ext cx="2788285" cy="3719195"/>
            <a:chOff x="1665167" y="1115627"/>
            <a:chExt cx="3769590" cy="4730110"/>
          </a:xfrm>
        </p:grpSpPr>
        <p:sp>
          <p:nvSpPr>
            <p:cNvPr id="14" name="圆角矩形 13"/>
            <p:cNvSpPr/>
            <p:nvPr/>
          </p:nvSpPr>
          <p:spPr>
            <a:xfrm>
              <a:off x="1665167" y="1190610"/>
              <a:ext cx="3769590" cy="4655127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884385" y="1360824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65492" y="1430322"/>
              <a:ext cx="3168938" cy="213302"/>
              <a:chOff x="2149634" y="1165384"/>
              <a:chExt cx="3485832" cy="23463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2020452" y="1115627"/>
              <a:ext cx="86065" cy="440911"/>
              <a:chOff x="2244442" y="772895"/>
              <a:chExt cx="94671" cy="485002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350139" y="1115627"/>
              <a:ext cx="86065" cy="440911"/>
              <a:chOff x="2244442" y="772895"/>
              <a:chExt cx="94671" cy="48500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679826" y="1115627"/>
              <a:ext cx="86065" cy="440911"/>
              <a:chOff x="2244442" y="772895"/>
              <a:chExt cx="94671" cy="485002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009512" y="1115627"/>
              <a:ext cx="86065" cy="440911"/>
              <a:chOff x="2244442" y="772895"/>
              <a:chExt cx="94671" cy="485002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339200" y="1115627"/>
              <a:ext cx="86065" cy="440911"/>
              <a:chOff x="2244442" y="772895"/>
              <a:chExt cx="94671" cy="485002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668886" y="1115627"/>
              <a:ext cx="86065" cy="440911"/>
              <a:chOff x="2244442" y="772895"/>
              <a:chExt cx="94671" cy="485002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998573" y="1115627"/>
              <a:ext cx="86065" cy="440911"/>
              <a:chOff x="2244442" y="772895"/>
              <a:chExt cx="94671" cy="485002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328260" y="1115627"/>
              <a:ext cx="86065" cy="440911"/>
              <a:chOff x="2244442" y="772895"/>
              <a:chExt cx="94671" cy="485002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圆角矩形 7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657947" y="1115627"/>
              <a:ext cx="86065" cy="440911"/>
              <a:chOff x="2244442" y="772895"/>
              <a:chExt cx="94671" cy="485002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4987634" y="1115627"/>
              <a:ext cx="86065" cy="440911"/>
              <a:chOff x="2244442" y="772895"/>
              <a:chExt cx="94671" cy="485002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4" name="组合 153"/>
          <p:cNvGrpSpPr/>
          <p:nvPr/>
        </p:nvGrpSpPr>
        <p:grpSpPr>
          <a:xfrm>
            <a:off x="3950335" y="416560"/>
            <a:ext cx="4362450" cy="3718560"/>
            <a:chOff x="1665167" y="1115627"/>
            <a:chExt cx="3769590" cy="4730110"/>
          </a:xfrm>
        </p:grpSpPr>
        <p:sp>
          <p:nvSpPr>
            <p:cNvPr id="155" name="圆角矩形 154"/>
            <p:cNvSpPr/>
            <p:nvPr/>
          </p:nvSpPr>
          <p:spPr>
            <a:xfrm>
              <a:off x="1665167" y="1190610"/>
              <a:ext cx="3769590" cy="4655127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圆角矩形 155"/>
            <p:cNvSpPr/>
            <p:nvPr/>
          </p:nvSpPr>
          <p:spPr>
            <a:xfrm>
              <a:off x="1884385" y="1360824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1965492" y="1430322"/>
              <a:ext cx="3168938" cy="213302"/>
              <a:chOff x="2149634" y="1165384"/>
              <a:chExt cx="3485832" cy="234632"/>
            </a:xfrm>
          </p:grpSpPr>
          <p:grpSp>
            <p:nvGrpSpPr>
              <p:cNvPr id="158" name="组合 15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59" name="椭圆 15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1" name="组合 160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62" name="椭圆 1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65" name="椭圆 16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7" name="组合 166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68" name="椭圆 1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76" name="椭圆 1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8" name="组合 177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79" name="椭圆 17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" name="椭圆 17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82" name="椭圆 18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" name="椭圆 18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9" name="组合 218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220" name="椭圆 21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2" name="组合 221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5" name="组合 224"/>
            <p:cNvGrpSpPr/>
            <p:nvPr/>
          </p:nvGrpSpPr>
          <p:grpSpPr>
            <a:xfrm>
              <a:off x="2020452" y="1115627"/>
              <a:ext cx="86065" cy="440911"/>
              <a:chOff x="2244442" y="772895"/>
              <a:chExt cx="94671" cy="485002"/>
            </a:xfrm>
          </p:grpSpPr>
          <p:sp>
            <p:nvSpPr>
              <p:cNvPr id="226" name="圆角矩形 22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圆角矩形 22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350139" y="1115627"/>
              <a:ext cx="86065" cy="440911"/>
              <a:chOff x="2244442" y="772895"/>
              <a:chExt cx="94671" cy="485002"/>
            </a:xfrm>
          </p:grpSpPr>
          <p:sp>
            <p:nvSpPr>
              <p:cNvPr id="229" name="圆角矩形 22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圆角矩形 22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2679826" y="1115627"/>
              <a:ext cx="86065" cy="440911"/>
              <a:chOff x="2244442" y="772895"/>
              <a:chExt cx="94671" cy="485002"/>
            </a:xfrm>
          </p:grpSpPr>
          <p:sp>
            <p:nvSpPr>
              <p:cNvPr id="232" name="圆角矩形 2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圆角矩形 2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3009512" y="1115627"/>
              <a:ext cx="86065" cy="440911"/>
              <a:chOff x="2244442" y="772895"/>
              <a:chExt cx="94671" cy="485002"/>
            </a:xfrm>
          </p:grpSpPr>
          <p:sp>
            <p:nvSpPr>
              <p:cNvPr id="235" name="圆角矩形 23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圆角矩形 23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3339200" y="1115627"/>
              <a:ext cx="86065" cy="440911"/>
              <a:chOff x="2244442" y="772895"/>
              <a:chExt cx="94671" cy="485002"/>
            </a:xfrm>
          </p:grpSpPr>
          <p:sp>
            <p:nvSpPr>
              <p:cNvPr id="238" name="圆角矩形 2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圆角矩形 2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0" name="组合 239"/>
            <p:cNvGrpSpPr/>
            <p:nvPr/>
          </p:nvGrpSpPr>
          <p:grpSpPr>
            <a:xfrm>
              <a:off x="3668886" y="1115627"/>
              <a:ext cx="86065" cy="440911"/>
              <a:chOff x="2244442" y="772895"/>
              <a:chExt cx="94671" cy="485002"/>
            </a:xfrm>
          </p:grpSpPr>
          <p:sp>
            <p:nvSpPr>
              <p:cNvPr id="241" name="圆角矩形 24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圆角矩形 24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>
              <a:off x="3998573" y="1115627"/>
              <a:ext cx="86065" cy="440911"/>
              <a:chOff x="2244442" y="772895"/>
              <a:chExt cx="94671" cy="485002"/>
            </a:xfrm>
          </p:grpSpPr>
          <p:sp>
            <p:nvSpPr>
              <p:cNvPr id="244" name="圆角矩形 2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圆角矩形 2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>
              <a:off x="4328260" y="1115627"/>
              <a:ext cx="86065" cy="440911"/>
              <a:chOff x="2244442" y="772895"/>
              <a:chExt cx="94671" cy="485002"/>
            </a:xfrm>
          </p:grpSpPr>
          <p:sp>
            <p:nvSpPr>
              <p:cNvPr id="247" name="圆角矩形 24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圆角矩形 24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4657947" y="1115627"/>
              <a:ext cx="86065" cy="440911"/>
              <a:chOff x="2244442" y="772895"/>
              <a:chExt cx="94671" cy="485002"/>
            </a:xfrm>
          </p:grpSpPr>
          <p:sp>
            <p:nvSpPr>
              <p:cNvPr id="250" name="圆角矩形 24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圆角矩形 25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>
              <a:off x="4987634" y="1115627"/>
              <a:ext cx="86065" cy="440911"/>
              <a:chOff x="2244442" y="772895"/>
              <a:chExt cx="94671" cy="485002"/>
            </a:xfrm>
          </p:grpSpPr>
          <p:sp>
            <p:nvSpPr>
              <p:cNvPr id="253" name="圆角矩形 25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圆角矩形 25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58" name="文本框 257"/>
          <p:cNvSpPr txBox="1"/>
          <p:nvPr/>
        </p:nvSpPr>
        <p:spPr>
          <a:xfrm>
            <a:off x="1204595" y="826770"/>
            <a:ext cx="2125980" cy="1799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基本病因</a:t>
            </a:r>
            <a:endParaRPr lang="zh-CN" altLang="en-US" sz="2000">
              <a:solidFill>
                <a:schemeClr val="tx1"/>
              </a:solidFill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遗传因素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病前人格特征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生理、躯体因素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4460240" y="826770"/>
            <a:ext cx="36442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诱发因素</a:t>
            </a:r>
            <a:endParaRPr lang="zh-CN" altLang="en-US" sz="2000">
              <a:solidFill>
                <a:schemeClr val="tx1"/>
              </a:solidFill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儿女成家立业、家庭成员变故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  <a:sym typeface="+mn-ea"/>
              </a:rPr>
              <a:t>退休，</a:t>
            </a:r>
            <a:r>
              <a:rPr lang="zh-CN" altLang="en-US">
                <a:latin typeface="+mn-ea"/>
                <a:cs typeface="+mn-ea"/>
              </a:rPr>
              <a:t>社交圈缩小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触景生情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社会角色转变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应激事件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慢性躯体疾病等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3320" y="4457065"/>
            <a:ext cx="65004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ym typeface="+mn-ea"/>
              </a:rPr>
              <a:t>   </a:t>
            </a:r>
            <a:r>
              <a:rPr lang="zh-CN" altLang="en-US" sz="1000">
                <a:sym typeface="+mn-ea"/>
              </a:rPr>
              <a:t>李甲森 马文军；中国中老年人抑郁症状现状及影响因素分析 ；《中国公共卫生》 2017年第2期177-181</a:t>
            </a:r>
            <a:endParaRPr lang="zh-CN" altLang="en-US" sz="1000"/>
          </a:p>
          <a:p>
            <a:r>
              <a:rPr lang="en-US" altLang="zh-CN" sz="1000"/>
              <a:t>   </a:t>
            </a:r>
            <a:r>
              <a:rPr lang="zh-CN" altLang="en-US" sz="1000"/>
              <a:t>刘甜芳</a:t>
            </a:r>
            <a:r>
              <a:rPr lang="en-US" altLang="zh-CN" sz="1000"/>
              <a:t>  </a:t>
            </a:r>
            <a:r>
              <a:rPr lang="zh-CN" altLang="en-US" sz="1000"/>
              <a:t>杨莉萍；</a:t>
            </a:r>
            <a:r>
              <a:rPr lang="en-US" altLang="zh-CN" sz="1000"/>
              <a:t> </a:t>
            </a:r>
            <a:r>
              <a:rPr lang="zh-CN" altLang="en-US" sz="1000"/>
              <a:t>中国老年心理问题的现状、原因及社区干预；《中国医药导报》2021年5月第18卷第15期</a:t>
            </a:r>
            <a:endParaRPr lang="zh-CN" altLang="en-US" sz="1000"/>
          </a:p>
          <a:p>
            <a:r>
              <a:rPr lang="zh-CN" altLang="en-US" sz="1000"/>
              <a:t> </a:t>
            </a:r>
            <a:r>
              <a:rPr lang="en-US" altLang="zh-CN" sz="1000"/>
              <a:t>  </a:t>
            </a:r>
            <a:r>
              <a:rPr lang="zh-CN" altLang="en-US" sz="1000"/>
              <a:t>刘修军 ；武汉地区老年人群抑郁症的患病率调查《中国心理卫生杂志》  2017年第11期851-856</a:t>
            </a:r>
            <a:endParaRPr lang="zh-CN" altLang="en-US" sz="1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2391"/>
    </mc:Choice>
    <mc:Fallback>
      <p:transition spd="slow" advTm="1423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 descr="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"/>
          <p:cNvSpPr txBox="1"/>
          <p:nvPr>
            <p:custDataLst>
              <p:tags r:id="rId1"/>
            </p:custDataLst>
          </p:nvPr>
        </p:nvSpPr>
        <p:spPr>
          <a:xfrm>
            <a:off x="6225540" y="2900680"/>
            <a:ext cx="1864360" cy="1225550"/>
          </a:xfrm>
          <a:prstGeom prst="rect">
            <a:avLst/>
          </a:prstGeom>
          <a:noFill/>
        </p:spPr>
        <p:txBody>
          <a:bodyPr vert="horz" wrap="square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dirty="0">
                <a:ln w="22225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Arial" panose="020B0604020202020204" pitchFamily="34" charset="0"/>
                <a:ea typeface="汉仪雅酷黑简" panose="00020600040101010101" pitchFamily="18" charset="-122"/>
              </a:rPr>
              <a:t>04</a:t>
            </a:r>
            <a:endParaRPr lang="en-US" altLang="zh-CN" sz="6000" b="1" dirty="0">
              <a:ln w="22225">
                <a:solidFill>
                  <a:schemeClr val="accent6">
                    <a:lumMod val="75000"/>
                  </a:schemeClr>
                </a:solidFill>
              </a:ln>
              <a:noFill/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如何</a:t>
            </a:r>
            <a:r>
              <a:rPr lang="zh-CN" altLang="en-US" dirty="0">
                <a:latin typeface="Arial" panose="020B0604020202020204" pitchFamily="34" charset="0"/>
              </a:rPr>
              <a:t>预防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4468"/>
    </mc:Choice>
    <mc:Fallback>
      <p:transition spd="slow" advTm="446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3495" y="328295"/>
            <a:ext cx="4859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如何预防老年抑郁？</a:t>
            </a:r>
            <a:endParaRPr lang="zh-CN" altLang="en-US" sz="2800" b="1"/>
          </a:p>
        </p:txBody>
      </p:sp>
      <p:sp>
        <p:nvSpPr>
          <p:cNvPr id="89" name="文本框 88"/>
          <p:cNvSpPr txBox="1"/>
          <p:nvPr/>
        </p:nvSpPr>
        <p:spPr>
          <a:xfrm>
            <a:off x="972185" y="2123440"/>
            <a:ext cx="7582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目前尚不能明确预防老年抑郁的发生，但可以通过相关措施降低</a:t>
            </a:r>
            <a:r>
              <a:rPr lang="zh-CN" altLang="en-US"/>
              <a:t>其发病率</a:t>
            </a:r>
            <a:endParaRPr lang="zh-CN" altLang="en-US"/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740" y="922655"/>
            <a:ext cx="8498205" cy="4128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82817"/>
    </mc:Choice>
    <mc:Fallback>
      <p:transition spd="slow" advTm="82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17780"/>
            <a:ext cx="9079865" cy="5107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9673"/>
    </mc:Choice>
    <mc:Fallback>
      <p:transition spd="slow" advTm="96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018"/>
          <p:cNvSpPr txBox="1"/>
          <p:nvPr>
            <p:custDataLst>
              <p:tags r:id="rId1"/>
            </p:custDataLst>
          </p:nvPr>
        </p:nvSpPr>
        <p:spPr>
          <a:xfrm>
            <a:off x="1609884" y="1278070"/>
            <a:ext cx="2147411" cy="757238"/>
          </a:xfrm>
          <a:prstGeom prst="rect">
            <a:avLst/>
          </a:prstGeom>
        </p:spPr>
        <p:txBody>
          <a:bodyPr vert="horz" tIns="0" bIns="0" rtlCol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4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雅酷黑简" panose="00020600040101010101" pitchFamily="18" charset="-122"/>
              </a:rPr>
              <a:t>目录</a:t>
            </a:r>
            <a:endParaRPr lang="zh-CN" altLang="en-US" sz="440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sp>
        <p:nvSpPr>
          <p:cNvPr id="51" name="Object 104"/>
          <p:cNvSpPr txBox="1"/>
          <p:nvPr>
            <p:custDataLst>
              <p:tags r:id="rId2"/>
            </p:custDataLst>
          </p:nvPr>
        </p:nvSpPr>
        <p:spPr>
          <a:xfrm>
            <a:off x="1742123" y="2499334"/>
            <a:ext cx="706279" cy="6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27146" tIns="0" rIns="0" bIns="0" rtlCol="0" anchor="t" anchorCtr="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5400" i="0">
                <a:ln w="15875" cmpd="sng">
                  <a:solidFill>
                    <a:schemeClr val="accent5">
                      <a:alpha val="54000"/>
                    </a:schemeClr>
                  </a:solidFill>
                </a:ln>
                <a:noFill/>
                <a:latin typeface="汉仪雅酷黑简" panose="00020600040101010101" pitchFamily="18" charset="-122"/>
                <a:ea typeface="汉仪雅酷黑简" panose="00020600040101010101" pitchFamily="18" charset="-122"/>
              </a:defRPr>
            </a:lvl1pPr>
          </a:lstStyle>
          <a:p>
            <a:r>
              <a:rPr lang="en-US" altLang="zh-CN" sz="4050" dirty="0">
                <a:ln w="15875" cmpd="sng"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ea typeface="汉仪雅酷黑 65W" panose="020B0604020202020204" pitchFamily="34" charset="-122"/>
              </a:rPr>
              <a:t>01</a:t>
            </a:r>
            <a:endParaRPr lang="en-US" altLang="zh-CN" sz="4050" dirty="0">
              <a:ln w="15875" cmpd="sng">
                <a:solidFill>
                  <a:schemeClr val="accent6">
                    <a:lumMod val="75000"/>
                  </a:schemeClr>
                </a:solidFill>
              </a:ln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52" name="Object 105"/>
          <p:cNvSpPr txBox="1"/>
          <p:nvPr>
            <p:custDataLst>
              <p:tags r:id="rId3"/>
            </p:custDataLst>
          </p:nvPr>
        </p:nvSpPr>
        <p:spPr>
          <a:xfrm>
            <a:off x="2448401" y="2454090"/>
            <a:ext cx="2051209" cy="622459"/>
          </a:xfrm>
          <a:prstGeom prst="rect">
            <a:avLst/>
          </a:prstGeom>
        </p:spPr>
        <p:txBody>
          <a:bodyPr vert="horz" tIns="0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65W" panose="020B0604020202020204" pitchFamily="34" charset="-122"/>
                <a:ea typeface="汉仪雅酷黑 65W" panose="020B0604020202020204" pitchFamily="34" charset="-122"/>
              </a:defRPr>
            </a:lvl1pPr>
          </a:lstStyle>
          <a:p>
            <a:r>
              <a:rPr lang="zh-CN" altLang="en-US" sz="3200" dirty="0">
                <a:latin typeface="Arial" panose="020B0604020202020204" pitchFamily="34" charset="0"/>
                <a:ea typeface="汉仪雅酷黑 65W" panose="020B0604020202020204" pitchFamily="34" charset="-122"/>
              </a:rPr>
              <a:t>案例分享</a:t>
            </a:r>
            <a:endParaRPr lang="zh-CN" altLang="en-US" sz="3200" dirty="0"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54" name="Object 104"/>
          <p:cNvSpPr txBox="1"/>
          <p:nvPr>
            <p:custDataLst>
              <p:tags r:id="rId4"/>
            </p:custDataLst>
          </p:nvPr>
        </p:nvSpPr>
        <p:spPr>
          <a:xfrm>
            <a:off x="1742123" y="3253237"/>
            <a:ext cx="706279" cy="6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27146" tIns="0" rIns="0" bIns="0" rtlCol="0" anchor="t" anchorCtr="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5400" i="0">
                <a:ln w="15875" cmpd="sng">
                  <a:solidFill>
                    <a:schemeClr val="accent5">
                      <a:alpha val="54000"/>
                    </a:schemeClr>
                  </a:solidFill>
                </a:ln>
                <a:noFill/>
                <a:latin typeface="汉仪雅酷黑简" panose="00020600040101010101" pitchFamily="18" charset="-122"/>
                <a:ea typeface="汉仪雅酷黑简" panose="00020600040101010101" pitchFamily="18" charset="-122"/>
              </a:defRPr>
            </a:lvl1pPr>
          </a:lstStyle>
          <a:p>
            <a:r>
              <a:rPr lang="en-US" altLang="zh-CN" sz="4050" dirty="0">
                <a:ln w="15875" cmpd="sng"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ea typeface="汉仪雅酷黑 65W" panose="020B0604020202020204" pitchFamily="34" charset="-122"/>
              </a:rPr>
              <a:t>03</a:t>
            </a:r>
            <a:endParaRPr lang="en-US" altLang="zh-CN" sz="4050" dirty="0">
              <a:ln w="15875" cmpd="sng">
                <a:solidFill>
                  <a:schemeClr val="accent6">
                    <a:lumMod val="75000"/>
                  </a:schemeClr>
                </a:solidFill>
              </a:ln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55" name="Object 105"/>
          <p:cNvSpPr txBox="1"/>
          <p:nvPr>
            <p:custDataLst>
              <p:tags r:id="rId5"/>
            </p:custDataLst>
          </p:nvPr>
        </p:nvSpPr>
        <p:spPr>
          <a:xfrm>
            <a:off x="2341245" y="3253105"/>
            <a:ext cx="2068195" cy="652145"/>
          </a:xfrm>
          <a:prstGeom prst="rect">
            <a:avLst/>
          </a:prstGeom>
        </p:spPr>
        <p:txBody>
          <a:bodyPr vert="horz" tIns="0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65W" panose="020B0604020202020204" pitchFamily="34" charset="-122"/>
                <a:ea typeface="汉仪雅酷黑 65W" panose="020B0604020202020204" pitchFamily="34" charset="-122"/>
              </a:defRPr>
            </a:lvl1pPr>
          </a:lstStyle>
          <a:p>
            <a:pPr algn="ctr">
              <a:lnSpc>
                <a:spcPct val="190000"/>
              </a:lnSpc>
            </a:pPr>
            <a:r>
              <a:rPr lang="zh-CN" altLang="en-US" sz="3200" dirty="0">
                <a:latin typeface="Arial" panose="020B0604020202020204" pitchFamily="34" charset="0"/>
                <a:ea typeface="汉仪雅酷黑 65W" panose="020B0604020202020204" pitchFamily="34" charset="-122"/>
              </a:rPr>
              <a:t>易患因素</a:t>
            </a:r>
            <a:endParaRPr lang="zh-CN" altLang="en-US" sz="3200" dirty="0"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60" name="Object 104"/>
          <p:cNvSpPr txBox="1"/>
          <p:nvPr>
            <p:custDataLst>
              <p:tags r:id="rId6"/>
            </p:custDataLst>
          </p:nvPr>
        </p:nvSpPr>
        <p:spPr>
          <a:xfrm>
            <a:off x="4907280" y="2499334"/>
            <a:ext cx="706279" cy="6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27146" tIns="0" rIns="0" bIns="0" rtlCol="0" anchor="t" anchorCtr="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5400" i="0">
                <a:ln w="15875" cmpd="sng">
                  <a:solidFill>
                    <a:schemeClr val="accent5">
                      <a:alpha val="54000"/>
                    </a:schemeClr>
                  </a:solidFill>
                </a:ln>
                <a:noFill/>
                <a:latin typeface="汉仪雅酷黑简" panose="00020600040101010101" pitchFamily="18" charset="-122"/>
                <a:ea typeface="汉仪雅酷黑简" panose="00020600040101010101" pitchFamily="18" charset="-122"/>
              </a:defRPr>
            </a:lvl1pPr>
          </a:lstStyle>
          <a:p>
            <a:r>
              <a:rPr lang="en-US" altLang="zh-CN" sz="4050" dirty="0">
                <a:ln w="15875" cmpd="sng"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ea typeface="汉仪雅酷黑 65W" panose="020B0604020202020204" pitchFamily="34" charset="-122"/>
              </a:rPr>
              <a:t>02</a:t>
            </a:r>
            <a:endParaRPr lang="en-US" altLang="zh-CN" sz="4050" dirty="0">
              <a:ln w="15875" cmpd="sng">
                <a:solidFill>
                  <a:schemeClr val="accent6">
                    <a:lumMod val="75000"/>
                  </a:schemeClr>
                </a:solidFill>
              </a:ln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61" name="Object 105"/>
          <p:cNvSpPr txBox="1"/>
          <p:nvPr>
            <p:custDataLst>
              <p:tags r:id="rId7"/>
            </p:custDataLst>
          </p:nvPr>
        </p:nvSpPr>
        <p:spPr>
          <a:xfrm>
            <a:off x="5613400" y="2454275"/>
            <a:ext cx="2425065" cy="622300"/>
          </a:xfrm>
          <a:prstGeom prst="rect">
            <a:avLst/>
          </a:prstGeom>
        </p:spPr>
        <p:txBody>
          <a:bodyPr vert="horz" tIns="0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65W" panose="020B0604020202020204" pitchFamily="34" charset="-122"/>
                <a:ea typeface="汉仪雅酷黑 65W" panose="020B0604020202020204" pitchFamily="34" charset="-122"/>
              </a:defRPr>
            </a:lvl1pPr>
          </a:lstStyle>
          <a:p>
            <a:r>
              <a:rPr lang="zh-CN" altLang="en-US" sz="3200" dirty="0">
                <a:latin typeface="Arial" panose="020B0604020202020204" pitchFamily="34" charset="0"/>
                <a:ea typeface="汉仪雅酷黑 65W" panose="020B0604020202020204" pitchFamily="34" charset="-122"/>
              </a:rPr>
              <a:t>识别抑郁症</a:t>
            </a:r>
            <a:endParaRPr lang="zh-CN" altLang="en-US" sz="3200" dirty="0"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63" name="Object 104"/>
          <p:cNvSpPr txBox="1"/>
          <p:nvPr>
            <p:custDataLst>
              <p:tags r:id="rId8"/>
            </p:custDataLst>
          </p:nvPr>
        </p:nvSpPr>
        <p:spPr>
          <a:xfrm>
            <a:off x="4907280" y="3253237"/>
            <a:ext cx="706279" cy="6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27146" tIns="0" rIns="0" bIns="0" rtlCol="0" anchor="t" anchorCtr="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5400" i="0">
                <a:ln w="15875" cmpd="sng">
                  <a:solidFill>
                    <a:schemeClr val="accent5">
                      <a:alpha val="54000"/>
                    </a:schemeClr>
                  </a:solidFill>
                </a:ln>
                <a:noFill/>
                <a:latin typeface="汉仪雅酷黑简" panose="00020600040101010101" pitchFamily="18" charset="-122"/>
                <a:ea typeface="汉仪雅酷黑简" panose="00020600040101010101" pitchFamily="18" charset="-122"/>
              </a:defRPr>
            </a:lvl1pPr>
          </a:lstStyle>
          <a:p>
            <a:r>
              <a:rPr lang="en-US" altLang="zh-CN" sz="4050" dirty="0">
                <a:ln w="15875" cmpd="sng"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ea typeface="汉仪雅酷黑 65W" panose="020B0604020202020204" pitchFamily="34" charset="-122"/>
              </a:rPr>
              <a:t>04</a:t>
            </a:r>
            <a:endParaRPr lang="en-US" altLang="zh-CN" sz="4050" dirty="0">
              <a:ln w="15875" cmpd="sng">
                <a:solidFill>
                  <a:schemeClr val="accent6">
                    <a:lumMod val="75000"/>
                  </a:schemeClr>
                </a:solidFill>
              </a:ln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  <p:sp>
        <p:nvSpPr>
          <p:cNvPr id="64" name="Object 105"/>
          <p:cNvSpPr txBox="1"/>
          <p:nvPr>
            <p:custDataLst>
              <p:tags r:id="rId9"/>
            </p:custDataLst>
          </p:nvPr>
        </p:nvSpPr>
        <p:spPr>
          <a:xfrm>
            <a:off x="5682139" y="3253396"/>
            <a:ext cx="2051209" cy="622459"/>
          </a:xfrm>
          <a:prstGeom prst="rect">
            <a:avLst/>
          </a:prstGeom>
        </p:spPr>
        <p:txBody>
          <a:bodyPr vert="horz" tIns="0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65W" panose="020B0604020202020204" pitchFamily="34" charset="-122"/>
                <a:ea typeface="汉仪雅酷黑 65W" panose="020B0604020202020204" pitchFamily="34" charset="-122"/>
              </a:defRPr>
            </a:lvl1pPr>
          </a:lstStyle>
          <a:p>
            <a:r>
              <a:rPr lang="zh-CN" altLang="en-US" sz="3200" dirty="0">
                <a:latin typeface="Arial" panose="020B0604020202020204" pitchFamily="34" charset="0"/>
                <a:ea typeface="汉仪雅酷黑 65W" panose="020B0604020202020204" pitchFamily="34" charset="-122"/>
              </a:rPr>
              <a:t>如何预防</a:t>
            </a:r>
            <a:endParaRPr lang="zh-CN" altLang="en-US" sz="3200" dirty="0">
              <a:latin typeface="Arial" panose="020B0604020202020204" pitchFamily="34" charset="0"/>
              <a:ea typeface="汉仪雅酷黑 65W" panose="020B0604020202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646"/>
    </mc:Choice>
    <mc:Fallback>
      <p:transition spd="slow" advTm="564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感谢观看</a:t>
            </a:r>
            <a:endParaRPr lang="zh-CN" alt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20310" y="4021455"/>
            <a:ext cx="927100" cy="386715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芮忠洋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49775"/>
    </mc:Choice>
    <mc:Fallback>
      <p:transition spd="slow" advTm="1497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 descr="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"/>
          <p:cNvSpPr txBox="1"/>
          <p:nvPr>
            <p:custDataLst>
              <p:tags r:id="rId1"/>
            </p:custDataLst>
          </p:nvPr>
        </p:nvSpPr>
        <p:spPr>
          <a:xfrm>
            <a:off x="6078855" y="2900680"/>
            <a:ext cx="1140460" cy="1069340"/>
          </a:xfrm>
          <a:prstGeom prst="rect">
            <a:avLst/>
          </a:prstGeom>
          <a:noFill/>
        </p:spPr>
        <p:txBody>
          <a:bodyPr vert="horz" wrap="square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600" b="1" dirty="0">
                <a:ln w="22225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Arial" panose="020B0604020202020204" pitchFamily="34" charset="0"/>
                <a:ea typeface="汉仪雅酷黑简" panose="00020600040101010101" pitchFamily="18" charset="-122"/>
              </a:rPr>
              <a:t>01</a:t>
            </a:r>
            <a:endParaRPr lang="en-US" altLang="zh-CN" sz="6600" b="1" dirty="0">
              <a:ln w="22225">
                <a:solidFill>
                  <a:schemeClr val="accent6">
                    <a:lumMod val="75000"/>
                  </a:schemeClr>
                </a:solidFill>
              </a:ln>
              <a:noFill/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52896" y="2953385"/>
            <a:ext cx="3085625" cy="86868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案例分享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975"/>
    </mc:Choice>
    <mc:Fallback>
      <p:transition spd="slow" advTm="29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内容占位符 3" descr="22a260f562f65d572b884afa2dccf95b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27081" y="2944627"/>
            <a:ext cx="2016919" cy="1897380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3"/>
            </p:custDataLst>
          </p:nvPr>
        </p:nvSpPr>
        <p:spPr bwMode="auto">
          <a:xfrm>
            <a:off x="497205" y="2759075"/>
            <a:ext cx="2025650" cy="214693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85000"/>
              </a:sysClr>
            </a:solidFill>
            <a:round/>
          </a:ln>
        </p:spPr>
        <p:txBody>
          <a:bodyPr vert="horz" wrap="square" lIns="67500" tIns="35100" rIns="67500" bIns="35100" anchor="ctr" anchorCtr="1" compatLnSpc="1">
            <a:normAutofit fontScale="90000"/>
          </a:bodyPr>
          <a:p>
            <a:pPr algn="ctr">
              <a:lnSpc>
                <a:spcPct val="120000"/>
              </a:lnSpc>
            </a:pPr>
            <a:r>
              <a:rPr lang="en-US" altLang="zh-CN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退休后无故出现</a:t>
            </a:r>
            <a:r>
              <a:rPr lang="zh-CN" altLang="en-US" sz="15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胸闷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5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心慌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5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恶心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5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食欲差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5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睡眠差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500" b="1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出虚汗</a:t>
            </a:r>
            <a:r>
              <a:rPr lang="zh-CN" altLang="en-US" sz="1500" spc="1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，觉得活着没意思等，一直认为是心脏病、胃病，在综合医院反复多次诊治，无效</a:t>
            </a:r>
            <a:r>
              <a:rPr lang="zh-CN" altLang="en-US" sz="1050" spc="150"/>
              <a:t>。</a:t>
            </a:r>
            <a:endParaRPr lang="zh-CN" altLang="en-US" sz="1050" spc="150"/>
          </a:p>
        </p:txBody>
      </p:sp>
      <p:sp>
        <p:nvSpPr>
          <p:cNvPr id="17" name="五边形 16"/>
          <p:cNvSpPr/>
          <p:nvPr>
            <p:custDataLst>
              <p:tags r:id="rId4"/>
            </p:custDataLst>
          </p:nvPr>
        </p:nvSpPr>
        <p:spPr bwMode="auto">
          <a:xfrm>
            <a:off x="499745" y="2430145"/>
            <a:ext cx="2337435" cy="250190"/>
          </a:xfrm>
          <a:prstGeom prst="homePlate">
            <a:avLst/>
          </a:prstGeom>
          <a:solidFill>
            <a:srgbClr val="1F74AD"/>
          </a:solidFill>
          <a:ln w="19050">
            <a:noFill/>
            <a:round/>
          </a:ln>
          <a:effectLst/>
        </p:spPr>
        <p:txBody>
          <a:bodyPr vert="horz" wrap="none" lIns="68580" tIns="0" rIns="68580" bIns="0" anchor="ctr" anchorCtr="1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200" b="1" dirty="0">
              <a:solidFill>
                <a:sysClr val="window" lastClr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 bwMode="auto">
          <a:xfrm>
            <a:off x="2720340" y="2731770"/>
            <a:ext cx="2025650" cy="219138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85000"/>
              </a:sysClr>
            </a:solidFill>
            <a:round/>
          </a:ln>
        </p:spPr>
        <p:txBody>
          <a:bodyPr vert="horz" wrap="square" lIns="67500" tIns="35100" rIns="67500" bIns="35100" anchor="ctr" anchorCtr="1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500" spc="150"/>
              <a:t>家属在报纸上看到心理疾病的宣传，开始精神专科医院治疗，诊断"抑郁症"，予以舍曲林、奋乃静等治疗，病情好转。</a:t>
            </a:r>
            <a:endParaRPr lang="zh-CN" altLang="en-US" sz="1500" spc="150"/>
          </a:p>
        </p:txBody>
      </p:sp>
      <p:sp>
        <p:nvSpPr>
          <p:cNvPr id="2" name="燕尾形 1"/>
          <p:cNvSpPr/>
          <p:nvPr>
            <p:custDataLst>
              <p:tags r:id="rId6"/>
            </p:custDataLst>
          </p:nvPr>
        </p:nvSpPr>
        <p:spPr bwMode="auto">
          <a:xfrm>
            <a:off x="2721610" y="2430145"/>
            <a:ext cx="2337435" cy="250190"/>
          </a:xfrm>
          <a:prstGeom prst="chevron">
            <a:avLst/>
          </a:prstGeom>
          <a:solidFill>
            <a:srgbClr val="3498DB"/>
          </a:solidFill>
          <a:ln w="19050">
            <a:noFill/>
            <a:round/>
          </a:ln>
          <a:effectLst/>
        </p:spPr>
        <p:txBody>
          <a:bodyPr vert="horz" wrap="none" lIns="68580" tIns="0" rIns="68580" bIns="0" anchor="ctr" anchorCtr="1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200" b="1" dirty="0">
              <a:solidFill>
                <a:sysClr val="window" lastClr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燕尾形 14"/>
          <p:cNvSpPr/>
          <p:nvPr>
            <p:custDataLst>
              <p:tags r:id="rId7"/>
            </p:custDataLst>
          </p:nvPr>
        </p:nvSpPr>
        <p:spPr bwMode="auto">
          <a:xfrm>
            <a:off x="3329940" y="2025015"/>
            <a:ext cx="1120775" cy="259080"/>
          </a:xfrm>
          <a:prstGeom prst="chevron">
            <a:avLst/>
          </a:prstGeom>
          <a:noFill/>
          <a:ln w="19050">
            <a:noFill/>
            <a:round/>
          </a:ln>
          <a:effectLst/>
        </p:spPr>
        <p:txBody>
          <a:bodyPr vert="horz" wrap="square" lIns="68580" tIns="35100" rIns="68580" bIns="35100" anchor="ctr" anchorCtr="0" compatLnSpc="1">
            <a:prstTxWarp prst="textPlain">
              <a:avLst/>
            </a:prstTxWarp>
          </a:bodyPr>
          <a:p>
            <a:pPr algn="ctr">
              <a:lnSpc>
                <a:spcPct val="130000"/>
              </a:lnSpc>
            </a:pPr>
            <a:r>
              <a:rPr lang="en-US" altLang="zh-CN" b="1">
                <a:solidFill>
                  <a:srgbClr val="3498DB"/>
                </a:solidFill>
              </a:rPr>
              <a:t>2014</a:t>
            </a:r>
            <a:endParaRPr lang="en-US" altLang="zh-CN" b="1" dirty="0">
              <a:solidFill>
                <a:srgbClr val="3498DB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4965065" y="2731770"/>
            <a:ext cx="2025650" cy="219138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85000"/>
              </a:sysClr>
            </a:solidFill>
            <a:round/>
          </a:ln>
        </p:spPr>
        <p:txBody>
          <a:bodyPr vert="horz" wrap="square" lIns="67500" tIns="35100" rIns="67500" bIns="35100" anchor="ctr" anchorCtr="1" compatLnSpc="1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500" spc="150"/>
              <a:t>减药后病情复发，</a:t>
            </a:r>
            <a:r>
              <a:rPr lang="zh-CN" altLang="en-US" sz="1500" b="1" spc="150"/>
              <a:t>心慌，出汗、头昏、腰痛</a:t>
            </a:r>
            <a:r>
              <a:rPr lang="zh-CN" altLang="en-US" sz="1500" spc="150"/>
              <a:t>等，紧张害怕，担心自己的身体问题，自行购买数十种保健品均无改善，不想吃饭，难以入睡，觉得活得没意思</a:t>
            </a:r>
            <a:endParaRPr lang="zh-CN" altLang="en-US" sz="1500" spc="150"/>
          </a:p>
        </p:txBody>
      </p:sp>
      <p:sp>
        <p:nvSpPr>
          <p:cNvPr id="11" name="燕尾形 10"/>
          <p:cNvSpPr/>
          <p:nvPr>
            <p:custDataLst>
              <p:tags r:id="rId9"/>
            </p:custDataLst>
          </p:nvPr>
        </p:nvSpPr>
        <p:spPr bwMode="auto">
          <a:xfrm>
            <a:off x="4966970" y="2430145"/>
            <a:ext cx="2337435" cy="250190"/>
          </a:xfrm>
          <a:prstGeom prst="chevron">
            <a:avLst/>
          </a:prstGeom>
          <a:solidFill>
            <a:srgbClr val="1AA3AA"/>
          </a:solidFill>
          <a:ln w="19050">
            <a:noFill/>
            <a:round/>
          </a:ln>
          <a:effectLst/>
        </p:spPr>
        <p:txBody>
          <a:bodyPr vert="horz" wrap="none" lIns="68580" tIns="0" rIns="68580" bIns="0" anchor="ctr" anchorCtr="1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200" b="1" dirty="0">
              <a:solidFill>
                <a:sysClr val="window" lastClr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燕尾形 11"/>
          <p:cNvSpPr/>
          <p:nvPr>
            <p:custDataLst>
              <p:tags r:id="rId10"/>
            </p:custDataLst>
          </p:nvPr>
        </p:nvSpPr>
        <p:spPr bwMode="auto">
          <a:xfrm>
            <a:off x="5674995" y="2041525"/>
            <a:ext cx="1102995" cy="243205"/>
          </a:xfrm>
          <a:prstGeom prst="chevron">
            <a:avLst/>
          </a:prstGeom>
          <a:noFill/>
          <a:ln w="19050">
            <a:noFill/>
            <a:round/>
          </a:ln>
          <a:effectLst/>
        </p:spPr>
        <p:txBody>
          <a:bodyPr vert="horz" wrap="square" lIns="68580" tIns="35100" rIns="68580" bIns="35100" anchor="ctr" anchorCtr="0" compatLnSpc="1">
            <a:prstTxWarp prst="textPlain">
              <a:avLst/>
            </a:prstTxWarp>
          </a:bodyPr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1AA3AA"/>
                </a:solidFill>
              </a:rPr>
              <a:t>2021</a:t>
            </a:r>
            <a:endParaRPr lang="en-US" altLang="zh-CN" b="1" dirty="0">
              <a:solidFill>
                <a:srgbClr val="1AA3AA"/>
              </a:solidFill>
            </a:endParaRPr>
          </a:p>
        </p:txBody>
      </p:sp>
      <p:pic>
        <p:nvPicPr>
          <p:cNvPr id="7" name="图片 6" descr="resource"/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5850" y="1663065"/>
            <a:ext cx="864235" cy="8642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47744" y="2559341"/>
            <a:ext cx="11310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</a:rPr>
              <a:t>再</a:t>
            </a:r>
            <a:r>
              <a:rPr lang="en-US" altLang="zh-CN" b="1" dirty="0">
                <a:solidFill>
                  <a:schemeClr val="tx1"/>
                </a:solidFill>
              </a:rPr>
              <a:t>次住院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pic>
        <p:nvPicPr>
          <p:cNvPr id="18" name="图片 17" descr="resource"/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60420" y="1406525"/>
            <a:ext cx="1059815" cy="615950"/>
          </a:xfrm>
          <a:prstGeom prst="rect">
            <a:avLst/>
          </a:prstGeom>
        </p:spPr>
      </p:pic>
      <p:pic>
        <p:nvPicPr>
          <p:cNvPr id="19" name="图片 18" descr="beff2b6a2712c7dc88ec016fe99150a7_副本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74995" y="1445895"/>
            <a:ext cx="922020" cy="5372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01065" y="70459"/>
            <a:ext cx="5185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案例分享</a:t>
            </a:r>
            <a:endParaRPr lang="zh-CN" altLang="en-US" sz="2800" b="1"/>
          </a:p>
        </p:txBody>
      </p:sp>
      <p:sp>
        <p:nvSpPr>
          <p:cNvPr id="58" name="燕尾形 14"/>
          <p:cNvSpPr/>
          <p:nvPr>
            <p:custDataLst>
              <p:tags r:id="rId16"/>
            </p:custDataLst>
          </p:nvPr>
        </p:nvSpPr>
        <p:spPr bwMode="auto">
          <a:xfrm>
            <a:off x="1080770" y="2025015"/>
            <a:ext cx="1174750" cy="249555"/>
          </a:xfrm>
          <a:prstGeom prst="chevron">
            <a:avLst/>
          </a:prstGeom>
          <a:noFill/>
          <a:ln w="19050">
            <a:noFill/>
            <a:round/>
          </a:ln>
          <a:effectLst/>
        </p:spPr>
        <p:txBody>
          <a:bodyPr vert="horz" wrap="square" lIns="68580" tIns="35100" rIns="68580" bIns="35100" anchor="ctr" anchorCtr="0" compatLnSpc="1">
            <a:prstTxWarp prst="textPlain">
              <a:avLst/>
            </a:prstTxWarp>
          </a:bodyPr>
          <a:p>
            <a:pPr algn="ctr">
              <a:lnSpc>
                <a:spcPct val="130000"/>
              </a:lnSpc>
            </a:pPr>
            <a:r>
              <a:rPr lang="en-US" altLang="zh-CN" b="1">
                <a:solidFill>
                  <a:srgbClr val="3498DB"/>
                </a:solidFill>
                <a:latin typeface="+mj-ea"/>
                <a:ea typeface="+mj-ea"/>
              </a:rPr>
              <a:t>2005</a:t>
            </a:r>
            <a:endParaRPr lang="en-US" altLang="zh-CN" b="1" dirty="0">
              <a:solidFill>
                <a:srgbClr val="3498DB"/>
              </a:solidFill>
              <a:latin typeface="+mj-ea"/>
              <a:ea typeface="+mj-ea"/>
            </a:endParaRPr>
          </a:p>
        </p:txBody>
      </p:sp>
      <p:pic>
        <p:nvPicPr>
          <p:cNvPr id="59" name="图片 58" descr="resource"/>
          <p:cNvPicPr>
            <a:picLocks noChangeAspect="1"/>
          </p:cNvPicPr>
          <p:nvPr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25575" y="1402080"/>
            <a:ext cx="485140" cy="485140"/>
          </a:xfrm>
          <a:prstGeom prst="rect">
            <a:avLst/>
          </a:prstGeom>
        </p:spPr>
      </p:pic>
      <p:sp>
        <p:nvSpPr>
          <p:cNvPr id="60" name="Rectangle 8"/>
          <p:cNvSpPr/>
          <p:nvPr/>
        </p:nvSpPr>
        <p:spPr>
          <a:xfrm>
            <a:off x="474821" y="668629"/>
            <a:ext cx="8194358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一般情况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73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岁女性、已婚、退休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</a:t>
            </a:r>
            <a:r>
              <a: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主诉</a:t>
            </a:r>
            <a:r>
              <a:rPr lang="zh-CN" altLang="en-US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：躯体不适伴无意义感、睡眠差16年</a:t>
            </a:r>
            <a:endParaRPr lang="zh-CN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17652"/>
    </mc:Choice>
    <mc:Fallback>
      <p:transition spd="slow" advTm="117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" grpId="0" bldLvl="0" animBg="1"/>
      <p:bldP spid="13" grpId="0" bldLvl="0" animBg="1"/>
      <p:bldP spid="12" grpId="0" bldLvl="0" animBg="1"/>
      <p:bldP spid="11" grpId="0" bldLvl="0" animBg="1"/>
      <p:bldP spid="10" grpId="0" bldLvl="0" animBg="1"/>
      <p:bldP spid="9" grpId="0"/>
      <p:bldP spid="58" grpId="0" bldLvl="0" animBg="1"/>
      <p:bldP spid="17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6175" y="332740"/>
            <a:ext cx="7495540" cy="331470"/>
          </a:xfrm>
        </p:spPr>
        <p:txBody>
          <a:bodyPr>
            <a:normAutofit fontScale="90000"/>
          </a:bodyPr>
          <a:p>
            <a:r>
              <a:rPr lang="zh-CN" altLang="en-US" sz="3110">
                <a:latin typeface="微软雅黑" panose="020B0503020204020204" charset="-122"/>
                <a:ea typeface="微软雅黑" panose="020B0503020204020204" charset="-122"/>
              </a:rPr>
              <a:t>入院后相关检查</a:t>
            </a:r>
            <a:endParaRPr lang="zh-CN" altLang="en-US" sz="311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19727" y="1256032"/>
            <a:ext cx="3147318" cy="3180947"/>
            <a:chOff x="1546239" y="3760713"/>
            <a:chExt cx="1557032" cy="1573670"/>
          </a:xfrm>
        </p:grpSpPr>
        <p:sp>
          <p:nvSpPr>
            <p:cNvPr id="4" name="任意多边形 3"/>
            <p:cNvSpPr/>
            <p:nvPr>
              <p:custDataLst>
                <p:tags r:id="rId2"/>
              </p:custDataLst>
            </p:nvPr>
          </p:nvSpPr>
          <p:spPr>
            <a:xfrm>
              <a:off x="1546239" y="3760713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378000"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000">
                  <a:sym typeface="+mn-ea"/>
                </a:rPr>
                <a:t>   </a:t>
              </a:r>
              <a:endParaRPr lang="en-US" altLang="zh-CN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>
                  <a:sym typeface="+mn-ea"/>
                </a:rPr>
                <a:t>血常规、肝功能、</a:t>
              </a: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>
                  <a:sym typeface="+mn-ea"/>
                </a:rPr>
                <a:t> </a:t>
              </a:r>
              <a:r>
                <a:rPr lang="en-US" altLang="zh-CN" sz="2000">
                  <a:sym typeface="+mn-ea"/>
                </a:rPr>
                <a:t> </a:t>
              </a:r>
              <a:r>
                <a:rPr lang="zh-CN" altLang="en-US" sz="2000">
                  <a:sym typeface="+mn-ea"/>
                </a:rPr>
                <a:t>肾功能、电解质、心肌</a:t>
              </a: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>
                  <a:sym typeface="+mn-ea"/>
                </a:rPr>
                <a:t> </a:t>
              </a:r>
              <a:r>
                <a:rPr lang="en-US" altLang="zh-CN" sz="2000">
                  <a:sym typeface="+mn-ea"/>
                </a:rPr>
                <a:t>  </a:t>
              </a:r>
              <a:r>
                <a:rPr lang="zh-CN" altLang="en-US" sz="2000">
                  <a:sym typeface="+mn-ea"/>
                </a:rPr>
                <a:t>酶谱、甲状腺功能</a:t>
              </a: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>
                  <a:sym typeface="+mn-ea"/>
                </a:rPr>
                <a:t>均正常</a:t>
              </a:r>
              <a:endParaRPr lang="zh-CN" altLang="en-US" sz="2000" smtClean="0">
                <a:solidFill>
                  <a:srgbClr val="FFFFFF"/>
                </a:solidFill>
                <a:sym typeface="+mn-ea"/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3"/>
              </p:custDataLst>
            </p:nvPr>
          </p:nvSpPr>
          <p:spPr>
            <a:xfrm>
              <a:off x="2070709" y="3823466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2400" dirty="0">
                  <a:solidFill>
                    <a:schemeClr val="tx1"/>
                  </a:solidFill>
                  <a:sym typeface="Arial" panose="020B0604020202020204" pitchFamily="34" charset="0"/>
                </a:rPr>
                <a:t>化验</a:t>
              </a:r>
              <a:endParaRPr lang="zh-CN" altLang="en-US" sz="2400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4939120" y="1256032"/>
            <a:ext cx="3147318" cy="3180947"/>
            <a:chOff x="1101095" y="3760713"/>
            <a:chExt cx="1557032" cy="1573670"/>
          </a:xfrm>
        </p:grpSpPr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1101095" y="3760713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378000" rtlCol="0" anchor="ctr">
              <a:normAutofit/>
            </a:bodyPr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>
                  <a:sym typeface="+mn-ea"/>
                </a:rPr>
                <a:t>头颅CT：脑萎缩</a:t>
              </a: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>
                  <a:sym typeface="+mn-ea"/>
                </a:rPr>
                <a:t>心电图：1.窦性心律 </a:t>
              </a: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>
                  <a:sym typeface="+mn-ea"/>
                </a:rPr>
                <a:t>2.T波改变</a:t>
              </a:r>
              <a:endParaRPr lang="zh-CN" altLang="en-US" sz="2000"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zh-CN" altLang="en-US" sz="135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6"/>
              </p:custDataLst>
            </p:nvPr>
          </p:nvSpPr>
          <p:spPr>
            <a:xfrm>
              <a:off x="1625565" y="3825039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2400" dirty="0">
                  <a:solidFill>
                    <a:schemeClr val="tx1"/>
                  </a:solidFill>
                  <a:sym typeface="Arial" panose="020B0604020202020204" pitchFamily="34" charset="0"/>
                </a:rPr>
                <a:t>特检</a:t>
              </a:r>
              <a:endParaRPr lang="zh-CN" altLang="en-US" sz="1350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1065"/>
    </mc:Choice>
    <mc:Fallback>
      <p:transition spd="slow" advTm="310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5562600" y="3246755"/>
            <a:ext cx="2682875" cy="1638300"/>
            <a:chOff x="7845711" y="1736883"/>
            <a:chExt cx="6102713" cy="2870778"/>
          </a:xfrm>
        </p:grpSpPr>
        <p:grpSp>
          <p:nvGrpSpPr>
            <p:cNvPr id="5" name="Group 35"/>
            <p:cNvGrpSpPr/>
            <p:nvPr/>
          </p:nvGrpSpPr>
          <p:grpSpPr>
            <a:xfrm>
              <a:off x="7845711" y="1736883"/>
              <a:ext cx="6102713" cy="2870778"/>
              <a:chOff x="7541907" y="1631853"/>
              <a:chExt cx="7052748" cy="2870778"/>
            </a:xfrm>
          </p:grpSpPr>
          <p:sp>
            <p:nvSpPr>
              <p:cNvPr id="7" name="Rectangle 29"/>
              <p:cNvSpPr/>
              <p:nvPr/>
            </p:nvSpPr>
            <p:spPr>
              <a:xfrm>
                <a:off x="7541912" y="1631853"/>
                <a:ext cx="7051357" cy="2870778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Rectangle 33"/>
              <p:cNvSpPr/>
              <p:nvPr/>
            </p:nvSpPr>
            <p:spPr>
              <a:xfrm>
                <a:off x="7541907" y="1631853"/>
                <a:ext cx="7052748" cy="943553"/>
              </a:xfrm>
              <a:prstGeom prst="rect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ICD-10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诊断：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6" name="Rectangle 34"/>
            <p:cNvSpPr/>
            <p:nvPr/>
          </p:nvSpPr>
          <p:spPr>
            <a:xfrm>
              <a:off x="8054394" y="2814555"/>
              <a:ext cx="5684145" cy="7204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2" name="ïṣḻïḑê"/>
          <p:cNvSpPr txBox="1"/>
          <p:nvPr/>
        </p:nvSpPr>
        <p:spPr>
          <a:xfrm>
            <a:off x="5562428" y="3937612"/>
            <a:ext cx="2682188" cy="405470"/>
          </a:xfrm>
          <a:prstGeom prst="rect">
            <a:avLst/>
          </a:prstGeom>
          <a:noFill/>
        </p:spPr>
        <p:txBody>
          <a:bodyPr wrap="square" lIns="40500" tIns="0" rIns="40500" bIns="0">
            <a:noAutofit/>
          </a:bodyPr>
          <a:lstStyle/>
          <a:p>
            <a:pPr marL="0" marR="0" lvl="0" indent="0" algn="ctr" defTabSz="51371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不伴精神病性症状的重度抑郁发作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iṩľíḓe"/>
          <p:cNvSpPr/>
          <p:nvPr/>
        </p:nvSpPr>
        <p:spPr>
          <a:xfrm>
            <a:off x="3788093" y="3887602"/>
            <a:ext cx="2161223" cy="440531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F6FC6"/>
                </a:solidFill>
                <a:latin typeface="微软雅黑" panose="020B0503020204020204" charset="-122"/>
                <a:ea typeface="微软雅黑" panose="020B0503020204020204" charset="-122"/>
              </a:rPr>
              <a:t>诊断考虑：</a:t>
            </a:r>
            <a:endParaRPr lang="zh-CN" altLang="en-US" sz="2400" b="1" dirty="0">
              <a:solidFill>
                <a:srgbClr val="0F6FC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909955" y="535940"/>
          <a:ext cx="6400165" cy="247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563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汉仪傲娇体简" panose="02010509060101010101" charset="-122"/>
                          <a:sym typeface="+mn-ea"/>
                        </a:rPr>
                        <a:t>精神检查</a:t>
                      </a:r>
                      <a:endParaRPr lang="zh-CN" altLang="en-US" sz="2400"/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1908810">
                <a:tc>
                  <a:txBody>
                    <a:bodyPr/>
                    <a:p>
                      <a:pPr algn="l" fontAlgn="auto">
                        <a:lnSpc>
                          <a:spcPts val="3200"/>
                        </a:lnSpc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汉仪傲娇体简" panose="02010509060101010101" charset="-122"/>
                          <a:sym typeface="+mn-ea"/>
                        </a:rPr>
                        <a:t>     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汉仪傲娇体简" panose="02010509060101010101" charset="-122"/>
                          <a:sym typeface="+mn-ea"/>
                        </a:rPr>
                        <a:t>意识清楚，定向准确，接触被动，语速缓慢，否认幻觉及妄想，思维显迟缓，语速慢、音量低，存在内感性不适；情绪低落、焦虑，担心自身健康，消极观念，兴趣减退，精力下降，意志活动减退，自知力存在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汉仪傲娇体简" panose="02010509060101010101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44154"/>
    </mc:Choice>
    <mc:Fallback>
      <p:transition spd="slow" advTm="441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0911" y="446855"/>
            <a:ext cx="1151573" cy="580073"/>
          </a:xfrm>
        </p:spPr>
        <p:txBody>
          <a:bodyPr>
            <a:no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治疗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下箭头 9"/>
          <p:cNvSpPr/>
          <p:nvPr>
            <p:custDataLst>
              <p:tags r:id="rId1"/>
            </p:custDataLst>
          </p:nvPr>
        </p:nvSpPr>
        <p:spPr>
          <a:xfrm>
            <a:off x="4285638" y="2116877"/>
            <a:ext cx="583604" cy="583604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018BE9">
              <a:hueOff val="0"/>
              <a:satOff val="0"/>
              <a:lumOff val="0"/>
              <a:alphaOff val="0"/>
            </a:srgbClr>
          </a:fillRef>
          <a:effectRef idx="0">
            <a:srgbClr val="018BE9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>
            <a:normAutofit/>
          </a:bodyPr>
          <a:lstStyle/>
          <a:p>
            <a:endParaRPr lang="zh-CN" altLang="en-US" sz="1350">
              <a:sym typeface="Arial" panose="020B0604020202020204" pitchFamily="34" charset="0"/>
            </a:endParaRPr>
          </a:p>
        </p:txBody>
      </p:sp>
      <p:sp>
        <p:nvSpPr>
          <p:cNvPr id="8" name="下箭头 7"/>
          <p:cNvSpPr/>
          <p:nvPr>
            <p:custDataLst>
              <p:tags r:id="rId2"/>
            </p:custDataLst>
          </p:nvPr>
        </p:nvSpPr>
        <p:spPr>
          <a:xfrm rot="7200000">
            <a:off x="5008245" y="3103245"/>
            <a:ext cx="558800" cy="644525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018BE9">
              <a:hueOff val="0"/>
              <a:satOff val="0"/>
              <a:lumOff val="0"/>
              <a:alphaOff val="0"/>
            </a:srgbClr>
          </a:fillRef>
          <a:effectRef idx="0">
            <a:srgbClr val="018BE9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>
            <a:normAutofit/>
          </a:bodyPr>
          <a:lstStyle/>
          <a:p>
            <a:endParaRPr lang="zh-CN" altLang="en-US" sz="1350">
              <a:sym typeface="Arial" panose="020B0604020202020204" pitchFamily="34" charset="0"/>
            </a:endParaRPr>
          </a:p>
        </p:txBody>
      </p:sp>
      <p:sp>
        <p:nvSpPr>
          <p:cNvPr id="6" name="下箭头 5"/>
          <p:cNvSpPr/>
          <p:nvPr>
            <p:custDataLst>
              <p:tags r:id="rId3"/>
            </p:custDataLst>
          </p:nvPr>
        </p:nvSpPr>
        <p:spPr>
          <a:xfrm rot="14400000">
            <a:off x="3648075" y="3115310"/>
            <a:ext cx="548640" cy="6350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018BE9">
              <a:hueOff val="0"/>
              <a:satOff val="0"/>
              <a:lumOff val="0"/>
              <a:alphaOff val="0"/>
            </a:srgbClr>
          </a:fillRef>
          <a:effectRef idx="0">
            <a:srgbClr val="018BE9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>
            <a:normAutofit/>
          </a:bodyPr>
          <a:lstStyle/>
          <a:p>
            <a:endParaRPr lang="zh-CN" altLang="en-US" sz="1350"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4166711" y="2700311"/>
            <a:ext cx="822008" cy="530066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algn="ctr"/>
            <a:r>
              <a:rPr lang="zh-CN" altLang="en-US" sz="2400" dirty="0">
                <a:sym typeface="Arial" panose="020B0604020202020204" pitchFamily="34" charset="0"/>
              </a:rPr>
              <a:t>痊愈</a:t>
            </a:r>
            <a:endParaRPr lang="zh-CN" altLang="en-US" sz="2400" dirty="0"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7174" y="1126464"/>
            <a:ext cx="3449955" cy="891540"/>
          </a:xfrm>
          <a:prstGeom prst="rect">
            <a:avLst/>
          </a:prstGeom>
          <a:solidFill>
            <a:srgbClr val="0070C0"/>
          </a:solidFill>
          <a:ln>
            <a:solidFill>
              <a:srgbClr val="018BE9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抗抑郁药治疗：盐酸度洛西汀肠溶片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盐酸曲唑酮片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74470" y="3785870"/>
            <a:ext cx="2889250" cy="891540"/>
          </a:xfrm>
          <a:prstGeom prst="rect">
            <a:avLst/>
          </a:prstGeom>
          <a:solidFill>
            <a:srgbClr val="0070C0"/>
          </a:solidFill>
          <a:ln>
            <a:solidFill>
              <a:srgbClr val="018BE9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心理治疗：认知行为治疗+支持性心理治疗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88560" y="3785870"/>
            <a:ext cx="2707005" cy="891540"/>
          </a:xfrm>
          <a:prstGeom prst="rect">
            <a:avLst/>
          </a:prstGeom>
          <a:solidFill>
            <a:srgbClr val="0070C0"/>
          </a:solidFill>
          <a:ln>
            <a:solidFill>
              <a:srgbClr val="018BE9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物理治疗：重复经颅磁刺激治疗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 descr="9db0a8588b2bd17265444534d9a639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365" y="0"/>
            <a:ext cx="2032635" cy="20497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4490"/>
    </mc:Choice>
    <mc:Fallback>
      <p:transition spd="slow" advTm="344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7742eaa2bbc561c208ca864d6f0d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6"/>
            <a:ext cx="3798570" cy="5143024"/>
          </a:xfrm>
          <a:prstGeom prst="rect">
            <a:avLst/>
          </a:prstGeom>
        </p:spPr>
      </p:pic>
      <p:sp>
        <p:nvSpPr>
          <p:cNvPr id="41" name="任意多边形: 形状 40"/>
          <p:cNvSpPr/>
          <p:nvPr>
            <p:custDataLst>
              <p:tags r:id="rId2"/>
            </p:custDataLst>
          </p:nvPr>
        </p:nvSpPr>
        <p:spPr>
          <a:xfrm>
            <a:off x="6755752" y="2671659"/>
            <a:ext cx="448145" cy="788790"/>
          </a:xfrm>
          <a:custGeom>
            <a:avLst/>
            <a:gdLst>
              <a:gd name="connsiteX0" fmla="*/ 1394523 w 1509968"/>
              <a:gd name="connsiteY0" fmla="*/ 0 h 2657725"/>
              <a:gd name="connsiteX1" fmla="*/ 1414961 w 1509968"/>
              <a:gd name="connsiteY1" fmla="*/ 56307 h 2657725"/>
              <a:gd name="connsiteX2" fmla="*/ 1509968 w 1509968"/>
              <a:gd name="connsiteY2" fmla="*/ 689944 h 2657725"/>
              <a:gd name="connsiteX3" fmla="*/ 578265 w 1509968"/>
              <a:gd name="connsiteY3" fmla="*/ 2456845 h 2657725"/>
              <a:gd name="connsiteX4" fmla="*/ 563631 w 1509968"/>
              <a:gd name="connsiteY4" fmla="*/ 2465810 h 2657725"/>
              <a:gd name="connsiteX5" fmla="*/ 667600 w 1509968"/>
              <a:gd name="connsiteY5" fmla="*/ 2657725 h 2657725"/>
              <a:gd name="connsiteX6" fmla="*/ 459187 w 1509968"/>
              <a:gd name="connsiteY6" fmla="*/ 2529790 h 2657725"/>
              <a:gd name="connsiteX7" fmla="*/ 454763 w 1509968"/>
              <a:gd name="connsiteY7" fmla="*/ 2532499 h 2657725"/>
              <a:gd name="connsiteX8" fmla="*/ 250021 w 1509968"/>
              <a:gd name="connsiteY8" fmla="*/ 2401392 h 2657725"/>
              <a:gd name="connsiteX9" fmla="*/ 54592 w 1509968"/>
              <a:gd name="connsiteY9" fmla="*/ 2281428 h 2657725"/>
              <a:gd name="connsiteX10" fmla="*/ 54248 w 1509968"/>
              <a:gd name="connsiteY10" fmla="*/ 2276029 h 2657725"/>
              <a:gd name="connsiteX11" fmla="*/ 21352 w 1509968"/>
              <a:gd name="connsiteY11" fmla="*/ 2254964 h 2657725"/>
              <a:gd name="connsiteX12" fmla="*/ 21352 w 1509968"/>
              <a:gd name="connsiteY12" fmla="*/ 1760210 h 2657725"/>
              <a:gd name="connsiteX13" fmla="*/ 0 w 1509968"/>
              <a:gd name="connsiteY13" fmla="*/ 1425410 h 2657725"/>
              <a:gd name="connsiteX14" fmla="*/ 57691 w 1509968"/>
              <a:gd name="connsiteY14" fmla="*/ 1531900 h 2657725"/>
              <a:gd name="connsiteX15" fmla="*/ 87423 w 1509968"/>
              <a:gd name="connsiteY15" fmla="*/ 1509121 h 2657725"/>
              <a:gd name="connsiteX16" fmla="*/ 474352 w 1509968"/>
              <a:gd name="connsiteY16" fmla="*/ 668545 h 2657725"/>
              <a:gd name="connsiteX17" fmla="*/ 426550 w 1509968"/>
              <a:gd name="connsiteY17" fmla="*/ 344613 h 2657725"/>
              <a:gd name="connsiteX18" fmla="*/ 421160 w 1509968"/>
              <a:gd name="connsiteY18" fmla="*/ 329525 h 2657725"/>
              <a:gd name="connsiteX19" fmla="*/ 1008853 w 1509968"/>
              <a:gd name="connsiteY19" fmla="*/ 421784 h 2657725"/>
              <a:gd name="connsiteX20" fmla="*/ 1015449 w 1509968"/>
              <a:gd name="connsiteY20" fmla="*/ 427631 h 2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9968" h="2657725">
                <a:moveTo>
                  <a:pt x="1394523" y="0"/>
                </a:moveTo>
                <a:lnTo>
                  <a:pt x="1414961" y="56307"/>
                </a:lnTo>
                <a:cubicBezTo>
                  <a:pt x="1476706" y="256473"/>
                  <a:pt x="1509968" y="469292"/>
                  <a:pt x="1509968" y="689944"/>
                </a:cubicBezTo>
                <a:cubicBezTo>
                  <a:pt x="1509968" y="1425453"/>
                  <a:pt x="1140388" y="2073923"/>
                  <a:pt x="578265" y="2456845"/>
                </a:cubicBezTo>
                <a:lnTo>
                  <a:pt x="563631" y="2465810"/>
                </a:lnTo>
                <a:lnTo>
                  <a:pt x="667600" y="2657725"/>
                </a:lnTo>
                <a:lnTo>
                  <a:pt x="459187" y="2529790"/>
                </a:lnTo>
                <a:lnTo>
                  <a:pt x="454763" y="2532499"/>
                </a:lnTo>
                <a:lnTo>
                  <a:pt x="250021" y="2401392"/>
                </a:lnTo>
                <a:lnTo>
                  <a:pt x="54592" y="2281428"/>
                </a:lnTo>
                <a:lnTo>
                  <a:pt x="54248" y="2276029"/>
                </a:lnTo>
                <a:lnTo>
                  <a:pt x="21352" y="2254964"/>
                </a:lnTo>
                <a:lnTo>
                  <a:pt x="21352" y="1760210"/>
                </a:lnTo>
                <a:lnTo>
                  <a:pt x="0" y="1425410"/>
                </a:lnTo>
                <a:lnTo>
                  <a:pt x="57691" y="1531900"/>
                </a:lnTo>
                <a:lnTo>
                  <a:pt x="87423" y="1509121"/>
                </a:lnTo>
                <a:cubicBezTo>
                  <a:pt x="323730" y="1309323"/>
                  <a:pt x="474352" y="1006955"/>
                  <a:pt x="474352" y="668545"/>
                </a:cubicBezTo>
                <a:cubicBezTo>
                  <a:pt x="474352" y="555742"/>
                  <a:pt x="457616" y="446943"/>
                  <a:pt x="426550" y="344613"/>
                </a:cubicBezTo>
                <a:lnTo>
                  <a:pt x="421160" y="329525"/>
                </a:lnTo>
                <a:lnTo>
                  <a:pt x="1008853" y="421784"/>
                </a:lnTo>
                <a:lnTo>
                  <a:pt x="1015449" y="427631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3"/>
            </p:custDataLst>
          </p:nvPr>
        </p:nvSpPr>
        <p:spPr>
          <a:xfrm rot="3653995">
            <a:off x="5813832" y="2372985"/>
            <a:ext cx="729476" cy="707025"/>
          </a:xfrm>
          <a:custGeom>
            <a:avLst/>
            <a:gdLst>
              <a:gd name="connsiteX0" fmla="*/ 0 w 1937956"/>
              <a:gd name="connsiteY0" fmla="*/ 291842 h 1878313"/>
              <a:gd name="connsiteX1" fmla="*/ 483891 w 1937956"/>
              <a:gd name="connsiteY1" fmla="*/ 50468 h 1878313"/>
              <a:gd name="connsiteX2" fmla="*/ 571603 w 1937956"/>
              <a:gd name="connsiteY2" fmla="*/ 3307 h 1878313"/>
              <a:gd name="connsiteX3" fmla="*/ 574833 w 1937956"/>
              <a:gd name="connsiteY3" fmla="*/ 5104 h 1878313"/>
              <a:gd name="connsiteX4" fmla="*/ 585066 w 1937956"/>
              <a:gd name="connsiteY4" fmla="*/ 0 h 1878313"/>
              <a:gd name="connsiteX5" fmla="*/ 1105059 w 1937956"/>
              <a:gd name="connsiteY5" fmla="*/ 288962 h 1878313"/>
              <a:gd name="connsiteX6" fmla="*/ 977564 w 1937956"/>
              <a:gd name="connsiteY6" fmla="*/ 289295 h 1878313"/>
              <a:gd name="connsiteX7" fmla="*/ 987882 w 1937956"/>
              <a:gd name="connsiteY7" fmla="*/ 354107 h 1878313"/>
              <a:gd name="connsiteX8" fmla="*/ 1414458 w 1937956"/>
              <a:gd name="connsiteY8" fmla="*/ 923102 h 1878313"/>
              <a:gd name="connsiteX9" fmla="*/ 1903691 w 1937956"/>
              <a:gd name="connsiteY9" fmla="*/ 1031546 h 1878313"/>
              <a:gd name="connsiteX10" fmla="*/ 1914118 w 1937956"/>
              <a:gd name="connsiteY10" fmla="*/ 1030261 h 1878313"/>
              <a:gd name="connsiteX11" fmla="*/ 1700110 w 1937956"/>
              <a:gd name="connsiteY11" fmla="*/ 1476802 h 1878313"/>
              <a:gd name="connsiteX12" fmla="*/ 1694200 w 1937956"/>
              <a:gd name="connsiteY12" fmla="*/ 1480460 h 1878313"/>
              <a:gd name="connsiteX13" fmla="*/ 1937956 w 1937956"/>
              <a:gd name="connsiteY13" fmla="*/ 1874210 h 1878313"/>
              <a:gd name="connsiteX14" fmla="*/ 1818618 w 1937956"/>
              <a:gd name="connsiteY14" fmla="*/ 1878313 h 1878313"/>
              <a:gd name="connsiteX15" fmla="*/ 1021076 w 1937956"/>
              <a:gd name="connsiteY15" fmla="*/ 1664560 h 1878313"/>
              <a:gd name="connsiteX16" fmla="*/ 161057 w 1937956"/>
              <a:gd name="connsiteY16" fmla="*/ 345134 h 1878313"/>
              <a:gd name="connsiteX17" fmla="*/ 158815 w 1937956"/>
              <a:gd name="connsiteY17" fmla="*/ 291428 h 18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7956" h="1878313">
                <a:moveTo>
                  <a:pt x="0" y="291842"/>
                </a:moveTo>
                <a:lnTo>
                  <a:pt x="483891" y="50468"/>
                </a:lnTo>
                <a:lnTo>
                  <a:pt x="571603" y="3307"/>
                </a:lnTo>
                <a:lnTo>
                  <a:pt x="574833" y="5104"/>
                </a:lnTo>
                <a:lnTo>
                  <a:pt x="585066" y="0"/>
                </a:lnTo>
                <a:lnTo>
                  <a:pt x="1105059" y="288962"/>
                </a:lnTo>
                <a:lnTo>
                  <a:pt x="977564" y="289295"/>
                </a:lnTo>
                <a:lnTo>
                  <a:pt x="987882" y="354107"/>
                </a:lnTo>
                <a:cubicBezTo>
                  <a:pt x="1039185" y="585756"/>
                  <a:pt x="1187790" y="796940"/>
                  <a:pt x="1414458" y="923102"/>
                </a:cubicBezTo>
                <a:cubicBezTo>
                  <a:pt x="1569888" y="1009614"/>
                  <a:pt x="1739952" y="1043863"/>
                  <a:pt x="1903691" y="1031546"/>
                </a:cubicBezTo>
                <a:lnTo>
                  <a:pt x="1914118" y="1030261"/>
                </a:lnTo>
                <a:lnTo>
                  <a:pt x="1700110" y="1476802"/>
                </a:lnTo>
                <a:lnTo>
                  <a:pt x="1694200" y="1480460"/>
                </a:lnTo>
                <a:lnTo>
                  <a:pt x="1937956" y="1874210"/>
                </a:lnTo>
                <a:lnTo>
                  <a:pt x="1818618" y="1878313"/>
                </a:lnTo>
                <a:cubicBezTo>
                  <a:pt x="1548237" y="1874601"/>
                  <a:pt x="1274438" y="1805580"/>
                  <a:pt x="1021076" y="1664560"/>
                </a:cubicBezTo>
                <a:cubicBezTo>
                  <a:pt x="514354" y="1382522"/>
                  <a:pt x="209316" y="879240"/>
                  <a:pt x="161057" y="345134"/>
                </a:cubicBezTo>
                <a:lnTo>
                  <a:pt x="158815" y="291428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多边形: 形状 42"/>
          <p:cNvSpPr/>
          <p:nvPr>
            <p:custDataLst>
              <p:tags r:id="rId4"/>
            </p:custDataLst>
          </p:nvPr>
        </p:nvSpPr>
        <p:spPr>
          <a:xfrm rot="9555269">
            <a:off x="6392367" y="2151070"/>
            <a:ext cx="757780" cy="694290"/>
          </a:xfrm>
          <a:custGeom>
            <a:avLst/>
            <a:gdLst>
              <a:gd name="connsiteX0" fmla="*/ 1586244 w 2553243"/>
              <a:gd name="connsiteY0" fmla="*/ 2202786 h 2339320"/>
              <a:gd name="connsiteX1" fmla="*/ 259527 w 2553243"/>
              <a:gd name="connsiteY1" fmla="*/ 603220 h 2339320"/>
              <a:gd name="connsiteX2" fmla="*/ 234257 w 2553243"/>
              <a:gd name="connsiteY2" fmla="*/ 369528 h 2339320"/>
              <a:gd name="connsiteX3" fmla="*/ 0 w 2553243"/>
              <a:gd name="connsiteY3" fmla="*/ 370138 h 2339320"/>
              <a:gd name="connsiteX4" fmla="*/ 620600 w 2553243"/>
              <a:gd name="connsiteY4" fmla="*/ 60571 h 2339320"/>
              <a:gd name="connsiteX5" fmla="*/ 727283 w 2553243"/>
              <a:gd name="connsiteY5" fmla="*/ 4563 h 2339320"/>
              <a:gd name="connsiteX6" fmla="*/ 729896 w 2553243"/>
              <a:gd name="connsiteY6" fmla="*/ 6052 h 2339320"/>
              <a:gd name="connsiteX7" fmla="*/ 742029 w 2553243"/>
              <a:gd name="connsiteY7" fmla="*/ 0 h 2339320"/>
              <a:gd name="connsiteX8" fmla="*/ 1401526 w 2553243"/>
              <a:gd name="connsiteY8" fmla="*/ 366486 h 2339320"/>
              <a:gd name="connsiteX9" fmla="*/ 1260799 w 2553243"/>
              <a:gd name="connsiteY9" fmla="*/ 366853 h 2339320"/>
              <a:gd name="connsiteX10" fmla="*/ 1261777 w 2553243"/>
              <a:gd name="connsiteY10" fmla="*/ 379460 h 2339320"/>
              <a:gd name="connsiteX11" fmla="*/ 1934156 w 2553243"/>
              <a:gd name="connsiteY11" fmla="*/ 1243755 h 2339320"/>
              <a:gd name="connsiteX12" fmla="*/ 2351514 w 2553243"/>
              <a:gd name="connsiteY12" fmla="*/ 1310301 h 2339320"/>
              <a:gd name="connsiteX13" fmla="*/ 2401225 w 2553243"/>
              <a:gd name="connsiteY13" fmla="*/ 1305495 h 2339320"/>
              <a:gd name="connsiteX14" fmla="*/ 2200439 w 2553243"/>
              <a:gd name="connsiteY14" fmla="*/ 1835587 h 2339320"/>
              <a:gd name="connsiteX15" fmla="*/ 2193363 w 2553243"/>
              <a:gd name="connsiteY15" fmla="*/ 1840845 h 2339320"/>
              <a:gd name="connsiteX16" fmla="*/ 2553243 w 2553243"/>
              <a:gd name="connsiteY16" fmla="*/ 2325053 h 2339320"/>
              <a:gd name="connsiteX17" fmla="*/ 2414790 w 2553243"/>
              <a:gd name="connsiteY17" fmla="*/ 2337560 h 2339320"/>
              <a:gd name="connsiteX18" fmla="*/ 1586244 w 2553243"/>
              <a:gd name="connsiteY18" fmla="*/ 2202786 h 233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53243" h="2339320">
                <a:moveTo>
                  <a:pt x="1586244" y="2202786"/>
                </a:moveTo>
                <a:cubicBezTo>
                  <a:pt x="869990" y="1931486"/>
                  <a:pt x="388266" y="1309683"/>
                  <a:pt x="259527" y="603220"/>
                </a:cubicBezTo>
                <a:lnTo>
                  <a:pt x="234257" y="369528"/>
                </a:lnTo>
                <a:lnTo>
                  <a:pt x="0" y="370138"/>
                </a:lnTo>
                <a:lnTo>
                  <a:pt x="620600" y="60571"/>
                </a:lnTo>
                <a:lnTo>
                  <a:pt x="727283" y="4563"/>
                </a:lnTo>
                <a:lnTo>
                  <a:pt x="729896" y="6052"/>
                </a:lnTo>
                <a:lnTo>
                  <a:pt x="742029" y="0"/>
                </a:lnTo>
                <a:lnTo>
                  <a:pt x="1401526" y="366486"/>
                </a:lnTo>
                <a:lnTo>
                  <a:pt x="1260799" y="366853"/>
                </a:lnTo>
                <a:lnTo>
                  <a:pt x="1261777" y="379460"/>
                </a:lnTo>
                <a:cubicBezTo>
                  <a:pt x="1309873" y="760792"/>
                  <a:pt x="1556615" y="1100751"/>
                  <a:pt x="1934156" y="1243755"/>
                </a:cubicBezTo>
                <a:cubicBezTo>
                  <a:pt x="2071444" y="1295756"/>
                  <a:pt x="2213030" y="1316791"/>
                  <a:pt x="2351514" y="1310301"/>
                </a:cubicBezTo>
                <a:lnTo>
                  <a:pt x="2401225" y="1305495"/>
                </a:lnTo>
                <a:lnTo>
                  <a:pt x="2200439" y="1835587"/>
                </a:lnTo>
                <a:lnTo>
                  <a:pt x="2193363" y="1840845"/>
                </a:lnTo>
                <a:lnTo>
                  <a:pt x="2553243" y="2325053"/>
                </a:lnTo>
                <a:lnTo>
                  <a:pt x="2414790" y="2337560"/>
                </a:lnTo>
                <a:cubicBezTo>
                  <a:pt x="2140165" y="2348839"/>
                  <a:pt x="1859102" y="2306138"/>
                  <a:pt x="1586244" y="2202786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5"/>
            </p:custDataLst>
          </p:nvPr>
        </p:nvSpPr>
        <p:spPr>
          <a:xfrm rot="19652868">
            <a:off x="6093879" y="2979076"/>
            <a:ext cx="676168" cy="671059"/>
          </a:xfrm>
          <a:custGeom>
            <a:avLst/>
            <a:gdLst>
              <a:gd name="connsiteX0" fmla="*/ 1401526 w 2278261"/>
              <a:gd name="connsiteY0" fmla="*/ 366486 h 2261048"/>
              <a:gd name="connsiteX1" fmla="*/ 1316187 w 2278261"/>
              <a:gd name="connsiteY1" fmla="*/ 366709 h 2261048"/>
              <a:gd name="connsiteX2" fmla="*/ 1318738 w 2278261"/>
              <a:gd name="connsiteY2" fmla="*/ 382590 h 2261048"/>
              <a:gd name="connsiteX3" fmla="*/ 1781966 w 2278261"/>
              <a:gd name="connsiteY3" fmla="*/ 1055256 h 2261048"/>
              <a:gd name="connsiteX4" fmla="*/ 2177140 w 2278261"/>
              <a:gd name="connsiteY4" fmla="*/ 1205101 h 2261048"/>
              <a:gd name="connsiteX5" fmla="*/ 2278261 w 2278261"/>
              <a:gd name="connsiteY5" fmla="*/ 1216058 h 2261048"/>
              <a:gd name="connsiteX6" fmla="*/ 1916170 w 2278261"/>
              <a:gd name="connsiteY6" fmla="*/ 1785474 h 2261048"/>
              <a:gd name="connsiteX7" fmla="*/ 1908175 w 2278261"/>
              <a:gd name="connsiteY7" fmla="*/ 1789187 h 2261048"/>
              <a:gd name="connsiteX8" fmla="*/ 2127349 w 2278261"/>
              <a:gd name="connsiteY8" fmla="*/ 2261048 h 2261048"/>
              <a:gd name="connsiteX9" fmla="*/ 1983482 w 2278261"/>
              <a:gd name="connsiteY9" fmla="*/ 2244543 h 2261048"/>
              <a:gd name="connsiteX10" fmla="*/ 1199517 w 2278261"/>
              <a:gd name="connsiteY10" fmla="*/ 1944458 h 2261048"/>
              <a:gd name="connsiteX11" fmla="*/ 239578 w 2278261"/>
              <a:gd name="connsiteY11" fmla="*/ 415120 h 2261048"/>
              <a:gd name="connsiteX12" fmla="*/ 236302 w 2278261"/>
              <a:gd name="connsiteY12" fmla="*/ 369523 h 2261048"/>
              <a:gd name="connsiteX13" fmla="*/ 0 w 2278261"/>
              <a:gd name="connsiteY13" fmla="*/ 370138 h 2261048"/>
              <a:gd name="connsiteX14" fmla="*/ 703437 w 2278261"/>
              <a:gd name="connsiteY14" fmla="*/ 19250 h 2261048"/>
              <a:gd name="connsiteX15" fmla="*/ 737308 w 2278261"/>
              <a:gd name="connsiteY15" fmla="*/ 931 h 2261048"/>
              <a:gd name="connsiteX16" fmla="*/ 738662 w 2278261"/>
              <a:gd name="connsiteY16" fmla="*/ 1680 h 2261048"/>
              <a:gd name="connsiteX17" fmla="*/ 742029 w 2278261"/>
              <a:gd name="connsiteY17" fmla="*/ 0 h 22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78261" h="2261048">
                <a:moveTo>
                  <a:pt x="1401526" y="366486"/>
                </a:moveTo>
                <a:lnTo>
                  <a:pt x="1316187" y="366709"/>
                </a:lnTo>
                <a:lnTo>
                  <a:pt x="1318738" y="382590"/>
                </a:lnTo>
                <a:cubicBezTo>
                  <a:pt x="1375324" y="652182"/>
                  <a:pt x="1534204" y="897705"/>
                  <a:pt x="1781966" y="1055256"/>
                </a:cubicBezTo>
                <a:cubicBezTo>
                  <a:pt x="1905846" y="1134031"/>
                  <a:pt x="2040220" y="1183356"/>
                  <a:pt x="2177140" y="1205101"/>
                </a:cubicBezTo>
                <a:lnTo>
                  <a:pt x="2278261" y="1216058"/>
                </a:lnTo>
                <a:lnTo>
                  <a:pt x="1916170" y="1785474"/>
                </a:lnTo>
                <a:lnTo>
                  <a:pt x="1908175" y="1789187"/>
                </a:lnTo>
                <a:lnTo>
                  <a:pt x="2127349" y="2261048"/>
                </a:lnTo>
                <a:lnTo>
                  <a:pt x="1983482" y="2244543"/>
                </a:lnTo>
                <a:cubicBezTo>
                  <a:pt x="1712281" y="2199865"/>
                  <a:pt x="1445729" y="2101024"/>
                  <a:pt x="1199517" y="1944458"/>
                </a:cubicBezTo>
                <a:cubicBezTo>
                  <a:pt x="645539" y="1592185"/>
                  <a:pt x="312533" y="1022717"/>
                  <a:pt x="239578" y="415120"/>
                </a:cubicBezTo>
                <a:lnTo>
                  <a:pt x="236302" y="369523"/>
                </a:lnTo>
                <a:lnTo>
                  <a:pt x="0" y="370138"/>
                </a:lnTo>
                <a:lnTo>
                  <a:pt x="703437" y="19250"/>
                </a:lnTo>
                <a:lnTo>
                  <a:pt x="737308" y="931"/>
                </a:lnTo>
                <a:lnTo>
                  <a:pt x="738662" y="1680"/>
                </a:lnTo>
                <a:lnTo>
                  <a:pt x="742029" y="0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形状"/>
          <p:cNvSpPr/>
          <p:nvPr>
            <p:custDataLst>
              <p:tags r:id="rId6"/>
            </p:custDataLst>
          </p:nvPr>
        </p:nvSpPr>
        <p:spPr>
          <a:xfrm>
            <a:off x="5528162" y="2364936"/>
            <a:ext cx="176530" cy="129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04" y="13188"/>
                </a:moveTo>
                <a:cubicBezTo>
                  <a:pt x="9003" y="12815"/>
                  <a:pt x="8329" y="12268"/>
                  <a:pt x="8056" y="11720"/>
                </a:cubicBezTo>
                <a:cubicBezTo>
                  <a:pt x="674" y="2563"/>
                  <a:pt x="674" y="2563"/>
                  <a:pt x="674" y="2563"/>
                </a:cubicBezTo>
                <a:cubicBezTo>
                  <a:pt x="417" y="2191"/>
                  <a:pt x="144" y="1271"/>
                  <a:pt x="273" y="723"/>
                </a:cubicBezTo>
                <a:cubicBezTo>
                  <a:pt x="546" y="372"/>
                  <a:pt x="818" y="0"/>
                  <a:pt x="1476" y="0"/>
                </a:cubicBezTo>
                <a:cubicBezTo>
                  <a:pt x="20140" y="0"/>
                  <a:pt x="20140" y="0"/>
                  <a:pt x="20140" y="0"/>
                </a:cubicBezTo>
                <a:cubicBezTo>
                  <a:pt x="20140" y="0"/>
                  <a:pt x="20942" y="0"/>
                  <a:pt x="21343" y="898"/>
                </a:cubicBezTo>
                <a:cubicBezTo>
                  <a:pt x="21600" y="1468"/>
                  <a:pt x="21343" y="2366"/>
                  <a:pt x="20942" y="2738"/>
                </a:cubicBezTo>
                <a:cubicBezTo>
                  <a:pt x="12886" y="12618"/>
                  <a:pt x="12886" y="12618"/>
                  <a:pt x="12886" y="12618"/>
                </a:cubicBezTo>
                <a:cubicBezTo>
                  <a:pt x="12886" y="12618"/>
                  <a:pt x="11410" y="14283"/>
                  <a:pt x="9404" y="13188"/>
                </a:cubicBezTo>
                <a:close/>
                <a:moveTo>
                  <a:pt x="1476" y="21600"/>
                </a:moveTo>
                <a:cubicBezTo>
                  <a:pt x="1476" y="21600"/>
                  <a:pt x="0" y="21425"/>
                  <a:pt x="0" y="19585"/>
                </a:cubicBezTo>
                <a:cubicBezTo>
                  <a:pt x="0" y="4929"/>
                  <a:pt x="0" y="4929"/>
                  <a:pt x="0" y="4929"/>
                </a:cubicBezTo>
                <a:cubicBezTo>
                  <a:pt x="0" y="4381"/>
                  <a:pt x="273" y="4206"/>
                  <a:pt x="674" y="4754"/>
                </a:cubicBezTo>
                <a:cubicBezTo>
                  <a:pt x="3755" y="8960"/>
                  <a:pt x="3755" y="8960"/>
                  <a:pt x="3755" y="8960"/>
                </a:cubicBezTo>
                <a:cubicBezTo>
                  <a:pt x="4172" y="9332"/>
                  <a:pt x="4301" y="10252"/>
                  <a:pt x="4028" y="10800"/>
                </a:cubicBezTo>
                <a:cubicBezTo>
                  <a:pt x="1749" y="18117"/>
                  <a:pt x="1749" y="18117"/>
                  <a:pt x="1749" y="18117"/>
                </a:cubicBezTo>
                <a:cubicBezTo>
                  <a:pt x="1621" y="18686"/>
                  <a:pt x="1749" y="18686"/>
                  <a:pt x="2022" y="18117"/>
                </a:cubicBezTo>
                <a:cubicBezTo>
                  <a:pt x="5103" y="12618"/>
                  <a:pt x="5103" y="12618"/>
                  <a:pt x="5103" y="12618"/>
                </a:cubicBezTo>
                <a:cubicBezTo>
                  <a:pt x="5504" y="12092"/>
                  <a:pt x="5905" y="12092"/>
                  <a:pt x="6307" y="12443"/>
                </a:cubicBezTo>
                <a:cubicBezTo>
                  <a:pt x="7655" y="14086"/>
                  <a:pt x="7655" y="14086"/>
                  <a:pt x="7655" y="14086"/>
                </a:cubicBezTo>
                <a:cubicBezTo>
                  <a:pt x="8056" y="14458"/>
                  <a:pt x="8730" y="15006"/>
                  <a:pt x="9131" y="15203"/>
                </a:cubicBezTo>
                <a:cubicBezTo>
                  <a:pt x="10206" y="15554"/>
                  <a:pt x="11939" y="16101"/>
                  <a:pt x="13159" y="14831"/>
                </a:cubicBezTo>
                <a:cubicBezTo>
                  <a:pt x="15165" y="12443"/>
                  <a:pt x="15165" y="12443"/>
                  <a:pt x="15165" y="12443"/>
                </a:cubicBezTo>
                <a:cubicBezTo>
                  <a:pt x="15566" y="12092"/>
                  <a:pt x="16112" y="12092"/>
                  <a:pt x="16368" y="12618"/>
                </a:cubicBezTo>
                <a:cubicBezTo>
                  <a:pt x="19722" y="18686"/>
                  <a:pt x="19722" y="18686"/>
                  <a:pt x="19722" y="18686"/>
                </a:cubicBezTo>
                <a:cubicBezTo>
                  <a:pt x="19995" y="19212"/>
                  <a:pt x="19995" y="19037"/>
                  <a:pt x="19867" y="18489"/>
                </a:cubicBezTo>
                <a:cubicBezTo>
                  <a:pt x="17588" y="10800"/>
                  <a:pt x="17588" y="10800"/>
                  <a:pt x="17588" y="10800"/>
                </a:cubicBezTo>
                <a:cubicBezTo>
                  <a:pt x="17315" y="10252"/>
                  <a:pt x="17444" y="9508"/>
                  <a:pt x="17845" y="8960"/>
                </a:cubicBezTo>
                <a:cubicBezTo>
                  <a:pt x="21070" y="4754"/>
                  <a:pt x="21070" y="4754"/>
                  <a:pt x="21070" y="4754"/>
                </a:cubicBezTo>
                <a:cubicBezTo>
                  <a:pt x="21343" y="4206"/>
                  <a:pt x="21600" y="4381"/>
                  <a:pt x="21600" y="4929"/>
                </a:cubicBezTo>
                <a:cubicBezTo>
                  <a:pt x="21600" y="19782"/>
                  <a:pt x="21600" y="19782"/>
                  <a:pt x="21600" y="19782"/>
                </a:cubicBezTo>
                <a:cubicBezTo>
                  <a:pt x="21600" y="19782"/>
                  <a:pt x="21472" y="21600"/>
                  <a:pt x="19995" y="21600"/>
                </a:cubicBezTo>
                <a:cubicBezTo>
                  <a:pt x="1476" y="21600"/>
                  <a:pt x="1476" y="21600"/>
                  <a:pt x="1476" y="21600"/>
                </a:cubicBezTo>
                <a:close/>
              </a:path>
            </a:pathLst>
          </a:custGeom>
          <a:solidFill>
            <a:srgbClr val="1F74AD"/>
          </a:solidFill>
          <a:ln w="12700">
            <a:miter lim="400000"/>
          </a:ln>
        </p:spPr>
        <p:txBody>
          <a:bodyPr lIns="34289" rIns="3428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/>
            </a:pP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圆角矩形 57"/>
          <p:cNvSpPr/>
          <p:nvPr>
            <p:custDataLst>
              <p:tags r:id="rId7"/>
            </p:custDataLst>
          </p:nvPr>
        </p:nvSpPr>
        <p:spPr>
          <a:xfrm>
            <a:off x="5523651" y="3261848"/>
            <a:ext cx="206145" cy="147880"/>
          </a:xfrm>
          <a:prstGeom prst="round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Shape 11125"/>
          <p:cNvSpPr/>
          <p:nvPr>
            <p:custDataLst>
              <p:tags r:id="rId8"/>
            </p:custDataLst>
          </p:nvPr>
        </p:nvSpPr>
        <p:spPr>
          <a:xfrm>
            <a:off x="5572126" y="3301442"/>
            <a:ext cx="46266" cy="3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86"/>
                </a:moveTo>
                <a:lnTo>
                  <a:pt x="0" y="9715"/>
                </a:lnTo>
                <a:cubicBezTo>
                  <a:pt x="0" y="10494"/>
                  <a:pt x="446" y="11102"/>
                  <a:pt x="1036" y="11102"/>
                </a:cubicBezTo>
                <a:lnTo>
                  <a:pt x="8298" y="11102"/>
                </a:lnTo>
                <a:cubicBezTo>
                  <a:pt x="13203" y="11102"/>
                  <a:pt x="15275" y="16350"/>
                  <a:pt x="17157" y="21600"/>
                </a:cubicBezTo>
                <a:cubicBezTo>
                  <a:pt x="18455" y="17522"/>
                  <a:pt x="19783" y="13486"/>
                  <a:pt x="21600" y="9759"/>
                </a:cubicBezTo>
                <a:cubicBezTo>
                  <a:pt x="18327" y="3601"/>
                  <a:pt x="14075" y="0"/>
                  <a:pt x="8298" y="0"/>
                </a:cubicBezTo>
                <a:lnTo>
                  <a:pt x="1036" y="0"/>
                </a:lnTo>
                <a:cubicBezTo>
                  <a:pt x="446" y="0"/>
                  <a:pt x="0" y="610"/>
                  <a:pt x="0" y="1386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</p:txBody>
      </p:sp>
      <p:sp>
        <p:nvSpPr>
          <p:cNvPr id="84" name="Shape 11126"/>
          <p:cNvSpPr/>
          <p:nvPr>
            <p:custDataLst>
              <p:tags r:id="rId9"/>
            </p:custDataLst>
          </p:nvPr>
        </p:nvSpPr>
        <p:spPr>
          <a:xfrm>
            <a:off x="5566800" y="3284889"/>
            <a:ext cx="124503" cy="95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92" y="5165"/>
                </a:moveTo>
                <a:lnTo>
                  <a:pt x="17646" y="157"/>
                </a:lnTo>
                <a:cubicBezTo>
                  <a:pt x="17562" y="63"/>
                  <a:pt x="17467" y="0"/>
                  <a:pt x="17359" y="0"/>
                </a:cubicBezTo>
                <a:cubicBezTo>
                  <a:pt x="17140" y="0"/>
                  <a:pt x="16971" y="220"/>
                  <a:pt x="16971" y="502"/>
                </a:cubicBezTo>
                <a:lnTo>
                  <a:pt x="16971" y="3517"/>
                </a:lnTo>
                <a:lnTo>
                  <a:pt x="13885" y="3517"/>
                </a:lnTo>
                <a:cubicBezTo>
                  <a:pt x="9968" y="3517"/>
                  <a:pt x="8401" y="7723"/>
                  <a:pt x="7064" y="11774"/>
                </a:cubicBezTo>
                <a:cubicBezTo>
                  <a:pt x="6773" y="12670"/>
                  <a:pt x="6473" y="13578"/>
                  <a:pt x="6122" y="14458"/>
                </a:cubicBezTo>
                <a:cubicBezTo>
                  <a:pt x="5447" y="16155"/>
                  <a:pt x="4687" y="17584"/>
                  <a:pt x="3083" y="17584"/>
                </a:cubicBezTo>
                <a:lnTo>
                  <a:pt x="385" y="17584"/>
                </a:lnTo>
                <a:cubicBezTo>
                  <a:pt x="166" y="17584"/>
                  <a:pt x="0" y="17802"/>
                  <a:pt x="0" y="18085"/>
                </a:cubicBezTo>
                <a:lnTo>
                  <a:pt x="0" y="21099"/>
                </a:lnTo>
                <a:cubicBezTo>
                  <a:pt x="0" y="21381"/>
                  <a:pt x="166" y="21600"/>
                  <a:pt x="385" y="21600"/>
                </a:cubicBezTo>
                <a:lnTo>
                  <a:pt x="3083" y="21600"/>
                </a:lnTo>
                <a:cubicBezTo>
                  <a:pt x="7003" y="21600"/>
                  <a:pt x="8570" y="17393"/>
                  <a:pt x="9907" y="13343"/>
                </a:cubicBezTo>
                <a:cubicBezTo>
                  <a:pt x="10197" y="12449"/>
                  <a:pt x="10498" y="11537"/>
                  <a:pt x="10849" y="10659"/>
                </a:cubicBezTo>
                <a:cubicBezTo>
                  <a:pt x="11521" y="8963"/>
                  <a:pt x="12281" y="7535"/>
                  <a:pt x="13885" y="7535"/>
                </a:cubicBezTo>
                <a:lnTo>
                  <a:pt x="16971" y="7535"/>
                </a:lnTo>
                <a:lnTo>
                  <a:pt x="16971" y="10550"/>
                </a:lnTo>
                <a:cubicBezTo>
                  <a:pt x="16971" y="10832"/>
                  <a:pt x="17153" y="11052"/>
                  <a:pt x="17359" y="11052"/>
                </a:cubicBezTo>
                <a:cubicBezTo>
                  <a:pt x="17454" y="11052"/>
                  <a:pt x="17562" y="11004"/>
                  <a:pt x="17636" y="10910"/>
                </a:cubicBezTo>
                <a:lnTo>
                  <a:pt x="21492" y="5888"/>
                </a:lnTo>
                <a:cubicBezTo>
                  <a:pt x="21564" y="5793"/>
                  <a:pt x="21600" y="5651"/>
                  <a:pt x="21600" y="5526"/>
                </a:cubicBezTo>
                <a:cubicBezTo>
                  <a:pt x="21600" y="5400"/>
                  <a:pt x="21564" y="5260"/>
                  <a:pt x="21492" y="5165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</p:txBody>
      </p:sp>
      <p:sp>
        <p:nvSpPr>
          <p:cNvPr id="85" name="Shape 11127"/>
          <p:cNvSpPr/>
          <p:nvPr>
            <p:custDataLst>
              <p:tags r:id="rId10"/>
            </p:custDataLst>
          </p:nvPr>
        </p:nvSpPr>
        <p:spPr>
          <a:xfrm>
            <a:off x="5614961" y="3340070"/>
            <a:ext cx="72889" cy="5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72"/>
                </a:moveTo>
                <a:cubicBezTo>
                  <a:pt x="21600" y="10829"/>
                  <a:pt x="21538" y="10562"/>
                  <a:pt x="21416" y="10382"/>
                </a:cubicBezTo>
                <a:lnTo>
                  <a:pt x="14847" y="837"/>
                </a:lnTo>
                <a:cubicBezTo>
                  <a:pt x="14702" y="660"/>
                  <a:pt x="14540" y="539"/>
                  <a:pt x="14355" y="539"/>
                </a:cubicBezTo>
                <a:cubicBezTo>
                  <a:pt x="13981" y="539"/>
                  <a:pt x="13693" y="958"/>
                  <a:pt x="13693" y="1495"/>
                </a:cubicBezTo>
                <a:lnTo>
                  <a:pt x="13693" y="7243"/>
                </a:lnTo>
                <a:lnTo>
                  <a:pt x="8421" y="7243"/>
                </a:lnTo>
                <a:cubicBezTo>
                  <a:pt x="5313" y="7243"/>
                  <a:pt x="3997" y="3623"/>
                  <a:pt x="2803" y="0"/>
                </a:cubicBezTo>
                <a:cubicBezTo>
                  <a:pt x="1979" y="2812"/>
                  <a:pt x="1136" y="5595"/>
                  <a:pt x="0" y="8166"/>
                </a:cubicBezTo>
                <a:cubicBezTo>
                  <a:pt x="3813" y="15945"/>
                  <a:pt x="7579" y="14897"/>
                  <a:pt x="13693" y="14897"/>
                </a:cubicBezTo>
                <a:lnTo>
                  <a:pt x="13693" y="20647"/>
                </a:lnTo>
                <a:cubicBezTo>
                  <a:pt x="13693" y="21152"/>
                  <a:pt x="14004" y="21600"/>
                  <a:pt x="14355" y="21600"/>
                </a:cubicBezTo>
                <a:cubicBezTo>
                  <a:pt x="14517" y="21600"/>
                  <a:pt x="14702" y="21512"/>
                  <a:pt x="14828" y="21333"/>
                </a:cubicBezTo>
                <a:lnTo>
                  <a:pt x="21416" y="11758"/>
                </a:lnTo>
                <a:cubicBezTo>
                  <a:pt x="21538" y="11578"/>
                  <a:pt x="21600" y="11311"/>
                  <a:pt x="21600" y="11072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</p:txBody>
      </p:sp>
      <p:sp>
        <p:nvSpPr>
          <p:cNvPr id="86" name="线条"/>
          <p:cNvSpPr/>
          <p:nvPr>
            <p:custDataLst>
              <p:tags r:id="rId11"/>
            </p:custDataLst>
          </p:nvPr>
        </p:nvSpPr>
        <p:spPr>
          <a:xfrm>
            <a:off x="5771023" y="2419769"/>
            <a:ext cx="295063" cy="0"/>
          </a:xfrm>
          <a:prstGeom prst="line">
            <a:avLst/>
          </a:prstGeom>
          <a:ln w="12700">
            <a:solidFill>
              <a:srgbClr val="ADB9CA"/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线条"/>
          <p:cNvSpPr/>
          <p:nvPr>
            <p:custDataLst>
              <p:tags r:id="rId12"/>
            </p:custDataLst>
          </p:nvPr>
        </p:nvSpPr>
        <p:spPr>
          <a:xfrm>
            <a:off x="5771023" y="3328962"/>
            <a:ext cx="295063" cy="0"/>
          </a:xfrm>
          <a:prstGeom prst="line">
            <a:avLst/>
          </a:prstGeom>
          <a:ln w="12700">
            <a:solidFill>
              <a:srgbClr val="ADB9CA"/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线条"/>
          <p:cNvSpPr/>
          <p:nvPr>
            <p:custDataLst>
              <p:tags r:id="rId13"/>
            </p:custDataLst>
          </p:nvPr>
        </p:nvSpPr>
        <p:spPr>
          <a:xfrm>
            <a:off x="7073838" y="2419769"/>
            <a:ext cx="295062" cy="0"/>
          </a:xfrm>
          <a:prstGeom prst="line">
            <a:avLst/>
          </a:prstGeom>
          <a:ln w="12700">
            <a:solidFill>
              <a:srgbClr val="ADB9CA"/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线条"/>
          <p:cNvSpPr/>
          <p:nvPr>
            <p:custDataLst>
              <p:tags r:id="rId14"/>
            </p:custDataLst>
          </p:nvPr>
        </p:nvSpPr>
        <p:spPr>
          <a:xfrm>
            <a:off x="7073838" y="3328962"/>
            <a:ext cx="295062" cy="0"/>
          </a:xfrm>
          <a:prstGeom prst="line">
            <a:avLst/>
          </a:prstGeom>
          <a:ln w="12700">
            <a:solidFill>
              <a:srgbClr val="ADB9CA"/>
            </a:solidFill>
            <a:prstDash val="sysDash"/>
            <a:miter/>
            <a:headEnd type="oval"/>
            <a:tailEnd type="oval"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4065641" y="696240"/>
            <a:ext cx="4968000" cy="524855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恶性循环</a:t>
            </a:r>
            <a:endParaRPr lang="zh-CN" altLang="en-US" sz="28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6"/>
            </p:custDataLst>
          </p:nvPr>
        </p:nvSpPr>
        <p:spPr>
          <a:xfrm>
            <a:off x="4077040" y="2239350"/>
            <a:ext cx="1322703" cy="391960"/>
          </a:xfrm>
          <a:prstGeom prst="rect">
            <a:avLst/>
          </a:prstGeom>
          <a:noFill/>
        </p:spPr>
        <p:txBody>
          <a:bodyPr wrap="square" lIns="67500" tIns="0" rIns="67500" bIns="351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spc="150" dirty="0">
                <a:latin typeface="微软雅黑" panose="020B0503020204020204" charset="-122"/>
                <a:ea typeface="微软雅黑" panose="020B0503020204020204" charset="-122"/>
              </a:rPr>
              <a:t>患者痛苦</a:t>
            </a:r>
            <a:endParaRPr lang="zh-CN" altLang="en-US" sz="20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17"/>
            </p:custDataLst>
          </p:nvPr>
        </p:nvSpPr>
        <p:spPr>
          <a:xfrm>
            <a:off x="3863975" y="2957195"/>
            <a:ext cx="1593850" cy="871855"/>
          </a:xfrm>
          <a:prstGeom prst="rect">
            <a:avLst/>
          </a:prstGeom>
          <a:noFill/>
        </p:spPr>
        <p:txBody>
          <a:bodyPr wrap="square" lIns="67500" tIns="0" rIns="67500" bIns="351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spc="150" dirty="0">
                <a:latin typeface="微软雅黑" panose="020B0503020204020204" charset="-122"/>
                <a:ea typeface="微软雅黑" panose="020B0503020204020204" charset="-122"/>
              </a:rPr>
              <a:t>不理解、埋怨责备患者</a:t>
            </a:r>
            <a:endParaRPr lang="zh-CN" altLang="en-US" sz="20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8"/>
            </p:custDataLst>
          </p:nvPr>
        </p:nvSpPr>
        <p:spPr>
          <a:xfrm>
            <a:off x="7777375" y="2263282"/>
            <a:ext cx="1328525" cy="312404"/>
          </a:xfrm>
          <a:prstGeom prst="rect">
            <a:avLst/>
          </a:prstGeom>
          <a:noFill/>
        </p:spPr>
        <p:txBody>
          <a:bodyPr wrap="square" lIns="67500" tIns="0" rIns="67500" bIns="351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spc="150" dirty="0">
                <a:latin typeface="微软雅黑" panose="020B0503020204020204" charset="-122"/>
                <a:ea typeface="微软雅黑" panose="020B0503020204020204" charset="-122"/>
              </a:rPr>
              <a:t>反复就诊</a:t>
            </a:r>
            <a:endParaRPr lang="zh-CN" altLang="en-US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9"/>
            </p:custDataLst>
          </p:nvPr>
        </p:nvSpPr>
        <p:spPr>
          <a:xfrm>
            <a:off x="7771130" y="3075940"/>
            <a:ext cx="1339850" cy="384810"/>
          </a:xfrm>
          <a:prstGeom prst="rect">
            <a:avLst/>
          </a:prstGeom>
          <a:noFill/>
        </p:spPr>
        <p:txBody>
          <a:bodyPr wrap="square" lIns="67500" tIns="0" rIns="67500" bIns="351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spc="150" dirty="0">
                <a:latin typeface="微软雅黑" panose="020B0503020204020204" charset="-122"/>
                <a:ea typeface="微软雅黑" panose="020B0503020204020204" charset="-122"/>
              </a:rPr>
              <a:t>家属痛苦</a:t>
            </a:r>
            <a:endParaRPr lang="zh-CN" altLang="en-US" sz="20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pen-office-folder_74337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7477036" y="3247826"/>
            <a:ext cx="184890" cy="136308"/>
          </a:xfrm>
          <a:custGeom>
            <a:avLst/>
            <a:gdLst>
              <a:gd name="connsiteX0" fmla="*/ 116997 w 605592"/>
              <a:gd name="connsiteY0" fmla="*/ 132804 h 446468"/>
              <a:gd name="connsiteX1" fmla="*/ 605592 w 605592"/>
              <a:gd name="connsiteY1" fmla="*/ 132804 h 446468"/>
              <a:gd name="connsiteX2" fmla="*/ 555359 w 605592"/>
              <a:gd name="connsiteY2" fmla="*/ 446468 h 446468"/>
              <a:gd name="connsiteX3" fmla="*/ 116997 w 605592"/>
              <a:gd name="connsiteY3" fmla="*/ 446468 h 446468"/>
              <a:gd name="connsiteX4" fmla="*/ 0 w 605592"/>
              <a:gd name="connsiteY4" fmla="*/ 0 h 446468"/>
              <a:gd name="connsiteX5" fmla="*/ 137120 w 605592"/>
              <a:gd name="connsiteY5" fmla="*/ 0 h 446468"/>
              <a:gd name="connsiteX6" fmla="*/ 153635 w 605592"/>
              <a:gd name="connsiteY6" fmla="*/ 27991 h 446468"/>
              <a:gd name="connsiteX7" fmla="*/ 438423 w 605592"/>
              <a:gd name="connsiteY7" fmla="*/ 27991 h 446468"/>
              <a:gd name="connsiteX8" fmla="*/ 438423 w 605592"/>
              <a:gd name="connsiteY8" fmla="*/ 91455 h 446468"/>
              <a:gd name="connsiteX9" fmla="*/ 69670 w 605592"/>
              <a:gd name="connsiteY9" fmla="*/ 91455 h 446468"/>
              <a:gd name="connsiteX10" fmla="*/ 69670 w 605592"/>
              <a:gd name="connsiteY10" fmla="*/ 446468 h 446468"/>
              <a:gd name="connsiteX11" fmla="*/ 0 w 605592"/>
              <a:gd name="connsiteY11" fmla="*/ 446468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92" h="446468">
                <a:moveTo>
                  <a:pt x="116997" y="132804"/>
                </a:moveTo>
                <a:lnTo>
                  <a:pt x="605592" y="132804"/>
                </a:lnTo>
                <a:lnTo>
                  <a:pt x="555359" y="446468"/>
                </a:lnTo>
                <a:lnTo>
                  <a:pt x="116997" y="446468"/>
                </a:lnTo>
                <a:close/>
                <a:moveTo>
                  <a:pt x="0" y="0"/>
                </a:moveTo>
                <a:lnTo>
                  <a:pt x="137120" y="0"/>
                </a:lnTo>
                <a:lnTo>
                  <a:pt x="153635" y="27991"/>
                </a:lnTo>
                <a:lnTo>
                  <a:pt x="438423" y="27991"/>
                </a:lnTo>
                <a:lnTo>
                  <a:pt x="438423" y="91455"/>
                </a:lnTo>
                <a:lnTo>
                  <a:pt x="69670" y="91455"/>
                </a:lnTo>
                <a:lnTo>
                  <a:pt x="69670" y="446468"/>
                </a:lnTo>
                <a:lnTo>
                  <a:pt x="0" y="446468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txBody>
          <a:bodyPr/>
          <a:lstStyle/>
          <a:p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Shape 11364"/>
          <p:cNvSpPr/>
          <p:nvPr>
            <p:custDataLst>
              <p:tags r:id="rId21"/>
            </p:custDataLst>
          </p:nvPr>
        </p:nvSpPr>
        <p:spPr>
          <a:xfrm>
            <a:off x="7473299" y="2428483"/>
            <a:ext cx="184890" cy="6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99"/>
                </a:moveTo>
                <a:cubicBezTo>
                  <a:pt x="0" y="19169"/>
                  <a:pt x="868" y="21600"/>
                  <a:pt x="1929" y="21600"/>
                </a:cubicBezTo>
                <a:lnTo>
                  <a:pt x="19673" y="21600"/>
                </a:lnTo>
                <a:cubicBezTo>
                  <a:pt x="20733" y="21600"/>
                  <a:pt x="21600" y="19169"/>
                  <a:pt x="21600" y="16199"/>
                </a:cubicBezTo>
                <a:lnTo>
                  <a:pt x="21600" y="0"/>
                </a:lnTo>
                <a:lnTo>
                  <a:pt x="13500" y="0"/>
                </a:lnTo>
                <a:lnTo>
                  <a:pt x="13500" y="5397"/>
                </a:lnTo>
                <a:cubicBezTo>
                  <a:pt x="13500" y="6580"/>
                  <a:pt x="13150" y="7560"/>
                  <a:pt x="12730" y="7560"/>
                </a:cubicBezTo>
                <a:lnTo>
                  <a:pt x="8872" y="7560"/>
                </a:lnTo>
                <a:cubicBezTo>
                  <a:pt x="8449" y="7560"/>
                  <a:pt x="8100" y="6580"/>
                  <a:pt x="8100" y="5397"/>
                </a:cubicBezTo>
                <a:lnTo>
                  <a:pt x="8100" y="0"/>
                </a:lnTo>
                <a:lnTo>
                  <a:pt x="0" y="0"/>
                </a:lnTo>
                <a:cubicBezTo>
                  <a:pt x="0" y="0"/>
                  <a:pt x="0" y="16199"/>
                  <a:pt x="0" y="16199"/>
                </a:cubicBez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</p:txBody>
      </p:sp>
      <p:sp>
        <p:nvSpPr>
          <p:cNvPr id="34" name="Shape 11365"/>
          <p:cNvSpPr/>
          <p:nvPr>
            <p:custDataLst>
              <p:tags r:id="rId22"/>
            </p:custDataLst>
          </p:nvPr>
        </p:nvSpPr>
        <p:spPr>
          <a:xfrm>
            <a:off x="7550191" y="2428483"/>
            <a:ext cx="26410" cy="13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ubicBezTo>
                  <a:pt x="0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</p:txBody>
      </p:sp>
      <p:sp>
        <p:nvSpPr>
          <p:cNvPr id="36" name="Shape 11366"/>
          <p:cNvSpPr/>
          <p:nvPr>
            <p:custDataLst>
              <p:tags r:id="rId23"/>
            </p:custDataLst>
          </p:nvPr>
        </p:nvSpPr>
        <p:spPr>
          <a:xfrm>
            <a:off x="7473299" y="2334504"/>
            <a:ext cx="184890" cy="8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5" y="3456"/>
                </a:moveTo>
                <a:lnTo>
                  <a:pt x="13886" y="3456"/>
                </a:lnTo>
                <a:lnTo>
                  <a:pt x="13886" y="6912"/>
                </a:lnTo>
                <a:lnTo>
                  <a:pt x="7715" y="6912"/>
                </a:lnTo>
                <a:cubicBezTo>
                  <a:pt x="7715" y="6912"/>
                  <a:pt x="7715" y="3456"/>
                  <a:pt x="7715" y="3456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11231"/>
                </a:lnTo>
                <a:cubicBezTo>
                  <a:pt x="21600" y="8858"/>
                  <a:pt x="20733" y="6912"/>
                  <a:pt x="19673" y="6912"/>
                </a:cubicBezTo>
                <a:lnTo>
                  <a:pt x="15431" y="6912"/>
                </a:lnTo>
                <a:lnTo>
                  <a:pt x="15431" y="2591"/>
                </a:lnTo>
                <a:cubicBezTo>
                  <a:pt x="15431" y="1162"/>
                  <a:pt x="14910" y="0"/>
                  <a:pt x="14273" y="0"/>
                </a:cubicBezTo>
                <a:lnTo>
                  <a:pt x="7329" y="0"/>
                </a:lnTo>
                <a:cubicBezTo>
                  <a:pt x="6689" y="0"/>
                  <a:pt x="6171" y="1162"/>
                  <a:pt x="6171" y="2591"/>
                </a:cubicBezTo>
                <a:lnTo>
                  <a:pt x="6171" y="6912"/>
                </a:lnTo>
                <a:lnTo>
                  <a:pt x="1929" y="6912"/>
                </a:lnTo>
                <a:cubicBezTo>
                  <a:pt x="868" y="6912"/>
                  <a:pt x="0" y="8858"/>
                  <a:pt x="0" y="11231"/>
                </a:cubicBezTo>
                <a:cubicBezTo>
                  <a:pt x="0" y="11231"/>
                  <a:pt x="0" y="21600"/>
                  <a:pt x="0" y="21600"/>
                </a:cubicBez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78140"/>
    </mc:Choice>
    <mc:Fallback>
      <p:transition spd="slow" advTm="7814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 descr="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"/>
          <p:cNvSpPr txBox="1"/>
          <p:nvPr>
            <p:custDataLst>
              <p:tags r:id="rId1"/>
            </p:custDataLst>
          </p:nvPr>
        </p:nvSpPr>
        <p:spPr>
          <a:xfrm>
            <a:off x="6938645" y="2968625"/>
            <a:ext cx="1423670" cy="962025"/>
          </a:xfrm>
          <a:prstGeom prst="rect">
            <a:avLst/>
          </a:prstGeom>
          <a:noFill/>
        </p:spPr>
        <p:txBody>
          <a:bodyPr vert="horz" wrap="square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dirty="0">
                <a:ln w="22225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Arial" panose="020B0604020202020204" pitchFamily="34" charset="0"/>
                <a:ea typeface="汉仪雅酷黑简" panose="00020600040101010101" pitchFamily="18" charset="-122"/>
              </a:rPr>
              <a:t>02</a:t>
            </a:r>
            <a:endParaRPr lang="en-US" altLang="zh-CN" sz="6000" b="1" dirty="0">
              <a:ln w="22225">
                <a:solidFill>
                  <a:schemeClr val="accent6">
                    <a:lumMod val="75000"/>
                  </a:schemeClr>
                </a:solidFill>
              </a:ln>
              <a:noFill/>
              <a:latin typeface="Arial" panose="020B0604020202020204" pitchFamily="34" charset="0"/>
              <a:ea typeface="汉仪雅酷黑简" panose="00020600040101010101" pitchFamily="18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0135" y="2871470"/>
            <a:ext cx="4443730" cy="86868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识别老年期抑郁症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764"/>
    </mc:Choice>
    <mc:Fallback>
      <p:transition spd="slow" advTm="5764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0594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0594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20594"/>
  <p:tag name="KSO_WM_SPECIAL_SOURCE" val="bdnull"/>
  <p:tag name="KSO_WM_TEMPLATE_THUMBS_INDEX" val="1、4、7、10、11、13、15、18、2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0594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0594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20594"/>
  <p:tag name="KSO_WM_SPECIAL_SOURCE" val="bdnull"/>
  <p:tag name="KSO_WM_TEMPLATE_THUMBS_INDEX" val="1、4、7、10、11、13、15、18、20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94_1*a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0594_1*b*1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PLEASE ENTER YOUR TITLE HERE"/>
  <p:tag name="KSO_WM_UNIT_NOCLEAR" val="0"/>
  <p:tag name="KSO_WM_UNIT_VALUE" val="21"/>
  <p:tag name="KSO_WM_UNIT_TYPE" val="b"/>
  <p:tag name="KSO_WM_UNIT_INDEX" val="1"/>
</p:tagLst>
</file>

<file path=ppt/tags/tag31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1"/>
  <p:tag name="KSO_WM_TEMPLATE_SUBCATEGORY" val="0"/>
  <p:tag name="KSO_WM_TEMPLATE_MASTER_TYPE" val="1"/>
  <p:tag name="KSO_WM_TEMPLATE_COLOR_TYPE" val="0"/>
  <p:tag name="KSO_WM_SLIDE_ITEM_CNT" val="0"/>
  <p:tag name="KSO_WM_SLIDE_INDEX" val="1"/>
  <p:tag name="KSO_WM_TAG_VERSION" val="1.0"/>
  <p:tag name="KSO_WM_SLIDE_LAYOUT" val="a_b_f"/>
  <p:tag name="KSO_WM_SLIDE_LAYOUT_CNT" val="1_1_1"/>
  <p:tag name="KSO_WM_SLIDE_TYPE" val="title"/>
  <p:tag name="KSO_WM_SLIDE_SUBTYPE" val="picTxt"/>
  <p:tag name="KSO_WM_TEMPLATE_THUMBS_INDEX" val="1、4、7、10、11、13、15、18、20"/>
  <p:tag name="TIMING" val="|26.932"/>
</p:tagLst>
</file>

<file path=ppt/tags/tag31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20594_4*a*1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20594_4*l_h_i*1_1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TEXT_FORE_SCHEMECOLOR_INDEX" val="10"/>
  <p:tag name="KSO_WM_UNIT_TEXT_LINE_FILL_TYPE" val="2"/>
  <p:tag name="KSO_WM_UNIT_USESOURCEFORMAT_APPLY" val="1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PRESET_TEXT" val="输入内容一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20594_4*l_h_f*1_1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20594_4*l_h_i*1_3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TEXT_FORE_SCHEMECOLOR_INDEX" val="10"/>
  <p:tag name="KSO_WM_UNIT_TEXT_LINE_FILL_TYPE" val="2"/>
  <p:tag name="KSO_WM_UNIT_USESOURCEFORMAT_APPLY" val="1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PRESET_TEXT" val="输入内容三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20594_4*l_h_f*1_3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20594_4*l_h_i*1_2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TEXT_FORE_SCHEMECOLOR_INDEX" val="10"/>
  <p:tag name="KSO_WM_UNIT_TEXT_LINE_FILL_TYPE" val="2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PRESET_TEXT" val="输入内容二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20594_4*l_h_f*1_2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20594_4*l_h_i*1_4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TEXT_FORE_SCHEMECOLOR_INDEX" val="10"/>
  <p:tag name="KSO_WM_UNIT_TEXT_LINE_FILL_TYPE" val="2"/>
  <p:tag name="KSO_WM_UNIT_USESOURCEFORMAT_APPLY" val="1"/>
</p:tagLst>
</file>

<file path=ppt/tags/tag322.xml><?xml version="1.0" encoding="utf-8"?>
<p:tagLst xmlns:p="http://schemas.openxmlformats.org/presentationml/2006/main">
  <p:tag name="KSO_WM_UNIT_ISCONTENTSTITLE" val="0"/>
  <p:tag name="KSO_WM_UNIT_ISNUMDGMTITLE" val="0"/>
  <p:tag name="KSO_WM_UNIT_PRESET_TEXT" val="输入内容四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20594_4*l_h_f*1_4_1"/>
  <p:tag name="KSO_WM_TEMPLATE_CATEGORY" val="custom"/>
  <p:tag name="KSO_WM_TEMPLATE_INDEX" val="20220594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4"/>
  <p:tag name="KSO_WM_TEMPLATE_SUBCATEGORY" val="0"/>
  <p:tag name="KSO_WM_TEMPLATE_MASTER_TYPE" val="1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</p:tagLst>
</file>

<file path=ppt/tags/tag32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20594_7*e*2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3"/>
  <p:tag name="KSO_WM_UNIT_TYPE" val="e"/>
  <p:tag name="KSO_WM_UNIT_INDEX" val="2"/>
</p:tagLst>
</file>

<file path=ppt/tags/tag3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94_7*a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icTxt"/>
</p:tagLst>
</file>

<file path=ppt/tags/tag327.xml><?xml version="1.0" encoding="utf-8"?>
<p:tagLst xmlns:p="http://schemas.openxmlformats.org/presentationml/2006/main">
  <p:tag name="KSO_WM_UNIT_PLACING_PICTURE_USER_VIEWPORT" val="{&quot;height&quot;:5763.823622047244,&quot;width&quot;:5763.823622047244}"/>
</p:tagLst>
</file>

<file path=ppt/tags/tag328.xml><?xml version="1.0" encoding="utf-8"?>
<p:tagLst xmlns:p="http://schemas.openxmlformats.org/presentationml/2006/main"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f*1_1_1"/>
  <p:tag name="KSO_WM_TEMPLATE_CATEGORY" val="diagram"/>
  <p:tag name="KSO_WM_TEMPLATE_INDEX" val="20187588"/>
  <p:tag name="KSO_WM_UNIT_LAYERLEVEL" val="1_1_1"/>
  <p:tag name="KSO_WM_TAG_VERSION" val="1.0"/>
  <p:tag name="KSO_WM_UNIT_PRESET_TEXT" val="单击此处添加文本具体内容，简明扼要的阐述您的观点。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i*1_1_2"/>
  <p:tag name="KSO_WM_TEMPLATE_CATEGORY" val="diagram"/>
  <p:tag name="KSO_WM_TEMPLATE_INDEX" val="20187588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f*1_2_1"/>
  <p:tag name="KSO_WM_TEMPLATE_CATEGORY" val="diagram"/>
  <p:tag name="KSO_WM_TEMPLATE_INDEX" val="20187588"/>
  <p:tag name="KSO_WM_UNIT_LAYERLEVEL" val="1_1_1"/>
  <p:tag name="KSO_WM_TAG_VERSION" val="1.0"/>
  <p:tag name="KSO_WM_UNIT_PRESET_TEXT" val="单击此处添加文本具体内容，简明扼要的阐述您的观点。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i*1_2_1"/>
  <p:tag name="KSO_WM_TEMPLATE_CATEGORY" val="diagram"/>
  <p:tag name="KSO_WM_TEMPLATE_INDEX" val="20187588"/>
  <p:tag name="KSO_WM_UNIT_LAYERLEVEL" val="1_1_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3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i*1_2_2"/>
  <p:tag name="KSO_WM_TEMPLATE_CATEGORY" val="diagram"/>
  <p:tag name="KSO_WM_TEMPLATE_INDEX" val="20187588"/>
  <p:tag name="KSO_WM_UNIT_LAYERLEVEL" val="1_1_1"/>
  <p:tag name="KSO_WM_TAG_VERSION" val="1.0"/>
  <p:tag name="KSO_WM_UNIT_TEXT_FILL_FORE_SCHEMECOLOR_INDEX" val="6"/>
  <p:tag name="KSO_WM_UNIT_TEXT_FILL_TYPE" val="1"/>
</p:tagLst>
</file>

<file path=ppt/tags/tag333.xml><?xml version="1.0" encoding="utf-8"?>
<p:tagLst xmlns:p="http://schemas.openxmlformats.org/presentationml/2006/main"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f*1_3_1"/>
  <p:tag name="KSO_WM_TEMPLATE_CATEGORY" val="diagram"/>
  <p:tag name="KSO_WM_TEMPLATE_INDEX" val="20187588"/>
  <p:tag name="KSO_WM_UNIT_LAYERLEVEL" val="1_1_1"/>
  <p:tag name="KSO_WM_TAG_VERSION" val="1.0"/>
  <p:tag name="KSO_WM_UNIT_PRESET_TEXT" val="单击此处添加文本具体内容，简明扼要的阐述您的观点。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i*1_3_1"/>
  <p:tag name="KSO_WM_TEMPLATE_CATEGORY" val="diagram"/>
  <p:tag name="KSO_WM_TEMPLATE_INDEX" val="20187588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3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i*1_3_2"/>
  <p:tag name="KSO_WM_TEMPLATE_CATEGORY" val="diagram"/>
  <p:tag name="KSO_WM_TEMPLATE_INDEX" val="20187588"/>
  <p:tag name="KSO_WM_UNIT_LAYERLEVEL" val="1_1_1"/>
  <p:tag name="KSO_WM_TAG_VERSION" val="1.0"/>
  <p:tag name="KSO_WM_UNIT_TEXT_FILL_FORE_SCHEMECOLOR_INDEX" val="7"/>
  <p:tag name="KSO_WM_UNIT_TEXT_FILL_TYPE" val="1"/>
</p:tagLst>
</file>

<file path=ppt/tags/tag33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187588_2*m_h_i*1_1_1"/>
  <p:tag name="KSO_WM_TEMPLATE_CATEGORY" val="diagram"/>
  <p:tag name="KSO_WM_TEMPLATE_INDEX" val="20187588"/>
  <p:tag name="KSO_WM_UNIT_LAYERLEVEL" val="1_1_1"/>
  <p:tag name="KSO_WM_TAG_VERSION" val="1.0"/>
  <p:tag name="KSO_WM_UNIT_TEXT_FILL_FORE_SCHEMECOLOR_INDEX" val="6"/>
  <p:tag name="KSO_WM_UNIT_TEXT_FILL_TYPE" val="1"/>
</p:tagLst>
</file>

<file path=ppt/tags/tag337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8"/>
  <p:tag name="KSO_WM_TEMPLATE_SUBCATEGORY" val="0"/>
  <p:tag name="KSO_WM_TEMPLATE_MASTER_TYPE" val="1"/>
  <p:tag name="KSO_WM_TEMPLATE_COLOR_TYPE" val="0"/>
  <p:tag name="KSO_WM_SLIDE_ITEM_CNT" val="0"/>
  <p:tag name="KSO_WM_SLIDE_INDEX" val="8"/>
  <p:tag name="KSO_WM_UNIT_SHOW_EDIT_AREA_INDICATION" val="1"/>
  <p:tag name="KSO_WM_TAG_VERSION" val="1.0"/>
  <p:tag name="KSO_WM_SLIDE_LAYOUT" val="a_d_h"/>
  <p:tag name="KSO_WM_SLIDE_LAYOUT_CNT" val="1_1_1"/>
  <p:tag name="KSO_WM_SLIDE_TYPE" val="text"/>
  <p:tag name="KSO_WM_SLIDE_SUBTYPE" val="picTxt"/>
  <p:tag name="KSO_WM_SLIDE_SIZE" val="395.952*288.702"/>
  <p:tag name="KSO_WM_SLIDE_POSITION" val="72*179.301"/>
  <p:tag name="TIMING" val="|14.727|43.753|27.546|28.304"/>
</p:tagLst>
</file>

<file path=ppt/tags/tag3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1_2*i*0"/>
  <p:tag name="KSO_WM_TEMPLATE_CATEGORY" val="diagram"/>
  <p:tag name="KSO_WM_TEMPLATE_INDEX" val="160411"/>
  <p:tag name="KSO_WM_UNIT_INDEX" val="0"/>
</p:tagLst>
</file>

<file path=ppt/tags/tag339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1_1"/>
  <p:tag name="KSO_WM_UNIT_ID" val="diagram160411_2*l_h_f*1_1_1"/>
  <p:tag name="KSO_WM_UNIT_CLEAR" val="1"/>
  <p:tag name="KSO_WM_UNIT_LAYERLEVEL" val="1_1_1"/>
  <p:tag name="KSO_WM_UNIT_VALUE" val="108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1"/>
  <p:tag name="KSO_WM_UNIT_ID" val="diagram160411_2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3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1_2*i*5"/>
  <p:tag name="KSO_WM_TEMPLATE_CATEGORY" val="diagram"/>
  <p:tag name="KSO_WM_TEMPLATE_INDEX" val="160411"/>
  <p:tag name="KSO_WM_UNIT_INDEX" val="5"/>
</p:tagLst>
</file>

<file path=ppt/tags/tag342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2_1"/>
  <p:tag name="KSO_WM_UNIT_ID" val="diagram160411_2*l_h_f*1_2_1"/>
  <p:tag name="KSO_WM_UNIT_CLEAR" val="1"/>
  <p:tag name="KSO_WM_UNIT_LAYERLEVEL" val="1_1_1"/>
  <p:tag name="KSO_WM_UNIT_VALUE" val="108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43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2"/>
  <p:tag name="KSO_WM_UNIT_ID" val="diagram160411_2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</p:tagLst>
</file>

<file path=ppt/tags/tag345.xml><?xml version="1.0" encoding="utf-8"?>
<p:tagLst xmlns:p="http://schemas.openxmlformats.org/presentationml/2006/main">
  <p:tag name="TABLE_ENDDRAG_ORIGIN_RECT" val="503*194"/>
  <p:tag name="TABLE_ENDDRAG_RECT" val="73*63*503*194"/>
</p:tagLst>
</file>

<file path=ppt/tags/tag346.xml><?xml version="1.0" encoding="utf-8"?>
<p:tagLst xmlns:p="http://schemas.openxmlformats.org/presentationml/2006/main">
  <p:tag name="KSO_WM_SPECIAL_SOURCE" val="bdnull"/>
</p:tagLst>
</file>

<file path=ppt/tags/tag347.xml><?xml version="1.0" encoding="utf-8"?>
<p:tagLst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2"/>
  <p:tag name="KSO_WM_UNIT_ID" val="diagram160071_1*n_h_i*1_2_2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48.xml><?xml version="1.0" encoding="utf-8"?>
<p:tagLst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1"/>
  <p:tag name="KSO_WM_UNIT_ID" val="diagram160071_1*n_h_i*1_2_1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49.xml><?xml version="1.0" encoding="utf-8"?>
<p:tagLst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3"/>
  <p:tag name="KSO_WM_UNIT_ID" val="diagram160071_1*n_h_i*1_2_3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1_1"/>
  <p:tag name="KSO_WM_UNIT_ID" val="diagram160071_1*n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12"/>
  <p:tag name="KSO_WM_DIAGRAM_GROUP_CODE" val="n1-1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DIAGRAM_GROUP_CODE" val="q1-1"/>
  <p:tag name="KSO_WM_UNIT_TYPE" val="q_h_i"/>
  <p:tag name="KSO_WM_UNIT_INDEX" val="1_3_1"/>
  <p:tag name="KSO_WM_UNIT_ID" val="diagram20200112_3*q_h_i*1_3_1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4"/>
  <p:tag name="KSO_WM_UNIT_ID" val="diagram20200112_3*q_h_i*1_1_4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5"/>
  <p:tag name="KSO_WM_UNIT_ID" val="diagram20200112_3*q_h_i*1_2_5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7"/>
  <p:tag name="KSO_WM_UNIT_ID" val="diagram20200112_3*q_h_i*1_4_7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00112_3*q_h_i*1_1_3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6"/>
  <p:tag name="KSO_WM_UNIT_ID" val="diagram20200112_3*q_h_i*1_4_6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8"/>
  <p:tag name="KSO_WM_UNIT_FILL_TYPE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5"/>
  <p:tag name="KSO_WM_UNIT_ID" val="diagram20200112_3*q_h_i*1_4_5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4"/>
  <p:tag name="KSO_WM_UNIT_ID" val="diagram20200112_3*q_h_i*1_4_4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200112_3*q_h_i*1_4_3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00112_3*q_h_i*1_1_2"/>
  <p:tag name="KSO_WM_TEMPLATE_CATEGORY" val="diagram"/>
  <p:tag name="KSO_WM_TEMPLATE_INDEX" val="20200112"/>
  <p:tag name="KSO_WM_UNIT_LAYERLEVEL" val="1_1_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200112_3*q_h_i*1_4_2"/>
  <p:tag name="KSO_WM_TEMPLATE_CATEGORY" val="diagram"/>
  <p:tag name="KSO_WM_TEMPLATE_INDEX" val="20200112"/>
  <p:tag name="KSO_WM_UNIT_LAYERLEVEL" val="1_1_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00112_3*q_h_i*1_2_2"/>
  <p:tag name="KSO_WM_TEMPLATE_CATEGORY" val="diagram"/>
  <p:tag name="KSO_WM_TEMPLATE_INDEX" val="20200112"/>
  <p:tag name="KSO_WM_UNIT_LAYERLEVEL" val="1_1_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00112_3*q_h_i*1_3_3"/>
  <p:tag name="KSO_WM_TEMPLATE_CATEGORY" val="diagram"/>
  <p:tag name="KSO_WM_TEMPLATE_INDEX" val="20200112"/>
  <p:tag name="KSO_WM_UNIT_LAYERLEVEL" val="1_1_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a"/>
  <p:tag name="KSO_WM_UNIT_INDEX" val="1"/>
  <p:tag name="KSO_WM_UNIT_ID" val="diagram20200112_3*a*1"/>
  <p:tag name="KSO_WM_TEMPLATE_CATEGORY" val="diagram"/>
  <p:tag name="KSO_WM_TEMPLATE_INDEX" val="20200112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00112_3*q_h_f*1_1_1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00112_3*q_h_f*1_4_1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00112_3*q_h_f*1_2_1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00112_3*q_h_f*1_3_1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4"/>
  <p:tag name="KSO_WM_UNIT_ID" val="diagram20200112_3*q_h_i*1_3_4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6"/>
  <p:tag name="KSO_WM_UNIT_ID" val="diagram20200112_3*q_h_i*1_2_6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4"/>
  <p:tag name="KSO_WM_UNIT_ID" val="diagram20200112_3*q_h_i*1_2_4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00112_3*q_h_i*1_2_3"/>
  <p:tag name="KSO_WM_TEMPLATE_CATEGORY" val="diagram"/>
  <p:tag name="KSO_WM_TEMPLATE_INDEX" val="20200112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374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</p:tagLst>
</file>

<file path=ppt/tags/tag37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20594_7*e*2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3"/>
  <p:tag name="KSO_WM_UNIT_TYPE" val="e"/>
  <p:tag name="KSO_WM_UNIT_INDEX" val="2"/>
</p:tagLst>
</file>

<file path=ppt/tags/tag37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94_7*a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icTxt"/>
</p:tagLst>
</file>

<file path=ppt/tags/tag378.xml><?xml version="1.0" encoding="utf-8"?>
<p:tagLst xmlns:p="http://schemas.openxmlformats.org/presentationml/2006/main">
  <p:tag name="KSO_WM_UNIT_TABLE_BEAUTIFY" val="smartTable{3bcbd08b-73e2-401e-9ea6-7c159e54a7af}"/>
</p:tagLst>
</file>

<file path=ppt/tags/tag37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0594_9*f*1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634beacbb98d473583b81e57b7557e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lm&quot;,&quot;fill_mode&quot;:&quot;full&quot;,&quot;sacle_strategy&quot;:&quot;smart&quot;}"/>
  <p:tag name="KSO_WM_ASSEMBLE_CHIP_INDEX" val="e9c8ff8a2c24479484c0ed26901b1ea8"/>
  <p:tag name="KSO_WM_UNIT_TEXT_FILL_FORE_SCHEMECOLOR_INDEX_BRIGHTNESS" val="0.25"/>
  <p:tag name="KSO_WM_UNIT_TEXT_FILL_FORE_SCHEMECOLOR_INDEX" val="13"/>
  <p:tag name="KSO_WM_UNIT_TEXT_FILL_TYPE" val="1"/>
  <p:tag name="KSO_WM_TEMPLATE_ASSEMBLE_XID" val="6065707a4054ed1e2fb81601"/>
  <p:tag name="KSO_WM_TEMPLATE_ASSEMBLE_GROUPID" val="6065707a4054ed1e2fb8160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UNIT_SHOW_EDIT_AREA_INDICATION" val="1"/>
  <p:tag name="KSO_WM_TAG_VERSION" val="1.0"/>
  <p:tag name="KSO_WM_SLIDE_LAYOUT" val="d_f"/>
  <p:tag name="KSO_WM_SLIDE_LAYOUT_CNT" val="2_1"/>
  <p:tag name="KSO_WM_SLIDE_TYPE" val="text"/>
  <p:tag name="KSO_WM_SLIDE_SUBTYPE" val="picTxt"/>
  <p:tag name="KSO_WM_SLIDE_SIZE" val="816*383"/>
  <p:tag name="KSO_WM_SLIDE_POSITION" val="72*48"/>
  <p:tag name="TIMING" val="|7.293|0.508|16.942"/>
</p:tagLst>
</file>

<file path=ppt/tags/tag381.xml><?xml version="1.0" encoding="utf-8"?>
<p:tagLst xmlns:p="http://schemas.openxmlformats.org/presentationml/2006/main">
  <p:tag name="KSO_WM_UNIT_PLACING_PICTURE_USER_VIEWPORT" val="{&quot;height&quot;:2515,&quot;width&quot;:14680}"/>
</p:tagLst>
</file>

<file path=ppt/tags/tag382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</p:tagLst>
</file>

<file path=ppt/tags/tag38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8"/>
  <p:tag name="KSO_WM_TEMPLATE_SUBCATEGORY" val="0"/>
  <p:tag name="KSO_WM_TEMPLATE_MASTER_TYPE" val="1"/>
  <p:tag name="KSO_WM_TEMPLATE_COLOR_TYPE" val="0"/>
  <p:tag name="KSO_WM_SLIDE_ITEM_CNT" val="0"/>
  <p:tag name="KSO_WM_SLIDE_INDEX" val="8"/>
  <p:tag name="KSO_WM_UNIT_SHOW_EDIT_AREA_INDICATION" val="1"/>
  <p:tag name="KSO_WM_TAG_VERSION" val="1.0"/>
  <p:tag name="KSO_WM_SLIDE_LAYOUT" val="a_d_h"/>
  <p:tag name="KSO_WM_SLIDE_LAYOUT_CNT" val="1_1_1"/>
  <p:tag name="KSO_WM_SLIDE_TYPE" val="text"/>
  <p:tag name="KSO_WM_SLIDE_SUBTYPE" val="picTxt"/>
  <p:tag name="KSO_WM_SLIDE_SIZE" val="395.952*288.702"/>
  <p:tag name="KSO_WM_SLIDE_POSITION" val="72*179.301"/>
</p:tagLst>
</file>

<file path=ppt/tags/tag384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</p:tagLst>
</file>

<file path=ppt/tags/tag38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20594_7*e*2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3"/>
  <p:tag name="KSO_WM_UNIT_TYPE" val="e"/>
  <p:tag name="KSO_WM_UNIT_INDEX" val="2"/>
</p:tagLst>
</file>

<file path=ppt/tags/tag38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94_7*a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icTxt"/>
</p:tagLst>
</file>

<file path=ppt/tags/tag388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</p:tagLst>
</file>

<file path=ppt/tags/tag389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UNIT_SHOW_EDIT_AREA_INDICATION" val="1"/>
  <p:tag name="KSO_WM_TAG_VERSION" val="1.0"/>
  <p:tag name="KSO_WM_SLIDE_LAYOUT" val="d_f"/>
  <p:tag name="KSO_WM_SLIDE_LAYOUT_CNT" val="2_1"/>
  <p:tag name="KSO_WM_SLIDE_TYPE" val="text"/>
  <p:tag name="KSO_WM_SLIDE_SUBTYPE" val="picTxt"/>
  <p:tag name="KSO_WM_SLIDE_SIZE" val="816*383"/>
  <p:tag name="KSO_WM_SLIDE_POSITION" val="72*48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20594_7*e*2"/>
  <p:tag name="KSO_WM_TEMPLATE_CATEGORY" val="custom"/>
  <p:tag name="KSO_WM_TEMPLATE_INDEX" val="20220594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3"/>
  <p:tag name="KSO_WM_UNIT_TYPE" val="e"/>
  <p:tag name="KSO_WM_UNIT_INDEX" val="2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94_7*a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SLIDE_LAYOUT" val="a_e"/>
  <p:tag name="KSO_WM_SLIDE_LAYOUT_CNT" val="1_1"/>
  <p:tag name="KSO_WM_SLIDE_TYPE" val="sectionTitle"/>
  <p:tag name="KSO_WM_SLIDE_SUBTYPE" val="picTxt"/>
</p:tagLst>
</file>

<file path=ppt/tags/tag39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TIMING" val="|14.103|0.524"/>
</p:tagLst>
</file>

<file path=ppt/tags/tag394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13"/>
  <p:tag name="KSO_WM_TEMPLATE_SUBCATEGORY" val="0"/>
  <p:tag name="KSO_WM_TEMPLATE_MASTER_TYPE" val="1"/>
  <p:tag name="KSO_WM_TEMPLATE_COLOR_TYPE" val="0"/>
  <p:tag name="KSO_WM_SLIDE_ITEM_CNT" val="3"/>
  <p:tag name="KSO_WM_SLIDE_INDEX" val="13"/>
  <p:tag name="KSO_WM_DIAGRAM_GROUP_CODE" val="l1-2"/>
  <p:tag name="KSO_WM_SLIDE_DIAGTYPE" val="l"/>
  <p:tag name="KSO_WM_TAG_VERSION" val="1.0"/>
  <p:tag name="KSO_WM_SLIDE_LAYOUT" val="a_f_l"/>
  <p:tag name="KSO_WM_SLIDE_LAYOUT_CNT" val="1_1_1"/>
  <p:tag name="KSO_WM_SLIDE_TYPE" val="text"/>
  <p:tag name="KSO_WM_SLIDE_SUBTYPE" val="diag"/>
  <p:tag name="KSO_WM_SLIDE_SIZE" val="512.95*240.95"/>
  <p:tag name="KSO_WM_SLIDE_POSITION" val="223.2*190.1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观看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94_20*a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s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94_20*b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SUBTYPE" val="b"/>
  <p:tag name="KSO_WM_UNIT_PRESET_TEXT" val="汇报人姓名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0594_20*f*1"/>
  <p:tag name="KSO_WM_TEMPLATE_CATEGORY" val="custom"/>
  <p:tag name="KSO_WM_TEMPLATE_INDEX" val="20220594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220594"/>
  <p:tag name="KSO_WM_SPECIAL_SOURCE" val="bdnull"/>
  <p:tag name="KSO_WM_SLIDE_ID" val="custom20220594_20"/>
  <p:tag name="KSO_WM_TEMPLATE_SUBCATEGORY" val="0"/>
  <p:tag name="KSO_WM_TEMPLATE_MASTER_TYPE" val="1"/>
  <p:tag name="KSO_WM_TEMPLATE_COLOR_TYPE" val="0"/>
  <p:tag name="KSO_WM_SLIDE_ITEM_CNT" val="0"/>
  <p:tag name="KSO_WM_SLIDE_INDEX" val="20"/>
  <p:tag name="KSO_WM_TAG_VERSION" val="1.0"/>
  <p:tag name="KSO_WM_SLIDE_TYPE" val="endPage"/>
  <p:tag name="KSO_WM_SLIDE_SUBTYPE" val="picTxt"/>
  <p:tag name="KSO_WM_SLIDE_LAYOUT" val="a_b_f"/>
  <p:tag name="KSO_WM_SLIDE_LAYOUT_CNT" val="1_1_1"/>
</p:tagLst>
</file>

<file path=ppt/tags/tag399.xml><?xml version="1.0" encoding="utf-8"?>
<p:tagLst xmlns:p="http://schemas.openxmlformats.org/presentationml/2006/main">
  <p:tag name="KSO_DOCER_TEMPLATE_OPEN_ONCE_MARK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c4d球">
      <a:dk1>
        <a:sysClr val="windowText" lastClr="000000"/>
      </a:dk1>
      <a:lt1>
        <a:sysClr val="window" lastClr="FFFFFF"/>
      </a:lt1>
      <a:dk2>
        <a:srgbClr val="BCE7FB"/>
      </a:dk2>
      <a:lt2>
        <a:srgbClr val="E6F7FE"/>
      </a:lt2>
      <a:accent1>
        <a:srgbClr val="8FB1F0"/>
      </a:accent1>
      <a:accent2>
        <a:srgbClr val="B1B5BE"/>
      </a:accent2>
      <a:accent3>
        <a:srgbClr val="D3B88C"/>
      </a:accent3>
      <a:accent4>
        <a:srgbClr val="E9BD7C"/>
      </a:accent4>
      <a:accent5>
        <a:srgbClr val="F4C28D"/>
      </a:accent5>
      <a:accent6>
        <a:srgbClr val="FFC89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c4d球">
      <a:dk1>
        <a:sysClr val="windowText" lastClr="000000"/>
      </a:dk1>
      <a:lt1>
        <a:sysClr val="window" lastClr="FFFFFF"/>
      </a:lt1>
      <a:dk2>
        <a:srgbClr val="BCE7FB"/>
      </a:dk2>
      <a:lt2>
        <a:srgbClr val="E6F7FE"/>
      </a:lt2>
      <a:accent1>
        <a:srgbClr val="8FB1F0"/>
      </a:accent1>
      <a:accent2>
        <a:srgbClr val="B1B5BE"/>
      </a:accent2>
      <a:accent3>
        <a:srgbClr val="D3B88C"/>
      </a:accent3>
      <a:accent4>
        <a:srgbClr val="E9BD7C"/>
      </a:accent4>
      <a:accent5>
        <a:srgbClr val="F4C28D"/>
      </a:accent5>
      <a:accent6>
        <a:srgbClr val="FFC89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WPS 演示</Application>
  <PresentationFormat>自定义</PresentationFormat>
  <Paragraphs>247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汉仪雅酷黑 65W</vt:lpstr>
      <vt:lpstr>黑体</vt:lpstr>
      <vt:lpstr>汉仪雅酷黑简</vt:lpstr>
      <vt:lpstr>汉仪傲娇体简</vt:lpstr>
      <vt:lpstr>Calibri</vt:lpstr>
      <vt:lpstr>Gill Sans</vt:lpstr>
      <vt:lpstr>Segoe UI</vt:lpstr>
      <vt:lpstr>Arial Unicode MS</vt:lpstr>
      <vt:lpstr>Impact</vt:lpstr>
      <vt:lpstr>Wingdings</vt:lpstr>
      <vt:lpstr>Segoe Print</vt:lpstr>
      <vt:lpstr>1_Office 主题​​</vt:lpstr>
      <vt:lpstr>2_Office 主题​​</vt:lpstr>
      <vt:lpstr>夕阳为何别家红？            </vt:lpstr>
      <vt:lpstr>PowerPoint 演示文稿</vt:lpstr>
      <vt:lpstr>案例分享</vt:lpstr>
      <vt:lpstr>PowerPoint 演示文稿</vt:lpstr>
      <vt:lpstr>入院后相关检查</vt:lpstr>
      <vt:lpstr>PowerPoint 演示文稿</vt:lpstr>
      <vt:lpstr>治疗</vt:lpstr>
      <vt:lpstr>PowerPoint 演示文稿</vt:lpstr>
      <vt:lpstr>识别老年期抑郁症</vt:lpstr>
      <vt:lpstr>PowerPoint 演示文稿</vt:lpstr>
      <vt:lpstr>PowerPoint 演示文稿</vt:lpstr>
      <vt:lpstr>PowerPoint 演示文稿</vt:lpstr>
      <vt:lpstr>老年抑郁症的临床表现</vt:lpstr>
      <vt:lpstr>易患因素</vt:lpstr>
      <vt:lpstr>PowerPoint 演示文稿</vt:lpstr>
      <vt:lpstr>PowerPoint 演示文稿</vt:lpstr>
      <vt:lpstr>如何预防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夕阳为什么别家红            </dc:title>
  <dc:creator/>
  <cp:lastModifiedBy>12345</cp:lastModifiedBy>
  <cp:revision>103</cp:revision>
  <dcterms:created xsi:type="dcterms:W3CDTF">2021-11-13T11:44:00Z</dcterms:created>
  <dcterms:modified xsi:type="dcterms:W3CDTF">2021-11-18T13:04:40Z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9D260A0378AF4DC894122AE8D7574838</vt:lpwstr>
  </property>
  <property fmtid="{D5CDD505-2E9C-101B-9397-08002B2CF9AE}" pid="3" name="KSOProductBuildVer">
    <vt:lpwstr>2052-11.1.0.11115</vt:lpwstr>
  </property>
</Properties>
</file>