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12"/>
  </p:notesMasterIdLst>
  <p:sldIdLst>
    <p:sldId id="256" r:id="rId5"/>
    <p:sldId id="257" r:id="rId6"/>
    <p:sldId id="312" r:id="rId7"/>
    <p:sldId id="276" r:id="rId8"/>
    <p:sldId id="341" r:id="rId9"/>
    <p:sldId id="282" r:id="rId10"/>
    <p:sldId id="280" r:id="rId11"/>
    <p:sldId id="369" r:id="rId13"/>
    <p:sldId id="277" r:id="rId14"/>
    <p:sldId id="370" r:id="rId15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微软雅黑" panose="020B0503020204020204" pitchFamily="34" charset="-122"/>
      <p:regular r:id="rId23"/>
    </p:embeddedFont>
    <p:embeddedFont>
      <p:font typeface="黑体" panose="02010609060101010101" charset="-122"/>
      <p:regular r:id="rId24"/>
    </p:embeddedFont>
    <p:embeddedFont>
      <p:font typeface="汉仪雅酷黑简" panose="00020600040101010101" charset="-122"/>
      <p:regular r:id="rId25"/>
    </p:embeddedFont>
    <p:embeddedFont>
      <p:font typeface="Calibri Light" panose="020F0302020204030204" charset="0"/>
      <p:regular r:id="rId26"/>
      <p:italic r:id="rId27"/>
    </p:embeddedFont>
  </p:embeddedFont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240"/>
    <a:srgbClr val="6A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946" y="259"/>
      </p:cViewPr>
      <p:guideLst>
        <p:guide orient="horz" pos="2159"/>
        <p:guide pos="3895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8B1F0-42E6-4308-8918-0DFD32FC98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D5B8DF-5D97-4907-B65A-F18495C48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>
              <a:buNone/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A5F0D-EF52-4131-AAF9-4426E79BBD0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B598D3-2510-46AF-A4F0-62404C4337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21209-BDD7-416A-8244-0E3EB0845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260EE6-C12D-46BE-AC7B-BE35C27FD3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rgbClr val="F7F7F7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D62EE-D11E-4E0F-9694-874B6B286F2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5E2D7F-C5EB-46D9-B7B8-6C7F2E4BB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4" Type="http://schemas.openxmlformats.org/officeDocument/2006/relationships/slideLayout" Target="../slideLayouts/slideLayout2.xml"/><Relationship Id="rId23" Type="http://schemas.microsoft.com/office/2007/relationships/hdphoto" Target="../media/image15.wdp"/><Relationship Id="rId22" Type="http://schemas.openxmlformats.org/officeDocument/2006/relationships/image" Target="../media/image14.png"/><Relationship Id="rId21" Type="http://schemas.openxmlformats.org/officeDocument/2006/relationships/image" Target="../media/image13.png"/><Relationship Id="rId20" Type="http://schemas.openxmlformats.org/officeDocument/2006/relationships/image" Target="../media/image12.jpeg"/><Relationship Id="rId2" Type="http://schemas.openxmlformats.org/officeDocument/2006/relationships/image" Target="../media/image7.png"/><Relationship Id="rId19" Type="http://schemas.openxmlformats.org/officeDocument/2006/relationships/image" Target="../media/image11.png"/><Relationship Id="rId18" Type="http://schemas.openxmlformats.org/officeDocument/2006/relationships/image" Target="../media/image10.jpeg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4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CCC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1" name="组合 100"/>
          <p:cNvGrpSpPr/>
          <p:nvPr/>
        </p:nvGrpSpPr>
        <p:grpSpPr>
          <a:xfrm>
            <a:off x="205105" y="-444183"/>
            <a:ext cx="12187238" cy="5527675"/>
            <a:chOff x="0" y="-430213"/>
            <a:chExt cx="12187238" cy="5527675"/>
          </a:xfrm>
          <a:solidFill>
            <a:schemeClr val="bg1">
              <a:alpha val="18000"/>
            </a:schemeClr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11618913" y="4006850"/>
              <a:ext cx="133350" cy="128588"/>
            </a:xfrm>
            <a:custGeom>
              <a:avLst/>
              <a:gdLst>
                <a:gd name="T0" fmla="*/ 8 w 26"/>
                <a:gd name="T1" fmla="*/ 23 h 25"/>
                <a:gd name="T2" fmla="*/ 23 w 26"/>
                <a:gd name="T3" fmla="*/ 18 h 25"/>
                <a:gd name="T4" fmla="*/ 18 w 26"/>
                <a:gd name="T5" fmla="*/ 3 h 25"/>
                <a:gd name="T6" fmla="*/ 3 w 26"/>
                <a:gd name="T7" fmla="*/ 8 h 25"/>
                <a:gd name="T8" fmla="*/ 8 w 26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8" y="23"/>
                  </a:moveTo>
                  <a:cubicBezTo>
                    <a:pt x="14" y="25"/>
                    <a:pt x="20" y="23"/>
                    <a:pt x="23" y="18"/>
                  </a:cubicBezTo>
                  <a:cubicBezTo>
                    <a:pt x="26" y="12"/>
                    <a:pt x="24" y="6"/>
                    <a:pt x="18" y="3"/>
                  </a:cubicBezTo>
                  <a:cubicBezTo>
                    <a:pt x="13" y="0"/>
                    <a:pt x="6" y="2"/>
                    <a:pt x="3" y="8"/>
                  </a:cubicBezTo>
                  <a:cubicBezTo>
                    <a:pt x="0" y="13"/>
                    <a:pt x="3" y="20"/>
                    <a:pt x="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1210925" y="3598862"/>
              <a:ext cx="955675" cy="950913"/>
            </a:xfrm>
            <a:custGeom>
              <a:avLst/>
              <a:gdLst>
                <a:gd name="T0" fmla="*/ 5 w 185"/>
                <a:gd name="T1" fmla="*/ 120 h 184"/>
                <a:gd name="T2" fmla="*/ 22 w 185"/>
                <a:gd name="T3" fmla="*/ 126 h 184"/>
                <a:gd name="T4" fmla="*/ 17 w 185"/>
                <a:gd name="T5" fmla="*/ 145 h 184"/>
                <a:gd name="T6" fmla="*/ 35 w 185"/>
                <a:gd name="T7" fmla="*/ 145 h 184"/>
                <a:gd name="T8" fmla="*/ 36 w 185"/>
                <a:gd name="T9" fmla="*/ 164 h 184"/>
                <a:gd name="T10" fmla="*/ 54 w 185"/>
                <a:gd name="T11" fmla="*/ 159 h 184"/>
                <a:gd name="T12" fmla="*/ 60 w 185"/>
                <a:gd name="T13" fmla="*/ 177 h 184"/>
                <a:gd name="T14" fmla="*/ 75 w 185"/>
                <a:gd name="T15" fmla="*/ 167 h 184"/>
                <a:gd name="T16" fmla="*/ 87 w 185"/>
                <a:gd name="T17" fmla="*/ 183 h 184"/>
                <a:gd name="T18" fmla="*/ 99 w 185"/>
                <a:gd name="T19" fmla="*/ 169 h 184"/>
                <a:gd name="T20" fmla="*/ 114 w 185"/>
                <a:gd name="T21" fmla="*/ 180 h 184"/>
                <a:gd name="T22" fmla="*/ 121 w 185"/>
                <a:gd name="T23" fmla="*/ 164 h 184"/>
                <a:gd name="T24" fmla="*/ 140 w 185"/>
                <a:gd name="T25" fmla="*/ 170 h 184"/>
                <a:gd name="T26" fmla="*/ 141 w 185"/>
                <a:gd name="T27" fmla="*/ 152 h 184"/>
                <a:gd name="T28" fmla="*/ 161 w 185"/>
                <a:gd name="T29" fmla="*/ 153 h 184"/>
                <a:gd name="T30" fmla="*/ 157 w 185"/>
                <a:gd name="T31" fmla="*/ 135 h 184"/>
                <a:gd name="T32" fmla="*/ 176 w 185"/>
                <a:gd name="T33" fmla="*/ 130 h 184"/>
                <a:gd name="T34" fmla="*/ 167 w 185"/>
                <a:gd name="T35" fmla="*/ 114 h 184"/>
                <a:gd name="T36" fmla="*/ 183 w 185"/>
                <a:gd name="T37" fmla="*/ 104 h 184"/>
                <a:gd name="T38" fmla="*/ 170 w 185"/>
                <a:gd name="T39" fmla="*/ 91 h 184"/>
                <a:gd name="T40" fmla="*/ 183 w 185"/>
                <a:gd name="T41" fmla="*/ 76 h 184"/>
                <a:gd name="T42" fmla="*/ 167 w 185"/>
                <a:gd name="T43" fmla="*/ 68 h 184"/>
                <a:gd name="T44" fmla="*/ 174 w 185"/>
                <a:gd name="T45" fmla="*/ 50 h 184"/>
                <a:gd name="T46" fmla="*/ 156 w 185"/>
                <a:gd name="T47" fmla="*/ 47 h 184"/>
                <a:gd name="T48" fmla="*/ 158 w 185"/>
                <a:gd name="T49" fmla="*/ 28 h 184"/>
                <a:gd name="T50" fmla="*/ 140 w 185"/>
                <a:gd name="T51" fmla="*/ 31 h 184"/>
                <a:gd name="T52" fmla="*/ 137 w 185"/>
                <a:gd name="T53" fmla="*/ 12 h 184"/>
                <a:gd name="T54" fmla="*/ 120 w 185"/>
                <a:gd name="T55" fmla="*/ 19 h 184"/>
                <a:gd name="T56" fmla="*/ 111 w 185"/>
                <a:gd name="T57" fmla="*/ 2 h 184"/>
                <a:gd name="T58" fmla="*/ 97 w 185"/>
                <a:gd name="T59" fmla="*/ 14 h 184"/>
                <a:gd name="T60" fmla="*/ 84 w 185"/>
                <a:gd name="T61" fmla="*/ 1 h 184"/>
                <a:gd name="T62" fmla="*/ 74 w 185"/>
                <a:gd name="T63" fmla="*/ 16 h 184"/>
                <a:gd name="T64" fmla="*/ 57 w 185"/>
                <a:gd name="T65" fmla="*/ 7 h 184"/>
                <a:gd name="T66" fmla="*/ 53 w 185"/>
                <a:gd name="T67" fmla="*/ 25 h 184"/>
                <a:gd name="T68" fmla="*/ 33 w 185"/>
                <a:gd name="T69" fmla="*/ 21 h 184"/>
                <a:gd name="T70" fmla="*/ 35 w 185"/>
                <a:gd name="T71" fmla="*/ 39 h 184"/>
                <a:gd name="T72" fmla="*/ 15 w 185"/>
                <a:gd name="T73" fmla="*/ 42 h 184"/>
                <a:gd name="T74" fmla="*/ 22 w 185"/>
                <a:gd name="T75" fmla="*/ 59 h 184"/>
                <a:gd name="T76" fmla="*/ 4 w 185"/>
                <a:gd name="T77" fmla="*/ 66 h 184"/>
                <a:gd name="T78" fmla="*/ 15 w 185"/>
                <a:gd name="T79" fmla="*/ 81 h 184"/>
                <a:gd name="T80" fmla="*/ 0 w 185"/>
                <a:gd name="T81" fmla="*/ 93 h 184"/>
                <a:gd name="T82" fmla="*/ 15 w 185"/>
                <a:gd name="T83" fmla="*/ 104 h 184"/>
                <a:gd name="T84" fmla="*/ 37 w 185"/>
                <a:gd name="T85" fmla="*/ 64 h 184"/>
                <a:gd name="T86" fmla="*/ 147 w 185"/>
                <a:gd name="T87" fmla="*/ 119 h 184"/>
                <a:gd name="T88" fmla="*/ 37 w 185"/>
                <a:gd name="T89" fmla="*/ 6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5" h="184">
                  <a:moveTo>
                    <a:pt x="17" y="113"/>
                  </a:moveTo>
                  <a:cubicBezTo>
                    <a:pt x="5" y="120"/>
                    <a:pt x="5" y="120"/>
                    <a:pt x="5" y="120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42" y="169"/>
                    <a:pt x="42" y="169"/>
                    <a:pt x="42" y="169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0" y="177"/>
                    <a:pt x="60" y="177"/>
                    <a:pt x="60" y="177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7" y="183"/>
                    <a:pt x="87" y="183"/>
                    <a:pt x="87" y="183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9" y="169"/>
                    <a:pt x="99" y="169"/>
                    <a:pt x="99" y="169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22" y="179"/>
                    <a:pt x="122" y="179"/>
                    <a:pt x="122" y="179"/>
                  </a:cubicBezTo>
                  <a:cubicBezTo>
                    <a:pt x="121" y="164"/>
                    <a:pt x="121" y="164"/>
                    <a:pt x="121" y="164"/>
                  </a:cubicBezTo>
                  <a:cubicBezTo>
                    <a:pt x="130" y="160"/>
                    <a:pt x="130" y="160"/>
                    <a:pt x="130" y="160"/>
                  </a:cubicBezTo>
                  <a:cubicBezTo>
                    <a:pt x="140" y="170"/>
                    <a:pt x="140" y="170"/>
                    <a:pt x="140" y="170"/>
                  </a:cubicBezTo>
                  <a:cubicBezTo>
                    <a:pt x="147" y="166"/>
                    <a:pt x="147" y="166"/>
                    <a:pt x="147" y="166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8" y="146"/>
                    <a:pt x="148" y="146"/>
                    <a:pt x="148" y="146"/>
                  </a:cubicBezTo>
                  <a:cubicBezTo>
                    <a:pt x="161" y="153"/>
                    <a:pt x="161" y="153"/>
                    <a:pt x="161" y="153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2" y="127"/>
                    <a:pt x="162" y="127"/>
                    <a:pt x="162" y="127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83" y="104"/>
                    <a:pt x="183" y="104"/>
                    <a:pt x="183" y="104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70" y="82"/>
                    <a:pt x="170" y="82"/>
                    <a:pt x="170" y="82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67" y="68"/>
                    <a:pt x="167" y="68"/>
                    <a:pt x="167" y="68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5" y="104"/>
                    <a:pt x="15" y="104"/>
                    <a:pt x="15" y="104"/>
                  </a:cubicBezTo>
                  <a:lnTo>
                    <a:pt x="17" y="113"/>
                  </a:lnTo>
                  <a:close/>
                  <a:moveTo>
                    <a:pt x="37" y="64"/>
                  </a:moveTo>
                  <a:cubicBezTo>
                    <a:pt x="53" y="34"/>
                    <a:pt x="89" y="22"/>
                    <a:pt x="120" y="37"/>
                  </a:cubicBezTo>
                  <a:cubicBezTo>
                    <a:pt x="150" y="52"/>
                    <a:pt x="162" y="89"/>
                    <a:pt x="147" y="119"/>
                  </a:cubicBezTo>
                  <a:cubicBezTo>
                    <a:pt x="132" y="149"/>
                    <a:pt x="95" y="161"/>
                    <a:pt x="65" y="146"/>
                  </a:cubicBezTo>
                  <a:cubicBezTo>
                    <a:pt x="35" y="131"/>
                    <a:pt x="22" y="94"/>
                    <a:pt x="3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4889500" y="738187"/>
              <a:ext cx="2970213" cy="2957513"/>
            </a:xfrm>
            <a:custGeom>
              <a:avLst/>
              <a:gdLst>
                <a:gd name="T0" fmla="*/ 28 w 575"/>
                <a:gd name="T1" fmla="*/ 237 h 572"/>
                <a:gd name="T2" fmla="*/ 41 w 575"/>
                <a:gd name="T3" fmla="*/ 192 h 572"/>
                <a:gd name="T4" fmla="*/ 62 w 575"/>
                <a:gd name="T5" fmla="*/ 149 h 572"/>
                <a:gd name="T6" fmla="*/ 90 w 575"/>
                <a:gd name="T7" fmla="*/ 111 h 572"/>
                <a:gd name="T8" fmla="*/ 124 w 575"/>
                <a:gd name="T9" fmla="*/ 79 h 572"/>
                <a:gd name="T10" fmla="*/ 164 w 575"/>
                <a:gd name="T11" fmla="*/ 53 h 572"/>
                <a:gd name="T12" fmla="*/ 208 w 575"/>
                <a:gd name="T13" fmla="*/ 35 h 572"/>
                <a:gd name="T14" fmla="*/ 255 w 575"/>
                <a:gd name="T15" fmla="*/ 25 h 572"/>
                <a:gd name="T16" fmla="*/ 302 w 575"/>
                <a:gd name="T17" fmla="*/ 23 h 572"/>
                <a:gd name="T18" fmla="*/ 349 w 575"/>
                <a:gd name="T19" fmla="*/ 30 h 572"/>
                <a:gd name="T20" fmla="*/ 394 w 575"/>
                <a:gd name="T21" fmla="*/ 45 h 572"/>
                <a:gd name="T22" fmla="*/ 410 w 575"/>
                <a:gd name="T23" fmla="*/ 50 h 572"/>
                <a:gd name="T24" fmla="*/ 409 w 575"/>
                <a:gd name="T25" fmla="*/ 47 h 572"/>
                <a:gd name="T26" fmla="*/ 414 w 575"/>
                <a:gd name="T27" fmla="*/ 48 h 572"/>
                <a:gd name="T28" fmla="*/ 443 w 575"/>
                <a:gd name="T29" fmla="*/ 45 h 572"/>
                <a:gd name="T30" fmla="*/ 484 w 575"/>
                <a:gd name="T31" fmla="*/ 76 h 572"/>
                <a:gd name="T32" fmla="*/ 519 w 575"/>
                <a:gd name="T33" fmla="*/ 114 h 572"/>
                <a:gd name="T34" fmla="*/ 546 w 575"/>
                <a:gd name="T35" fmla="*/ 158 h 572"/>
                <a:gd name="T36" fmla="*/ 532 w 575"/>
                <a:gd name="T37" fmla="*/ 171 h 572"/>
                <a:gd name="T38" fmla="*/ 529 w 575"/>
                <a:gd name="T39" fmla="*/ 176 h 572"/>
                <a:gd name="T40" fmla="*/ 544 w 575"/>
                <a:gd name="T41" fmla="*/ 218 h 572"/>
                <a:gd name="T42" fmla="*/ 552 w 575"/>
                <a:gd name="T43" fmla="*/ 264 h 572"/>
                <a:gd name="T44" fmla="*/ 552 w 575"/>
                <a:gd name="T45" fmla="*/ 311 h 572"/>
                <a:gd name="T46" fmla="*/ 543 w 575"/>
                <a:gd name="T47" fmla="*/ 358 h 572"/>
                <a:gd name="T48" fmla="*/ 526 w 575"/>
                <a:gd name="T49" fmla="*/ 402 h 572"/>
                <a:gd name="T50" fmla="*/ 502 w 575"/>
                <a:gd name="T51" fmla="*/ 442 h 572"/>
                <a:gd name="T52" fmla="*/ 470 w 575"/>
                <a:gd name="T53" fmla="*/ 478 h 572"/>
                <a:gd name="T54" fmla="*/ 433 w 575"/>
                <a:gd name="T55" fmla="*/ 507 h 572"/>
                <a:gd name="T56" fmla="*/ 391 w 575"/>
                <a:gd name="T57" fmla="*/ 529 h 572"/>
                <a:gd name="T58" fmla="*/ 346 w 575"/>
                <a:gd name="T59" fmla="*/ 543 h 572"/>
                <a:gd name="T60" fmla="*/ 298 w 575"/>
                <a:gd name="T61" fmla="*/ 549 h 572"/>
                <a:gd name="T62" fmla="*/ 251 w 575"/>
                <a:gd name="T63" fmla="*/ 547 h 572"/>
                <a:gd name="T64" fmla="*/ 205 w 575"/>
                <a:gd name="T65" fmla="*/ 536 h 572"/>
                <a:gd name="T66" fmla="*/ 161 w 575"/>
                <a:gd name="T67" fmla="*/ 517 h 572"/>
                <a:gd name="T68" fmla="*/ 122 w 575"/>
                <a:gd name="T69" fmla="*/ 491 h 572"/>
                <a:gd name="T70" fmla="*/ 88 w 575"/>
                <a:gd name="T71" fmla="*/ 458 h 572"/>
                <a:gd name="T72" fmla="*/ 60 w 575"/>
                <a:gd name="T73" fmla="*/ 420 h 572"/>
                <a:gd name="T74" fmla="*/ 40 w 575"/>
                <a:gd name="T75" fmla="*/ 377 h 572"/>
                <a:gd name="T76" fmla="*/ 27 w 575"/>
                <a:gd name="T77" fmla="*/ 331 h 572"/>
                <a:gd name="T78" fmla="*/ 23 w 575"/>
                <a:gd name="T79" fmla="*/ 284 h 572"/>
                <a:gd name="T80" fmla="*/ 64 w 575"/>
                <a:gd name="T81" fmla="*/ 249 h 572"/>
                <a:gd name="T82" fmla="*/ 228 w 575"/>
                <a:gd name="T83" fmla="*/ 68 h 572"/>
                <a:gd name="T84" fmla="*/ 273 w 575"/>
                <a:gd name="T85" fmla="*/ 255 h 572"/>
                <a:gd name="T86" fmla="*/ 348 w 575"/>
                <a:gd name="T87" fmla="*/ 243 h 572"/>
                <a:gd name="T88" fmla="*/ 492 w 575"/>
                <a:gd name="T89" fmla="*/ 185 h 572"/>
                <a:gd name="T90" fmla="*/ 390 w 575"/>
                <a:gd name="T91" fmla="*/ 488 h 572"/>
                <a:gd name="T92" fmla="*/ 265 w 575"/>
                <a:gd name="T93" fmla="*/ 356 h 572"/>
                <a:gd name="T94" fmla="*/ 184 w 575"/>
                <a:gd name="T95" fmla="*/ 487 h 572"/>
                <a:gd name="T96" fmla="*/ 61 w 575"/>
                <a:gd name="T97" fmla="*/ 275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5" h="572">
                  <a:moveTo>
                    <a:pt x="25" y="265"/>
                  </a:moveTo>
                  <a:cubicBezTo>
                    <a:pt x="3" y="259"/>
                    <a:pt x="3" y="259"/>
                    <a:pt x="3" y="259"/>
                  </a:cubicBezTo>
                  <a:cubicBezTo>
                    <a:pt x="4" y="240"/>
                    <a:pt x="4" y="240"/>
                    <a:pt x="4" y="240"/>
                  </a:cubicBezTo>
                  <a:cubicBezTo>
                    <a:pt x="28" y="237"/>
                    <a:pt x="28" y="237"/>
                    <a:pt x="28" y="237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7" y="190"/>
                    <a:pt x="17" y="190"/>
                    <a:pt x="17" y="190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49" y="174"/>
                    <a:pt x="49" y="174"/>
                    <a:pt x="49" y="174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73" y="133"/>
                    <a:pt x="73" y="133"/>
                    <a:pt x="73" y="133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105" y="65"/>
                    <a:pt x="105" y="65"/>
                    <a:pt x="105" y="65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77" y="23"/>
                    <a:pt x="177" y="23"/>
                    <a:pt x="177" y="23"/>
                  </a:cubicBezTo>
                  <a:cubicBezTo>
                    <a:pt x="195" y="15"/>
                    <a:pt x="195" y="15"/>
                    <a:pt x="195" y="15"/>
                  </a:cubicBezTo>
                  <a:cubicBezTo>
                    <a:pt x="208" y="35"/>
                    <a:pt x="208" y="35"/>
                    <a:pt x="208" y="35"/>
                  </a:cubicBezTo>
                  <a:cubicBezTo>
                    <a:pt x="227" y="30"/>
                    <a:pt x="227" y="30"/>
                    <a:pt x="227" y="30"/>
                  </a:cubicBezTo>
                  <a:cubicBezTo>
                    <a:pt x="226" y="8"/>
                    <a:pt x="226" y="8"/>
                    <a:pt x="226" y="8"/>
                  </a:cubicBezTo>
                  <a:cubicBezTo>
                    <a:pt x="245" y="3"/>
                    <a:pt x="245" y="3"/>
                    <a:pt x="245" y="3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74" y="24"/>
                    <a:pt x="274" y="24"/>
                    <a:pt x="274" y="24"/>
                  </a:cubicBezTo>
                  <a:cubicBezTo>
                    <a:pt x="277" y="1"/>
                    <a:pt x="277" y="1"/>
                    <a:pt x="277" y="1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02" y="23"/>
                    <a:pt x="302" y="23"/>
                    <a:pt x="302" y="23"/>
                  </a:cubicBezTo>
                  <a:cubicBezTo>
                    <a:pt x="322" y="25"/>
                    <a:pt x="322" y="25"/>
                    <a:pt x="322" y="25"/>
                  </a:cubicBezTo>
                  <a:cubicBezTo>
                    <a:pt x="328" y="4"/>
                    <a:pt x="328" y="4"/>
                    <a:pt x="328" y="4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68" y="36"/>
                    <a:pt x="368" y="36"/>
                    <a:pt x="368" y="36"/>
                  </a:cubicBezTo>
                  <a:cubicBezTo>
                    <a:pt x="378" y="15"/>
                    <a:pt x="378" y="15"/>
                    <a:pt x="378" y="15"/>
                  </a:cubicBezTo>
                  <a:cubicBezTo>
                    <a:pt x="397" y="21"/>
                    <a:pt x="397" y="21"/>
                    <a:pt x="397" y="21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10" y="52"/>
                    <a:pt x="410" y="52"/>
                    <a:pt x="410" y="52"/>
                  </a:cubicBezTo>
                  <a:cubicBezTo>
                    <a:pt x="410" y="51"/>
                    <a:pt x="410" y="51"/>
                    <a:pt x="410" y="51"/>
                  </a:cubicBezTo>
                  <a:cubicBezTo>
                    <a:pt x="410" y="50"/>
                    <a:pt x="410" y="50"/>
                    <a:pt x="410" y="50"/>
                  </a:cubicBezTo>
                  <a:cubicBezTo>
                    <a:pt x="409" y="49"/>
                    <a:pt x="409" y="49"/>
                    <a:pt x="409" y="49"/>
                  </a:cubicBezTo>
                  <a:cubicBezTo>
                    <a:pt x="409" y="48"/>
                    <a:pt x="409" y="48"/>
                    <a:pt x="409" y="48"/>
                  </a:cubicBezTo>
                  <a:cubicBezTo>
                    <a:pt x="409" y="47"/>
                    <a:pt x="409" y="47"/>
                    <a:pt x="409" y="47"/>
                  </a:cubicBezTo>
                  <a:cubicBezTo>
                    <a:pt x="409" y="47"/>
                    <a:pt x="409" y="47"/>
                    <a:pt x="409" y="47"/>
                  </a:cubicBezTo>
                  <a:cubicBezTo>
                    <a:pt x="414" y="46"/>
                    <a:pt x="414" y="46"/>
                    <a:pt x="414" y="46"/>
                  </a:cubicBezTo>
                  <a:cubicBezTo>
                    <a:pt x="414" y="46"/>
                    <a:pt x="414" y="46"/>
                    <a:pt x="414" y="46"/>
                  </a:cubicBezTo>
                  <a:cubicBezTo>
                    <a:pt x="414" y="47"/>
                    <a:pt x="414" y="47"/>
                    <a:pt x="414" y="47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5" y="49"/>
                    <a:pt x="415" y="49"/>
                    <a:pt x="415" y="49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26" y="36"/>
                    <a:pt x="426" y="36"/>
                    <a:pt x="426" y="36"/>
                  </a:cubicBezTo>
                  <a:cubicBezTo>
                    <a:pt x="443" y="45"/>
                    <a:pt x="443" y="45"/>
                    <a:pt x="443" y="45"/>
                  </a:cubicBezTo>
                  <a:cubicBezTo>
                    <a:pt x="436" y="67"/>
                    <a:pt x="436" y="67"/>
                    <a:pt x="436" y="67"/>
                  </a:cubicBezTo>
                  <a:cubicBezTo>
                    <a:pt x="451" y="79"/>
                    <a:pt x="451" y="79"/>
                    <a:pt x="451" y="79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84" y="76"/>
                    <a:pt x="484" y="76"/>
                    <a:pt x="484" y="76"/>
                  </a:cubicBezTo>
                  <a:cubicBezTo>
                    <a:pt x="473" y="97"/>
                    <a:pt x="473" y="97"/>
                    <a:pt x="473" y="97"/>
                  </a:cubicBezTo>
                  <a:cubicBezTo>
                    <a:pt x="486" y="112"/>
                    <a:pt x="486" y="112"/>
                    <a:pt x="486" y="112"/>
                  </a:cubicBezTo>
                  <a:cubicBezTo>
                    <a:pt x="505" y="100"/>
                    <a:pt x="505" y="100"/>
                    <a:pt x="505" y="100"/>
                  </a:cubicBezTo>
                  <a:cubicBezTo>
                    <a:pt x="519" y="114"/>
                    <a:pt x="519" y="114"/>
                    <a:pt x="519" y="114"/>
                  </a:cubicBezTo>
                  <a:cubicBezTo>
                    <a:pt x="504" y="133"/>
                    <a:pt x="504" y="133"/>
                    <a:pt x="504" y="133"/>
                  </a:cubicBezTo>
                  <a:cubicBezTo>
                    <a:pt x="514" y="149"/>
                    <a:pt x="514" y="149"/>
                    <a:pt x="514" y="149"/>
                  </a:cubicBezTo>
                  <a:cubicBezTo>
                    <a:pt x="535" y="141"/>
                    <a:pt x="535" y="141"/>
                    <a:pt x="535" y="141"/>
                  </a:cubicBezTo>
                  <a:cubicBezTo>
                    <a:pt x="546" y="158"/>
                    <a:pt x="546" y="158"/>
                    <a:pt x="546" y="158"/>
                  </a:cubicBezTo>
                  <a:cubicBezTo>
                    <a:pt x="531" y="171"/>
                    <a:pt x="531" y="171"/>
                    <a:pt x="531" y="171"/>
                  </a:cubicBezTo>
                  <a:cubicBezTo>
                    <a:pt x="531" y="171"/>
                    <a:pt x="531" y="171"/>
                    <a:pt x="531" y="171"/>
                  </a:cubicBezTo>
                  <a:cubicBezTo>
                    <a:pt x="532" y="171"/>
                    <a:pt x="532" y="171"/>
                    <a:pt x="532" y="171"/>
                  </a:cubicBezTo>
                  <a:cubicBezTo>
                    <a:pt x="532" y="171"/>
                    <a:pt x="532" y="171"/>
                    <a:pt x="532" y="171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0" y="176"/>
                    <a:pt x="530" y="176"/>
                    <a:pt x="530" y="176"/>
                  </a:cubicBezTo>
                  <a:cubicBezTo>
                    <a:pt x="529" y="176"/>
                    <a:pt x="529" y="176"/>
                    <a:pt x="529" y="176"/>
                  </a:cubicBezTo>
                  <a:cubicBezTo>
                    <a:pt x="535" y="192"/>
                    <a:pt x="535" y="192"/>
                    <a:pt x="535" y="192"/>
                  </a:cubicBezTo>
                  <a:cubicBezTo>
                    <a:pt x="557" y="187"/>
                    <a:pt x="557" y="187"/>
                    <a:pt x="557" y="187"/>
                  </a:cubicBezTo>
                  <a:cubicBezTo>
                    <a:pt x="565" y="206"/>
                    <a:pt x="565" y="206"/>
                    <a:pt x="565" y="206"/>
                  </a:cubicBezTo>
                  <a:cubicBezTo>
                    <a:pt x="544" y="218"/>
                    <a:pt x="544" y="218"/>
                    <a:pt x="544" y="218"/>
                  </a:cubicBezTo>
                  <a:cubicBezTo>
                    <a:pt x="548" y="237"/>
                    <a:pt x="548" y="237"/>
                    <a:pt x="548" y="237"/>
                  </a:cubicBezTo>
                  <a:cubicBezTo>
                    <a:pt x="571" y="237"/>
                    <a:pt x="571" y="237"/>
                    <a:pt x="571" y="237"/>
                  </a:cubicBezTo>
                  <a:cubicBezTo>
                    <a:pt x="575" y="256"/>
                    <a:pt x="575" y="256"/>
                    <a:pt x="575" y="256"/>
                  </a:cubicBezTo>
                  <a:cubicBezTo>
                    <a:pt x="552" y="264"/>
                    <a:pt x="552" y="264"/>
                    <a:pt x="552" y="264"/>
                  </a:cubicBezTo>
                  <a:cubicBezTo>
                    <a:pt x="553" y="284"/>
                    <a:pt x="553" y="284"/>
                    <a:pt x="553" y="284"/>
                  </a:cubicBezTo>
                  <a:cubicBezTo>
                    <a:pt x="575" y="287"/>
                    <a:pt x="575" y="287"/>
                    <a:pt x="575" y="287"/>
                  </a:cubicBezTo>
                  <a:cubicBezTo>
                    <a:pt x="575" y="307"/>
                    <a:pt x="575" y="307"/>
                    <a:pt x="575" y="307"/>
                  </a:cubicBezTo>
                  <a:cubicBezTo>
                    <a:pt x="552" y="311"/>
                    <a:pt x="552" y="311"/>
                    <a:pt x="552" y="311"/>
                  </a:cubicBezTo>
                  <a:cubicBezTo>
                    <a:pt x="549" y="331"/>
                    <a:pt x="549" y="331"/>
                    <a:pt x="549" y="331"/>
                  </a:cubicBezTo>
                  <a:cubicBezTo>
                    <a:pt x="570" y="338"/>
                    <a:pt x="570" y="338"/>
                    <a:pt x="570" y="338"/>
                  </a:cubicBezTo>
                  <a:cubicBezTo>
                    <a:pt x="567" y="358"/>
                    <a:pt x="567" y="358"/>
                    <a:pt x="567" y="358"/>
                  </a:cubicBezTo>
                  <a:cubicBezTo>
                    <a:pt x="543" y="358"/>
                    <a:pt x="543" y="358"/>
                    <a:pt x="543" y="358"/>
                  </a:cubicBezTo>
                  <a:cubicBezTo>
                    <a:pt x="537" y="376"/>
                    <a:pt x="537" y="376"/>
                    <a:pt x="537" y="376"/>
                  </a:cubicBezTo>
                  <a:cubicBezTo>
                    <a:pt x="556" y="388"/>
                    <a:pt x="556" y="388"/>
                    <a:pt x="556" y="388"/>
                  </a:cubicBezTo>
                  <a:cubicBezTo>
                    <a:pt x="550" y="406"/>
                    <a:pt x="550" y="406"/>
                    <a:pt x="550" y="406"/>
                  </a:cubicBezTo>
                  <a:cubicBezTo>
                    <a:pt x="526" y="402"/>
                    <a:pt x="526" y="402"/>
                    <a:pt x="526" y="402"/>
                  </a:cubicBezTo>
                  <a:cubicBezTo>
                    <a:pt x="516" y="419"/>
                    <a:pt x="516" y="419"/>
                    <a:pt x="516" y="419"/>
                  </a:cubicBezTo>
                  <a:cubicBezTo>
                    <a:pt x="534" y="433"/>
                    <a:pt x="534" y="433"/>
                    <a:pt x="534" y="433"/>
                  </a:cubicBezTo>
                  <a:cubicBezTo>
                    <a:pt x="524" y="450"/>
                    <a:pt x="524" y="450"/>
                    <a:pt x="524" y="450"/>
                  </a:cubicBezTo>
                  <a:cubicBezTo>
                    <a:pt x="502" y="442"/>
                    <a:pt x="502" y="442"/>
                    <a:pt x="502" y="442"/>
                  </a:cubicBezTo>
                  <a:cubicBezTo>
                    <a:pt x="489" y="457"/>
                    <a:pt x="489" y="457"/>
                    <a:pt x="489" y="457"/>
                  </a:cubicBezTo>
                  <a:cubicBezTo>
                    <a:pt x="503" y="475"/>
                    <a:pt x="503" y="475"/>
                    <a:pt x="503" y="475"/>
                  </a:cubicBezTo>
                  <a:cubicBezTo>
                    <a:pt x="491" y="490"/>
                    <a:pt x="491" y="490"/>
                    <a:pt x="491" y="490"/>
                  </a:cubicBezTo>
                  <a:cubicBezTo>
                    <a:pt x="470" y="478"/>
                    <a:pt x="470" y="478"/>
                    <a:pt x="470" y="478"/>
                  </a:cubicBezTo>
                  <a:cubicBezTo>
                    <a:pt x="455" y="490"/>
                    <a:pt x="455" y="490"/>
                    <a:pt x="455" y="490"/>
                  </a:cubicBezTo>
                  <a:cubicBezTo>
                    <a:pt x="466" y="510"/>
                    <a:pt x="466" y="510"/>
                    <a:pt x="466" y="510"/>
                  </a:cubicBezTo>
                  <a:cubicBezTo>
                    <a:pt x="451" y="522"/>
                    <a:pt x="451" y="522"/>
                    <a:pt x="451" y="522"/>
                  </a:cubicBezTo>
                  <a:cubicBezTo>
                    <a:pt x="433" y="507"/>
                    <a:pt x="433" y="507"/>
                    <a:pt x="433" y="507"/>
                  </a:cubicBezTo>
                  <a:cubicBezTo>
                    <a:pt x="416" y="516"/>
                    <a:pt x="416" y="516"/>
                    <a:pt x="416" y="516"/>
                  </a:cubicBezTo>
                  <a:cubicBezTo>
                    <a:pt x="423" y="538"/>
                    <a:pt x="423" y="538"/>
                    <a:pt x="423" y="538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391" y="529"/>
                    <a:pt x="391" y="529"/>
                    <a:pt x="391" y="529"/>
                  </a:cubicBezTo>
                  <a:cubicBezTo>
                    <a:pt x="372" y="535"/>
                    <a:pt x="372" y="535"/>
                    <a:pt x="372" y="535"/>
                  </a:cubicBezTo>
                  <a:cubicBezTo>
                    <a:pt x="376" y="558"/>
                    <a:pt x="376" y="558"/>
                    <a:pt x="376" y="558"/>
                  </a:cubicBezTo>
                  <a:cubicBezTo>
                    <a:pt x="357" y="564"/>
                    <a:pt x="357" y="564"/>
                    <a:pt x="357" y="564"/>
                  </a:cubicBezTo>
                  <a:cubicBezTo>
                    <a:pt x="346" y="543"/>
                    <a:pt x="346" y="543"/>
                    <a:pt x="346" y="543"/>
                  </a:cubicBezTo>
                  <a:cubicBezTo>
                    <a:pt x="326" y="546"/>
                    <a:pt x="326" y="546"/>
                    <a:pt x="326" y="546"/>
                  </a:cubicBezTo>
                  <a:cubicBezTo>
                    <a:pt x="325" y="569"/>
                    <a:pt x="325" y="569"/>
                    <a:pt x="325" y="569"/>
                  </a:cubicBezTo>
                  <a:cubicBezTo>
                    <a:pt x="306" y="572"/>
                    <a:pt x="306" y="572"/>
                    <a:pt x="306" y="572"/>
                  </a:cubicBezTo>
                  <a:cubicBezTo>
                    <a:pt x="298" y="549"/>
                    <a:pt x="298" y="549"/>
                    <a:pt x="298" y="549"/>
                  </a:cubicBezTo>
                  <a:cubicBezTo>
                    <a:pt x="279" y="549"/>
                    <a:pt x="279" y="549"/>
                    <a:pt x="279" y="549"/>
                  </a:cubicBezTo>
                  <a:cubicBezTo>
                    <a:pt x="274" y="571"/>
                    <a:pt x="274" y="571"/>
                    <a:pt x="274" y="571"/>
                  </a:cubicBezTo>
                  <a:cubicBezTo>
                    <a:pt x="254" y="570"/>
                    <a:pt x="254" y="570"/>
                    <a:pt x="254" y="570"/>
                  </a:cubicBezTo>
                  <a:cubicBezTo>
                    <a:pt x="251" y="547"/>
                    <a:pt x="251" y="547"/>
                    <a:pt x="251" y="547"/>
                  </a:cubicBezTo>
                  <a:cubicBezTo>
                    <a:pt x="232" y="543"/>
                    <a:pt x="232" y="543"/>
                    <a:pt x="232" y="543"/>
                  </a:cubicBezTo>
                  <a:cubicBezTo>
                    <a:pt x="223" y="564"/>
                    <a:pt x="223" y="564"/>
                    <a:pt x="223" y="564"/>
                  </a:cubicBezTo>
                  <a:cubicBezTo>
                    <a:pt x="204" y="560"/>
                    <a:pt x="204" y="560"/>
                    <a:pt x="204" y="560"/>
                  </a:cubicBezTo>
                  <a:cubicBezTo>
                    <a:pt x="205" y="536"/>
                    <a:pt x="205" y="536"/>
                    <a:pt x="205" y="536"/>
                  </a:cubicBezTo>
                  <a:cubicBezTo>
                    <a:pt x="187" y="529"/>
                    <a:pt x="187" y="529"/>
                    <a:pt x="187" y="529"/>
                  </a:cubicBezTo>
                  <a:cubicBezTo>
                    <a:pt x="174" y="548"/>
                    <a:pt x="174" y="548"/>
                    <a:pt x="174" y="548"/>
                  </a:cubicBezTo>
                  <a:cubicBezTo>
                    <a:pt x="156" y="540"/>
                    <a:pt x="156" y="540"/>
                    <a:pt x="156" y="540"/>
                  </a:cubicBezTo>
                  <a:cubicBezTo>
                    <a:pt x="161" y="517"/>
                    <a:pt x="161" y="517"/>
                    <a:pt x="161" y="517"/>
                  </a:cubicBezTo>
                  <a:cubicBezTo>
                    <a:pt x="145" y="507"/>
                    <a:pt x="145" y="507"/>
                    <a:pt x="145" y="507"/>
                  </a:cubicBezTo>
                  <a:cubicBezTo>
                    <a:pt x="129" y="523"/>
                    <a:pt x="129" y="523"/>
                    <a:pt x="129" y="523"/>
                  </a:cubicBezTo>
                  <a:cubicBezTo>
                    <a:pt x="112" y="513"/>
                    <a:pt x="112" y="513"/>
                    <a:pt x="112" y="513"/>
                  </a:cubicBezTo>
                  <a:cubicBezTo>
                    <a:pt x="122" y="491"/>
                    <a:pt x="122" y="491"/>
                    <a:pt x="122" y="491"/>
                  </a:cubicBezTo>
                  <a:cubicBezTo>
                    <a:pt x="107" y="477"/>
                    <a:pt x="107" y="477"/>
                    <a:pt x="107" y="477"/>
                  </a:cubicBezTo>
                  <a:cubicBezTo>
                    <a:pt x="89" y="491"/>
                    <a:pt x="89" y="491"/>
                    <a:pt x="89" y="491"/>
                  </a:cubicBezTo>
                  <a:cubicBezTo>
                    <a:pt x="75" y="478"/>
                    <a:pt x="75" y="478"/>
                    <a:pt x="75" y="478"/>
                  </a:cubicBezTo>
                  <a:cubicBezTo>
                    <a:pt x="88" y="458"/>
                    <a:pt x="88" y="458"/>
                    <a:pt x="88" y="458"/>
                  </a:cubicBezTo>
                  <a:cubicBezTo>
                    <a:pt x="76" y="442"/>
                    <a:pt x="76" y="442"/>
                    <a:pt x="76" y="442"/>
                  </a:cubicBezTo>
                  <a:cubicBezTo>
                    <a:pt x="55" y="452"/>
                    <a:pt x="55" y="452"/>
                    <a:pt x="55" y="452"/>
                  </a:cubicBezTo>
                  <a:cubicBezTo>
                    <a:pt x="44" y="437"/>
                    <a:pt x="44" y="437"/>
                    <a:pt x="44" y="437"/>
                  </a:cubicBezTo>
                  <a:cubicBezTo>
                    <a:pt x="60" y="420"/>
                    <a:pt x="60" y="420"/>
                    <a:pt x="60" y="420"/>
                  </a:cubicBezTo>
                  <a:cubicBezTo>
                    <a:pt x="51" y="402"/>
                    <a:pt x="51" y="402"/>
                    <a:pt x="51" y="402"/>
                  </a:cubicBezTo>
                  <a:cubicBezTo>
                    <a:pt x="29" y="408"/>
                    <a:pt x="29" y="408"/>
                    <a:pt x="29" y="408"/>
                  </a:cubicBezTo>
                  <a:cubicBezTo>
                    <a:pt x="20" y="391"/>
                    <a:pt x="20" y="391"/>
                    <a:pt x="20" y="391"/>
                  </a:cubicBezTo>
                  <a:cubicBezTo>
                    <a:pt x="40" y="377"/>
                    <a:pt x="40" y="377"/>
                    <a:pt x="40" y="377"/>
                  </a:cubicBezTo>
                  <a:cubicBezTo>
                    <a:pt x="34" y="358"/>
                    <a:pt x="34" y="358"/>
                    <a:pt x="34" y="358"/>
                  </a:cubicBezTo>
                  <a:cubicBezTo>
                    <a:pt x="11" y="361"/>
                    <a:pt x="11" y="361"/>
                    <a:pt x="11" y="36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27" y="331"/>
                    <a:pt x="27" y="331"/>
                    <a:pt x="27" y="331"/>
                  </a:cubicBezTo>
                  <a:cubicBezTo>
                    <a:pt x="25" y="312"/>
                    <a:pt x="25" y="312"/>
                    <a:pt x="25" y="312"/>
                  </a:cubicBezTo>
                  <a:cubicBezTo>
                    <a:pt x="3" y="310"/>
                    <a:pt x="3" y="310"/>
                    <a:pt x="3" y="310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3" y="284"/>
                    <a:pt x="23" y="284"/>
                    <a:pt x="23" y="284"/>
                  </a:cubicBezTo>
                  <a:lnTo>
                    <a:pt x="25" y="265"/>
                  </a:lnTo>
                  <a:close/>
                  <a:moveTo>
                    <a:pt x="228" y="68"/>
                  </a:moveTo>
                  <a:cubicBezTo>
                    <a:pt x="214" y="72"/>
                    <a:pt x="200" y="77"/>
                    <a:pt x="186" y="84"/>
                  </a:cubicBezTo>
                  <a:cubicBezTo>
                    <a:pt x="119" y="117"/>
                    <a:pt x="75" y="180"/>
                    <a:pt x="64" y="249"/>
                  </a:cubicBezTo>
                  <a:cubicBezTo>
                    <a:pt x="216" y="269"/>
                    <a:pt x="216" y="269"/>
                    <a:pt x="216" y="269"/>
                  </a:cubicBezTo>
                  <a:cubicBezTo>
                    <a:pt x="221" y="248"/>
                    <a:pt x="235" y="230"/>
                    <a:pt x="255" y="220"/>
                  </a:cubicBezTo>
                  <a:cubicBezTo>
                    <a:pt x="258" y="218"/>
                    <a:pt x="262" y="217"/>
                    <a:pt x="265" y="216"/>
                  </a:cubicBezTo>
                  <a:lnTo>
                    <a:pt x="228" y="68"/>
                  </a:lnTo>
                  <a:close/>
                  <a:moveTo>
                    <a:pt x="257" y="301"/>
                  </a:moveTo>
                  <a:cubicBezTo>
                    <a:pt x="266" y="318"/>
                    <a:pt x="287" y="325"/>
                    <a:pt x="304" y="317"/>
                  </a:cubicBezTo>
                  <a:cubicBezTo>
                    <a:pt x="321" y="308"/>
                    <a:pt x="328" y="288"/>
                    <a:pt x="319" y="271"/>
                  </a:cubicBezTo>
                  <a:cubicBezTo>
                    <a:pt x="311" y="254"/>
                    <a:pt x="290" y="247"/>
                    <a:pt x="273" y="255"/>
                  </a:cubicBezTo>
                  <a:cubicBezTo>
                    <a:pt x="256" y="264"/>
                    <a:pt x="249" y="285"/>
                    <a:pt x="257" y="301"/>
                  </a:cubicBezTo>
                  <a:close/>
                  <a:moveTo>
                    <a:pt x="254" y="62"/>
                  </a:moveTo>
                  <a:cubicBezTo>
                    <a:pt x="283" y="212"/>
                    <a:pt x="283" y="212"/>
                    <a:pt x="283" y="212"/>
                  </a:cubicBezTo>
                  <a:cubicBezTo>
                    <a:pt x="308" y="211"/>
                    <a:pt x="333" y="222"/>
                    <a:pt x="348" y="243"/>
                  </a:cubicBezTo>
                  <a:cubicBezTo>
                    <a:pt x="479" y="162"/>
                    <a:pt x="479" y="162"/>
                    <a:pt x="479" y="162"/>
                  </a:cubicBezTo>
                  <a:cubicBezTo>
                    <a:pt x="430" y="87"/>
                    <a:pt x="341" y="49"/>
                    <a:pt x="254" y="62"/>
                  </a:cubicBezTo>
                  <a:close/>
                  <a:moveTo>
                    <a:pt x="466" y="428"/>
                  </a:moveTo>
                  <a:cubicBezTo>
                    <a:pt x="520" y="361"/>
                    <a:pt x="533" y="266"/>
                    <a:pt x="492" y="185"/>
                  </a:cubicBezTo>
                  <a:cubicBezTo>
                    <a:pt x="357" y="258"/>
                    <a:pt x="357" y="258"/>
                    <a:pt x="357" y="258"/>
                  </a:cubicBezTo>
                  <a:cubicBezTo>
                    <a:pt x="367" y="282"/>
                    <a:pt x="363" y="309"/>
                    <a:pt x="348" y="329"/>
                  </a:cubicBezTo>
                  <a:lnTo>
                    <a:pt x="466" y="428"/>
                  </a:lnTo>
                  <a:close/>
                  <a:moveTo>
                    <a:pt x="390" y="488"/>
                  </a:moveTo>
                  <a:cubicBezTo>
                    <a:pt x="412" y="477"/>
                    <a:pt x="432" y="463"/>
                    <a:pt x="448" y="447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2" y="346"/>
                    <a:pt x="327" y="349"/>
                    <a:pt x="322" y="352"/>
                  </a:cubicBezTo>
                  <a:cubicBezTo>
                    <a:pt x="303" y="361"/>
                    <a:pt x="283" y="362"/>
                    <a:pt x="265" y="356"/>
                  </a:cubicBezTo>
                  <a:cubicBezTo>
                    <a:pt x="208" y="498"/>
                    <a:pt x="208" y="498"/>
                    <a:pt x="208" y="498"/>
                  </a:cubicBezTo>
                  <a:cubicBezTo>
                    <a:pt x="265" y="519"/>
                    <a:pt x="331" y="518"/>
                    <a:pt x="390" y="488"/>
                  </a:cubicBezTo>
                  <a:close/>
                  <a:moveTo>
                    <a:pt x="85" y="388"/>
                  </a:moveTo>
                  <a:cubicBezTo>
                    <a:pt x="107" y="432"/>
                    <a:pt x="142" y="466"/>
                    <a:pt x="184" y="487"/>
                  </a:cubicBezTo>
                  <a:cubicBezTo>
                    <a:pt x="249" y="349"/>
                    <a:pt x="249" y="349"/>
                    <a:pt x="249" y="349"/>
                  </a:cubicBezTo>
                  <a:cubicBezTo>
                    <a:pt x="238" y="342"/>
                    <a:pt x="228" y="332"/>
                    <a:pt x="222" y="319"/>
                  </a:cubicBezTo>
                  <a:cubicBezTo>
                    <a:pt x="217" y="309"/>
                    <a:pt x="214" y="297"/>
                    <a:pt x="214" y="286"/>
                  </a:cubicBezTo>
                  <a:cubicBezTo>
                    <a:pt x="61" y="275"/>
                    <a:pt x="61" y="275"/>
                    <a:pt x="61" y="275"/>
                  </a:cubicBezTo>
                  <a:cubicBezTo>
                    <a:pt x="59" y="313"/>
                    <a:pt x="67" y="351"/>
                    <a:pt x="85" y="3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192963" y="3370262"/>
              <a:ext cx="1735138" cy="1727200"/>
            </a:xfrm>
            <a:custGeom>
              <a:avLst/>
              <a:gdLst>
                <a:gd name="T0" fmla="*/ 2 w 336"/>
                <a:gd name="T1" fmla="*/ 140 h 334"/>
                <a:gd name="T2" fmla="*/ 7 w 336"/>
                <a:gd name="T3" fmla="*/ 122 h 334"/>
                <a:gd name="T4" fmla="*/ 23 w 336"/>
                <a:gd name="T5" fmla="*/ 99 h 334"/>
                <a:gd name="T6" fmla="*/ 31 w 336"/>
                <a:gd name="T7" fmla="*/ 83 h 334"/>
                <a:gd name="T8" fmla="*/ 40 w 336"/>
                <a:gd name="T9" fmla="*/ 59 h 334"/>
                <a:gd name="T10" fmla="*/ 53 w 336"/>
                <a:gd name="T11" fmla="*/ 46 h 334"/>
                <a:gd name="T12" fmla="*/ 78 w 336"/>
                <a:gd name="T13" fmla="*/ 34 h 334"/>
                <a:gd name="T14" fmla="*/ 94 w 336"/>
                <a:gd name="T15" fmla="*/ 25 h 334"/>
                <a:gd name="T16" fmla="*/ 114 w 336"/>
                <a:gd name="T17" fmla="*/ 9 h 334"/>
                <a:gd name="T18" fmla="*/ 132 w 336"/>
                <a:gd name="T19" fmla="*/ 5 h 334"/>
                <a:gd name="T20" fmla="*/ 159 w 336"/>
                <a:gd name="T21" fmla="*/ 7 h 334"/>
                <a:gd name="T22" fmla="*/ 178 w 336"/>
                <a:gd name="T23" fmla="*/ 7 h 334"/>
                <a:gd name="T24" fmla="*/ 203 w 336"/>
                <a:gd name="T25" fmla="*/ 4 h 334"/>
                <a:gd name="T26" fmla="*/ 221 w 336"/>
                <a:gd name="T27" fmla="*/ 9 h 334"/>
                <a:gd name="T28" fmla="*/ 243 w 336"/>
                <a:gd name="T29" fmla="*/ 25 h 334"/>
                <a:gd name="T30" fmla="*/ 259 w 336"/>
                <a:gd name="T31" fmla="*/ 34 h 334"/>
                <a:gd name="T32" fmla="*/ 283 w 336"/>
                <a:gd name="T33" fmla="*/ 44 h 334"/>
                <a:gd name="T34" fmla="*/ 295 w 336"/>
                <a:gd name="T35" fmla="*/ 58 h 334"/>
                <a:gd name="T36" fmla="*/ 306 w 336"/>
                <a:gd name="T37" fmla="*/ 84 h 334"/>
                <a:gd name="T38" fmla="*/ 314 w 336"/>
                <a:gd name="T39" fmla="*/ 99 h 334"/>
                <a:gd name="T40" fmla="*/ 330 w 336"/>
                <a:gd name="T41" fmla="*/ 120 h 334"/>
                <a:gd name="T42" fmla="*/ 333 w 336"/>
                <a:gd name="T43" fmla="*/ 138 h 334"/>
                <a:gd name="T44" fmla="*/ 329 w 336"/>
                <a:gd name="T45" fmla="*/ 165 h 334"/>
                <a:gd name="T46" fmla="*/ 329 w 336"/>
                <a:gd name="T47" fmla="*/ 183 h 334"/>
                <a:gd name="T48" fmla="*/ 331 w 336"/>
                <a:gd name="T49" fmla="*/ 209 h 334"/>
                <a:gd name="T50" fmla="*/ 325 w 336"/>
                <a:gd name="T51" fmla="*/ 226 h 334"/>
                <a:gd name="T52" fmla="*/ 307 w 336"/>
                <a:gd name="T53" fmla="*/ 248 h 334"/>
                <a:gd name="T54" fmla="*/ 298 w 336"/>
                <a:gd name="T55" fmla="*/ 263 h 334"/>
                <a:gd name="T56" fmla="*/ 286 w 336"/>
                <a:gd name="T57" fmla="*/ 286 h 334"/>
                <a:gd name="T58" fmla="*/ 272 w 336"/>
                <a:gd name="T59" fmla="*/ 298 h 334"/>
                <a:gd name="T60" fmla="*/ 246 w 336"/>
                <a:gd name="T61" fmla="*/ 307 h 334"/>
                <a:gd name="T62" fmla="*/ 230 w 336"/>
                <a:gd name="T63" fmla="*/ 315 h 334"/>
                <a:gd name="T64" fmla="*/ 208 w 336"/>
                <a:gd name="T65" fmla="*/ 329 h 334"/>
                <a:gd name="T66" fmla="*/ 190 w 336"/>
                <a:gd name="T67" fmla="*/ 332 h 334"/>
                <a:gd name="T68" fmla="*/ 163 w 336"/>
                <a:gd name="T69" fmla="*/ 327 h 334"/>
                <a:gd name="T70" fmla="*/ 145 w 336"/>
                <a:gd name="T71" fmla="*/ 325 h 334"/>
                <a:gd name="T72" fmla="*/ 119 w 336"/>
                <a:gd name="T73" fmla="*/ 327 h 334"/>
                <a:gd name="T74" fmla="*/ 102 w 336"/>
                <a:gd name="T75" fmla="*/ 320 h 334"/>
                <a:gd name="T76" fmla="*/ 81 w 336"/>
                <a:gd name="T77" fmla="*/ 301 h 334"/>
                <a:gd name="T78" fmla="*/ 66 w 336"/>
                <a:gd name="T79" fmla="*/ 291 h 334"/>
                <a:gd name="T80" fmla="*/ 44 w 336"/>
                <a:gd name="T81" fmla="*/ 279 h 334"/>
                <a:gd name="T82" fmla="*/ 32 w 336"/>
                <a:gd name="T83" fmla="*/ 264 h 334"/>
                <a:gd name="T84" fmla="*/ 24 w 336"/>
                <a:gd name="T85" fmla="*/ 238 h 334"/>
                <a:gd name="T86" fmla="*/ 17 w 336"/>
                <a:gd name="T87" fmla="*/ 221 h 334"/>
                <a:gd name="T88" fmla="*/ 3 w 336"/>
                <a:gd name="T89" fmla="*/ 199 h 334"/>
                <a:gd name="T90" fmla="*/ 1 w 336"/>
                <a:gd name="T91" fmla="*/ 181 h 334"/>
                <a:gd name="T92" fmla="*/ 8 w 336"/>
                <a:gd name="T93" fmla="*/ 154 h 334"/>
                <a:gd name="T94" fmla="*/ 186 w 336"/>
                <a:gd name="T95" fmla="*/ 15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6" h="334">
                  <a:moveTo>
                    <a:pt x="8" y="154"/>
                  </a:moveTo>
                  <a:cubicBezTo>
                    <a:pt x="2" y="151"/>
                    <a:pt x="2" y="151"/>
                    <a:pt x="2" y="151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10" y="136"/>
                    <a:pt x="10" y="136"/>
                    <a:pt x="10" y="13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62" y="1"/>
                    <a:pt x="162" y="1"/>
                    <a:pt x="162" y="1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203" y="4"/>
                    <a:pt x="203" y="4"/>
                    <a:pt x="203" y="4"/>
                  </a:cubicBezTo>
                  <a:cubicBezTo>
                    <a:pt x="206" y="11"/>
                    <a:pt x="206" y="11"/>
                    <a:pt x="206" y="11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232" y="12"/>
                    <a:pt x="232" y="12"/>
                    <a:pt x="232" y="12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8" y="21"/>
                    <a:pt x="248" y="21"/>
                    <a:pt x="248" y="21"/>
                  </a:cubicBezTo>
                  <a:cubicBezTo>
                    <a:pt x="259" y="26"/>
                    <a:pt x="259" y="26"/>
                    <a:pt x="259" y="26"/>
                  </a:cubicBezTo>
                  <a:cubicBezTo>
                    <a:pt x="259" y="34"/>
                    <a:pt x="259" y="34"/>
                    <a:pt x="259" y="34"/>
                  </a:cubicBezTo>
                  <a:cubicBezTo>
                    <a:pt x="267" y="41"/>
                    <a:pt x="267" y="41"/>
                    <a:pt x="267" y="41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1" y="53"/>
                    <a:pt x="281" y="53"/>
                    <a:pt x="281" y="53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95" y="58"/>
                    <a:pt x="295" y="58"/>
                    <a:pt x="295" y="58"/>
                  </a:cubicBezTo>
                  <a:cubicBezTo>
                    <a:pt x="303" y="67"/>
                    <a:pt x="303" y="67"/>
                    <a:pt x="303" y="67"/>
                  </a:cubicBezTo>
                  <a:cubicBezTo>
                    <a:pt x="300" y="74"/>
                    <a:pt x="300" y="74"/>
                    <a:pt x="300" y="74"/>
                  </a:cubicBezTo>
                  <a:cubicBezTo>
                    <a:pt x="306" y="84"/>
                    <a:pt x="306" y="84"/>
                    <a:pt x="306" y="84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319" y="92"/>
                    <a:pt x="319" y="92"/>
                    <a:pt x="319" y="92"/>
                  </a:cubicBezTo>
                  <a:cubicBezTo>
                    <a:pt x="314" y="99"/>
                    <a:pt x="314" y="99"/>
                    <a:pt x="314" y="99"/>
                  </a:cubicBezTo>
                  <a:cubicBezTo>
                    <a:pt x="318" y="109"/>
                    <a:pt x="318" y="109"/>
                    <a:pt x="318" y="109"/>
                  </a:cubicBezTo>
                  <a:cubicBezTo>
                    <a:pt x="325" y="109"/>
                    <a:pt x="325" y="109"/>
                    <a:pt x="325" y="109"/>
                  </a:cubicBezTo>
                  <a:cubicBezTo>
                    <a:pt x="330" y="120"/>
                    <a:pt x="330" y="120"/>
                    <a:pt x="330" y="120"/>
                  </a:cubicBezTo>
                  <a:cubicBezTo>
                    <a:pt x="324" y="126"/>
                    <a:pt x="324" y="126"/>
                    <a:pt x="324" y="126"/>
                  </a:cubicBezTo>
                  <a:cubicBezTo>
                    <a:pt x="326" y="137"/>
                    <a:pt x="326" y="137"/>
                    <a:pt x="326" y="137"/>
                  </a:cubicBezTo>
                  <a:cubicBezTo>
                    <a:pt x="333" y="138"/>
                    <a:pt x="333" y="138"/>
                    <a:pt x="333" y="138"/>
                  </a:cubicBezTo>
                  <a:cubicBezTo>
                    <a:pt x="336" y="149"/>
                    <a:pt x="336" y="149"/>
                    <a:pt x="336" y="149"/>
                  </a:cubicBezTo>
                  <a:cubicBezTo>
                    <a:pt x="329" y="155"/>
                    <a:pt x="329" y="155"/>
                    <a:pt x="329" y="15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36" y="168"/>
                    <a:pt x="336" y="168"/>
                    <a:pt x="336" y="168"/>
                  </a:cubicBezTo>
                  <a:cubicBezTo>
                    <a:pt x="336" y="179"/>
                    <a:pt x="336" y="179"/>
                    <a:pt x="336" y="179"/>
                  </a:cubicBezTo>
                  <a:cubicBezTo>
                    <a:pt x="329" y="183"/>
                    <a:pt x="329" y="183"/>
                    <a:pt x="329" y="183"/>
                  </a:cubicBezTo>
                  <a:cubicBezTo>
                    <a:pt x="327" y="194"/>
                    <a:pt x="327" y="194"/>
                    <a:pt x="327" y="194"/>
                  </a:cubicBezTo>
                  <a:cubicBezTo>
                    <a:pt x="333" y="198"/>
                    <a:pt x="333" y="198"/>
                    <a:pt x="333" y="198"/>
                  </a:cubicBezTo>
                  <a:cubicBezTo>
                    <a:pt x="331" y="209"/>
                    <a:pt x="331" y="209"/>
                    <a:pt x="331" y="209"/>
                  </a:cubicBezTo>
                  <a:cubicBezTo>
                    <a:pt x="323" y="212"/>
                    <a:pt x="323" y="212"/>
                    <a:pt x="323" y="212"/>
                  </a:cubicBezTo>
                  <a:cubicBezTo>
                    <a:pt x="320" y="222"/>
                    <a:pt x="320" y="222"/>
                    <a:pt x="320" y="222"/>
                  </a:cubicBezTo>
                  <a:cubicBezTo>
                    <a:pt x="325" y="226"/>
                    <a:pt x="325" y="226"/>
                    <a:pt x="325" y="226"/>
                  </a:cubicBezTo>
                  <a:cubicBezTo>
                    <a:pt x="321" y="237"/>
                    <a:pt x="321" y="237"/>
                    <a:pt x="321" y="237"/>
                  </a:cubicBezTo>
                  <a:cubicBezTo>
                    <a:pt x="313" y="238"/>
                    <a:pt x="313" y="238"/>
                    <a:pt x="313" y="238"/>
                  </a:cubicBezTo>
                  <a:cubicBezTo>
                    <a:pt x="307" y="248"/>
                    <a:pt x="307" y="248"/>
                    <a:pt x="307" y="248"/>
                  </a:cubicBezTo>
                  <a:cubicBezTo>
                    <a:pt x="312" y="253"/>
                    <a:pt x="312" y="253"/>
                    <a:pt x="312" y="253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298" y="263"/>
                    <a:pt x="298" y="263"/>
                    <a:pt x="298" y="263"/>
                  </a:cubicBezTo>
                  <a:cubicBezTo>
                    <a:pt x="291" y="271"/>
                    <a:pt x="291" y="271"/>
                    <a:pt x="291" y="271"/>
                  </a:cubicBezTo>
                  <a:cubicBezTo>
                    <a:pt x="294" y="277"/>
                    <a:pt x="294" y="277"/>
                    <a:pt x="294" y="277"/>
                  </a:cubicBezTo>
                  <a:cubicBezTo>
                    <a:pt x="286" y="286"/>
                    <a:pt x="286" y="286"/>
                    <a:pt x="286" y="286"/>
                  </a:cubicBezTo>
                  <a:cubicBezTo>
                    <a:pt x="278" y="284"/>
                    <a:pt x="278" y="284"/>
                    <a:pt x="278" y="284"/>
                  </a:cubicBezTo>
                  <a:cubicBezTo>
                    <a:pt x="270" y="291"/>
                    <a:pt x="270" y="291"/>
                    <a:pt x="270" y="291"/>
                  </a:cubicBezTo>
                  <a:cubicBezTo>
                    <a:pt x="272" y="298"/>
                    <a:pt x="272" y="298"/>
                    <a:pt x="272" y="298"/>
                  </a:cubicBezTo>
                  <a:cubicBezTo>
                    <a:pt x="263" y="305"/>
                    <a:pt x="263" y="305"/>
                    <a:pt x="263" y="305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46" y="307"/>
                    <a:pt x="246" y="307"/>
                    <a:pt x="246" y="307"/>
                  </a:cubicBezTo>
                  <a:cubicBezTo>
                    <a:pt x="247" y="314"/>
                    <a:pt x="247" y="314"/>
                    <a:pt x="247" y="314"/>
                  </a:cubicBezTo>
                  <a:cubicBezTo>
                    <a:pt x="237" y="320"/>
                    <a:pt x="237" y="320"/>
                    <a:pt x="237" y="320"/>
                  </a:cubicBezTo>
                  <a:cubicBezTo>
                    <a:pt x="230" y="315"/>
                    <a:pt x="230" y="315"/>
                    <a:pt x="230" y="315"/>
                  </a:cubicBezTo>
                  <a:cubicBezTo>
                    <a:pt x="220" y="319"/>
                    <a:pt x="220" y="319"/>
                    <a:pt x="220" y="319"/>
                  </a:cubicBezTo>
                  <a:cubicBezTo>
                    <a:pt x="219" y="326"/>
                    <a:pt x="219" y="326"/>
                    <a:pt x="219" y="326"/>
                  </a:cubicBezTo>
                  <a:cubicBezTo>
                    <a:pt x="208" y="329"/>
                    <a:pt x="208" y="329"/>
                    <a:pt x="208" y="329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192" y="325"/>
                    <a:pt x="192" y="325"/>
                    <a:pt x="192" y="325"/>
                  </a:cubicBezTo>
                  <a:cubicBezTo>
                    <a:pt x="190" y="332"/>
                    <a:pt x="190" y="332"/>
                    <a:pt x="190" y="332"/>
                  </a:cubicBezTo>
                  <a:cubicBezTo>
                    <a:pt x="179" y="334"/>
                    <a:pt x="179" y="334"/>
                    <a:pt x="179" y="334"/>
                  </a:cubicBezTo>
                  <a:cubicBezTo>
                    <a:pt x="174" y="327"/>
                    <a:pt x="174" y="327"/>
                    <a:pt x="174" y="327"/>
                  </a:cubicBezTo>
                  <a:cubicBezTo>
                    <a:pt x="163" y="327"/>
                    <a:pt x="163" y="327"/>
                    <a:pt x="163" y="327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45" y="325"/>
                    <a:pt x="145" y="325"/>
                    <a:pt x="145" y="325"/>
                  </a:cubicBezTo>
                  <a:cubicBezTo>
                    <a:pt x="134" y="323"/>
                    <a:pt x="134" y="323"/>
                    <a:pt x="134" y="323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19" y="327"/>
                    <a:pt x="119" y="327"/>
                    <a:pt x="119" y="327"/>
                  </a:cubicBezTo>
                  <a:cubicBezTo>
                    <a:pt x="117" y="319"/>
                    <a:pt x="117" y="319"/>
                    <a:pt x="117" y="319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02" y="320"/>
                    <a:pt x="102" y="320"/>
                    <a:pt x="102" y="320"/>
                  </a:cubicBezTo>
                  <a:cubicBezTo>
                    <a:pt x="91" y="315"/>
                    <a:pt x="91" y="315"/>
                    <a:pt x="91" y="315"/>
                  </a:cubicBezTo>
                  <a:cubicBezTo>
                    <a:pt x="90" y="307"/>
                    <a:pt x="90" y="307"/>
                    <a:pt x="90" y="307"/>
                  </a:cubicBezTo>
                  <a:cubicBezTo>
                    <a:pt x="81" y="301"/>
                    <a:pt x="81" y="301"/>
                    <a:pt x="81" y="301"/>
                  </a:cubicBezTo>
                  <a:cubicBezTo>
                    <a:pt x="75" y="305"/>
                    <a:pt x="75" y="305"/>
                    <a:pt x="75" y="305"/>
                  </a:cubicBezTo>
                  <a:cubicBezTo>
                    <a:pt x="66" y="299"/>
                    <a:pt x="66" y="299"/>
                    <a:pt x="66" y="299"/>
                  </a:cubicBezTo>
                  <a:cubicBezTo>
                    <a:pt x="66" y="291"/>
                    <a:pt x="66" y="291"/>
                    <a:pt x="66" y="291"/>
                  </a:cubicBezTo>
                  <a:cubicBezTo>
                    <a:pt x="58" y="284"/>
                    <a:pt x="58" y="284"/>
                    <a:pt x="58" y="284"/>
                  </a:cubicBezTo>
                  <a:cubicBezTo>
                    <a:pt x="52" y="287"/>
                    <a:pt x="52" y="287"/>
                    <a:pt x="52" y="287"/>
                  </a:cubicBezTo>
                  <a:cubicBezTo>
                    <a:pt x="44" y="279"/>
                    <a:pt x="44" y="279"/>
                    <a:pt x="44" y="279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39" y="262"/>
                    <a:pt x="39" y="262"/>
                    <a:pt x="39" y="262"/>
                  </a:cubicBezTo>
                  <a:cubicBezTo>
                    <a:pt x="32" y="264"/>
                    <a:pt x="32" y="264"/>
                    <a:pt x="32" y="264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17" y="238"/>
                    <a:pt x="17" y="238"/>
                    <a:pt x="17" y="238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17" y="221"/>
                    <a:pt x="17" y="221"/>
                    <a:pt x="17" y="221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7" y="210"/>
                    <a:pt x="7" y="210"/>
                    <a:pt x="7" y="210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9" y="194"/>
                    <a:pt x="9" y="194"/>
                    <a:pt x="9" y="194"/>
                  </a:cubicBezTo>
                  <a:cubicBezTo>
                    <a:pt x="8" y="183"/>
                    <a:pt x="8" y="183"/>
                    <a:pt x="8" y="183"/>
                  </a:cubicBezTo>
                  <a:cubicBezTo>
                    <a:pt x="1" y="181"/>
                    <a:pt x="1" y="181"/>
                    <a:pt x="1" y="181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5"/>
                    <a:pt x="7" y="165"/>
                    <a:pt x="7" y="165"/>
                  </a:cubicBezTo>
                  <a:lnTo>
                    <a:pt x="8" y="154"/>
                  </a:lnTo>
                  <a:close/>
                  <a:moveTo>
                    <a:pt x="150" y="176"/>
                  </a:moveTo>
                  <a:cubicBezTo>
                    <a:pt x="155" y="186"/>
                    <a:pt x="167" y="190"/>
                    <a:pt x="177" y="185"/>
                  </a:cubicBezTo>
                  <a:cubicBezTo>
                    <a:pt x="187" y="180"/>
                    <a:pt x="191" y="168"/>
                    <a:pt x="186" y="158"/>
                  </a:cubicBezTo>
                  <a:cubicBezTo>
                    <a:pt x="181" y="148"/>
                    <a:pt x="169" y="144"/>
                    <a:pt x="159" y="149"/>
                  </a:cubicBezTo>
                  <a:cubicBezTo>
                    <a:pt x="149" y="154"/>
                    <a:pt x="145" y="166"/>
                    <a:pt x="150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3582988" y="2062162"/>
              <a:ext cx="1198563" cy="1189038"/>
            </a:xfrm>
            <a:custGeom>
              <a:avLst/>
              <a:gdLst>
                <a:gd name="T0" fmla="*/ 5 w 232"/>
                <a:gd name="T1" fmla="*/ 114 h 230"/>
                <a:gd name="T2" fmla="*/ 1 w 232"/>
                <a:gd name="T3" fmla="*/ 96 h 230"/>
                <a:gd name="T4" fmla="*/ 5 w 232"/>
                <a:gd name="T5" fmla="*/ 84 h 230"/>
                <a:gd name="T6" fmla="*/ 15 w 232"/>
                <a:gd name="T7" fmla="*/ 68 h 230"/>
                <a:gd name="T8" fmla="*/ 21 w 232"/>
                <a:gd name="T9" fmla="*/ 57 h 230"/>
                <a:gd name="T10" fmla="*/ 27 w 232"/>
                <a:gd name="T11" fmla="*/ 40 h 230"/>
                <a:gd name="T12" fmla="*/ 37 w 232"/>
                <a:gd name="T13" fmla="*/ 31 h 230"/>
                <a:gd name="T14" fmla="*/ 54 w 232"/>
                <a:gd name="T15" fmla="*/ 23 h 230"/>
                <a:gd name="T16" fmla="*/ 65 w 232"/>
                <a:gd name="T17" fmla="*/ 17 h 230"/>
                <a:gd name="T18" fmla="*/ 78 w 232"/>
                <a:gd name="T19" fmla="*/ 6 h 230"/>
                <a:gd name="T20" fmla="*/ 91 w 232"/>
                <a:gd name="T21" fmla="*/ 3 h 230"/>
                <a:gd name="T22" fmla="*/ 110 w 232"/>
                <a:gd name="T23" fmla="*/ 5 h 230"/>
                <a:gd name="T24" fmla="*/ 123 w 232"/>
                <a:gd name="T25" fmla="*/ 4 h 230"/>
                <a:gd name="T26" fmla="*/ 140 w 232"/>
                <a:gd name="T27" fmla="*/ 2 h 230"/>
                <a:gd name="T28" fmla="*/ 153 w 232"/>
                <a:gd name="T29" fmla="*/ 6 h 230"/>
                <a:gd name="T30" fmla="*/ 168 w 232"/>
                <a:gd name="T31" fmla="*/ 17 h 230"/>
                <a:gd name="T32" fmla="*/ 179 w 232"/>
                <a:gd name="T33" fmla="*/ 23 h 230"/>
                <a:gd name="T34" fmla="*/ 195 w 232"/>
                <a:gd name="T35" fmla="*/ 30 h 230"/>
                <a:gd name="T36" fmla="*/ 204 w 232"/>
                <a:gd name="T37" fmla="*/ 40 h 230"/>
                <a:gd name="T38" fmla="*/ 211 w 232"/>
                <a:gd name="T39" fmla="*/ 57 h 230"/>
                <a:gd name="T40" fmla="*/ 217 w 232"/>
                <a:gd name="T41" fmla="*/ 68 h 230"/>
                <a:gd name="T42" fmla="*/ 228 w 232"/>
                <a:gd name="T43" fmla="*/ 83 h 230"/>
                <a:gd name="T44" fmla="*/ 230 w 232"/>
                <a:gd name="T45" fmla="*/ 95 h 230"/>
                <a:gd name="T46" fmla="*/ 228 w 232"/>
                <a:gd name="T47" fmla="*/ 114 h 230"/>
                <a:gd name="T48" fmla="*/ 227 w 232"/>
                <a:gd name="T49" fmla="*/ 126 h 230"/>
                <a:gd name="T50" fmla="*/ 229 w 232"/>
                <a:gd name="T51" fmla="*/ 144 h 230"/>
                <a:gd name="T52" fmla="*/ 224 w 232"/>
                <a:gd name="T53" fmla="*/ 156 h 230"/>
                <a:gd name="T54" fmla="*/ 212 w 232"/>
                <a:gd name="T55" fmla="*/ 171 h 230"/>
                <a:gd name="T56" fmla="*/ 206 w 232"/>
                <a:gd name="T57" fmla="*/ 181 h 230"/>
                <a:gd name="T58" fmla="*/ 198 w 232"/>
                <a:gd name="T59" fmla="*/ 197 h 230"/>
                <a:gd name="T60" fmla="*/ 188 w 232"/>
                <a:gd name="T61" fmla="*/ 205 h 230"/>
                <a:gd name="T62" fmla="*/ 170 w 232"/>
                <a:gd name="T63" fmla="*/ 212 h 230"/>
                <a:gd name="T64" fmla="*/ 159 w 232"/>
                <a:gd name="T65" fmla="*/ 218 h 230"/>
                <a:gd name="T66" fmla="*/ 144 w 232"/>
                <a:gd name="T67" fmla="*/ 227 h 230"/>
                <a:gd name="T68" fmla="*/ 131 w 232"/>
                <a:gd name="T69" fmla="*/ 229 h 230"/>
                <a:gd name="T70" fmla="*/ 112 w 232"/>
                <a:gd name="T71" fmla="*/ 226 h 230"/>
                <a:gd name="T72" fmla="*/ 100 w 232"/>
                <a:gd name="T73" fmla="*/ 225 h 230"/>
                <a:gd name="T74" fmla="*/ 82 w 232"/>
                <a:gd name="T75" fmla="*/ 226 h 230"/>
                <a:gd name="T76" fmla="*/ 70 w 232"/>
                <a:gd name="T77" fmla="*/ 221 h 230"/>
                <a:gd name="T78" fmla="*/ 56 w 232"/>
                <a:gd name="T79" fmla="*/ 208 h 230"/>
                <a:gd name="T80" fmla="*/ 46 w 232"/>
                <a:gd name="T81" fmla="*/ 201 h 230"/>
                <a:gd name="T82" fmla="*/ 30 w 232"/>
                <a:gd name="T83" fmla="*/ 193 h 230"/>
                <a:gd name="T84" fmla="*/ 22 w 232"/>
                <a:gd name="T85" fmla="*/ 182 h 230"/>
                <a:gd name="T86" fmla="*/ 16 w 232"/>
                <a:gd name="T87" fmla="*/ 164 h 230"/>
                <a:gd name="T88" fmla="*/ 11 w 232"/>
                <a:gd name="T89" fmla="*/ 153 h 230"/>
                <a:gd name="T90" fmla="*/ 2 w 232"/>
                <a:gd name="T91" fmla="*/ 138 h 230"/>
                <a:gd name="T92" fmla="*/ 1 w 232"/>
                <a:gd name="T93" fmla="*/ 125 h 230"/>
                <a:gd name="T94" fmla="*/ 129 w 232"/>
                <a:gd name="T95" fmla="*/ 10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2" h="230">
                  <a:moveTo>
                    <a:pt x="1" y="125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8" y="17"/>
                    <a:pt x="168" y="17"/>
                    <a:pt x="168" y="17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9" y="23"/>
                    <a:pt x="179" y="23"/>
                    <a:pt x="179" y="23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9" y="25"/>
                    <a:pt x="189" y="25"/>
                    <a:pt x="189" y="25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9" y="41"/>
                    <a:pt x="199" y="41"/>
                    <a:pt x="199" y="41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9" y="46"/>
                    <a:pt x="209" y="46"/>
                    <a:pt x="209" y="46"/>
                  </a:cubicBezTo>
                  <a:cubicBezTo>
                    <a:pt x="207" y="51"/>
                    <a:pt x="207" y="51"/>
                    <a:pt x="207" y="51"/>
                  </a:cubicBezTo>
                  <a:cubicBezTo>
                    <a:pt x="211" y="57"/>
                    <a:pt x="211" y="57"/>
                    <a:pt x="211" y="57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20" y="63"/>
                    <a:pt x="220" y="63"/>
                    <a:pt x="220" y="63"/>
                  </a:cubicBezTo>
                  <a:cubicBezTo>
                    <a:pt x="217" y="68"/>
                    <a:pt x="217" y="68"/>
                    <a:pt x="217" y="68"/>
                  </a:cubicBezTo>
                  <a:cubicBezTo>
                    <a:pt x="220" y="75"/>
                    <a:pt x="220" y="75"/>
                    <a:pt x="220" y="75"/>
                  </a:cubicBezTo>
                  <a:cubicBezTo>
                    <a:pt x="225" y="75"/>
                    <a:pt x="225" y="75"/>
                    <a:pt x="225" y="75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6" y="94"/>
                    <a:pt x="226" y="94"/>
                    <a:pt x="226" y="94"/>
                  </a:cubicBezTo>
                  <a:cubicBezTo>
                    <a:pt x="230" y="95"/>
                    <a:pt x="230" y="95"/>
                    <a:pt x="230" y="9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27" y="107"/>
                    <a:pt x="227" y="107"/>
                    <a:pt x="227" y="107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2" y="116"/>
                    <a:pt x="232" y="116"/>
                    <a:pt x="232" y="116"/>
                  </a:cubicBezTo>
                  <a:cubicBezTo>
                    <a:pt x="232" y="124"/>
                    <a:pt x="232" y="124"/>
                    <a:pt x="232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30" y="136"/>
                    <a:pt x="230" y="136"/>
                    <a:pt x="230" y="136"/>
                  </a:cubicBezTo>
                  <a:cubicBezTo>
                    <a:pt x="229" y="144"/>
                    <a:pt x="229" y="144"/>
                    <a:pt x="229" y="144"/>
                  </a:cubicBezTo>
                  <a:cubicBezTo>
                    <a:pt x="223" y="146"/>
                    <a:pt x="223" y="146"/>
                    <a:pt x="223" y="146"/>
                  </a:cubicBezTo>
                  <a:cubicBezTo>
                    <a:pt x="221" y="153"/>
                    <a:pt x="221" y="153"/>
                    <a:pt x="221" y="153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2" y="171"/>
                    <a:pt x="212" y="171"/>
                    <a:pt x="212" y="171"/>
                  </a:cubicBezTo>
                  <a:cubicBezTo>
                    <a:pt x="215" y="175"/>
                    <a:pt x="215" y="175"/>
                    <a:pt x="215" y="175"/>
                  </a:cubicBezTo>
                  <a:cubicBezTo>
                    <a:pt x="211" y="182"/>
                    <a:pt x="211" y="182"/>
                    <a:pt x="211" y="182"/>
                  </a:cubicBezTo>
                  <a:cubicBezTo>
                    <a:pt x="206" y="181"/>
                    <a:pt x="206" y="181"/>
                    <a:pt x="206" y="181"/>
                  </a:cubicBezTo>
                  <a:cubicBezTo>
                    <a:pt x="201" y="187"/>
                    <a:pt x="201" y="187"/>
                    <a:pt x="201" y="187"/>
                  </a:cubicBezTo>
                  <a:cubicBezTo>
                    <a:pt x="203" y="191"/>
                    <a:pt x="203" y="191"/>
                    <a:pt x="203" y="191"/>
                  </a:cubicBezTo>
                  <a:cubicBezTo>
                    <a:pt x="198" y="197"/>
                    <a:pt x="198" y="197"/>
                    <a:pt x="198" y="197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86" y="201"/>
                    <a:pt x="186" y="201"/>
                    <a:pt x="186" y="201"/>
                  </a:cubicBezTo>
                  <a:cubicBezTo>
                    <a:pt x="188" y="205"/>
                    <a:pt x="188" y="205"/>
                    <a:pt x="188" y="205"/>
                  </a:cubicBezTo>
                  <a:cubicBezTo>
                    <a:pt x="182" y="211"/>
                    <a:pt x="182" y="211"/>
                    <a:pt x="182" y="211"/>
                  </a:cubicBezTo>
                  <a:cubicBezTo>
                    <a:pt x="176" y="208"/>
                    <a:pt x="176" y="208"/>
                    <a:pt x="176" y="208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71" y="217"/>
                    <a:pt x="171" y="217"/>
                    <a:pt x="171" y="217"/>
                  </a:cubicBezTo>
                  <a:cubicBezTo>
                    <a:pt x="164" y="221"/>
                    <a:pt x="164" y="221"/>
                    <a:pt x="164" y="221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152" y="220"/>
                    <a:pt x="152" y="220"/>
                    <a:pt x="152" y="220"/>
                  </a:cubicBezTo>
                  <a:cubicBezTo>
                    <a:pt x="151" y="225"/>
                    <a:pt x="151" y="225"/>
                    <a:pt x="151" y="225"/>
                  </a:cubicBezTo>
                  <a:cubicBezTo>
                    <a:pt x="144" y="227"/>
                    <a:pt x="144" y="227"/>
                    <a:pt x="144" y="227"/>
                  </a:cubicBezTo>
                  <a:cubicBezTo>
                    <a:pt x="140" y="223"/>
                    <a:pt x="140" y="223"/>
                    <a:pt x="140" y="223"/>
                  </a:cubicBezTo>
                  <a:cubicBezTo>
                    <a:pt x="132" y="225"/>
                    <a:pt x="132" y="225"/>
                    <a:pt x="132" y="225"/>
                  </a:cubicBezTo>
                  <a:cubicBezTo>
                    <a:pt x="131" y="229"/>
                    <a:pt x="131" y="229"/>
                    <a:pt x="131" y="229"/>
                  </a:cubicBezTo>
                  <a:cubicBezTo>
                    <a:pt x="123" y="230"/>
                    <a:pt x="123" y="230"/>
                    <a:pt x="123" y="230"/>
                  </a:cubicBezTo>
                  <a:cubicBezTo>
                    <a:pt x="120" y="226"/>
                    <a:pt x="120" y="226"/>
                    <a:pt x="120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110" y="230"/>
                    <a:pt x="110" y="230"/>
                    <a:pt x="110" y="230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0" y="225"/>
                    <a:pt x="100" y="225"/>
                    <a:pt x="100" y="225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0" y="227"/>
                    <a:pt x="90" y="227"/>
                    <a:pt x="90" y="227"/>
                  </a:cubicBezTo>
                  <a:cubicBezTo>
                    <a:pt x="82" y="226"/>
                    <a:pt x="82" y="226"/>
                    <a:pt x="82" y="226"/>
                  </a:cubicBezTo>
                  <a:cubicBezTo>
                    <a:pt x="80" y="220"/>
                    <a:pt x="80" y="220"/>
                    <a:pt x="80" y="220"/>
                  </a:cubicBezTo>
                  <a:cubicBezTo>
                    <a:pt x="73" y="217"/>
                    <a:pt x="73" y="217"/>
                    <a:pt x="73" y="217"/>
                  </a:cubicBezTo>
                  <a:cubicBezTo>
                    <a:pt x="70" y="221"/>
                    <a:pt x="70" y="221"/>
                    <a:pt x="70" y="221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2" y="211"/>
                    <a:pt x="52" y="211"/>
                    <a:pt x="52" y="211"/>
                  </a:cubicBezTo>
                  <a:cubicBezTo>
                    <a:pt x="45" y="207"/>
                    <a:pt x="45" y="207"/>
                    <a:pt x="45" y="207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40" y="196"/>
                    <a:pt x="40" y="196"/>
                    <a:pt x="40" y="196"/>
                  </a:cubicBezTo>
                  <a:cubicBezTo>
                    <a:pt x="36" y="198"/>
                    <a:pt x="36" y="198"/>
                    <a:pt x="36" y="198"/>
                  </a:cubicBezTo>
                  <a:cubicBezTo>
                    <a:pt x="30" y="193"/>
                    <a:pt x="30" y="193"/>
                    <a:pt x="30" y="193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26"/>
                    <a:pt x="5" y="126"/>
                    <a:pt x="5" y="126"/>
                  </a:cubicBezTo>
                  <a:lnTo>
                    <a:pt x="1" y="125"/>
                  </a:lnTo>
                  <a:close/>
                  <a:moveTo>
                    <a:pt x="104" y="121"/>
                  </a:moveTo>
                  <a:cubicBezTo>
                    <a:pt x="107" y="128"/>
                    <a:pt x="116" y="131"/>
                    <a:pt x="122" y="128"/>
                  </a:cubicBezTo>
                  <a:cubicBezTo>
                    <a:pt x="129" y="124"/>
                    <a:pt x="132" y="116"/>
                    <a:pt x="129" y="109"/>
                  </a:cubicBezTo>
                  <a:cubicBezTo>
                    <a:pt x="125" y="102"/>
                    <a:pt x="117" y="99"/>
                    <a:pt x="110" y="103"/>
                  </a:cubicBezTo>
                  <a:cubicBezTo>
                    <a:pt x="103" y="106"/>
                    <a:pt x="100" y="114"/>
                    <a:pt x="10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586288" y="3702050"/>
              <a:ext cx="469900" cy="465138"/>
            </a:xfrm>
            <a:custGeom>
              <a:avLst/>
              <a:gdLst>
                <a:gd name="T0" fmla="*/ 2 w 91"/>
                <a:gd name="T1" fmla="*/ 45 h 90"/>
                <a:gd name="T2" fmla="*/ 1 w 91"/>
                <a:gd name="T3" fmla="*/ 38 h 90"/>
                <a:gd name="T4" fmla="*/ 2 w 91"/>
                <a:gd name="T5" fmla="*/ 33 h 90"/>
                <a:gd name="T6" fmla="*/ 6 w 91"/>
                <a:gd name="T7" fmla="*/ 27 h 90"/>
                <a:gd name="T8" fmla="*/ 8 w 91"/>
                <a:gd name="T9" fmla="*/ 22 h 90"/>
                <a:gd name="T10" fmla="*/ 11 w 91"/>
                <a:gd name="T11" fmla="*/ 16 h 90"/>
                <a:gd name="T12" fmla="*/ 14 w 91"/>
                <a:gd name="T13" fmla="*/ 12 h 90"/>
                <a:gd name="T14" fmla="*/ 21 w 91"/>
                <a:gd name="T15" fmla="*/ 9 h 90"/>
                <a:gd name="T16" fmla="*/ 25 w 91"/>
                <a:gd name="T17" fmla="*/ 7 h 90"/>
                <a:gd name="T18" fmla="*/ 31 w 91"/>
                <a:gd name="T19" fmla="*/ 2 h 90"/>
                <a:gd name="T20" fmla="*/ 36 w 91"/>
                <a:gd name="T21" fmla="*/ 1 h 90"/>
                <a:gd name="T22" fmla="*/ 43 w 91"/>
                <a:gd name="T23" fmla="*/ 2 h 90"/>
                <a:gd name="T24" fmla="*/ 48 w 91"/>
                <a:gd name="T25" fmla="*/ 2 h 90"/>
                <a:gd name="T26" fmla="*/ 55 w 91"/>
                <a:gd name="T27" fmla="*/ 1 h 90"/>
                <a:gd name="T28" fmla="*/ 60 w 91"/>
                <a:gd name="T29" fmla="*/ 2 h 90"/>
                <a:gd name="T30" fmla="*/ 66 w 91"/>
                <a:gd name="T31" fmla="*/ 7 h 90"/>
                <a:gd name="T32" fmla="*/ 70 w 91"/>
                <a:gd name="T33" fmla="*/ 9 h 90"/>
                <a:gd name="T34" fmla="*/ 77 w 91"/>
                <a:gd name="T35" fmla="*/ 12 h 90"/>
                <a:gd name="T36" fmla="*/ 80 w 91"/>
                <a:gd name="T37" fmla="*/ 16 h 90"/>
                <a:gd name="T38" fmla="*/ 83 w 91"/>
                <a:gd name="T39" fmla="*/ 22 h 90"/>
                <a:gd name="T40" fmla="*/ 85 w 91"/>
                <a:gd name="T41" fmla="*/ 27 h 90"/>
                <a:gd name="T42" fmla="*/ 89 w 91"/>
                <a:gd name="T43" fmla="*/ 32 h 90"/>
                <a:gd name="T44" fmla="*/ 90 w 91"/>
                <a:gd name="T45" fmla="*/ 37 h 90"/>
                <a:gd name="T46" fmla="*/ 89 w 91"/>
                <a:gd name="T47" fmla="*/ 45 h 90"/>
                <a:gd name="T48" fmla="*/ 89 w 91"/>
                <a:gd name="T49" fmla="*/ 50 h 90"/>
                <a:gd name="T50" fmla="*/ 90 w 91"/>
                <a:gd name="T51" fmla="*/ 56 h 90"/>
                <a:gd name="T52" fmla="*/ 88 w 91"/>
                <a:gd name="T53" fmla="*/ 61 h 90"/>
                <a:gd name="T54" fmla="*/ 83 w 91"/>
                <a:gd name="T55" fmla="*/ 67 h 90"/>
                <a:gd name="T56" fmla="*/ 81 w 91"/>
                <a:gd name="T57" fmla="*/ 71 h 90"/>
                <a:gd name="T58" fmla="*/ 78 w 91"/>
                <a:gd name="T59" fmla="*/ 77 h 90"/>
                <a:gd name="T60" fmla="*/ 74 w 91"/>
                <a:gd name="T61" fmla="*/ 81 h 90"/>
                <a:gd name="T62" fmla="*/ 67 w 91"/>
                <a:gd name="T63" fmla="*/ 83 h 90"/>
                <a:gd name="T64" fmla="*/ 62 w 91"/>
                <a:gd name="T65" fmla="*/ 85 h 90"/>
                <a:gd name="T66" fmla="*/ 56 w 91"/>
                <a:gd name="T67" fmla="*/ 89 h 90"/>
                <a:gd name="T68" fmla="*/ 51 w 91"/>
                <a:gd name="T69" fmla="*/ 90 h 90"/>
                <a:gd name="T70" fmla="*/ 44 w 91"/>
                <a:gd name="T71" fmla="*/ 89 h 90"/>
                <a:gd name="T72" fmla="*/ 39 w 91"/>
                <a:gd name="T73" fmla="*/ 88 h 90"/>
                <a:gd name="T74" fmla="*/ 32 w 91"/>
                <a:gd name="T75" fmla="*/ 88 h 90"/>
                <a:gd name="T76" fmla="*/ 28 w 91"/>
                <a:gd name="T77" fmla="*/ 87 h 90"/>
                <a:gd name="T78" fmla="*/ 22 w 91"/>
                <a:gd name="T79" fmla="*/ 82 h 90"/>
                <a:gd name="T80" fmla="*/ 18 w 91"/>
                <a:gd name="T81" fmla="*/ 79 h 90"/>
                <a:gd name="T82" fmla="*/ 12 w 91"/>
                <a:gd name="T83" fmla="*/ 76 h 90"/>
                <a:gd name="T84" fmla="*/ 9 w 91"/>
                <a:gd name="T85" fmla="*/ 71 h 90"/>
                <a:gd name="T86" fmla="*/ 6 w 91"/>
                <a:gd name="T87" fmla="*/ 64 h 90"/>
                <a:gd name="T88" fmla="*/ 4 w 91"/>
                <a:gd name="T89" fmla="*/ 60 h 90"/>
                <a:gd name="T90" fmla="*/ 1 w 91"/>
                <a:gd name="T91" fmla="*/ 54 h 90"/>
                <a:gd name="T92" fmla="*/ 0 w 91"/>
                <a:gd name="T93" fmla="*/ 49 h 90"/>
                <a:gd name="T94" fmla="*/ 51 w 91"/>
                <a:gd name="T95" fmla="*/ 4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1" h="90">
                  <a:moveTo>
                    <a:pt x="0" y="49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49"/>
                    <a:pt x="2" y="49"/>
                    <a:pt x="2" y="49"/>
                  </a:cubicBezTo>
                  <a:lnTo>
                    <a:pt x="0" y="49"/>
                  </a:lnTo>
                  <a:close/>
                  <a:moveTo>
                    <a:pt x="41" y="48"/>
                  </a:moveTo>
                  <a:cubicBezTo>
                    <a:pt x="42" y="50"/>
                    <a:pt x="45" y="51"/>
                    <a:pt x="48" y="50"/>
                  </a:cubicBezTo>
                  <a:cubicBezTo>
                    <a:pt x="51" y="49"/>
                    <a:pt x="52" y="45"/>
                    <a:pt x="51" y="43"/>
                  </a:cubicBezTo>
                  <a:cubicBezTo>
                    <a:pt x="49" y="40"/>
                    <a:pt x="46" y="39"/>
                    <a:pt x="43" y="40"/>
                  </a:cubicBezTo>
                  <a:cubicBezTo>
                    <a:pt x="40" y="42"/>
                    <a:pt x="39" y="45"/>
                    <a:pt x="4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0" y="3159125"/>
              <a:ext cx="646113" cy="1881188"/>
            </a:xfrm>
            <a:custGeom>
              <a:avLst/>
              <a:gdLst>
                <a:gd name="T0" fmla="*/ 20 w 125"/>
                <a:gd name="T1" fmla="*/ 272 h 364"/>
                <a:gd name="T2" fmla="*/ 41 w 125"/>
                <a:gd name="T3" fmla="*/ 135 h 364"/>
                <a:gd name="T4" fmla="*/ 0 w 125"/>
                <a:gd name="T5" fmla="*/ 157 h 364"/>
                <a:gd name="T6" fmla="*/ 0 w 125"/>
                <a:gd name="T7" fmla="*/ 116 h 364"/>
                <a:gd name="T8" fmla="*/ 25 w 125"/>
                <a:gd name="T9" fmla="*/ 103 h 364"/>
                <a:gd name="T10" fmla="*/ 0 w 125"/>
                <a:gd name="T11" fmla="*/ 75 h 364"/>
                <a:gd name="T12" fmla="*/ 0 w 125"/>
                <a:gd name="T13" fmla="*/ 12 h 364"/>
                <a:gd name="T14" fmla="*/ 24 w 125"/>
                <a:gd name="T15" fmla="*/ 0 h 364"/>
                <a:gd name="T16" fmla="*/ 25 w 125"/>
                <a:gd name="T17" fmla="*/ 33 h 364"/>
                <a:gd name="T18" fmla="*/ 55 w 125"/>
                <a:gd name="T19" fmla="*/ 24 h 364"/>
                <a:gd name="T20" fmla="*/ 50 w 125"/>
                <a:gd name="T21" fmla="*/ 57 h 364"/>
                <a:gd name="T22" fmla="*/ 81 w 125"/>
                <a:gd name="T23" fmla="*/ 53 h 364"/>
                <a:gd name="T24" fmla="*/ 70 w 125"/>
                <a:gd name="T25" fmla="*/ 84 h 364"/>
                <a:gd name="T26" fmla="*/ 102 w 125"/>
                <a:gd name="T27" fmla="*/ 86 h 364"/>
                <a:gd name="T28" fmla="*/ 86 w 125"/>
                <a:gd name="T29" fmla="*/ 115 h 364"/>
                <a:gd name="T30" fmla="*/ 116 w 125"/>
                <a:gd name="T31" fmla="*/ 123 h 364"/>
                <a:gd name="T32" fmla="*/ 95 w 125"/>
                <a:gd name="T33" fmla="*/ 148 h 364"/>
                <a:gd name="T34" fmla="*/ 124 w 125"/>
                <a:gd name="T35" fmla="*/ 161 h 364"/>
                <a:gd name="T36" fmla="*/ 99 w 125"/>
                <a:gd name="T37" fmla="*/ 183 h 364"/>
                <a:gd name="T38" fmla="*/ 125 w 125"/>
                <a:gd name="T39" fmla="*/ 200 h 364"/>
                <a:gd name="T40" fmla="*/ 96 w 125"/>
                <a:gd name="T41" fmla="*/ 217 h 364"/>
                <a:gd name="T42" fmla="*/ 118 w 125"/>
                <a:gd name="T43" fmla="*/ 239 h 364"/>
                <a:gd name="T44" fmla="*/ 87 w 125"/>
                <a:gd name="T45" fmla="*/ 250 h 364"/>
                <a:gd name="T46" fmla="*/ 105 w 125"/>
                <a:gd name="T47" fmla="*/ 276 h 364"/>
                <a:gd name="T48" fmla="*/ 72 w 125"/>
                <a:gd name="T49" fmla="*/ 281 h 364"/>
                <a:gd name="T50" fmla="*/ 85 w 125"/>
                <a:gd name="T51" fmla="*/ 310 h 364"/>
                <a:gd name="T52" fmla="*/ 52 w 125"/>
                <a:gd name="T53" fmla="*/ 309 h 364"/>
                <a:gd name="T54" fmla="*/ 60 w 125"/>
                <a:gd name="T55" fmla="*/ 340 h 364"/>
                <a:gd name="T56" fmla="*/ 27 w 125"/>
                <a:gd name="T57" fmla="*/ 333 h 364"/>
                <a:gd name="T58" fmla="*/ 29 w 125"/>
                <a:gd name="T59" fmla="*/ 364 h 364"/>
                <a:gd name="T60" fmla="*/ 0 w 125"/>
                <a:gd name="T61" fmla="*/ 353 h 364"/>
                <a:gd name="T62" fmla="*/ 0 w 125"/>
                <a:gd name="T63" fmla="*/ 252 h 364"/>
                <a:gd name="T64" fmla="*/ 20 w 125"/>
                <a:gd name="T65" fmla="*/ 27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364">
                  <a:moveTo>
                    <a:pt x="20" y="272"/>
                  </a:moveTo>
                  <a:cubicBezTo>
                    <a:pt x="50" y="234"/>
                    <a:pt x="59" y="182"/>
                    <a:pt x="41" y="13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18" y="93"/>
                    <a:pt x="9" y="83"/>
                    <a:pt x="0" y="7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116" y="123"/>
                    <a:pt x="116" y="123"/>
                    <a:pt x="116" y="123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25" y="200"/>
                    <a:pt x="125" y="200"/>
                    <a:pt x="125" y="200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18" y="239"/>
                    <a:pt x="118" y="239"/>
                    <a:pt x="118" y="239"/>
                  </a:cubicBezTo>
                  <a:cubicBezTo>
                    <a:pt x="87" y="250"/>
                    <a:pt x="87" y="250"/>
                    <a:pt x="87" y="250"/>
                  </a:cubicBezTo>
                  <a:cubicBezTo>
                    <a:pt x="105" y="276"/>
                    <a:pt x="105" y="276"/>
                    <a:pt x="105" y="276"/>
                  </a:cubicBezTo>
                  <a:cubicBezTo>
                    <a:pt x="72" y="281"/>
                    <a:pt x="72" y="281"/>
                    <a:pt x="72" y="281"/>
                  </a:cubicBezTo>
                  <a:cubicBezTo>
                    <a:pt x="85" y="310"/>
                    <a:pt x="85" y="310"/>
                    <a:pt x="85" y="310"/>
                  </a:cubicBezTo>
                  <a:cubicBezTo>
                    <a:pt x="52" y="309"/>
                    <a:pt x="52" y="309"/>
                    <a:pt x="52" y="309"/>
                  </a:cubicBezTo>
                  <a:cubicBezTo>
                    <a:pt x="60" y="340"/>
                    <a:pt x="60" y="340"/>
                    <a:pt x="60" y="340"/>
                  </a:cubicBezTo>
                  <a:cubicBezTo>
                    <a:pt x="27" y="333"/>
                    <a:pt x="27" y="333"/>
                    <a:pt x="27" y="333"/>
                  </a:cubicBezTo>
                  <a:cubicBezTo>
                    <a:pt x="29" y="364"/>
                    <a:pt x="29" y="364"/>
                    <a:pt x="29" y="364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252"/>
                    <a:pt x="0" y="252"/>
                    <a:pt x="0" y="252"/>
                  </a:cubicBezTo>
                  <a:lnTo>
                    <a:pt x="20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10477500" y="2320925"/>
              <a:ext cx="1357313" cy="1349375"/>
            </a:xfrm>
            <a:custGeom>
              <a:avLst/>
              <a:gdLst>
                <a:gd name="T0" fmla="*/ 1 w 263"/>
                <a:gd name="T1" fmla="*/ 117 h 261"/>
                <a:gd name="T2" fmla="*/ 11 w 263"/>
                <a:gd name="T3" fmla="*/ 102 h 261"/>
                <a:gd name="T4" fmla="*/ 17 w 263"/>
                <a:gd name="T5" fmla="*/ 84 h 261"/>
                <a:gd name="T6" fmla="*/ 17 w 263"/>
                <a:gd name="T7" fmla="*/ 66 h 261"/>
                <a:gd name="T8" fmla="*/ 33 w 263"/>
                <a:gd name="T9" fmla="*/ 57 h 261"/>
                <a:gd name="T10" fmla="*/ 46 w 263"/>
                <a:gd name="T11" fmla="*/ 42 h 261"/>
                <a:gd name="T12" fmla="*/ 53 w 263"/>
                <a:gd name="T13" fmla="*/ 26 h 261"/>
                <a:gd name="T14" fmla="*/ 71 w 263"/>
                <a:gd name="T15" fmla="*/ 23 h 261"/>
                <a:gd name="T16" fmla="*/ 88 w 263"/>
                <a:gd name="T17" fmla="*/ 16 h 261"/>
                <a:gd name="T18" fmla="*/ 101 w 263"/>
                <a:gd name="T19" fmla="*/ 4 h 261"/>
                <a:gd name="T20" fmla="*/ 119 w 263"/>
                <a:gd name="T21" fmla="*/ 8 h 261"/>
                <a:gd name="T22" fmla="*/ 138 w 263"/>
                <a:gd name="T23" fmla="*/ 8 h 261"/>
                <a:gd name="T24" fmla="*/ 155 w 263"/>
                <a:gd name="T25" fmla="*/ 2 h 261"/>
                <a:gd name="T26" fmla="*/ 169 w 263"/>
                <a:gd name="T27" fmla="*/ 13 h 261"/>
                <a:gd name="T28" fmla="*/ 187 w 263"/>
                <a:gd name="T29" fmla="*/ 21 h 261"/>
                <a:gd name="T30" fmla="*/ 205 w 263"/>
                <a:gd name="T31" fmla="*/ 22 h 261"/>
                <a:gd name="T32" fmla="*/ 213 w 263"/>
                <a:gd name="T33" fmla="*/ 38 h 261"/>
                <a:gd name="T34" fmla="*/ 227 w 263"/>
                <a:gd name="T35" fmla="*/ 52 h 261"/>
                <a:gd name="T36" fmla="*/ 242 w 263"/>
                <a:gd name="T37" fmla="*/ 60 h 261"/>
                <a:gd name="T38" fmla="*/ 244 w 263"/>
                <a:gd name="T39" fmla="*/ 79 h 261"/>
                <a:gd name="T40" fmla="*/ 250 w 263"/>
                <a:gd name="T41" fmla="*/ 96 h 261"/>
                <a:gd name="T42" fmla="*/ 261 w 263"/>
                <a:gd name="T43" fmla="*/ 110 h 261"/>
                <a:gd name="T44" fmla="*/ 255 w 263"/>
                <a:gd name="T45" fmla="*/ 127 h 261"/>
                <a:gd name="T46" fmla="*/ 254 w 263"/>
                <a:gd name="T47" fmla="*/ 146 h 261"/>
                <a:gd name="T48" fmla="*/ 258 w 263"/>
                <a:gd name="T49" fmla="*/ 163 h 261"/>
                <a:gd name="T50" fmla="*/ 246 w 263"/>
                <a:gd name="T51" fmla="*/ 177 h 261"/>
                <a:gd name="T52" fmla="*/ 237 w 263"/>
                <a:gd name="T53" fmla="*/ 194 h 261"/>
                <a:gd name="T54" fmla="*/ 235 w 263"/>
                <a:gd name="T55" fmla="*/ 211 h 261"/>
                <a:gd name="T56" fmla="*/ 218 w 263"/>
                <a:gd name="T57" fmla="*/ 219 h 261"/>
                <a:gd name="T58" fmla="*/ 203 w 263"/>
                <a:gd name="T59" fmla="*/ 230 h 261"/>
                <a:gd name="T60" fmla="*/ 193 w 263"/>
                <a:gd name="T61" fmla="*/ 245 h 261"/>
                <a:gd name="T62" fmla="*/ 175 w 263"/>
                <a:gd name="T63" fmla="*/ 245 h 261"/>
                <a:gd name="T64" fmla="*/ 157 w 263"/>
                <a:gd name="T65" fmla="*/ 250 h 261"/>
                <a:gd name="T66" fmla="*/ 142 w 263"/>
                <a:gd name="T67" fmla="*/ 260 h 261"/>
                <a:gd name="T68" fmla="*/ 125 w 263"/>
                <a:gd name="T69" fmla="*/ 253 h 261"/>
                <a:gd name="T70" fmla="*/ 106 w 263"/>
                <a:gd name="T71" fmla="*/ 250 h 261"/>
                <a:gd name="T72" fmla="*/ 89 w 263"/>
                <a:gd name="T73" fmla="*/ 254 h 261"/>
                <a:gd name="T74" fmla="*/ 76 w 263"/>
                <a:gd name="T75" fmla="*/ 240 h 261"/>
                <a:gd name="T76" fmla="*/ 60 w 263"/>
                <a:gd name="T77" fmla="*/ 230 h 261"/>
                <a:gd name="T78" fmla="*/ 43 w 263"/>
                <a:gd name="T79" fmla="*/ 226 h 261"/>
                <a:gd name="T80" fmla="*/ 37 w 263"/>
                <a:gd name="T81" fmla="*/ 209 h 261"/>
                <a:gd name="T82" fmla="*/ 26 w 263"/>
                <a:gd name="T83" fmla="*/ 193 h 261"/>
                <a:gd name="T84" fmla="*/ 11 w 263"/>
                <a:gd name="T85" fmla="*/ 183 h 261"/>
                <a:gd name="T86" fmla="*/ 13 w 263"/>
                <a:gd name="T87" fmla="*/ 165 h 261"/>
                <a:gd name="T88" fmla="*/ 9 w 263"/>
                <a:gd name="T89" fmla="*/ 146 h 261"/>
                <a:gd name="T90" fmla="*/ 0 w 263"/>
                <a:gd name="T91" fmla="*/ 131 h 261"/>
                <a:gd name="T92" fmla="*/ 107 w 263"/>
                <a:gd name="T93" fmla="*/ 125 h 261"/>
                <a:gd name="T94" fmla="*/ 113 w 263"/>
                <a:gd name="T95" fmla="*/ 47 h 261"/>
                <a:gd name="T96" fmla="*/ 154 w 263"/>
                <a:gd name="T97" fmla="*/ 114 h 261"/>
                <a:gd name="T98" fmla="*/ 208 w 263"/>
                <a:gd name="T99" fmla="*/ 91 h 261"/>
                <a:gd name="T100" fmla="*/ 196 w 263"/>
                <a:gd name="T101" fmla="*/ 187 h 261"/>
                <a:gd name="T102" fmla="*/ 148 w 263"/>
                <a:gd name="T103" fmla="*/ 149 h 261"/>
                <a:gd name="T104" fmla="*/ 97 w 263"/>
                <a:gd name="T105" fmla="*/ 209 h 261"/>
                <a:gd name="T106" fmla="*/ 119 w 263"/>
                <a:gd name="T107" fmla="*/ 152 h 261"/>
                <a:gd name="T108" fmla="*/ 46 w 263"/>
                <a:gd name="T109" fmla="*/ 12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3" h="261">
                  <a:moveTo>
                    <a:pt x="0" y="131"/>
                  </a:moveTo>
                  <a:cubicBezTo>
                    <a:pt x="8" y="127"/>
                    <a:pt x="8" y="127"/>
                    <a:pt x="8" y="127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8" y="27"/>
                    <a:pt x="198" y="27"/>
                    <a:pt x="198" y="27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208" y="34"/>
                    <a:pt x="208" y="34"/>
                    <a:pt x="208" y="34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5" y="39"/>
                    <a:pt x="225" y="39"/>
                    <a:pt x="225" y="39"/>
                  </a:cubicBezTo>
                  <a:cubicBezTo>
                    <a:pt x="222" y="47"/>
                    <a:pt x="222" y="47"/>
                    <a:pt x="222" y="47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34" y="49"/>
                    <a:pt x="234" y="49"/>
                    <a:pt x="234" y="49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42" y="60"/>
                    <a:pt x="242" y="60"/>
                    <a:pt x="242" y="60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41" y="73"/>
                    <a:pt x="241" y="73"/>
                    <a:pt x="241" y="73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4" y="79"/>
                    <a:pt x="244" y="79"/>
                    <a:pt x="244" y="79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54" y="84"/>
                    <a:pt x="254" y="84"/>
                    <a:pt x="254" y="84"/>
                  </a:cubicBezTo>
                  <a:cubicBezTo>
                    <a:pt x="248" y="90"/>
                    <a:pt x="248" y="90"/>
                    <a:pt x="248" y="90"/>
                  </a:cubicBezTo>
                  <a:cubicBezTo>
                    <a:pt x="250" y="96"/>
                    <a:pt x="250" y="96"/>
                    <a:pt x="250" y="96"/>
                  </a:cubicBezTo>
                  <a:cubicBezTo>
                    <a:pt x="258" y="97"/>
                    <a:pt x="258" y="97"/>
                    <a:pt x="258" y="97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3" y="109"/>
                    <a:pt x="253" y="109"/>
                    <a:pt x="253" y="109"/>
                  </a:cubicBezTo>
                  <a:cubicBezTo>
                    <a:pt x="261" y="110"/>
                    <a:pt x="261" y="110"/>
                    <a:pt x="261" y="110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5" y="121"/>
                    <a:pt x="255" y="121"/>
                    <a:pt x="255" y="121"/>
                  </a:cubicBezTo>
                  <a:cubicBezTo>
                    <a:pt x="263" y="124"/>
                    <a:pt x="263" y="124"/>
                    <a:pt x="263" y="124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6"/>
                    <a:pt x="254" y="146"/>
                    <a:pt x="254" y="146"/>
                  </a:cubicBezTo>
                  <a:cubicBezTo>
                    <a:pt x="261" y="150"/>
                    <a:pt x="261" y="150"/>
                    <a:pt x="261" y="150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9"/>
                    <a:pt x="252" y="159"/>
                    <a:pt x="252" y="159"/>
                  </a:cubicBezTo>
                  <a:cubicBezTo>
                    <a:pt x="258" y="163"/>
                    <a:pt x="258" y="163"/>
                    <a:pt x="258" y="163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8" y="171"/>
                    <a:pt x="248" y="171"/>
                    <a:pt x="248" y="171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46" y="177"/>
                    <a:pt x="246" y="177"/>
                    <a:pt x="246" y="177"/>
                  </a:cubicBezTo>
                  <a:cubicBezTo>
                    <a:pt x="243" y="183"/>
                    <a:pt x="243" y="183"/>
                    <a:pt x="243" y="183"/>
                  </a:cubicBezTo>
                  <a:cubicBezTo>
                    <a:pt x="249" y="189"/>
                    <a:pt x="249" y="189"/>
                    <a:pt x="249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37" y="194"/>
                    <a:pt x="237" y="194"/>
                    <a:pt x="237" y="194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0" y="204"/>
                    <a:pt x="230" y="204"/>
                    <a:pt x="230" y="204"/>
                  </a:cubicBezTo>
                  <a:cubicBezTo>
                    <a:pt x="235" y="211"/>
                    <a:pt x="235" y="211"/>
                    <a:pt x="235" y="211"/>
                  </a:cubicBezTo>
                  <a:cubicBezTo>
                    <a:pt x="226" y="209"/>
                    <a:pt x="226" y="209"/>
                    <a:pt x="226" y="209"/>
                  </a:cubicBezTo>
                  <a:cubicBezTo>
                    <a:pt x="222" y="214"/>
                    <a:pt x="222" y="214"/>
                    <a:pt x="222" y="214"/>
                  </a:cubicBezTo>
                  <a:cubicBezTo>
                    <a:pt x="226" y="221"/>
                    <a:pt x="226" y="221"/>
                    <a:pt x="226" y="221"/>
                  </a:cubicBezTo>
                  <a:cubicBezTo>
                    <a:pt x="218" y="219"/>
                    <a:pt x="218" y="219"/>
                    <a:pt x="218" y="219"/>
                  </a:cubicBezTo>
                  <a:cubicBezTo>
                    <a:pt x="213" y="223"/>
                    <a:pt x="213" y="223"/>
                    <a:pt x="213" y="223"/>
                  </a:cubicBezTo>
                  <a:cubicBezTo>
                    <a:pt x="216" y="230"/>
                    <a:pt x="216" y="230"/>
                    <a:pt x="216" y="230"/>
                  </a:cubicBezTo>
                  <a:cubicBezTo>
                    <a:pt x="208" y="227"/>
                    <a:pt x="208" y="227"/>
                    <a:pt x="208" y="227"/>
                  </a:cubicBezTo>
                  <a:cubicBezTo>
                    <a:pt x="203" y="230"/>
                    <a:pt x="203" y="230"/>
                    <a:pt x="203" y="230"/>
                  </a:cubicBezTo>
                  <a:cubicBezTo>
                    <a:pt x="205" y="238"/>
                    <a:pt x="205" y="238"/>
                    <a:pt x="205" y="238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193" y="245"/>
                    <a:pt x="193" y="245"/>
                    <a:pt x="193" y="245"/>
                  </a:cubicBezTo>
                  <a:cubicBezTo>
                    <a:pt x="187" y="240"/>
                    <a:pt x="187" y="240"/>
                    <a:pt x="187" y="240"/>
                  </a:cubicBezTo>
                  <a:cubicBezTo>
                    <a:pt x="181" y="243"/>
                    <a:pt x="181" y="243"/>
                    <a:pt x="181" y="243"/>
                  </a:cubicBezTo>
                  <a:cubicBezTo>
                    <a:pt x="181" y="251"/>
                    <a:pt x="181" y="251"/>
                    <a:pt x="181" y="251"/>
                  </a:cubicBezTo>
                  <a:cubicBezTo>
                    <a:pt x="175" y="245"/>
                    <a:pt x="175" y="245"/>
                    <a:pt x="175" y="245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3" y="249"/>
                    <a:pt x="163" y="249"/>
                    <a:pt x="163" y="249"/>
                  </a:cubicBezTo>
                  <a:cubicBezTo>
                    <a:pt x="157" y="250"/>
                    <a:pt x="157" y="250"/>
                    <a:pt x="157" y="250"/>
                  </a:cubicBezTo>
                  <a:cubicBezTo>
                    <a:pt x="155" y="259"/>
                    <a:pt x="155" y="259"/>
                    <a:pt x="155" y="259"/>
                  </a:cubicBezTo>
                  <a:cubicBezTo>
                    <a:pt x="150" y="252"/>
                    <a:pt x="150" y="252"/>
                    <a:pt x="150" y="252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42" y="260"/>
                    <a:pt x="142" y="260"/>
                    <a:pt x="142" y="260"/>
                  </a:cubicBezTo>
                  <a:cubicBezTo>
                    <a:pt x="138" y="253"/>
                    <a:pt x="138" y="253"/>
                    <a:pt x="138" y="253"/>
                  </a:cubicBezTo>
                  <a:cubicBezTo>
                    <a:pt x="131" y="253"/>
                    <a:pt x="131" y="253"/>
                    <a:pt x="131" y="253"/>
                  </a:cubicBezTo>
                  <a:cubicBezTo>
                    <a:pt x="128" y="261"/>
                    <a:pt x="128" y="261"/>
                    <a:pt x="128" y="26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19" y="252"/>
                    <a:pt x="119" y="252"/>
                    <a:pt x="119" y="252"/>
                  </a:cubicBezTo>
                  <a:cubicBezTo>
                    <a:pt x="115" y="260"/>
                    <a:pt x="115" y="260"/>
                    <a:pt x="115" y="260"/>
                  </a:cubicBezTo>
                  <a:cubicBezTo>
                    <a:pt x="112" y="252"/>
                    <a:pt x="112" y="252"/>
                    <a:pt x="112" y="252"/>
                  </a:cubicBezTo>
                  <a:cubicBezTo>
                    <a:pt x="106" y="250"/>
                    <a:pt x="106" y="250"/>
                    <a:pt x="106" y="250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0" y="249"/>
                    <a:pt x="100" y="249"/>
                    <a:pt x="100" y="249"/>
                  </a:cubicBezTo>
                  <a:cubicBezTo>
                    <a:pt x="94" y="247"/>
                    <a:pt x="94" y="247"/>
                    <a:pt x="94" y="247"/>
                  </a:cubicBezTo>
                  <a:cubicBezTo>
                    <a:pt x="89" y="254"/>
                    <a:pt x="89" y="254"/>
                    <a:pt x="89" y="254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2" y="243"/>
                    <a:pt x="82" y="243"/>
                    <a:pt x="82" y="243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71" y="237"/>
                    <a:pt x="71" y="237"/>
                    <a:pt x="71" y="237"/>
                  </a:cubicBezTo>
                  <a:cubicBezTo>
                    <a:pt x="64" y="242"/>
                    <a:pt x="64" y="242"/>
                    <a:pt x="64" y="242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53" y="235"/>
                    <a:pt x="53" y="235"/>
                    <a:pt x="53" y="235"/>
                  </a:cubicBezTo>
                  <a:cubicBezTo>
                    <a:pt x="55" y="227"/>
                    <a:pt x="55" y="227"/>
                    <a:pt x="55" y="227"/>
                  </a:cubicBezTo>
                  <a:cubicBezTo>
                    <a:pt x="50" y="222"/>
                    <a:pt x="50" y="222"/>
                    <a:pt x="50" y="222"/>
                  </a:cubicBezTo>
                  <a:cubicBezTo>
                    <a:pt x="43" y="226"/>
                    <a:pt x="43" y="226"/>
                    <a:pt x="43" y="226"/>
                  </a:cubicBezTo>
                  <a:cubicBezTo>
                    <a:pt x="45" y="218"/>
                    <a:pt x="45" y="218"/>
                    <a:pt x="45" y="218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25" y="206"/>
                    <a:pt x="25" y="206"/>
                    <a:pt x="25" y="206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18" y="195"/>
                    <a:pt x="18" y="195"/>
                    <a:pt x="18" y="195"/>
                  </a:cubicBezTo>
                  <a:cubicBezTo>
                    <a:pt x="22" y="188"/>
                    <a:pt x="22" y="188"/>
                    <a:pt x="22" y="18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11" y="183"/>
                    <a:pt x="11" y="183"/>
                    <a:pt x="11" y="183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33"/>
                    <a:pt x="8" y="133"/>
                    <a:pt x="8" y="133"/>
                  </a:cubicBezTo>
                  <a:lnTo>
                    <a:pt x="0" y="131"/>
                  </a:lnTo>
                  <a:close/>
                  <a:moveTo>
                    <a:pt x="113" y="47"/>
                  </a:moveTo>
                  <a:cubicBezTo>
                    <a:pt x="106" y="48"/>
                    <a:pt x="99" y="51"/>
                    <a:pt x="93" y="54"/>
                  </a:cubicBezTo>
                  <a:cubicBezTo>
                    <a:pt x="67" y="67"/>
                    <a:pt x="51" y="91"/>
                    <a:pt x="46" y="11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8" y="118"/>
                    <a:pt x="113" y="111"/>
                    <a:pt x="120" y="108"/>
                  </a:cubicBezTo>
                  <a:cubicBezTo>
                    <a:pt x="121" y="107"/>
                    <a:pt x="122" y="107"/>
                    <a:pt x="123" y="107"/>
                  </a:cubicBezTo>
                  <a:cubicBezTo>
                    <a:pt x="123" y="105"/>
                    <a:pt x="123" y="105"/>
                    <a:pt x="123" y="105"/>
                  </a:cubicBezTo>
                  <a:lnTo>
                    <a:pt x="113" y="47"/>
                  </a:lnTo>
                  <a:close/>
                  <a:moveTo>
                    <a:pt x="118" y="46"/>
                  </a:moveTo>
                  <a:cubicBezTo>
                    <a:pt x="129" y="105"/>
                    <a:pt x="129" y="105"/>
                    <a:pt x="129" y="105"/>
                  </a:cubicBezTo>
                  <a:cubicBezTo>
                    <a:pt x="138" y="104"/>
                    <a:pt x="147" y="108"/>
                    <a:pt x="152" y="115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187" y="56"/>
                    <a:pt x="152" y="40"/>
                    <a:pt x="118" y="46"/>
                  </a:cubicBezTo>
                  <a:close/>
                  <a:moveTo>
                    <a:pt x="209" y="92"/>
                  </a:moveTo>
                  <a:cubicBezTo>
                    <a:pt x="208" y="91"/>
                    <a:pt x="208" y="91"/>
                    <a:pt x="208" y="91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9" y="129"/>
                    <a:pt x="157" y="138"/>
                    <a:pt x="152" y="145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9" y="162"/>
                    <a:pt x="225" y="124"/>
                    <a:pt x="209" y="92"/>
                  </a:cubicBezTo>
                  <a:close/>
                  <a:moveTo>
                    <a:pt x="170" y="207"/>
                  </a:moveTo>
                  <a:cubicBezTo>
                    <a:pt x="179" y="203"/>
                    <a:pt x="186" y="197"/>
                    <a:pt x="193" y="191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7" y="151"/>
                    <a:pt x="145" y="152"/>
                    <a:pt x="143" y="153"/>
                  </a:cubicBezTo>
                  <a:cubicBezTo>
                    <a:pt x="137" y="156"/>
                    <a:pt x="130" y="156"/>
                    <a:pt x="124" y="155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97" y="209"/>
                    <a:pt x="97" y="209"/>
                    <a:pt x="97" y="209"/>
                  </a:cubicBezTo>
                  <a:cubicBezTo>
                    <a:pt x="120" y="219"/>
                    <a:pt x="147" y="219"/>
                    <a:pt x="170" y="207"/>
                  </a:cubicBezTo>
                  <a:close/>
                  <a:moveTo>
                    <a:pt x="54" y="169"/>
                  </a:moveTo>
                  <a:cubicBezTo>
                    <a:pt x="63" y="186"/>
                    <a:pt x="77" y="199"/>
                    <a:pt x="93" y="207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5" y="150"/>
                    <a:pt x="111" y="146"/>
                    <a:pt x="109" y="142"/>
                  </a:cubicBezTo>
                  <a:cubicBezTo>
                    <a:pt x="107" y="138"/>
                    <a:pt x="106" y="134"/>
                    <a:pt x="106" y="131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4" y="138"/>
                    <a:pt x="47" y="154"/>
                    <a:pt x="54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0" y="511175"/>
              <a:ext cx="588963" cy="1179513"/>
            </a:xfrm>
            <a:custGeom>
              <a:avLst/>
              <a:gdLst>
                <a:gd name="T0" fmla="*/ 10 w 114"/>
                <a:gd name="T1" fmla="*/ 0 h 228"/>
                <a:gd name="T2" fmla="*/ 20 w 114"/>
                <a:gd name="T3" fmla="*/ 0 h 228"/>
                <a:gd name="T4" fmla="*/ 22 w 114"/>
                <a:gd name="T5" fmla="*/ 19 h 228"/>
                <a:gd name="T6" fmla="*/ 33 w 114"/>
                <a:gd name="T7" fmla="*/ 22 h 228"/>
                <a:gd name="T8" fmla="*/ 43 w 114"/>
                <a:gd name="T9" fmla="*/ 8 h 228"/>
                <a:gd name="T10" fmla="*/ 53 w 114"/>
                <a:gd name="T11" fmla="*/ 11 h 228"/>
                <a:gd name="T12" fmla="*/ 49 w 114"/>
                <a:gd name="T13" fmla="*/ 30 h 228"/>
                <a:gd name="T14" fmla="*/ 59 w 114"/>
                <a:gd name="T15" fmla="*/ 36 h 228"/>
                <a:gd name="T16" fmla="*/ 73 w 114"/>
                <a:gd name="T17" fmla="*/ 26 h 228"/>
                <a:gd name="T18" fmla="*/ 81 w 114"/>
                <a:gd name="T19" fmla="*/ 32 h 228"/>
                <a:gd name="T20" fmla="*/ 71 w 114"/>
                <a:gd name="T21" fmla="*/ 48 h 228"/>
                <a:gd name="T22" fmla="*/ 79 w 114"/>
                <a:gd name="T23" fmla="*/ 57 h 228"/>
                <a:gd name="T24" fmla="*/ 96 w 114"/>
                <a:gd name="T25" fmla="*/ 51 h 228"/>
                <a:gd name="T26" fmla="*/ 101 w 114"/>
                <a:gd name="T27" fmla="*/ 59 h 228"/>
                <a:gd name="T28" fmla="*/ 88 w 114"/>
                <a:gd name="T29" fmla="*/ 72 h 228"/>
                <a:gd name="T30" fmla="*/ 92 w 114"/>
                <a:gd name="T31" fmla="*/ 82 h 228"/>
                <a:gd name="T32" fmla="*/ 110 w 114"/>
                <a:gd name="T33" fmla="*/ 82 h 228"/>
                <a:gd name="T34" fmla="*/ 113 w 114"/>
                <a:gd name="T35" fmla="*/ 91 h 228"/>
                <a:gd name="T36" fmla="*/ 96 w 114"/>
                <a:gd name="T37" fmla="*/ 100 h 228"/>
                <a:gd name="T38" fmla="*/ 97 w 114"/>
                <a:gd name="T39" fmla="*/ 111 h 228"/>
                <a:gd name="T40" fmla="*/ 114 w 114"/>
                <a:gd name="T41" fmla="*/ 116 h 228"/>
                <a:gd name="T42" fmla="*/ 114 w 114"/>
                <a:gd name="T43" fmla="*/ 126 h 228"/>
                <a:gd name="T44" fmla="*/ 96 w 114"/>
                <a:gd name="T45" fmla="*/ 129 h 228"/>
                <a:gd name="T46" fmla="*/ 94 w 114"/>
                <a:gd name="T47" fmla="*/ 140 h 228"/>
                <a:gd name="T48" fmla="*/ 109 w 114"/>
                <a:gd name="T49" fmla="*/ 149 h 228"/>
                <a:gd name="T50" fmla="*/ 106 w 114"/>
                <a:gd name="T51" fmla="*/ 159 h 228"/>
                <a:gd name="T52" fmla="*/ 87 w 114"/>
                <a:gd name="T53" fmla="*/ 156 h 228"/>
                <a:gd name="T54" fmla="*/ 82 w 114"/>
                <a:gd name="T55" fmla="*/ 166 h 228"/>
                <a:gd name="T56" fmla="*/ 93 w 114"/>
                <a:gd name="T57" fmla="*/ 179 h 228"/>
                <a:gd name="T58" fmla="*/ 88 w 114"/>
                <a:gd name="T59" fmla="*/ 188 h 228"/>
                <a:gd name="T60" fmla="*/ 70 w 114"/>
                <a:gd name="T61" fmla="*/ 180 h 228"/>
                <a:gd name="T62" fmla="*/ 62 w 114"/>
                <a:gd name="T63" fmla="*/ 188 h 228"/>
                <a:gd name="T64" fmla="*/ 69 w 114"/>
                <a:gd name="T65" fmla="*/ 204 h 228"/>
                <a:gd name="T66" fmla="*/ 62 w 114"/>
                <a:gd name="T67" fmla="*/ 210 h 228"/>
                <a:gd name="T68" fmla="*/ 47 w 114"/>
                <a:gd name="T69" fmla="*/ 198 h 228"/>
                <a:gd name="T70" fmla="*/ 37 w 114"/>
                <a:gd name="T71" fmla="*/ 203 h 228"/>
                <a:gd name="T72" fmla="*/ 39 w 114"/>
                <a:gd name="T73" fmla="*/ 220 h 228"/>
                <a:gd name="T74" fmla="*/ 30 w 114"/>
                <a:gd name="T75" fmla="*/ 224 h 228"/>
                <a:gd name="T76" fmla="*/ 20 w 114"/>
                <a:gd name="T77" fmla="*/ 208 h 228"/>
                <a:gd name="T78" fmla="*/ 9 w 114"/>
                <a:gd name="T79" fmla="*/ 210 h 228"/>
                <a:gd name="T80" fmla="*/ 6 w 114"/>
                <a:gd name="T81" fmla="*/ 227 h 228"/>
                <a:gd name="T82" fmla="*/ 0 w 114"/>
                <a:gd name="T83" fmla="*/ 228 h 228"/>
                <a:gd name="T84" fmla="*/ 0 w 114"/>
                <a:gd name="T85" fmla="*/ 189 h 228"/>
                <a:gd name="T86" fmla="*/ 34 w 114"/>
                <a:gd name="T87" fmla="*/ 181 h 228"/>
                <a:gd name="T88" fmla="*/ 68 w 114"/>
                <a:gd name="T89" fmla="*/ 79 h 228"/>
                <a:gd name="T90" fmla="*/ 0 w 114"/>
                <a:gd name="T91" fmla="*/ 38 h 228"/>
                <a:gd name="T92" fmla="*/ 0 w 114"/>
                <a:gd name="T93" fmla="*/ 16 h 228"/>
                <a:gd name="T94" fmla="*/ 4 w 114"/>
                <a:gd name="T95" fmla="*/ 16 h 228"/>
                <a:gd name="T96" fmla="*/ 10 w 114"/>
                <a:gd name="T9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228">
                  <a:moveTo>
                    <a:pt x="1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3" y="91"/>
                    <a:pt x="113" y="91"/>
                    <a:pt x="113" y="9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4" y="140"/>
                    <a:pt x="94" y="140"/>
                    <a:pt x="94" y="140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70" y="180"/>
                    <a:pt x="70" y="180"/>
                    <a:pt x="70" y="180"/>
                  </a:cubicBezTo>
                  <a:cubicBezTo>
                    <a:pt x="62" y="188"/>
                    <a:pt x="62" y="188"/>
                    <a:pt x="62" y="188"/>
                  </a:cubicBezTo>
                  <a:cubicBezTo>
                    <a:pt x="69" y="204"/>
                    <a:pt x="69" y="204"/>
                    <a:pt x="69" y="204"/>
                  </a:cubicBezTo>
                  <a:cubicBezTo>
                    <a:pt x="62" y="210"/>
                    <a:pt x="62" y="210"/>
                    <a:pt x="62" y="210"/>
                  </a:cubicBezTo>
                  <a:cubicBezTo>
                    <a:pt x="47" y="198"/>
                    <a:pt x="47" y="198"/>
                    <a:pt x="47" y="198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9" y="220"/>
                    <a:pt x="39" y="220"/>
                    <a:pt x="39" y="220"/>
                  </a:cubicBezTo>
                  <a:cubicBezTo>
                    <a:pt x="30" y="224"/>
                    <a:pt x="30" y="224"/>
                    <a:pt x="30" y="224"/>
                  </a:cubicBezTo>
                  <a:cubicBezTo>
                    <a:pt x="20" y="208"/>
                    <a:pt x="20" y="208"/>
                    <a:pt x="20" y="208"/>
                  </a:cubicBezTo>
                  <a:cubicBezTo>
                    <a:pt x="9" y="210"/>
                    <a:pt x="9" y="210"/>
                    <a:pt x="9" y="210"/>
                  </a:cubicBezTo>
                  <a:cubicBezTo>
                    <a:pt x="6" y="227"/>
                    <a:pt x="6" y="227"/>
                    <a:pt x="6" y="227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1" y="189"/>
                    <a:pt x="23" y="187"/>
                    <a:pt x="34" y="181"/>
                  </a:cubicBezTo>
                  <a:cubicBezTo>
                    <a:pt x="71" y="162"/>
                    <a:pt x="87" y="117"/>
                    <a:pt x="68" y="79"/>
                  </a:cubicBezTo>
                  <a:cubicBezTo>
                    <a:pt x="54" y="53"/>
                    <a:pt x="28" y="38"/>
                    <a:pt x="0" y="3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0" y="1028700"/>
              <a:ext cx="77788" cy="139700"/>
            </a:xfrm>
            <a:custGeom>
              <a:avLst/>
              <a:gdLst>
                <a:gd name="T0" fmla="*/ 12 w 15"/>
                <a:gd name="T1" fmla="*/ 7 h 27"/>
                <a:gd name="T2" fmla="*/ 6 w 15"/>
                <a:gd name="T3" fmla="*/ 26 h 27"/>
                <a:gd name="T4" fmla="*/ 0 w 15"/>
                <a:gd name="T5" fmla="*/ 27 h 27"/>
                <a:gd name="T6" fmla="*/ 0 w 15"/>
                <a:gd name="T7" fmla="*/ 0 h 27"/>
                <a:gd name="T8" fmla="*/ 12 w 15"/>
                <a:gd name="T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2" y="7"/>
                  </a:moveTo>
                  <a:cubicBezTo>
                    <a:pt x="15" y="14"/>
                    <a:pt x="13" y="22"/>
                    <a:pt x="6" y="26"/>
                  </a:cubicBezTo>
                  <a:cubicBezTo>
                    <a:pt x="4" y="27"/>
                    <a:pt x="2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3"/>
                    <a:pt x="1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3990975" y="754062"/>
              <a:ext cx="222250" cy="222250"/>
            </a:xfrm>
            <a:custGeom>
              <a:avLst/>
              <a:gdLst>
                <a:gd name="T0" fmla="*/ 30 w 43"/>
                <a:gd name="T1" fmla="*/ 39 h 43"/>
                <a:gd name="T2" fmla="*/ 5 w 43"/>
                <a:gd name="T3" fmla="*/ 30 h 43"/>
                <a:gd name="T4" fmla="*/ 13 w 43"/>
                <a:gd name="T5" fmla="*/ 5 h 43"/>
                <a:gd name="T6" fmla="*/ 39 w 43"/>
                <a:gd name="T7" fmla="*/ 13 h 43"/>
                <a:gd name="T8" fmla="*/ 30 w 43"/>
                <a:gd name="T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30" y="39"/>
                  </a:moveTo>
                  <a:cubicBezTo>
                    <a:pt x="21" y="43"/>
                    <a:pt x="9" y="40"/>
                    <a:pt x="5" y="30"/>
                  </a:cubicBezTo>
                  <a:cubicBezTo>
                    <a:pt x="0" y="21"/>
                    <a:pt x="4" y="9"/>
                    <a:pt x="13" y="5"/>
                  </a:cubicBezTo>
                  <a:cubicBezTo>
                    <a:pt x="23" y="0"/>
                    <a:pt x="34" y="4"/>
                    <a:pt x="39" y="13"/>
                  </a:cubicBezTo>
                  <a:cubicBezTo>
                    <a:pt x="43" y="23"/>
                    <a:pt x="40" y="34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3289300" y="60325"/>
              <a:ext cx="1627188" cy="1619250"/>
            </a:xfrm>
            <a:custGeom>
              <a:avLst/>
              <a:gdLst>
                <a:gd name="T0" fmla="*/ 307 w 315"/>
                <a:gd name="T1" fmla="*/ 205 h 313"/>
                <a:gd name="T2" fmla="*/ 277 w 315"/>
                <a:gd name="T3" fmla="*/ 214 h 313"/>
                <a:gd name="T4" fmla="*/ 286 w 315"/>
                <a:gd name="T5" fmla="*/ 246 h 313"/>
                <a:gd name="T6" fmla="*/ 255 w 315"/>
                <a:gd name="T7" fmla="*/ 247 h 313"/>
                <a:gd name="T8" fmla="*/ 253 w 315"/>
                <a:gd name="T9" fmla="*/ 280 h 313"/>
                <a:gd name="T10" fmla="*/ 223 w 315"/>
                <a:gd name="T11" fmla="*/ 271 h 313"/>
                <a:gd name="T12" fmla="*/ 212 w 315"/>
                <a:gd name="T13" fmla="*/ 302 h 313"/>
                <a:gd name="T14" fmla="*/ 186 w 315"/>
                <a:gd name="T15" fmla="*/ 285 h 313"/>
                <a:gd name="T16" fmla="*/ 166 w 315"/>
                <a:gd name="T17" fmla="*/ 312 h 313"/>
                <a:gd name="T18" fmla="*/ 147 w 315"/>
                <a:gd name="T19" fmla="*/ 288 h 313"/>
                <a:gd name="T20" fmla="*/ 120 w 315"/>
                <a:gd name="T21" fmla="*/ 307 h 313"/>
                <a:gd name="T22" fmla="*/ 108 w 315"/>
                <a:gd name="T23" fmla="*/ 279 h 313"/>
                <a:gd name="T24" fmla="*/ 76 w 315"/>
                <a:gd name="T25" fmla="*/ 289 h 313"/>
                <a:gd name="T26" fmla="*/ 74 w 315"/>
                <a:gd name="T27" fmla="*/ 259 h 313"/>
                <a:gd name="T28" fmla="*/ 40 w 315"/>
                <a:gd name="T29" fmla="*/ 260 h 313"/>
                <a:gd name="T30" fmla="*/ 47 w 315"/>
                <a:gd name="T31" fmla="*/ 229 h 313"/>
                <a:gd name="T32" fmla="*/ 15 w 315"/>
                <a:gd name="T33" fmla="*/ 221 h 313"/>
                <a:gd name="T34" fmla="*/ 30 w 315"/>
                <a:gd name="T35" fmla="*/ 194 h 313"/>
                <a:gd name="T36" fmla="*/ 2 w 315"/>
                <a:gd name="T37" fmla="*/ 176 h 313"/>
                <a:gd name="T38" fmla="*/ 24 w 315"/>
                <a:gd name="T39" fmla="*/ 155 h 313"/>
                <a:gd name="T40" fmla="*/ 3 w 315"/>
                <a:gd name="T41" fmla="*/ 129 h 313"/>
                <a:gd name="T42" fmla="*/ 31 w 315"/>
                <a:gd name="T43" fmla="*/ 116 h 313"/>
                <a:gd name="T44" fmla="*/ 17 w 315"/>
                <a:gd name="T45" fmla="*/ 85 h 313"/>
                <a:gd name="T46" fmla="*/ 48 w 315"/>
                <a:gd name="T47" fmla="*/ 80 h 313"/>
                <a:gd name="T48" fmla="*/ 45 w 315"/>
                <a:gd name="T49" fmla="*/ 47 h 313"/>
                <a:gd name="T50" fmla="*/ 75 w 315"/>
                <a:gd name="T51" fmla="*/ 52 h 313"/>
                <a:gd name="T52" fmla="*/ 82 w 315"/>
                <a:gd name="T53" fmla="*/ 19 h 313"/>
                <a:gd name="T54" fmla="*/ 110 w 315"/>
                <a:gd name="T55" fmla="*/ 32 h 313"/>
                <a:gd name="T56" fmla="*/ 126 w 315"/>
                <a:gd name="T57" fmla="*/ 3 h 313"/>
                <a:gd name="T58" fmla="*/ 149 w 315"/>
                <a:gd name="T59" fmla="*/ 24 h 313"/>
                <a:gd name="T60" fmla="*/ 172 w 315"/>
                <a:gd name="T61" fmla="*/ 0 h 313"/>
                <a:gd name="T62" fmla="*/ 188 w 315"/>
                <a:gd name="T63" fmla="*/ 27 h 313"/>
                <a:gd name="T64" fmla="*/ 218 w 315"/>
                <a:gd name="T65" fmla="*/ 12 h 313"/>
                <a:gd name="T66" fmla="*/ 225 w 315"/>
                <a:gd name="T67" fmla="*/ 42 h 313"/>
                <a:gd name="T68" fmla="*/ 258 w 315"/>
                <a:gd name="T69" fmla="*/ 36 h 313"/>
                <a:gd name="T70" fmla="*/ 256 w 315"/>
                <a:gd name="T71" fmla="*/ 66 h 313"/>
                <a:gd name="T72" fmla="*/ 289 w 315"/>
                <a:gd name="T73" fmla="*/ 70 h 313"/>
                <a:gd name="T74" fmla="*/ 278 w 315"/>
                <a:gd name="T75" fmla="*/ 99 h 313"/>
                <a:gd name="T76" fmla="*/ 309 w 315"/>
                <a:gd name="T77" fmla="*/ 113 h 313"/>
                <a:gd name="T78" fmla="*/ 290 w 315"/>
                <a:gd name="T79" fmla="*/ 137 h 313"/>
                <a:gd name="T80" fmla="*/ 315 w 315"/>
                <a:gd name="T81" fmla="*/ 159 h 313"/>
                <a:gd name="T82" fmla="*/ 289 w 315"/>
                <a:gd name="T83" fmla="*/ 177 h 313"/>
                <a:gd name="T84" fmla="*/ 251 w 315"/>
                <a:gd name="T85" fmla="*/ 109 h 313"/>
                <a:gd name="T86" fmla="*/ 64 w 315"/>
                <a:gd name="T87" fmla="*/ 202 h 313"/>
                <a:gd name="T88" fmla="*/ 251 w 315"/>
                <a:gd name="T89" fmla="*/ 10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5" h="313">
                  <a:moveTo>
                    <a:pt x="287" y="192"/>
                  </a:moveTo>
                  <a:cubicBezTo>
                    <a:pt x="307" y="205"/>
                    <a:pt x="307" y="205"/>
                    <a:pt x="307" y="205"/>
                  </a:cubicBezTo>
                  <a:cubicBezTo>
                    <a:pt x="303" y="218"/>
                    <a:pt x="303" y="218"/>
                    <a:pt x="303" y="218"/>
                  </a:cubicBezTo>
                  <a:cubicBezTo>
                    <a:pt x="277" y="214"/>
                    <a:pt x="277" y="214"/>
                    <a:pt x="277" y="214"/>
                  </a:cubicBezTo>
                  <a:cubicBezTo>
                    <a:pt x="270" y="228"/>
                    <a:pt x="270" y="228"/>
                    <a:pt x="270" y="228"/>
                  </a:cubicBezTo>
                  <a:cubicBezTo>
                    <a:pt x="286" y="246"/>
                    <a:pt x="286" y="246"/>
                    <a:pt x="286" y="246"/>
                  </a:cubicBezTo>
                  <a:cubicBezTo>
                    <a:pt x="278" y="258"/>
                    <a:pt x="278" y="258"/>
                    <a:pt x="278" y="258"/>
                  </a:cubicBezTo>
                  <a:cubicBezTo>
                    <a:pt x="255" y="247"/>
                    <a:pt x="255" y="247"/>
                    <a:pt x="255" y="247"/>
                  </a:cubicBezTo>
                  <a:cubicBezTo>
                    <a:pt x="244" y="258"/>
                    <a:pt x="244" y="258"/>
                    <a:pt x="244" y="258"/>
                  </a:cubicBezTo>
                  <a:cubicBezTo>
                    <a:pt x="253" y="280"/>
                    <a:pt x="253" y="280"/>
                    <a:pt x="253" y="280"/>
                  </a:cubicBezTo>
                  <a:cubicBezTo>
                    <a:pt x="243" y="288"/>
                    <a:pt x="243" y="288"/>
                    <a:pt x="243" y="288"/>
                  </a:cubicBezTo>
                  <a:cubicBezTo>
                    <a:pt x="223" y="271"/>
                    <a:pt x="223" y="271"/>
                    <a:pt x="223" y="271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2" y="302"/>
                    <a:pt x="212" y="302"/>
                    <a:pt x="212" y="302"/>
                  </a:cubicBezTo>
                  <a:cubicBezTo>
                    <a:pt x="200" y="307"/>
                    <a:pt x="200" y="307"/>
                    <a:pt x="200" y="307"/>
                  </a:cubicBezTo>
                  <a:cubicBezTo>
                    <a:pt x="186" y="285"/>
                    <a:pt x="186" y="285"/>
                    <a:pt x="186" y="285"/>
                  </a:cubicBezTo>
                  <a:cubicBezTo>
                    <a:pt x="171" y="288"/>
                    <a:pt x="171" y="288"/>
                    <a:pt x="171" y="288"/>
                  </a:cubicBezTo>
                  <a:cubicBezTo>
                    <a:pt x="166" y="312"/>
                    <a:pt x="166" y="312"/>
                    <a:pt x="166" y="312"/>
                  </a:cubicBezTo>
                  <a:cubicBezTo>
                    <a:pt x="153" y="313"/>
                    <a:pt x="153" y="313"/>
                    <a:pt x="153" y="313"/>
                  </a:cubicBezTo>
                  <a:cubicBezTo>
                    <a:pt x="147" y="288"/>
                    <a:pt x="147" y="288"/>
                    <a:pt x="147" y="288"/>
                  </a:cubicBezTo>
                  <a:cubicBezTo>
                    <a:pt x="131" y="286"/>
                    <a:pt x="131" y="286"/>
                    <a:pt x="131" y="286"/>
                  </a:cubicBezTo>
                  <a:cubicBezTo>
                    <a:pt x="120" y="307"/>
                    <a:pt x="120" y="307"/>
                    <a:pt x="120" y="307"/>
                  </a:cubicBezTo>
                  <a:cubicBezTo>
                    <a:pt x="106" y="304"/>
                    <a:pt x="106" y="304"/>
                    <a:pt x="106" y="304"/>
                  </a:cubicBezTo>
                  <a:cubicBezTo>
                    <a:pt x="108" y="279"/>
                    <a:pt x="108" y="279"/>
                    <a:pt x="108" y="279"/>
                  </a:cubicBezTo>
                  <a:cubicBezTo>
                    <a:pt x="93" y="273"/>
                    <a:pt x="93" y="273"/>
                    <a:pt x="93" y="273"/>
                  </a:cubicBezTo>
                  <a:cubicBezTo>
                    <a:pt x="76" y="289"/>
                    <a:pt x="76" y="289"/>
                    <a:pt x="76" y="289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62" y="249"/>
                    <a:pt x="62" y="249"/>
                    <a:pt x="62" y="249"/>
                  </a:cubicBezTo>
                  <a:cubicBezTo>
                    <a:pt x="40" y="260"/>
                    <a:pt x="40" y="260"/>
                    <a:pt x="40" y="26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38" y="216"/>
                    <a:pt x="38" y="216"/>
                    <a:pt x="38" y="216"/>
                  </a:cubicBezTo>
                  <a:cubicBezTo>
                    <a:pt x="15" y="221"/>
                    <a:pt x="15" y="221"/>
                    <a:pt x="15" y="221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30" y="194"/>
                    <a:pt x="30" y="194"/>
                    <a:pt x="30" y="194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" y="176"/>
                    <a:pt x="2" y="176"/>
                    <a:pt x="2" y="1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39" y="50"/>
                    <a:pt x="239" y="50"/>
                    <a:pt x="239" y="50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69" y="44"/>
                    <a:pt x="269" y="44"/>
                    <a:pt x="269" y="44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67" y="78"/>
                    <a:pt x="267" y="78"/>
                    <a:pt x="267" y="78"/>
                  </a:cubicBezTo>
                  <a:cubicBezTo>
                    <a:pt x="289" y="70"/>
                    <a:pt x="289" y="70"/>
                    <a:pt x="289" y="70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85" y="113"/>
                    <a:pt x="285" y="113"/>
                    <a:pt x="285" y="113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3" y="126"/>
                    <a:pt x="313" y="126"/>
                    <a:pt x="313" y="126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92" y="153"/>
                    <a:pt x="292" y="153"/>
                    <a:pt x="292" y="153"/>
                  </a:cubicBezTo>
                  <a:cubicBezTo>
                    <a:pt x="315" y="159"/>
                    <a:pt x="315" y="159"/>
                    <a:pt x="315" y="159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289" y="177"/>
                    <a:pt x="289" y="177"/>
                    <a:pt x="289" y="177"/>
                  </a:cubicBezTo>
                  <a:lnTo>
                    <a:pt x="287" y="192"/>
                  </a:lnTo>
                  <a:close/>
                  <a:moveTo>
                    <a:pt x="251" y="109"/>
                  </a:moveTo>
                  <a:cubicBezTo>
                    <a:pt x="225" y="58"/>
                    <a:pt x="162" y="37"/>
                    <a:pt x="111" y="63"/>
                  </a:cubicBezTo>
                  <a:cubicBezTo>
                    <a:pt x="59" y="89"/>
                    <a:pt x="38" y="151"/>
                    <a:pt x="64" y="202"/>
                  </a:cubicBezTo>
                  <a:cubicBezTo>
                    <a:pt x="90" y="254"/>
                    <a:pt x="153" y="274"/>
                    <a:pt x="204" y="249"/>
                  </a:cubicBezTo>
                  <a:cubicBezTo>
                    <a:pt x="256" y="223"/>
                    <a:pt x="277" y="160"/>
                    <a:pt x="251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10074275" y="-430213"/>
              <a:ext cx="2112963" cy="2668588"/>
            </a:xfrm>
            <a:custGeom>
              <a:avLst/>
              <a:gdLst>
                <a:gd name="T0" fmla="*/ 346 w 409"/>
                <a:gd name="T1" fmla="*/ 459 h 516"/>
                <a:gd name="T2" fmla="*/ 329 w 409"/>
                <a:gd name="T3" fmla="*/ 506 h 516"/>
                <a:gd name="T4" fmla="*/ 282 w 409"/>
                <a:gd name="T5" fmla="*/ 475 h 516"/>
                <a:gd name="T6" fmla="*/ 252 w 409"/>
                <a:gd name="T7" fmla="*/ 516 h 516"/>
                <a:gd name="T8" fmla="*/ 217 w 409"/>
                <a:gd name="T9" fmla="*/ 472 h 516"/>
                <a:gd name="T10" fmla="*/ 176 w 409"/>
                <a:gd name="T11" fmla="*/ 502 h 516"/>
                <a:gd name="T12" fmla="*/ 155 w 409"/>
                <a:gd name="T13" fmla="*/ 449 h 516"/>
                <a:gd name="T14" fmla="*/ 107 w 409"/>
                <a:gd name="T15" fmla="*/ 466 h 516"/>
                <a:gd name="T16" fmla="*/ 103 w 409"/>
                <a:gd name="T17" fmla="*/ 410 h 516"/>
                <a:gd name="T18" fmla="*/ 52 w 409"/>
                <a:gd name="T19" fmla="*/ 412 h 516"/>
                <a:gd name="T20" fmla="*/ 64 w 409"/>
                <a:gd name="T21" fmla="*/ 357 h 516"/>
                <a:gd name="T22" fmla="*/ 15 w 409"/>
                <a:gd name="T23" fmla="*/ 344 h 516"/>
                <a:gd name="T24" fmla="*/ 43 w 409"/>
                <a:gd name="T25" fmla="*/ 295 h 516"/>
                <a:gd name="T26" fmla="*/ 0 w 409"/>
                <a:gd name="T27" fmla="*/ 268 h 516"/>
                <a:gd name="T28" fmla="*/ 42 w 409"/>
                <a:gd name="T29" fmla="*/ 230 h 516"/>
                <a:gd name="T30" fmla="*/ 9 w 409"/>
                <a:gd name="T31" fmla="*/ 192 h 516"/>
                <a:gd name="T32" fmla="*/ 60 w 409"/>
                <a:gd name="T33" fmla="*/ 167 h 516"/>
                <a:gd name="T34" fmla="*/ 39 w 409"/>
                <a:gd name="T35" fmla="*/ 121 h 516"/>
                <a:gd name="T36" fmla="*/ 95 w 409"/>
                <a:gd name="T37" fmla="*/ 112 h 516"/>
                <a:gd name="T38" fmla="*/ 89 w 409"/>
                <a:gd name="T39" fmla="*/ 62 h 516"/>
                <a:gd name="T40" fmla="*/ 146 w 409"/>
                <a:gd name="T41" fmla="*/ 70 h 516"/>
                <a:gd name="T42" fmla="*/ 155 w 409"/>
                <a:gd name="T43" fmla="*/ 20 h 516"/>
                <a:gd name="T44" fmla="*/ 206 w 409"/>
                <a:gd name="T45" fmla="*/ 45 h 516"/>
                <a:gd name="T46" fmla="*/ 230 w 409"/>
                <a:gd name="T47" fmla="*/ 0 h 516"/>
                <a:gd name="T48" fmla="*/ 272 w 409"/>
                <a:gd name="T49" fmla="*/ 38 h 516"/>
                <a:gd name="T50" fmla="*/ 307 w 409"/>
                <a:gd name="T51" fmla="*/ 2 h 516"/>
                <a:gd name="T52" fmla="*/ 336 w 409"/>
                <a:gd name="T53" fmla="*/ 51 h 516"/>
                <a:gd name="T54" fmla="*/ 381 w 409"/>
                <a:gd name="T55" fmla="*/ 27 h 516"/>
                <a:gd name="T56" fmla="*/ 394 w 409"/>
                <a:gd name="T57" fmla="*/ 82 h 516"/>
                <a:gd name="T58" fmla="*/ 409 w 409"/>
                <a:gd name="T59" fmla="*/ 171 h 516"/>
                <a:gd name="T60" fmla="*/ 107 w 409"/>
                <a:gd name="T61" fmla="*/ 334 h 516"/>
                <a:gd name="T62" fmla="*/ 409 w 409"/>
                <a:gd name="T63" fmla="*/ 343 h 516"/>
                <a:gd name="T64" fmla="*/ 402 w 409"/>
                <a:gd name="T65" fmla="*/ 425 h 516"/>
                <a:gd name="T66" fmla="*/ 409 w 409"/>
                <a:gd name="T67" fmla="*/ 468 h 516"/>
                <a:gd name="T68" fmla="*/ 369 w 409"/>
                <a:gd name="T69" fmla="*/ 44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9" h="516">
                  <a:moveTo>
                    <a:pt x="369" y="447"/>
                  </a:moveTo>
                  <a:cubicBezTo>
                    <a:pt x="346" y="459"/>
                    <a:pt x="346" y="459"/>
                    <a:pt x="346" y="459"/>
                  </a:cubicBezTo>
                  <a:cubicBezTo>
                    <a:pt x="350" y="498"/>
                    <a:pt x="350" y="498"/>
                    <a:pt x="350" y="498"/>
                  </a:cubicBezTo>
                  <a:cubicBezTo>
                    <a:pt x="329" y="506"/>
                    <a:pt x="329" y="506"/>
                    <a:pt x="329" y="506"/>
                  </a:cubicBezTo>
                  <a:cubicBezTo>
                    <a:pt x="308" y="470"/>
                    <a:pt x="308" y="470"/>
                    <a:pt x="308" y="470"/>
                  </a:cubicBezTo>
                  <a:cubicBezTo>
                    <a:pt x="282" y="475"/>
                    <a:pt x="282" y="475"/>
                    <a:pt x="282" y="475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52" y="516"/>
                    <a:pt x="252" y="516"/>
                    <a:pt x="252" y="516"/>
                  </a:cubicBezTo>
                  <a:cubicBezTo>
                    <a:pt x="242" y="474"/>
                    <a:pt x="242" y="474"/>
                    <a:pt x="242" y="474"/>
                  </a:cubicBezTo>
                  <a:cubicBezTo>
                    <a:pt x="217" y="472"/>
                    <a:pt x="217" y="472"/>
                    <a:pt x="217" y="472"/>
                  </a:cubicBezTo>
                  <a:cubicBezTo>
                    <a:pt x="198" y="506"/>
                    <a:pt x="198" y="506"/>
                    <a:pt x="198" y="506"/>
                  </a:cubicBezTo>
                  <a:cubicBezTo>
                    <a:pt x="176" y="502"/>
                    <a:pt x="176" y="502"/>
                    <a:pt x="176" y="502"/>
                  </a:cubicBezTo>
                  <a:cubicBezTo>
                    <a:pt x="179" y="459"/>
                    <a:pt x="179" y="459"/>
                    <a:pt x="179" y="459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27" y="477"/>
                    <a:pt x="127" y="477"/>
                    <a:pt x="127" y="477"/>
                  </a:cubicBezTo>
                  <a:cubicBezTo>
                    <a:pt x="107" y="466"/>
                    <a:pt x="107" y="466"/>
                    <a:pt x="107" y="466"/>
                  </a:cubicBezTo>
                  <a:cubicBezTo>
                    <a:pt x="122" y="426"/>
                    <a:pt x="122" y="426"/>
                    <a:pt x="122" y="426"/>
                  </a:cubicBezTo>
                  <a:cubicBezTo>
                    <a:pt x="103" y="410"/>
                    <a:pt x="103" y="410"/>
                    <a:pt x="103" y="410"/>
                  </a:cubicBezTo>
                  <a:cubicBezTo>
                    <a:pt x="68" y="428"/>
                    <a:pt x="68" y="428"/>
                    <a:pt x="68" y="428"/>
                  </a:cubicBezTo>
                  <a:cubicBezTo>
                    <a:pt x="52" y="412"/>
                    <a:pt x="52" y="412"/>
                    <a:pt x="52" y="412"/>
                  </a:cubicBezTo>
                  <a:cubicBezTo>
                    <a:pt x="78" y="378"/>
                    <a:pt x="78" y="378"/>
                    <a:pt x="78" y="378"/>
                  </a:cubicBezTo>
                  <a:cubicBezTo>
                    <a:pt x="64" y="357"/>
                    <a:pt x="64" y="357"/>
                    <a:pt x="64" y="357"/>
                  </a:cubicBezTo>
                  <a:cubicBezTo>
                    <a:pt x="25" y="364"/>
                    <a:pt x="25" y="364"/>
                    <a:pt x="25" y="364"/>
                  </a:cubicBezTo>
                  <a:cubicBezTo>
                    <a:pt x="15" y="344"/>
                    <a:pt x="15" y="344"/>
                    <a:pt x="15" y="344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2" y="230"/>
                    <a:pt x="42" y="230"/>
                    <a:pt x="42" y="230"/>
                  </a:cubicBezTo>
                  <a:cubicBezTo>
                    <a:pt x="6" y="214"/>
                    <a:pt x="6" y="214"/>
                    <a:pt x="6" y="214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9" y="121"/>
                    <a:pt x="39" y="121"/>
                    <a:pt x="39" y="121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125" y="85"/>
                    <a:pt x="125" y="85"/>
                    <a:pt x="125" y="85"/>
                  </a:cubicBezTo>
                  <a:cubicBezTo>
                    <a:pt x="146" y="70"/>
                    <a:pt x="146" y="70"/>
                    <a:pt x="146" y="70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82" y="53"/>
                    <a:pt x="182" y="53"/>
                    <a:pt x="182" y="5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8" y="5"/>
                    <a:pt x="208" y="5"/>
                    <a:pt x="208" y="5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6" y="40"/>
                    <a:pt x="246" y="40"/>
                    <a:pt x="246" y="40"/>
                  </a:cubicBezTo>
                  <a:cubicBezTo>
                    <a:pt x="272" y="38"/>
                    <a:pt x="272" y="38"/>
                    <a:pt x="272" y="38"/>
                  </a:cubicBezTo>
                  <a:cubicBezTo>
                    <a:pt x="285" y="1"/>
                    <a:pt x="285" y="1"/>
                    <a:pt x="285" y="1"/>
                  </a:cubicBezTo>
                  <a:cubicBezTo>
                    <a:pt x="307" y="2"/>
                    <a:pt x="307" y="2"/>
                    <a:pt x="307" y="2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60" y="20"/>
                    <a:pt x="360" y="20"/>
                    <a:pt x="360" y="20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72" y="69"/>
                    <a:pt x="372" y="69"/>
                    <a:pt x="372" y="69"/>
                  </a:cubicBezTo>
                  <a:cubicBezTo>
                    <a:pt x="394" y="82"/>
                    <a:pt x="394" y="82"/>
                    <a:pt x="394" y="82"/>
                  </a:cubicBezTo>
                  <a:cubicBezTo>
                    <a:pt x="409" y="71"/>
                    <a:pt x="409" y="71"/>
                    <a:pt x="409" y="71"/>
                  </a:cubicBezTo>
                  <a:cubicBezTo>
                    <a:pt x="409" y="171"/>
                    <a:pt x="409" y="171"/>
                    <a:pt x="409" y="171"/>
                  </a:cubicBezTo>
                  <a:cubicBezTo>
                    <a:pt x="364" y="93"/>
                    <a:pt x="265" y="64"/>
                    <a:pt x="183" y="104"/>
                  </a:cubicBezTo>
                  <a:cubicBezTo>
                    <a:pt x="99" y="147"/>
                    <a:pt x="64" y="249"/>
                    <a:pt x="107" y="334"/>
                  </a:cubicBezTo>
                  <a:cubicBezTo>
                    <a:pt x="149" y="418"/>
                    <a:pt x="253" y="452"/>
                    <a:pt x="338" y="410"/>
                  </a:cubicBezTo>
                  <a:cubicBezTo>
                    <a:pt x="369" y="394"/>
                    <a:pt x="393" y="371"/>
                    <a:pt x="409" y="343"/>
                  </a:cubicBezTo>
                  <a:cubicBezTo>
                    <a:pt x="409" y="418"/>
                    <a:pt x="409" y="418"/>
                    <a:pt x="409" y="418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09" y="441"/>
                    <a:pt x="409" y="441"/>
                    <a:pt x="409" y="441"/>
                  </a:cubicBezTo>
                  <a:cubicBezTo>
                    <a:pt x="409" y="468"/>
                    <a:pt x="409" y="468"/>
                    <a:pt x="409" y="468"/>
                  </a:cubicBezTo>
                  <a:cubicBezTo>
                    <a:pt x="400" y="475"/>
                    <a:pt x="400" y="475"/>
                    <a:pt x="400" y="475"/>
                  </a:cubicBezTo>
                  <a:lnTo>
                    <a:pt x="369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2798763" y="3427412"/>
              <a:ext cx="1554163" cy="1546225"/>
            </a:xfrm>
            <a:custGeom>
              <a:avLst/>
              <a:gdLst>
                <a:gd name="T0" fmla="*/ 3 w 301"/>
                <a:gd name="T1" fmla="*/ 124 h 299"/>
                <a:gd name="T2" fmla="*/ 30 w 301"/>
                <a:gd name="T3" fmla="*/ 111 h 299"/>
                <a:gd name="T4" fmla="*/ 17 w 301"/>
                <a:gd name="T5" fmla="*/ 82 h 299"/>
                <a:gd name="T6" fmla="*/ 46 w 301"/>
                <a:gd name="T7" fmla="*/ 77 h 299"/>
                <a:gd name="T8" fmla="*/ 43 w 301"/>
                <a:gd name="T9" fmla="*/ 46 h 299"/>
                <a:gd name="T10" fmla="*/ 72 w 301"/>
                <a:gd name="T11" fmla="*/ 50 h 299"/>
                <a:gd name="T12" fmla="*/ 78 w 301"/>
                <a:gd name="T13" fmla="*/ 19 h 299"/>
                <a:gd name="T14" fmla="*/ 105 w 301"/>
                <a:gd name="T15" fmla="*/ 31 h 299"/>
                <a:gd name="T16" fmla="*/ 120 w 301"/>
                <a:gd name="T17" fmla="*/ 3 h 299"/>
                <a:gd name="T18" fmla="*/ 142 w 301"/>
                <a:gd name="T19" fmla="*/ 23 h 299"/>
                <a:gd name="T20" fmla="*/ 165 w 301"/>
                <a:gd name="T21" fmla="*/ 1 h 299"/>
                <a:gd name="T22" fmla="*/ 180 w 301"/>
                <a:gd name="T23" fmla="*/ 26 h 299"/>
                <a:gd name="T24" fmla="*/ 208 w 301"/>
                <a:gd name="T25" fmla="*/ 12 h 299"/>
                <a:gd name="T26" fmla="*/ 215 w 301"/>
                <a:gd name="T27" fmla="*/ 40 h 299"/>
                <a:gd name="T28" fmla="*/ 246 w 301"/>
                <a:gd name="T29" fmla="*/ 35 h 299"/>
                <a:gd name="T30" fmla="*/ 244 w 301"/>
                <a:gd name="T31" fmla="*/ 64 h 299"/>
                <a:gd name="T32" fmla="*/ 276 w 301"/>
                <a:gd name="T33" fmla="*/ 68 h 299"/>
                <a:gd name="T34" fmla="*/ 266 w 301"/>
                <a:gd name="T35" fmla="*/ 95 h 299"/>
                <a:gd name="T36" fmla="*/ 295 w 301"/>
                <a:gd name="T37" fmla="*/ 108 h 299"/>
                <a:gd name="T38" fmla="*/ 276 w 301"/>
                <a:gd name="T39" fmla="*/ 131 h 299"/>
                <a:gd name="T40" fmla="*/ 300 w 301"/>
                <a:gd name="T41" fmla="*/ 152 h 299"/>
                <a:gd name="T42" fmla="*/ 276 w 301"/>
                <a:gd name="T43" fmla="*/ 169 h 299"/>
                <a:gd name="T44" fmla="*/ 293 w 301"/>
                <a:gd name="T45" fmla="*/ 196 h 299"/>
                <a:gd name="T46" fmla="*/ 265 w 301"/>
                <a:gd name="T47" fmla="*/ 205 h 299"/>
                <a:gd name="T48" fmla="*/ 273 w 301"/>
                <a:gd name="T49" fmla="*/ 235 h 299"/>
                <a:gd name="T50" fmla="*/ 243 w 301"/>
                <a:gd name="T51" fmla="*/ 236 h 299"/>
                <a:gd name="T52" fmla="*/ 242 w 301"/>
                <a:gd name="T53" fmla="*/ 267 h 299"/>
                <a:gd name="T54" fmla="*/ 213 w 301"/>
                <a:gd name="T55" fmla="*/ 259 h 299"/>
                <a:gd name="T56" fmla="*/ 203 w 301"/>
                <a:gd name="T57" fmla="*/ 289 h 299"/>
                <a:gd name="T58" fmla="*/ 178 w 301"/>
                <a:gd name="T59" fmla="*/ 272 h 299"/>
                <a:gd name="T60" fmla="*/ 159 w 301"/>
                <a:gd name="T61" fmla="*/ 298 h 299"/>
                <a:gd name="T62" fmla="*/ 140 w 301"/>
                <a:gd name="T63" fmla="*/ 275 h 299"/>
                <a:gd name="T64" fmla="*/ 115 w 301"/>
                <a:gd name="T65" fmla="*/ 293 h 299"/>
                <a:gd name="T66" fmla="*/ 103 w 301"/>
                <a:gd name="T67" fmla="*/ 266 h 299"/>
                <a:gd name="T68" fmla="*/ 73 w 301"/>
                <a:gd name="T69" fmla="*/ 276 h 299"/>
                <a:gd name="T70" fmla="*/ 71 w 301"/>
                <a:gd name="T71" fmla="*/ 247 h 299"/>
                <a:gd name="T72" fmla="*/ 39 w 301"/>
                <a:gd name="T73" fmla="*/ 248 h 299"/>
                <a:gd name="T74" fmla="*/ 45 w 301"/>
                <a:gd name="T75" fmla="*/ 219 h 299"/>
                <a:gd name="T76" fmla="*/ 15 w 301"/>
                <a:gd name="T77" fmla="*/ 211 h 299"/>
                <a:gd name="T78" fmla="*/ 29 w 301"/>
                <a:gd name="T79" fmla="*/ 185 h 299"/>
                <a:gd name="T80" fmla="*/ 2 w 301"/>
                <a:gd name="T81" fmla="*/ 168 h 299"/>
                <a:gd name="T82" fmla="*/ 24 w 301"/>
                <a:gd name="T83" fmla="*/ 148 h 299"/>
                <a:gd name="T84" fmla="*/ 62 w 301"/>
                <a:gd name="T85" fmla="*/ 193 h 299"/>
                <a:gd name="T86" fmla="*/ 240 w 301"/>
                <a:gd name="T87" fmla="*/ 105 h 299"/>
                <a:gd name="T88" fmla="*/ 62 w 301"/>
                <a:gd name="T89" fmla="*/ 19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1" h="299">
                  <a:moveTo>
                    <a:pt x="24" y="133"/>
                  </a:moveTo>
                  <a:cubicBezTo>
                    <a:pt x="3" y="124"/>
                    <a:pt x="3" y="124"/>
                    <a:pt x="3" y="124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42" y="23"/>
                    <a:pt x="142" y="23"/>
                    <a:pt x="142" y="23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208" y="12"/>
                    <a:pt x="208" y="12"/>
                    <a:pt x="208" y="12"/>
                  </a:cubicBezTo>
                  <a:cubicBezTo>
                    <a:pt x="220" y="16"/>
                    <a:pt x="220" y="16"/>
                    <a:pt x="220" y="16"/>
                  </a:cubicBezTo>
                  <a:cubicBezTo>
                    <a:pt x="215" y="40"/>
                    <a:pt x="215" y="40"/>
                    <a:pt x="215" y="40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46" y="35"/>
                    <a:pt x="246" y="35"/>
                    <a:pt x="246" y="35"/>
                  </a:cubicBezTo>
                  <a:cubicBezTo>
                    <a:pt x="257" y="43"/>
                    <a:pt x="257" y="43"/>
                    <a:pt x="257" y="43"/>
                  </a:cubicBezTo>
                  <a:cubicBezTo>
                    <a:pt x="244" y="64"/>
                    <a:pt x="244" y="64"/>
                    <a:pt x="244" y="64"/>
                  </a:cubicBezTo>
                  <a:cubicBezTo>
                    <a:pt x="254" y="75"/>
                    <a:pt x="254" y="75"/>
                    <a:pt x="254" y="75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72" y="109"/>
                    <a:pt x="272" y="109"/>
                    <a:pt x="272" y="109"/>
                  </a:cubicBezTo>
                  <a:cubicBezTo>
                    <a:pt x="295" y="108"/>
                    <a:pt x="295" y="108"/>
                    <a:pt x="295" y="108"/>
                  </a:cubicBezTo>
                  <a:cubicBezTo>
                    <a:pt x="299" y="120"/>
                    <a:pt x="299" y="120"/>
                    <a:pt x="299" y="120"/>
                  </a:cubicBezTo>
                  <a:cubicBezTo>
                    <a:pt x="276" y="131"/>
                    <a:pt x="276" y="131"/>
                    <a:pt x="276" y="131"/>
                  </a:cubicBezTo>
                  <a:cubicBezTo>
                    <a:pt x="278" y="146"/>
                    <a:pt x="278" y="146"/>
                    <a:pt x="278" y="146"/>
                  </a:cubicBezTo>
                  <a:cubicBezTo>
                    <a:pt x="300" y="152"/>
                    <a:pt x="300" y="152"/>
                    <a:pt x="300" y="152"/>
                  </a:cubicBezTo>
                  <a:cubicBezTo>
                    <a:pt x="301" y="165"/>
                    <a:pt x="301" y="165"/>
                    <a:pt x="301" y="165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93" y="196"/>
                    <a:pt x="293" y="196"/>
                    <a:pt x="293" y="196"/>
                  </a:cubicBezTo>
                  <a:cubicBezTo>
                    <a:pt x="289" y="208"/>
                    <a:pt x="289" y="208"/>
                    <a:pt x="289" y="208"/>
                  </a:cubicBezTo>
                  <a:cubicBezTo>
                    <a:pt x="265" y="205"/>
                    <a:pt x="265" y="205"/>
                    <a:pt x="265" y="205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73" y="235"/>
                    <a:pt x="273" y="235"/>
                    <a:pt x="273" y="235"/>
                  </a:cubicBezTo>
                  <a:cubicBezTo>
                    <a:pt x="266" y="246"/>
                    <a:pt x="266" y="246"/>
                    <a:pt x="266" y="246"/>
                  </a:cubicBezTo>
                  <a:cubicBezTo>
                    <a:pt x="243" y="236"/>
                    <a:pt x="243" y="236"/>
                    <a:pt x="243" y="236"/>
                  </a:cubicBezTo>
                  <a:cubicBezTo>
                    <a:pt x="233" y="246"/>
                    <a:pt x="233" y="246"/>
                    <a:pt x="233" y="246"/>
                  </a:cubicBezTo>
                  <a:cubicBezTo>
                    <a:pt x="242" y="267"/>
                    <a:pt x="242" y="267"/>
                    <a:pt x="242" y="267"/>
                  </a:cubicBezTo>
                  <a:cubicBezTo>
                    <a:pt x="232" y="275"/>
                    <a:pt x="232" y="275"/>
                    <a:pt x="232" y="275"/>
                  </a:cubicBezTo>
                  <a:cubicBezTo>
                    <a:pt x="213" y="259"/>
                    <a:pt x="213" y="259"/>
                    <a:pt x="213" y="25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03" y="289"/>
                    <a:pt x="203" y="289"/>
                    <a:pt x="203" y="289"/>
                  </a:cubicBezTo>
                  <a:cubicBezTo>
                    <a:pt x="191" y="294"/>
                    <a:pt x="191" y="294"/>
                    <a:pt x="191" y="294"/>
                  </a:cubicBezTo>
                  <a:cubicBezTo>
                    <a:pt x="178" y="272"/>
                    <a:pt x="178" y="272"/>
                    <a:pt x="178" y="272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46" y="299"/>
                    <a:pt x="146" y="299"/>
                    <a:pt x="146" y="299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25" y="273"/>
                    <a:pt x="125" y="273"/>
                    <a:pt x="125" y="273"/>
                  </a:cubicBezTo>
                  <a:cubicBezTo>
                    <a:pt x="115" y="293"/>
                    <a:pt x="115" y="293"/>
                    <a:pt x="115" y="293"/>
                  </a:cubicBezTo>
                  <a:cubicBezTo>
                    <a:pt x="102" y="291"/>
                    <a:pt x="102" y="291"/>
                    <a:pt x="102" y="291"/>
                  </a:cubicBezTo>
                  <a:cubicBezTo>
                    <a:pt x="103" y="266"/>
                    <a:pt x="103" y="266"/>
                    <a:pt x="103" y="266"/>
                  </a:cubicBezTo>
                  <a:cubicBezTo>
                    <a:pt x="90" y="260"/>
                    <a:pt x="90" y="260"/>
                    <a:pt x="90" y="260"/>
                  </a:cubicBezTo>
                  <a:cubicBezTo>
                    <a:pt x="73" y="276"/>
                    <a:pt x="73" y="276"/>
                    <a:pt x="73" y="276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59" y="238"/>
                    <a:pt x="59" y="238"/>
                    <a:pt x="59" y="238"/>
                  </a:cubicBezTo>
                  <a:cubicBezTo>
                    <a:pt x="39" y="248"/>
                    <a:pt x="39" y="248"/>
                    <a:pt x="39" y="248"/>
                  </a:cubicBezTo>
                  <a:cubicBezTo>
                    <a:pt x="30" y="239"/>
                    <a:pt x="30" y="239"/>
                    <a:pt x="30" y="239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15" y="211"/>
                    <a:pt x="15" y="211"/>
                    <a:pt x="15" y="211"/>
                  </a:cubicBezTo>
                  <a:cubicBezTo>
                    <a:pt x="9" y="199"/>
                    <a:pt x="9" y="199"/>
                    <a:pt x="9" y="199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" y="168"/>
                    <a:pt x="2" y="168"/>
                    <a:pt x="2" y="16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4" y="148"/>
                    <a:pt x="24" y="148"/>
                    <a:pt x="24" y="148"/>
                  </a:cubicBezTo>
                  <a:lnTo>
                    <a:pt x="24" y="133"/>
                  </a:lnTo>
                  <a:close/>
                  <a:moveTo>
                    <a:pt x="62" y="193"/>
                  </a:moveTo>
                  <a:cubicBezTo>
                    <a:pt x="86" y="242"/>
                    <a:pt x="146" y="262"/>
                    <a:pt x="195" y="238"/>
                  </a:cubicBezTo>
                  <a:cubicBezTo>
                    <a:pt x="244" y="213"/>
                    <a:pt x="264" y="154"/>
                    <a:pt x="240" y="105"/>
                  </a:cubicBezTo>
                  <a:cubicBezTo>
                    <a:pt x="215" y="56"/>
                    <a:pt x="155" y="36"/>
                    <a:pt x="106" y="61"/>
                  </a:cubicBezTo>
                  <a:cubicBezTo>
                    <a:pt x="57" y="85"/>
                    <a:pt x="37" y="145"/>
                    <a:pt x="62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268288" y="749300"/>
              <a:ext cx="3211513" cy="3200400"/>
            </a:xfrm>
            <a:custGeom>
              <a:avLst/>
              <a:gdLst>
                <a:gd name="T0" fmla="*/ 66 w 622"/>
                <a:gd name="T1" fmla="*/ 429 h 619"/>
                <a:gd name="T2" fmla="*/ 16 w 622"/>
                <a:gd name="T3" fmla="*/ 412 h 619"/>
                <a:gd name="T4" fmla="*/ 43 w 622"/>
                <a:gd name="T5" fmla="*/ 359 h 619"/>
                <a:gd name="T6" fmla="*/ 0 w 622"/>
                <a:gd name="T7" fmla="*/ 329 h 619"/>
                <a:gd name="T8" fmla="*/ 40 w 622"/>
                <a:gd name="T9" fmla="*/ 285 h 619"/>
                <a:gd name="T10" fmla="*/ 6 w 622"/>
                <a:gd name="T11" fmla="*/ 245 h 619"/>
                <a:gd name="T12" fmla="*/ 57 w 622"/>
                <a:gd name="T13" fmla="*/ 213 h 619"/>
                <a:gd name="T14" fmla="*/ 35 w 622"/>
                <a:gd name="T15" fmla="*/ 166 h 619"/>
                <a:gd name="T16" fmla="*/ 93 w 622"/>
                <a:gd name="T17" fmla="*/ 149 h 619"/>
                <a:gd name="T18" fmla="*/ 85 w 622"/>
                <a:gd name="T19" fmla="*/ 97 h 619"/>
                <a:gd name="T20" fmla="*/ 145 w 622"/>
                <a:gd name="T21" fmla="*/ 96 h 619"/>
                <a:gd name="T22" fmla="*/ 151 w 622"/>
                <a:gd name="T23" fmla="*/ 44 h 619"/>
                <a:gd name="T24" fmla="*/ 209 w 622"/>
                <a:gd name="T25" fmla="*/ 59 h 619"/>
                <a:gd name="T26" fmla="*/ 229 w 622"/>
                <a:gd name="T27" fmla="*/ 11 h 619"/>
                <a:gd name="T28" fmla="*/ 281 w 622"/>
                <a:gd name="T29" fmla="*/ 41 h 619"/>
                <a:gd name="T30" fmla="*/ 314 w 622"/>
                <a:gd name="T31" fmla="*/ 0 h 619"/>
                <a:gd name="T32" fmla="*/ 355 w 622"/>
                <a:gd name="T33" fmla="*/ 43 h 619"/>
                <a:gd name="T34" fmla="*/ 398 w 622"/>
                <a:gd name="T35" fmla="*/ 13 h 619"/>
                <a:gd name="T36" fmla="*/ 426 w 622"/>
                <a:gd name="T37" fmla="*/ 65 h 619"/>
                <a:gd name="T38" fmla="*/ 475 w 622"/>
                <a:gd name="T39" fmla="*/ 47 h 619"/>
                <a:gd name="T40" fmla="*/ 488 w 622"/>
                <a:gd name="T41" fmla="*/ 105 h 619"/>
                <a:gd name="T42" fmla="*/ 541 w 622"/>
                <a:gd name="T43" fmla="*/ 101 h 619"/>
                <a:gd name="T44" fmla="*/ 538 w 622"/>
                <a:gd name="T45" fmla="*/ 160 h 619"/>
                <a:gd name="T46" fmla="*/ 589 w 622"/>
                <a:gd name="T47" fmla="*/ 170 h 619"/>
                <a:gd name="T48" fmla="*/ 570 w 622"/>
                <a:gd name="T49" fmla="*/ 226 h 619"/>
                <a:gd name="T50" fmla="*/ 617 w 622"/>
                <a:gd name="T51" fmla="*/ 250 h 619"/>
                <a:gd name="T52" fmla="*/ 583 w 622"/>
                <a:gd name="T53" fmla="*/ 299 h 619"/>
                <a:gd name="T54" fmla="*/ 622 w 622"/>
                <a:gd name="T55" fmla="*/ 334 h 619"/>
                <a:gd name="T56" fmla="*/ 576 w 622"/>
                <a:gd name="T57" fmla="*/ 372 h 619"/>
                <a:gd name="T58" fmla="*/ 604 w 622"/>
                <a:gd name="T59" fmla="*/ 417 h 619"/>
                <a:gd name="T60" fmla="*/ 550 w 622"/>
                <a:gd name="T61" fmla="*/ 441 h 619"/>
                <a:gd name="T62" fmla="*/ 564 w 622"/>
                <a:gd name="T63" fmla="*/ 491 h 619"/>
                <a:gd name="T64" fmla="*/ 505 w 622"/>
                <a:gd name="T65" fmla="*/ 500 h 619"/>
                <a:gd name="T66" fmla="*/ 506 w 622"/>
                <a:gd name="T67" fmla="*/ 552 h 619"/>
                <a:gd name="T68" fmla="*/ 447 w 622"/>
                <a:gd name="T69" fmla="*/ 545 h 619"/>
                <a:gd name="T70" fmla="*/ 433 w 622"/>
                <a:gd name="T71" fmla="*/ 596 h 619"/>
                <a:gd name="T72" fmla="*/ 378 w 622"/>
                <a:gd name="T73" fmla="*/ 573 h 619"/>
                <a:gd name="T74" fmla="*/ 351 w 622"/>
                <a:gd name="T75" fmla="*/ 618 h 619"/>
                <a:gd name="T76" fmla="*/ 304 w 622"/>
                <a:gd name="T77" fmla="*/ 581 h 619"/>
                <a:gd name="T78" fmla="*/ 266 w 622"/>
                <a:gd name="T79" fmla="*/ 617 h 619"/>
                <a:gd name="T80" fmla="*/ 231 w 622"/>
                <a:gd name="T81" fmla="*/ 569 h 619"/>
                <a:gd name="T82" fmla="*/ 184 w 622"/>
                <a:gd name="T83" fmla="*/ 594 h 619"/>
                <a:gd name="T84" fmla="*/ 163 w 622"/>
                <a:gd name="T85" fmla="*/ 538 h 619"/>
                <a:gd name="T86" fmla="*/ 112 w 622"/>
                <a:gd name="T87" fmla="*/ 549 h 619"/>
                <a:gd name="T88" fmla="*/ 107 w 622"/>
                <a:gd name="T89" fmla="*/ 490 h 619"/>
                <a:gd name="T90" fmla="*/ 55 w 622"/>
                <a:gd name="T91" fmla="*/ 487 h 619"/>
                <a:gd name="T92" fmla="*/ 218 w 622"/>
                <a:gd name="T93" fmla="*/ 126 h 619"/>
                <a:gd name="T94" fmla="*/ 265 w 622"/>
                <a:gd name="T95" fmla="*/ 253 h 619"/>
                <a:gd name="T96" fmla="*/ 370 w 622"/>
                <a:gd name="T97" fmla="*/ 269 h 619"/>
                <a:gd name="T98" fmla="*/ 218 w 622"/>
                <a:gd name="T99" fmla="*/ 126 h 619"/>
                <a:gd name="T100" fmla="*/ 511 w 622"/>
                <a:gd name="T101" fmla="*/ 256 h 619"/>
                <a:gd name="T102" fmla="*/ 344 w 622"/>
                <a:gd name="T103" fmla="*/ 376 h 619"/>
                <a:gd name="T104" fmla="*/ 312 w 622"/>
                <a:gd name="T105" fmla="*/ 516 h 619"/>
                <a:gd name="T106" fmla="*/ 327 w 622"/>
                <a:gd name="T107" fmla="*/ 342 h 619"/>
                <a:gd name="T108" fmla="*/ 295 w 622"/>
                <a:gd name="T109" fmla="*/ 279 h 619"/>
                <a:gd name="T110" fmla="*/ 327 w 622"/>
                <a:gd name="T111" fmla="*/ 342 h 619"/>
                <a:gd name="T112" fmla="*/ 258 w 622"/>
                <a:gd name="T113" fmla="*/ 510 h 619"/>
                <a:gd name="T114" fmla="*/ 247 w 622"/>
                <a:gd name="T115" fmla="*/ 343 h 619"/>
                <a:gd name="T116" fmla="*/ 131 w 622"/>
                <a:gd name="T117" fmla="*/ 20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2" h="619">
                  <a:moveTo>
                    <a:pt x="83" y="453"/>
                  </a:moveTo>
                  <a:cubicBezTo>
                    <a:pt x="66" y="429"/>
                    <a:pt x="66" y="429"/>
                    <a:pt x="66" y="429"/>
                  </a:cubicBezTo>
                  <a:cubicBezTo>
                    <a:pt x="28" y="440"/>
                    <a:pt x="28" y="440"/>
                    <a:pt x="28" y="440"/>
                  </a:cubicBezTo>
                  <a:cubicBezTo>
                    <a:pt x="16" y="412"/>
                    <a:pt x="16" y="412"/>
                    <a:pt x="16" y="412"/>
                  </a:cubicBezTo>
                  <a:cubicBezTo>
                    <a:pt x="53" y="386"/>
                    <a:pt x="53" y="386"/>
                    <a:pt x="53" y="386"/>
                  </a:cubicBezTo>
                  <a:cubicBezTo>
                    <a:pt x="43" y="359"/>
                    <a:pt x="43" y="359"/>
                    <a:pt x="43" y="359"/>
                  </a:cubicBezTo>
                  <a:cubicBezTo>
                    <a:pt x="4" y="359"/>
                    <a:pt x="4" y="359"/>
                    <a:pt x="4" y="359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42" y="314"/>
                    <a:pt x="42" y="314"/>
                    <a:pt x="42" y="314"/>
                  </a:cubicBezTo>
                  <a:cubicBezTo>
                    <a:pt x="40" y="285"/>
                    <a:pt x="40" y="285"/>
                    <a:pt x="40" y="285"/>
                  </a:cubicBezTo>
                  <a:cubicBezTo>
                    <a:pt x="2" y="275"/>
                    <a:pt x="2" y="275"/>
                    <a:pt x="2" y="275"/>
                  </a:cubicBezTo>
                  <a:cubicBezTo>
                    <a:pt x="6" y="245"/>
                    <a:pt x="6" y="245"/>
                    <a:pt x="6" y="245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209" y="59"/>
                    <a:pt x="209" y="59"/>
                    <a:pt x="209" y="5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29" y="11"/>
                    <a:pt x="229" y="11"/>
                    <a:pt x="229" y="11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3" y="2"/>
                    <a:pt x="283" y="2"/>
                    <a:pt x="283" y="2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98" y="13"/>
                    <a:pt x="398" y="13"/>
                    <a:pt x="398" y="13"/>
                  </a:cubicBezTo>
                  <a:cubicBezTo>
                    <a:pt x="398" y="57"/>
                    <a:pt x="398" y="57"/>
                    <a:pt x="398" y="5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48" y="33"/>
                    <a:pt x="448" y="33"/>
                    <a:pt x="448" y="33"/>
                  </a:cubicBezTo>
                  <a:cubicBezTo>
                    <a:pt x="475" y="47"/>
                    <a:pt x="475" y="47"/>
                    <a:pt x="475" y="47"/>
                  </a:cubicBezTo>
                  <a:cubicBezTo>
                    <a:pt x="463" y="90"/>
                    <a:pt x="463" y="90"/>
                    <a:pt x="463" y="90"/>
                  </a:cubicBezTo>
                  <a:cubicBezTo>
                    <a:pt x="488" y="105"/>
                    <a:pt x="488" y="105"/>
                    <a:pt x="488" y="105"/>
                  </a:cubicBezTo>
                  <a:cubicBezTo>
                    <a:pt x="519" y="80"/>
                    <a:pt x="519" y="80"/>
                    <a:pt x="519" y="80"/>
                  </a:cubicBezTo>
                  <a:cubicBezTo>
                    <a:pt x="541" y="101"/>
                    <a:pt x="541" y="101"/>
                    <a:pt x="541" y="101"/>
                  </a:cubicBezTo>
                  <a:cubicBezTo>
                    <a:pt x="517" y="139"/>
                    <a:pt x="517" y="139"/>
                    <a:pt x="517" y="139"/>
                  </a:cubicBezTo>
                  <a:cubicBezTo>
                    <a:pt x="538" y="160"/>
                    <a:pt x="538" y="160"/>
                    <a:pt x="538" y="160"/>
                  </a:cubicBezTo>
                  <a:cubicBezTo>
                    <a:pt x="573" y="144"/>
                    <a:pt x="573" y="144"/>
                    <a:pt x="573" y="144"/>
                  </a:cubicBezTo>
                  <a:cubicBezTo>
                    <a:pt x="589" y="170"/>
                    <a:pt x="589" y="170"/>
                    <a:pt x="589" y="170"/>
                  </a:cubicBezTo>
                  <a:cubicBezTo>
                    <a:pt x="556" y="201"/>
                    <a:pt x="556" y="201"/>
                    <a:pt x="556" y="201"/>
                  </a:cubicBezTo>
                  <a:cubicBezTo>
                    <a:pt x="570" y="226"/>
                    <a:pt x="570" y="226"/>
                    <a:pt x="570" y="226"/>
                  </a:cubicBezTo>
                  <a:cubicBezTo>
                    <a:pt x="609" y="221"/>
                    <a:pt x="609" y="221"/>
                    <a:pt x="609" y="221"/>
                  </a:cubicBezTo>
                  <a:cubicBezTo>
                    <a:pt x="617" y="250"/>
                    <a:pt x="617" y="250"/>
                    <a:pt x="617" y="250"/>
                  </a:cubicBezTo>
                  <a:cubicBezTo>
                    <a:pt x="577" y="270"/>
                    <a:pt x="577" y="270"/>
                    <a:pt x="577" y="270"/>
                  </a:cubicBezTo>
                  <a:cubicBezTo>
                    <a:pt x="583" y="299"/>
                    <a:pt x="583" y="299"/>
                    <a:pt x="583" y="299"/>
                  </a:cubicBezTo>
                  <a:cubicBezTo>
                    <a:pt x="622" y="304"/>
                    <a:pt x="622" y="304"/>
                    <a:pt x="622" y="304"/>
                  </a:cubicBezTo>
                  <a:cubicBezTo>
                    <a:pt x="622" y="334"/>
                    <a:pt x="622" y="334"/>
                    <a:pt x="622" y="334"/>
                  </a:cubicBezTo>
                  <a:cubicBezTo>
                    <a:pt x="578" y="343"/>
                    <a:pt x="578" y="343"/>
                    <a:pt x="578" y="343"/>
                  </a:cubicBezTo>
                  <a:cubicBezTo>
                    <a:pt x="576" y="372"/>
                    <a:pt x="576" y="372"/>
                    <a:pt x="576" y="372"/>
                  </a:cubicBezTo>
                  <a:cubicBezTo>
                    <a:pt x="612" y="388"/>
                    <a:pt x="612" y="388"/>
                    <a:pt x="612" y="388"/>
                  </a:cubicBezTo>
                  <a:cubicBezTo>
                    <a:pt x="604" y="417"/>
                    <a:pt x="604" y="417"/>
                    <a:pt x="604" y="417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0" y="441"/>
                    <a:pt x="550" y="441"/>
                    <a:pt x="550" y="441"/>
                  </a:cubicBezTo>
                  <a:cubicBezTo>
                    <a:pt x="580" y="465"/>
                    <a:pt x="580" y="465"/>
                    <a:pt x="580" y="465"/>
                  </a:cubicBezTo>
                  <a:cubicBezTo>
                    <a:pt x="564" y="491"/>
                    <a:pt x="564" y="491"/>
                    <a:pt x="564" y="491"/>
                  </a:cubicBezTo>
                  <a:cubicBezTo>
                    <a:pt x="522" y="476"/>
                    <a:pt x="522" y="476"/>
                    <a:pt x="522" y="476"/>
                  </a:cubicBezTo>
                  <a:cubicBezTo>
                    <a:pt x="505" y="500"/>
                    <a:pt x="505" y="500"/>
                    <a:pt x="505" y="500"/>
                  </a:cubicBezTo>
                  <a:cubicBezTo>
                    <a:pt x="528" y="532"/>
                    <a:pt x="528" y="532"/>
                    <a:pt x="528" y="532"/>
                  </a:cubicBezTo>
                  <a:cubicBezTo>
                    <a:pt x="506" y="552"/>
                    <a:pt x="506" y="552"/>
                    <a:pt x="506" y="552"/>
                  </a:cubicBezTo>
                  <a:cubicBezTo>
                    <a:pt x="469" y="527"/>
                    <a:pt x="469" y="527"/>
                    <a:pt x="469" y="527"/>
                  </a:cubicBezTo>
                  <a:cubicBezTo>
                    <a:pt x="447" y="545"/>
                    <a:pt x="447" y="545"/>
                    <a:pt x="447" y="545"/>
                  </a:cubicBezTo>
                  <a:cubicBezTo>
                    <a:pt x="460" y="582"/>
                    <a:pt x="460" y="582"/>
                    <a:pt x="460" y="582"/>
                  </a:cubicBezTo>
                  <a:cubicBezTo>
                    <a:pt x="433" y="596"/>
                    <a:pt x="433" y="596"/>
                    <a:pt x="433" y="596"/>
                  </a:cubicBezTo>
                  <a:cubicBezTo>
                    <a:pt x="405" y="561"/>
                    <a:pt x="405" y="561"/>
                    <a:pt x="405" y="561"/>
                  </a:cubicBezTo>
                  <a:cubicBezTo>
                    <a:pt x="378" y="573"/>
                    <a:pt x="378" y="573"/>
                    <a:pt x="378" y="573"/>
                  </a:cubicBezTo>
                  <a:cubicBezTo>
                    <a:pt x="381" y="612"/>
                    <a:pt x="381" y="612"/>
                    <a:pt x="381" y="612"/>
                  </a:cubicBezTo>
                  <a:cubicBezTo>
                    <a:pt x="351" y="618"/>
                    <a:pt x="351" y="618"/>
                    <a:pt x="351" y="618"/>
                  </a:cubicBezTo>
                  <a:cubicBezTo>
                    <a:pt x="333" y="577"/>
                    <a:pt x="333" y="577"/>
                    <a:pt x="333" y="577"/>
                  </a:cubicBezTo>
                  <a:cubicBezTo>
                    <a:pt x="304" y="581"/>
                    <a:pt x="304" y="581"/>
                    <a:pt x="304" y="581"/>
                  </a:cubicBezTo>
                  <a:cubicBezTo>
                    <a:pt x="296" y="619"/>
                    <a:pt x="296" y="619"/>
                    <a:pt x="296" y="619"/>
                  </a:cubicBezTo>
                  <a:cubicBezTo>
                    <a:pt x="266" y="617"/>
                    <a:pt x="266" y="617"/>
                    <a:pt x="266" y="617"/>
                  </a:cubicBezTo>
                  <a:cubicBezTo>
                    <a:pt x="260" y="573"/>
                    <a:pt x="260" y="573"/>
                    <a:pt x="260" y="573"/>
                  </a:cubicBezTo>
                  <a:cubicBezTo>
                    <a:pt x="231" y="569"/>
                    <a:pt x="231" y="569"/>
                    <a:pt x="231" y="569"/>
                  </a:cubicBezTo>
                  <a:cubicBezTo>
                    <a:pt x="213" y="604"/>
                    <a:pt x="213" y="604"/>
                    <a:pt x="213" y="604"/>
                  </a:cubicBezTo>
                  <a:cubicBezTo>
                    <a:pt x="184" y="594"/>
                    <a:pt x="184" y="594"/>
                    <a:pt x="184" y="594"/>
                  </a:cubicBezTo>
                  <a:cubicBezTo>
                    <a:pt x="190" y="550"/>
                    <a:pt x="190" y="550"/>
                    <a:pt x="190" y="550"/>
                  </a:cubicBezTo>
                  <a:cubicBezTo>
                    <a:pt x="163" y="538"/>
                    <a:pt x="163" y="538"/>
                    <a:pt x="163" y="538"/>
                  </a:cubicBezTo>
                  <a:cubicBezTo>
                    <a:pt x="137" y="567"/>
                    <a:pt x="137" y="567"/>
                    <a:pt x="137" y="567"/>
                  </a:cubicBezTo>
                  <a:cubicBezTo>
                    <a:pt x="112" y="549"/>
                    <a:pt x="112" y="549"/>
                    <a:pt x="112" y="549"/>
                  </a:cubicBezTo>
                  <a:cubicBezTo>
                    <a:pt x="130" y="508"/>
                    <a:pt x="130" y="508"/>
                    <a:pt x="130" y="508"/>
                  </a:cubicBezTo>
                  <a:cubicBezTo>
                    <a:pt x="107" y="490"/>
                    <a:pt x="107" y="490"/>
                    <a:pt x="107" y="490"/>
                  </a:cubicBezTo>
                  <a:cubicBezTo>
                    <a:pt x="74" y="511"/>
                    <a:pt x="74" y="511"/>
                    <a:pt x="74" y="511"/>
                  </a:cubicBezTo>
                  <a:cubicBezTo>
                    <a:pt x="55" y="487"/>
                    <a:pt x="55" y="487"/>
                    <a:pt x="55" y="487"/>
                  </a:cubicBezTo>
                  <a:lnTo>
                    <a:pt x="83" y="453"/>
                  </a:lnTo>
                  <a:close/>
                  <a:moveTo>
                    <a:pt x="218" y="126"/>
                  </a:moveTo>
                  <a:cubicBezTo>
                    <a:pt x="197" y="137"/>
                    <a:pt x="179" y="150"/>
                    <a:pt x="164" y="166"/>
                  </a:cubicBezTo>
                  <a:cubicBezTo>
                    <a:pt x="265" y="253"/>
                    <a:pt x="265" y="253"/>
                    <a:pt x="265" y="253"/>
                  </a:cubicBezTo>
                  <a:cubicBezTo>
                    <a:pt x="269" y="250"/>
                    <a:pt x="273" y="247"/>
                    <a:pt x="278" y="245"/>
                  </a:cubicBezTo>
                  <a:cubicBezTo>
                    <a:pt x="310" y="228"/>
                    <a:pt x="349" y="240"/>
                    <a:pt x="370" y="269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35" y="113"/>
                    <a:pt x="316" y="77"/>
                    <a:pt x="218" y="126"/>
                  </a:cubicBezTo>
                  <a:close/>
                  <a:moveTo>
                    <a:pt x="404" y="494"/>
                  </a:moveTo>
                  <a:cubicBezTo>
                    <a:pt x="494" y="450"/>
                    <a:pt x="537" y="349"/>
                    <a:pt x="511" y="256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8" y="331"/>
                    <a:pt x="373" y="362"/>
                    <a:pt x="344" y="376"/>
                  </a:cubicBezTo>
                  <a:cubicBezTo>
                    <a:pt x="336" y="381"/>
                    <a:pt x="326" y="383"/>
                    <a:pt x="317" y="384"/>
                  </a:cubicBezTo>
                  <a:cubicBezTo>
                    <a:pt x="312" y="516"/>
                    <a:pt x="312" y="516"/>
                    <a:pt x="312" y="516"/>
                  </a:cubicBezTo>
                  <a:cubicBezTo>
                    <a:pt x="343" y="516"/>
                    <a:pt x="374" y="509"/>
                    <a:pt x="404" y="494"/>
                  </a:cubicBezTo>
                  <a:close/>
                  <a:moveTo>
                    <a:pt x="327" y="342"/>
                  </a:moveTo>
                  <a:cubicBezTo>
                    <a:pt x="344" y="333"/>
                    <a:pt x="350" y="312"/>
                    <a:pt x="342" y="295"/>
                  </a:cubicBezTo>
                  <a:cubicBezTo>
                    <a:pt x="333" y="278"/>
                    <a:pt x="312" y="271"/>
                    <a:pt x="295" y="279"/>
                  </a:cubicBezTo>
                  <a:cubicBezTo>
                    <a:pt x="278" y="288"/>
                    <a:pt x="272" y="308"/>
                    <a:pt x="280" y="326"/>
                  </a:cubicBezTo>
                  <a:cubicBezTo>
                    <a:pt x="289" y="343"/>
                    <a:pt x="310" y="350"/>
                    <a:pt x="327" y="342"/>
                  </a:cubicBezTo>
                  <a:close/>
                  <a:moveTo>
                    <a:pt x="126" y="403"/>
                  </a:moveTo>
                  <a:cubicBezTo>
                    <a:pt x="154" y="458"/>
                    <a:pt x="203" y="495"/>
                    <a:pt x="258" y="510"/>
                  </a:cubicBezTo>
                  <a:cubicBezTo>
                    <a:pt x="284" y="378"/>
                    <a:pt x="284" y="378"/>
                    <a:pt x="284" y="378"/>
                  </a:cubicBezTo>
                  <a:cubicBezTo>
                    <a:pt x="269" y="371"/>
                    <a:pt x="255" y="359"/>
                    <a:pt x="247" y="343"/>
                  </a:cubicBezTo>
                  <a:cubicBezTo>
                    <a:pt x="236" y="322"/>
                    <a:pt x="236" y="299"/>
                    <a:pt x="245" y="280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98" y="266"/>
                    <a:pt x="94" y="339"/>
                    <a:pt x="126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20"/>
            <p:cNvSpPr/>
            <p:nvPr/>
          </p:nvSpPr>
          <p:spPr bwMode="auto">
            <a:xfrm>
              <a:off x="12047538" y="3173412"/>
              <a:ext cx="139700" cy="203200"/>
            </a:xfrm>
            <a:custGeom>
              <a:avLst/>
              <a:gdLst>
                <a:gd name="T0" fmla="*/ 0 w 88"/>
                <a:gd name="T1" fmla="*/ 62 h 128"/>
                <a:gd name="T2" fmla="*/ 88 w 88"/>
                <a:gd name="T3" fmla="*/ 0 h 128"/>
                <a:gd name="T4" fmla="*/ 88 w 88"/>
                <a:gd name="T5" fmla="*/ 118 h 128"/>
                <a:gd name="T6" fmla="*/ 32 w 88"/>
                <a:gd name="T7" fmla="*/ 128 h 128"/>
                <a:gd name="T8" fmla="*/ 0 w 88"/>
                <a:gd name="T9" fmla="*/ 6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28">
                  <a:moveTo>
                    <a:pt x="0" y="62"/>
                  </a:moveTo>
                  <a:lnTo>
                    <a:pt x="88" y="0"/>
                  </a:lnTo>
                  <a:lnTo>
                    <a:pt x="88" y="118"/>
                  </a:lnTo>
                  <a:lnTo>
                    <a:pt x="32" y="128"/>
                  </a:lnTo>
                  <a:lnTo>
                    <a:pt x="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12118975" y="2114550"/>
              <a:ext cx="68263" cy="165100"/>
            </a:xfrm>
            <a:custGeom>
              <a:avLst/>
              <a:gdLst>
                <a:gd name="T0" fmla="*/ 0 w 43"/>
                <a:gd name="T1" fmla="*/ 68 h 104"/>
                <a:gd name="T2" fmla="*/ 33 w 43"/>
                <a:gd name="T3" fmla="*/ 0 h 104"/>
                <a:gd name="T4" fmla="*/ 43 w 43"/>
                <a:gd name="T5" fmla="*/ 3 h 104"/>
                <a:gd name="T6" fmla="*/ 43 w 43"/>
                <a:gd name="T7" fmla="*/ 104 h 104"/>
                <a:gd name="T8" fmla="*/ 0 w 43"/>
                <a:gd name="T9" fmla="*/ 6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04">
                  <a:moveTo>
                    <a:pt x="0" y="68"/>
                  </a:moveTo>
                  <a:lnTo>
                    <a:pt x="33" y="0"/>
                  </a:lnTo>
                  <a:lnTo>
                    <a:pt x="43" y="3"/>
                  </a:lnTo>
                  <a:lnTo>
                    <a:pt x="43" y="104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11969750" y="2481262"/>
              <a:ext cx="217488" cy="531813"/>
            </a:xfrm>
            <a:custGeom>
              <a:avLst/>
              <a:gdLst>
                <a:gd name="T0" fmla="*/ 13 w 137"/>
                <a:gd name="T1" fmla="*/ 322 h 335"/>
                <a:gd name="T2" fmla="*/ 0 w 137"/>
                <a:gd name="T3" fmla="*/ 251 h 335"/>
                <a:gd name="T4" fmla="*/ 133 w 137"/>
                <a:gd name="T5" fmla="*/ 208 h 335"/>
                <a:gd name="T6" fmla="*/ 133 w 137"/>
                <a:gd name="T7" fmla="*/ 124 h 335"/>
                <a:gd name="T8" fmla="*/ 16 w 137"/>
                <a:gd name="T9" fmla="*/ 75 h 335"/>
                <a:gd name="T10" fmla="*/ 26 w 137"/>
                <a:gd name="T11" fmla="*/ 0 h 335"/>
                <a:gd name="T12" fmla="*/ 137 w 137"/>
                <a:gd name="T13" fmla="*/ 0 h 335"/>
                <a:gd name="T14" fmla="*/ 137 w 137"/>
                <a:gd name="T15" fmla="*/ 335 h 335"/>
                <a:gd name="T16" fmla="*/ 13 w 137"/>
                <a:gd name="T17" fmla="*/ 322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335">
                  <a:moveTo>
                    <a:pt x="13" y="322"/>
                  </a:moveTo>
                  <a:lnTo>
                    <a:pt x="0" y="251"/>
                  </a:lnTo>
                  <a:lnTo>
                    <a:pt x="133" y="208"/>
                  </a:lnTo>
                  <a:lnTo>
                    <a:pt x="133" y="124"/>
                  </a:lnTo>
                  <a:lnTo>
                    <a:pt x="16" y="75"/>
                  </a:lnTo>
                  <a:lnTo>
                    <a:pt x="26" y="0"/>
                  </a:lnTo>
                  <a:lnTo>
                    <a:pt x="137" y="0"/>
                  </a:lnTo>
                  <a:lnTo>
                    <a:pt x="137" y="335"/>
                  </a:lnTo>
                  <a:lnTo>
                    <a:pt x="13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6253163" y="3748087"/>
              <a:ext cx="682625" cy="677863"/>
            </a:xfrm>
            <a:custGeom>
              <a:avLst/>
              <a:gdLst>
                <a:gd name="T0" fmla="*/ 2 w 132"/>
                <a:gd name="T1" fmla="*/ 55 h 131"/>
                <a:gd name="T2" fmla="*/ 13 w 132"/>
                <a:gd name="T3" fmla="*/ 49 h 131"/>
                <a:gd name="T4" fmla="*/ 8 w 132"/>
                <a:gd name="T5" fmla="*/ 36 h 131"/>
                <a:gd name="T6" fmla="*/ 21 w 132"/>
                <a:gd name="T7" fmla="*/ 34 h 131"/>
                <a:gd name="T8" fmla="*/ 19 w 132"/>
                <a:gd name="T9" fmla="*/ 20 h 131"/>
                <a:gd name="T10" fmla="*/ 32 w 132"/>
                <a:gd name="T11" fmla="*/ 22 h 131"/>
                <a:gd name="T12" fmla="*/ 35 w 132"/>
                <a:gd name="T13" fmla="*/ 9 h 131"/>
                <a:gd name="T14" fmla="*/ 46 w 132"/>
                <a:gd name="T15" fmla="*/ 14 h 131"/>
                <a:gd name="T16" fmla="*/ 53 w 132"/>
                <a:gd name="T17" fmla="*/ 2 h 131"/>
                <a:gd name="T18" fmla="*/ 63 w 132"/>
                <a:gd name="T19" fmla="*/ 10 h 131"/>
                <a:gd name="T20" fmla="*/ 72 w 132"/>
                <a:gd name="T21" fmla="*/ 1 h 131"/>
                <a:gd name="T22" fmla="*/ 79 w 132"/>
                <a:gd name="T23" fmla="*/ 12 h 131"/>
                <a:gd name="T24" fmla="*/ 91 w 132"/>
                <a:gd name="T25" fmla="*/ 5 h 131"/>
                <a:gd name="T26" fmla="*/ 94 w 132"/>
                <a:gd name="T27" fmla="*/ 18 h 131"/>
                <a:gd name="T28" fmla="*/ 108 w 132"/>
                <a:gd name="T29" fmla="*/ 15 h 131"/>
                <a:gd name="T30" fmla="*/ 107 w 132"/>
                <a:gd name="T31" fmla="*/ 28 h 131"/>
                <a:gd name="T32" fmla="*/ 121 w 132"/>
                <a:gd name="T33" fmla="*/ 30 h 131"/>
                <a:gd name="T34" fmla="*/ 117 w 132"/>
                <a:gd name="T35" fmla="*/ 42 h 131"/>
                <a:gd name="T36" fmla="*/ 129 w 132"/>
                <a:gd name="T37" fmla="*/ 48 h 131"/>
                <a:gd name="T38" fmla="*/ 121 w 132"/>
                <a:gd name="T39" fmla="*/ 58 h 131"/>
                <a:gd name="T40" fmla="*/ 132 w 132"/>
                <a:gd name="T41" fmla="*/ 67 h 131"/>
                <a:gd name="T42" fmla="*/ 121 w 132"/>
                <a:gd name="T43" fmla="*/ 74 h 131"/>
                <a:gd name="T44" fmla="*/ 129 w 132"/>
                <a:gd name="T45" fmla="*/ 86 h 131"/>
                <a:gd name="T46" fmla="*/ 116 w 132"/>
                <a:gd name="T47" fmla="*/ 90 h 131"/>
                <a:gd name="T48" fmla="*/ 120 w 132"/>
                <a:gd name="T49" fmla="*/ 103 h 131"/>
                <a:gd name="T50" fmla="*/ 107 w 132"/>
                <a:gd name="T51" fmla="*/ 104 h 131"/>
                <a:gd name="T52" fmla="*/ 106 w 132"/>
                <a:gd name="T53" fmla="*/ 117 h 131"/>
                <a:gd name="T54" fmla="*/ 94 w 132"/>
                <a:gd name="T55" fmla="*/ 114 h 131"/>
                <a:gd name="T56" fmla="*/ 89 w 132"/>
                <a:gd name="T57" fmla="*/ 127 h 131"/>
                <a:gd name="T58" fmla="*/ 78 w 132"/>
                <a:gd name="T59" fmla="*/ 120 h 131"/>
                <a:gd name="T60" fmla="*/ 70 w 132"/>
                <a:gd name="T61" fmla="*/ 131 h 131"/>
                <a:gd name="T62" fmla="*/ 62 w 132"/>
                <a:gd name="T63" fmla="*/ 121 h 131"/>
                <a:gd name="T64" fmla="*/ 50 w 132"/>
                <a:gd name="T65" fmla="*/ 129 h 131"/>
                <a:gd name="T66" fmla="*/ 46 w 132"/>
                <a:gd name="T67" fmla="*/ 117 h 131"/>
                <a:gd name="T68" fmla="*/ 32 w 132"/>
                <a:gd name="T69" fmla="*/ 121 h 131"/>
                <a:gd name="T70" fmla="*/ 31 w 132"/>
                <a:gd name="T71" fmla="*/ 109 h 131"/>
                <a:gd name="T72" fmla="*/ 17 w 132"/>
                <a:gd name="T73" fmla="*/ 109 h 131"/>
                <a:gd name="T74" fmla="*/ 20 w 132"/>
                <a:gd name="T75" fmla="*/ 96 h 131"/>
                <a:gd name="T76" fmla="*/ 7 w 132"/>
                <a:gd name="T77" fmla="*/ 93 h 131"/>
                <a:gd name="T78" fmla="*/ 13 w 132"/>
                <a:gd name="T79" fmla="*/ 81 h 131"/>
                <a:gd name="T80" fmla="*/ 1 w 132"/>
                <a:gd name="T81" fmla="*/ 74 h 131"/>
                <a:gd name="T82" fmla="*/ 11 w 132"/>
                <a:gd name="T83" fmla="*/ 65 h 131"/>
                <a:gd name="T84" fmla="*/ 27 w 132"/>
                <a:gd name="T85" fmla="*/ 85 h 131"/>
                <a:gd name="T86" fmla="*/ 105 w 132"/>
                <a:gd name="T87" fmla="*/ 46 h 131"/>
                <a:gd name="T88" fmla="*/ 27 w 132"/>
                <a:gd name="T89" fmla="*/ 8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" h="131">
                  <a:moveTo>
                    <a:pt x="11" y="59"/>
                  </a:moveTo>
                  <a:cubicBezTo>
                    <a:pt x="2" y="55"/>
                    <a:pt x="2" y="55"/>
                    <a:pt x="2" y="55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29" y="48"/>
                    <a:pt x="129" y="48"/>
                    <a:pt x="129" y="48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0" y="81"/>
                    <a:pt x="120" y="81"/>
                    <a:pt x="120" y="81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2" y="121"/>
                    <a:pt x="102" y="121"/>
                    <a:pt x="102" y="121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1" y="65"/>
                    <a:pt x="11" y="65"/>
                    <a:pt x="11" y="65"/>
                  </a:cubicBezTo>
                  <a:lnTo>
                    <a:pt x="11" y="59"/>
                  </a:lnTo>
                  <a:close/>
                  <a:moveTo>
                    <a:pt x="27" y="85"/>
                  </a:moveTo>
                  <a:cubicBezTo>
                    <a:pt x="38" y="106"/>
                    <a:pt x="64" y="115"/>
                    <a:pt x="86" y="104"/>
                  </a:cubicBezTo>
                  <a:cubicBezTo>
                    <a:pt x="107" y="94"/>
                    <a:pt x="116" y="68"/>
                    <a:pt x="105" y="46"/>
                  </a:cubicBezTo>
                  <a:cubicBezTo>
                    <a:pt x="94" y="25"/>
                    <a:pt x="68" y="16"/>
                    <a:pt x="47" y="27"/>
                  </a:cubicBezTo>
                  <a:cubicBezTo>
                    <a:pt x="25" y="38"/>
                    <a:pt x="16" y="64"/>
                    <a:pt x="2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6548438" y="4043362"/>
              <a:ext cx="92075" cy="92075"/>
            </a:xfrm>
            <a:custGeom>
              <a:avLst/>
              <a:gdLst>
                <a:gd name="T0" fmla="*/ 6 w 18"/>
                <a:gd name="T1" fmla="*/ 2 h 18"/>
                <a:gd name="T2" fmla="*/ 16 w 18"/>
                <a:gd name="T3" fmla="*/ 5 h 18"/>
                <a:gd name="T4" fmla="*/ 13 w 18"/>
                <a:gd name="T5" fmla="*/ 16 h 18"/>
                <a:gd name="T6" fmla="*/ 2 w 18"/>
                <a:gd name="T7" fmla="*/ 12 h 18"/>
                <a:gd name="T8" fmla="*/ 6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2"/>
                  </a:moveTo>
                  <a:cubicBezTo>
                    <a:pt x="10" y="0"/>
                    <a:pt x="14" y="1"/>
                    <a:pt x="16" y="5"/>
                  </a:cubicBezTo>
                  <a:cubicBezTo>
                    <a:pt x="18" y="9"/>
                    <a:pt x="17" y="14"/>
                    <a:pt x="13" y="16"/>
                  </a:cubicBezTo>
                  <a:cubicBezTo>
                    <a:pt x="9" y="18"/>
                    <a:pt x="4" y="16"/>
                    <a:pt x="2" y="12"/>
                  </a:cubicBezTo>
                  <a:cubicBezTo>
                    <a:pt x="0" y="8"/>
                    <a:pt x="2" y="4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7735888" y="1649412"/>
              <a:ext cx="61913" cy="30163"/>
            </a:xfrm>
            <a:custGeom>
              <a:avLst/>
              <a:gdLst>
                <a:gd name="T0" fmla="*/ 26 w 39"/>
                <a:gd name="T1" fmla="*/ 3 h 19"/>
                <a:gd name="T2" fmla="*/ 29 w 39"/>
                <a:gd name="T3" fmla="*/ 3 h 19"/>
                <a:gd name="T4" fmla="*/ 32 w 39"/>
                <a:gd name="T5" fmla="*/ 3 h 19"/>
                <a:gd name="T6" fmla="*/ 36 w 39"/>
                <a:gd name="T7" fmla="*/ 3 h 19"/>
                <a:gd name="T8" fmla="*/ 39 w 39"/>
                <a:gd name="T9" fmla="*/ 3 h 19"/>
                <a:gd name="T10" fmla="*/ 36 w 39"/>
                <a:gd name="T11" fmla="*/ 19 h 19"/>
                <a:gd name="T12" fmla="*/ 36 w 39"/>
                <a:gd name="T13" fmla="*/ 19 h 19"/>
                <a:gd name="T14" fmla="*/ 32 w 39"/>
                <a:gd name="T15" fmla="*/ 19 h 19"/>
                <a:gd name="T16" fmla="*/ 29 w 39"/>
                <a:gd name="T17" fmla="*/ 19 h 19"/>
                <a:gd name="T18" fmla="*/ 26 w 39"/>
                <a:gd name="T19" fmla="*/ 19 h 19"/>
                <a:gd name="T20" fmla="*/ 19 w 39"/>
                <a:gd name="T21" fmla="*/ 19 h 19"/>
                <a:gd name="T22" fmla="*/ 16 w 39"/>
                <a:gd name="T23" fmla="*/ 19 h 19"/>
                <a:gd name="T24" fmla="*/ 13 w 39"/>
                <a:gd name="T25" fmla="*/ 19 h 19"/>
                <a:gd name="T26" fmla="*/ 9 w 39"/>
                <a:gd name="T27" fmla="*/ 16 h 19"/>
                <a:gd name="T28" fmla="*/ 6 w 39"/>
                <a:gd name="T29" fmla="*/ 16 h 19"/>
                <a:gd name="T30" fmla="*/ 3 w 39"/>
                <a:gd name="T31" fmla="*/ 16 h 19"/>
                <a:gd name="T32" fmla="*/ 0 w 39"/>
                <a:gd name="T33" fmla="*/ 16 h 19"/>
                <a:gd name="T34" fmla="*/ 3 w 39"/>
                <a:gd name="T35" fmla="*/ 0 h 19"/>
                <a:gd name="T36" fmla="*/ 6 w 39"/>
                <a:gd name="T37" fmla="*/ 0 h 19"/>
                <a:gd name="T38" fmla="*/ 9 w 39"/>
                <a:gd name="T39" fmla="*/ 0 h 19"/>
                <a:gd name="T40" fmla="*/ 13 w 39"/>
                <a:gd name="T41" fmla="*/ 0 h 19"/>
                <a:gd name="T42" fmla="*/ 16 w 39"/>
                <a:gd name="T43" fmla="*/ 0 h 19"/>
                <a:gd name="T44" fmla="*/ 19 w 39"/>
                <a:gd name="T45" fmla="*/ 3 h 19"/>
                <a:gd name="T46" fmla="*/ 23 w 39"/>
                <a:gd name="T47" fmla="*/ 3 h 19"/>
                <a:gd name="T48" fmla="*/ 26 w 39"/>
                <a:gd name="T4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19">
                  <a:moveTo>
                    <a:pt x="26" y="3"/>
                  </a:moveTo>
                  <a:lnTo>
                    <a:pt x="29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7772400" y="-125413"/>
              <a:ext cx="55563" cy="31750"/>
            </a:xfrm>
            <a:custGeom>
              <a:avLst/>
              <a:gdLst>
                <a:gd name="T0" fmla="*/ 29 w 35"/>
                <a:gd name="T1" fmla="*/ 16 h 20"/>
                <a:gd name="T2" fmla="*/ 26 w 35"/>
                <a:gd name="T3" fmla="*/ 16 h 20"/>
                <a:gd name="T4" fmla="*/ 22 w 35"/>
                <a:gd name="T5" fmla="*/ 16 h 20"/>
                <a:gd name="T6" fmla="*/ 19 w 35"/>
                <a:gd name="T7" fmla="*/ 16 h 20"/>
                <a:gd name="T8" fmla="*/ 16 w 35"/>
                <a:gd name="T9" fmla="*/ 16 h 20"/>
                <a:gd name="T10" fmla="*/ 13 w 35"/>
                <a:gd name="T11" fmla="*/ 16 h 20"/>
                <a:gd name="T12" fmla="*/ 9 w 35"/>
                <a:gd name="T13" fmla="*/ 20 h 20"/>
                <a:gd name="T14" fmla="*/ 6 w 35"/>
                <a:gd name="T15" fmla="*/ 20 h 20"/>
                <a:gd name="T16" fmla="*/ 3 w 35"/>
                <a:gd name="T17" fmla="*/ 20 h 20"/>
                <a:gd name="T18" fmla="*/ 0 w 35"/>
                <a:gd name="T19" fmla="*/ 20 h 20"/>
                <a:gd name="T20" fmla="*/ 0 w 35"/>
                <a:gd name="T21" fmla="*/ 3 h 20"/>
                <a:gd name="T22" fmla="*/ 0 w 35"/>
                <a:gd name="T23" fmla="*/ 3 h 20"/>
                <a:gd name="T24" fmla="*/ 3 w 35"/>
                <a:gd name="T25" fmla="*/ 0 h 20"/>
                <a:gd name="T26" fmla="*/ 6 w 35"/>
                <a:gd name="T27" fmla="*/ 0 h 20"/>
                <a:gd name="T28" fmla="*/ 9 w 35"/>
                <a:gd name="T29" fmla="*/ 0 h 20"/>
                <a:gd name="T30" fmla="*/ 13 w 35"/>
                <a:gd name="T31" fmla="*/ 0 h 20"/>
                <a:gd name="T32" fmla="*/ 16 w 35"/>
                <a:gd name="T33" fmla="*/ 0 h 20"/>
                <a:gd name="T34" fmla="*/ 19 w 35"/>
                <a:gd name="T35" fmla="*/ 0 h 20"/>
                <a:gd name="T36" fmla="*/ 22 w 35"/>
                <a:gd name="T37" fmla="*/ 0 h 20"/>
                <a:gd name="T38" fmla="*/ 26 w 35"/>
                <a:gd name="T39" fmla="*/ 0 h 20"/>
                <a:gd name="T40" fmla="*/ 29 w 35"/>
                <a:gd name="T41" fmla="*/ 0 h 20"/>
                <a:gd name="T42" fmla="*/ 32 w 35"/>
                <a:gd name="T43" fmla="*/ 0 h 20"/>
                <a:gd name="T44" fmla="*/ 35 w 35"/>
                <a:gd name="T45" fmla="*/ 16 h 20"/>
                <a:gd name="T46" fmla="*/ 32 w 35"/>
                <a:gd name="T47" fmla="*/ 16 h 20"/>
                <a:gd name="T48" fmla="*/ 29 w 35"/>
                <a:gd name="T4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20">
                  <a:moveTo>
                    <a:pt x="29" y="16"/>
                  </a:moveTo>
                  <a:lnTo>
                    <a:pt x="26" y="16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5" y="16"/>
                  </a:lnTo>
                  <a:lnTo>
                    <a:pt x="32" y="16"/>
                  </a:lnTo>
                  <a:lnTo>
                    <a:pt x="29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7658100" y="1633537"/>
              <a:ext cx="57150" cy="36513"/>
            </a:xfrm>
            <a:custGeom>
              <a:avLst/>
              <a:gdLst>
                <a:gd name="T0" fmla="*/ 36 w 36"/>
                <a:gd name="T1" fmla="*/ 6 h 23"/>
                <a:gd name="T2" fmla="*/ 32 w 36"/>
                <a:gd name="T3" fmla="*/ 23 h 23"/>
                <a:gd name="T4" fmla="*/ 32 w 36"/>
                <a:gd name="T5" fmla="*/ 23 h 23"/>
                <a:gd name="T6" fmla="*/ 29 w 36"/>
                <a:gd name="T7" fmla="*/ 23 h 23"/>
                <a:gd name="T8" fmla="*/ 26 w 36"/>
                <a:gd name="T9" fmla="*/ 19 h 23"/>
                <a:gd name="T10" fmla="*/ 23 w 36"/>
                <a:gd name="T11" fmla="*/ 19 h 23"/>
                <a:gd name="T12" fmla="*/ 19 w 36"/>
                <a:gd name="T13" fmla="*/ 19 h 23"/>
                <a:gd name="T14" fmla="*/ 16 w 36"/>
                <a:gd name="T15" fmla="*/ 19 h 23"/>
                <a:gd name="T16" fmla="*/ 13 w 36"/>
                <a:gd name="T17" fmla="*/ 19 h 23"/>
                <a:gd name="T18" fmla="*/ 10 w 36"/>
                <a:gd name="T19" fmla="*/ 16 h 23"/>
                <a:gd name="T20" fmla="*/ 6 w 36"/>
                <a:gd name="T21" fmla="*/ 16 h 23"/>
                <a:gd name="T22" fmla="*/ 3 w 36"/>
                <a:gd name="T23" fmla="*/ 16 h 23"/>
                <a:gd name="T24" fmla="*/ 0 w 36"/>
                <a:gd name="T25" fmla="*/ 16 h 23"/>
                <a:gd name="T26" fmla="*/ 3 w 36"/>
                <a:gd name="T27" fmla="*/ 0 h 23"/>
                <a:gd name="T28" fmla="*/ 6 w 36"/>
                <a:gd name="T29" fmla="*/ 0 h 23"/>
                <a:gd name="T30" fmla="*/ 10 w 36"/>
                <a:gd name="T31" fmla="*/ 0 h 23"/>
                <a:gd name="T32" fmla="*/ 13 w 36"/>
                <a:gd name="T33" fmla="*/ 0 h 23"/>
                <a:gd name="T34" fmla="*/ 16 w 36"/>
                <a:gd name="T35" fmla="*/ 0 h 23"/>
                <a:gd name="T36" fmla="*/ 19 w 36"/>
                <a:gd name="T37" fmla="*/ 3 h 23"/>
                <a:gd name="T38" fmla="*/ 23 w 36"/>
                <a:gd name="T39" fmla="*/ 3 h 23"/>
                <a:gd name="T40" fmla="*/ 26 w 36"/>
                <a:gd name="T41" fmla="*/ 3 h 23"/>
                <a:gd name="T42" fmla="*/ 29 w 36"/>
                <a:gd name="T43" fmla="*/ 3 h 23"/>
                <a:gd name="T44" fmla="*/ 32 w 36"/>
                <a:gd name="T45" fmla="*/ 6 h 23"/>
                <a:gd name="T46" fmla="*/ 36 w 36"/>
                <a:gd name="T47" fmla="*/ 6 h 23"/>
                <a:gd name="T48" fmla="*/ 36 w 36"/>
                <a:gd name="T4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23">
                  <a:moveTo>
                    <a:pt x="36" y="6"/>
                  </a:moveTo>
                  <a:lnTo>
                    <a:pt x="32" y="23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7818438" y="1658937"/>
              <a:ext cx="57150" cy="25400"/>
            </a:xfrm>
            <a:custGeom>
              <a:avLst/>
              <a:gdLst>
                <a:gd name="T0" fmla="*/ 29 w 36"/>
                <a:gd name="T1" fmla="*/ 0 h 16"/>
                <a:gd name="T2" fmla="*/ 32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16 h 16"/>
                <a:gd name="T10" fmla="*/ 36 w 36"/>
                <a:gd name="T11" fmla="*/ 16 h 16"/>
                <a:gd name="T12" fmla="*/ 32 w 36"/>
                <a:gd name="T13" fmla="*/ 16 h 16"/>
                <a:gd name="T14" fmla="*/ 29 w 36"/>
                <a:gd name="T15" fmla="*/ 16 h 16"/>
                <a:gd name="T16" fmla="*/ 23 w 36"/>
                <a:gd name="T17" fmla="*/ 16 h 16"/>
                <a:gd name="T18" fmla="*/ 19 w 36"/>
                <a:gd name="T19" fmla="*/ 16 h 16"/>
                <a:gd name="T20" fmla="*/ 16 w 36"/>
                <a:gd name="T21" fmla="*/ 16 h 16"/>
                <a:gd name="T22" fmla="*/ 13 w 36"/>
                <a:gd name="T23" fmla="*/ 16 h 16"/>
                <a:gd name="T24" fmla="*/ 10 w 36"/>
                <a:gd name="T25" fmla="*/ 16 h 16"/>
                <a:gd name="T26" fmla="*/ 6 w 36"/>
                <a:gd name="T27" fmla="*/ 16 h 16"/>
                <a:gd name="T28" fmla="*/ 3 w 36"/>
                <a:gd name="T29" fmla="*/ 16 h 16"/>
                <a:gd name="T30" fmla="*/ 0 w 36"/>
                <a:gd name="T31" fmla="*/ 16 h 16"/>
                <a:gd name="T32" fmla="*/ 3 w 36"/>
                <a:gd name="T33" fmla="*/ 0 h 16"/>
                <a:gd name="T34" fmla="*/ 3 w 36"/>
                <a:gd name="T35" fmla="*/ 0 h 16"/>
                <a:gd name="T36" fmla="*/ 10 w 36"/>
                <a:gd name="T37" fmla="*/ 0 h 16"/>
                <a:gd name="T38" fmla="*/ 13 w 36"/>
                <a:gd name="T39" fmla="*/ 0 h 16"/>
                <a:gd name="T40" fmla="*/ 16 w 36"/>
                <a:gd name="T41" fmla="*/ 0 h 16"/>
                <a:gd name="T42" fmla="*/ 19 w 36"/>
                <a:gd name="T43" fmla="*/ 0 h 16"/>
                <a:gd name="T44" fmla="*/ 23 w 36"/>
                <a:gd name="T45" fmla="*/ 0 h 16"/>
                <a:gd name="T46" fmla="*/ 26 w 36"/>
                <a:gd name="T47" fmla="*/ 0 h 16"/>
                <a:gd name="T48" fmla="*/ 29 w 36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6">
                  <a:moveTo>
                    <a:pt x="29" y="0"/>
                  </a:move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29" y="16"/>
                  </a:lnTo>
                  <a:lnTo>
                    <a:pt x="23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7534275" y="-77788"/>
              <a:ext cx="57150" cy="46038"/>
            </a:xfrm>
            <a:custGeom>
              <a:avLst/>
              <a:gdLst>
                <a:gd name="T0" fmla="*/ 29 w 36"/>
                <a:gd name="T1" fmla="*/ 19 h 29"/>
                <a:gd name="T2" fmla="*/ 26 w 36"/>
                <a:gd name="T3" fmla="*/ 19 h 29"/>
                <a:gd name="T4" fmla="*/ 23 w 36"/>
                <a:gd name="T5" fmla="*/ 22 h 29"/>
                <a:gd name="T6" fmla="*/ 19 w 36"/>
                <a:gd name="T7" fmla="*/ 22 h 29"/>
                <a:gd name="T8" fmla="*/ 16 w 36"/>
                <a:gd name="T9" fmla="*/ 26 h 29"/>
                <a:gd name="T10" fmla="*/ 13 w 36"/>
                <a:gd name="T11" fmla="*/ 26 h 29"/>
                <a:gd name="T12" fmla="*/ 10 w 36"/>
                <a:gd name="T13" fmla="*/ 26 h 29"/>
                <a:gd name="T14" fmla="*/ 6 w 36"/>
                <a:gd name="T15" fmla="*/ 29 h 29"/>
                <a:gd name="T16" fmla="*/ 6 w 36"/>
                <a:gd name="T17" fmla="*/ 29 h 29"/>
                <a:gd name="T18" fmla="*/ 0 w 36"/>
                <a:gd name="T19" fmla="*/ 13 h 29"/>
                <a:gd name="T20" fmla="*/ 0 w 36"/>
                <a:gd name="T21" fmla="*/ 13 h 29"/>
                <a:gd name="T22" fmla="*/ 3 w 36"/>
                <a:gd name="T23" fmla="*/ 13 h 29"/>
                <a:gd name="T24" fmla="*/ 6 w 36"/>
                <a:gd name="T25" fmla="*/ 9 h 29"/>
                <a:gd name="T26" fmla="*/ 10 w 36"/>
                <a:gd name="T27" fmla="*/ 9 h 29"/>
                <a:gd name="T28" fmla="*/ 13 w 36"/>
                <a:gd name="T29" fmla="*/ 6 h 29"/>
                <a:gd name="T30" fmla="*/ 16 w 36"/>
                <a:gd name="T31" fmla="*/ 6 h 29"/>
                <a:gd name="T32" fmla="*/ 19 w 36"/>
                <a:gd name="T33" fmla="*/ 6 h 29"/>
                <a:gd name="T34" fmla="*/ 26 w 36"/>
                <a:gd name="T35" fmla="*/ 3 h 29"/>
                <a:gd name="T36" fmla="*/ 29 w 36"/>
                <a:gd name="T37" fmla="*/ 3 h 29"/>
                <a:gd name="T38" fmla="*/ 29 w 36"/>
                <a:gd name="T39" fmla="*/ 0 h 29"/>
                <a:gd name="T40" fmla="*/ 36 w 36"/>
                <a:gd name="T41" fmla="*/ 16 h 29"/>
                <a:gd name="T42" fmla="*/ 32 w 36"/>
                <a:gd name="T43" fmla="*/ 19 h 29"/>
                <a:gd name="T44" fmla="*/ 29 w 36"/>
                <a:gd name="T4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9">
                  <a:moveTo>
                    <a:pt x="29" y="19"/>
                  </a:moveTo>
                  <a:lnTo>
                    <a:pt x="26" y="19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36" y="16"/>
                  </a:lnTo>
                  <a:lnTo>
                    <a:pt x="32" y="19"/>
                  </a:lnTo>
                  <a:lnTo>
                    <a:pt x="2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7612063" y="-100013"/>
              <a:ext cx="55563" cy="42863"/>
            </a:xfrm>
            <a:custGeom>
              <a:avLst/>
              <a:gdLst>
                <a:gd name="T0" fmla="*/ 32 w 35"/>
                <a:gd name="T1" fmla="*/ 17 h 27"/>
                <a:gd name="T2" fmla="*/ 29 w 35"/>
                <a:gd name="T3" fmla="*/ 17 h 27"/>
                <a:gd name="T4" fmla="*/ 26 w 35"/>
                <a:gd name="T5" fmla="*/ 20 h 27"/>
                <a:gd name="T6" fmla="*/ 22 w 35"/>
                <a:gd name="T7" fmla="*/ 20 h 27"/>
                <a:gd name="T8" fmla="*/ 19 w 35"/>
                <a:gd name="T9" fmla="*/ 20 h 27"/>
                <a:gd name="T10" fmla="*/ 16 w 35"/>
                <a:gd name="T11" fmla="*/ 23 h 27"/>
                <a:gd name="T12" fmla="*/ 13 w 35"/>
                <a:gd name="T13" fmla="*/ 23 h 27"/>
                <a:gd name="T14" fmla="*/ 9 w 35"/>
                <a:gd name="T15" fmla="*/ 23 h 27"/>
                <a:gd name="T16" fmla="*/ 6 w 35"/>
                <a:gd name="T17" fmla="*/ 27 h 27"/>
                <a:gd name="T18" fmla="*/ 3 w 35"/>
                <a:gd name="T19" fmla="*/ 27 h 27"/>
                <a:gd name="T20" fmla="*/ 0 w 35"/>
                <a:gd name="T21" fmla="*/ 10 h 27"/>
                <a:gd name="T22" fmla="*/ 0 w 35"/>
                <a:gd name="T23" fmla="*/ 10 h 27"/>
                <a:gd name="T24" fmla="*/ 3 w 35"/>
                <a:gd name="T25" fmla="*/ 7 h 27"/>
                <a:gd name="T26" fmla="*/ 6 w 35"/>
                <a:gd name="T27" fmla="*/ 7 h 27"/>
                <a:gd name="T28" fmla="*/ 9 w 35"/>
                <a:gd name="T29" fmla="*/ 7 h 27"/>
                <a:gd name="T30" fmla="*/ 13 w 35"/>
                <a:gd name="T31" fmla="*/ 4 h 27"/>
                <a:gd name="T32" fmla="*/ 16 w 35"/>
                <a:gd name="T33" fmla="*/ 4 h 27"/>
                <a:gd name="T34" fmla="*/ 19 w 35"/>
                <a:gd name="T35" fmla="*/ 4 h 27"/>
                <a:gd name="T36" fmla="*/ 22 w 35"/>
                <a:gd name="T37" fmla="*/ 0 h 27"/>
                <a:gd name="T38" fmla="*/ 26 w 35"/>
                <a:gd name="T39" fmla="*/ 0 h 27"/>
                <a:gd name="T40" fmla="*/ 29 w 35"/>
                <a:gd name="T41" fmla="*/ 0 h 27"/>
                <a:gd name="T42" fmla="*/ 32 w 35"/>
                <a:gd name="T43" fmla="*/ 0 h 27"/>
                <a:gd name="T44" fmla="*/ 35 w 35"/>
                <a:gd name="T45" fmla="*/ 17 h 27"/>
                <a:gd name="T46" fmla="*/ 35 w 35"/>
                <a:gd name="T47" fmla="*/ 17 h 27"/>
                <a:gd name="T48" fmla="*/ 32 w 35"/>
                <a:gd name="T4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27">
                  <a:moveTo>
                    <a:pt x="32" y="17"/>
                  </a:moveTo>
                  <a:lnTo>
                    <a:pt x="29" y="17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7"/>
                  </a:lnTo>
                  <a:lnTo>
                    <a:pt x="6" y="7"/>
                  </a:lnTo>
                  <a:lnTo>
                    <a:pt x="9" y="7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7688263" y="-120650"/>
              <a:ext cx="57150" cy="42863"/>
            </a:xfrm>
            <a:custGeom>
              <a:avLst/>
              <a:gdLst>
                <a:gd name="T0" fmla="*/ 30 w 36"/>
                <a:gd name="T1" fmla="*/ 20 h 27"/>
                <a:gd name="T2" fmla="*/ 26 w 36"/>
                <a:gd name="T3" fmla="*/ 20 h 27"/>
                <a:gd name="T4" fmla="*/ 23 w 36"/>
                <a:gd name="T5" fmla="*/ 20 h 27"/>
                <a:gd name="T6" fmla="*/ 20 w 36"/>
                <a:gd name="T7" fmla="*/ 20 h 27"/>
                <a:gd name="T8" fmla="*/ 17 w 36"/>
                <a:gd name="T9" fmla="*/ 23 h 27"/>
                <a:gd name="T10" fmla="*/ 13 w 36"/>
                <a:gd name="T11" fmla="*/ 23 h 27"/>
                <a:gd name="T12" fmla="*/ 10 w 36"/>
                <a:gd name="T13" fmla="*/ 23 h 27"/>
                <a:gd name="T14" fmla="*/ 7 w 36"/>
                <a:gd name="T15" fmla="*/ 23 h 27"/>
                <a:gd name="T16" fmla="*/ 4 w 36"/>
                <a:gd name="T17" fmla="*/ 27 h 27"/>
                <a:gd name="T18" fmla="*/ 0 w 36"/>
                <a:gd name="T19" fmla="*/ 7 h 27"/>
                <a:gd name="T20" fmla="*/ 4 w 36"/>
                <a:gd name="T21" fmla="*/ 7 h 27"/>
                <a:gd name="T22" fmla="*/ 7 w 36"/>
                <a:gd name="T23" fmla="*/ 7 h 27"/>
                <a:gd name="T24" fmla="*/ 10 w 36"/>
                <a:gd name="T25" fmla="*/ 7 h 27"/>
                <a:gd name="T26" fmla="*/ 13 w 36"/>
                <a:gd name="T27" fmla="*/ 7 h 27"/>
                <a:gd name="T28" fmla="*/ 17 w 36"/>
                <a:gd name="T29" fmla="*/ 4 h 27"/>
                <a:gd name="T30" fmla="*/ 20 w 36"/>
                <a:gd name="T31" fmla="*/ 4 h 27"/>
                <a:gd name="T32" fmla="*/ 23 w 36"/>
                <a:gd name="T33" fmla="*/ 4 h 27"/>
                <a:gd name="T34" fmla="*/ 26 w 36"/>
                <a:gd name="T35" fmla="*/ 4 h 27"/>
                <a:gd name="T36" fmla="*/ 30 w 36"/>
                <a:gd name="T37" fmla="*/ 4 h 27"/>
                <a:gd name="T38" fmla="*/ 33 w 36"/>
                <a:gd name="T39" fmla="*/ 0 h 27"/>
                <a:gd name="T40" fmla="*/ 33 w 36"/>
                <a:gd name="T41" fmla="*/ 0 h 27"/>
                <a:gd name="T42" fmla="*/ 36 w 36"/>
                <a:gd name="T43" fmla="*/ 20 h 27"/>
                <a:gd name="T44" fmla="*/ 36 w 36"/>
                <a:gd name="T45" fmla="*/ 20 h 27"/>
                <a:gd name="T46" fmla="*/ 33 w 36"/>
                <a:gd name="T47" fmla="*/ 20 h 27"/>
                <a:gd name="T48" fmla="*/ 30 w 36"/>
                <a:gd name="T4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27">
                  <a:moveTo>
                    <a:pt x="30" y="20"/>
                  </a:moveTo>
                  <a:lnTo>
                    <a:pt x="26" y="20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7" y="23"/>
                  </a:lnTo>
                  <a:lnTo>
                    <a:pt x="4" y="27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3" y="20"/>
                  </a:lnTo>
                  <a:lnTo>
                    <a:pt x="3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8091488" y="-104775"/>
              <a:ext cx="61913" cy="36513"/>
            </a:xfrm>
            <a:custGeom>
              <a:avLst/>
              <a:gdLst>
                <a:gd name="T0" fmla="*/ 29 w 39"/>
                <a:gd name="T1" fmla="*/ 23 h 23"/>
                <a:gd name="T2" fmla="*/ 26 w 39"/>
                <a:gd name="T3" fmla="*/ 23 h 23"/>
                <a:gd name="T4" fmla="*/ 23 w 39"/>
                <a:gd name="T5" fmla="*/ 23 h 23"/>
                <a:gd name="T6" fmla="*/ 20 w 39"/>
                <a:gd name="T7" fmla="*/ 20 h 23"/>
                <a:gd name="T8" fmla="*/ 16 w 39"/>
                <a:gd name="T9" fmla="*/ 20 h 23"/>
                <a:gd name="T10" fmla="*/ 13 w 39"/>
                <a:gd name="T11" fmla="*/ 20 h 23"/>
                <a:gd name="T12" fmla="*/ 10 w 39"/>
                <a:gd name="T13" fmla="*/ 20 h 23"/>
                <a:gd name="T14" fmla="*/ 7 w 39"/>
                <a:gd name="T15" fmla="*/ 17 h 23"/>
                <a:gd name="T16" fmla="*/ 3 w 39"/>
                <a:gd name="T17" fmla="*/ 17 h 23"/>
                <a:gd name="T18" fmla="*/ 0 w 39"/>
                <a:gd name="T19" fmla="*/ 17 h 23"/>
                <a:gd name="T20" fmla="*/ 0 w 39"/>
                <a:gd name="T21" fmla="*/ 17 h 23"/>
                <a:gd name="T22" fmla="*/ 3 w 39"/>
                <a:gd name="T23" fmla="*/ 0 h 23"/>
                <a:gd name="T24" fmla="*/ 7 w 39"/>
                <a:gd name="T25" fmla="*/ 0 h 23"/>
                <a:gd name="T26" fmla="*/ 10 w 39"/>
                <a:gd name="T27" fmla="*/ 0 h 23"/>
                <a:gd name="T28" fmla="*/ 13 w 39"/>
                <a:gd name="T29" fmla="*/ 0 h 23"/>
                <a:gd name="T30" fmla="*/ 16 w 39"/>
                <a:gd name="T31" fmla="*/ 3 h 23"/>
                <a:gd name="T32" fmla="*/ 20 w 39"/>
                <a:gd name="T33" fmla="*/ 3 h 23"/>
                <a:gd name="T34" fmla="*/ 23 w 39"/>
                <a:gd name="T35" fmla="*/ 3 h 23"/>
                <a:gd name="T36" fmla="*/ 26 w 39"/>
                <a:gd name="T37" fmla="*/ 3 h 23"/>
                <a:gd name="T38" fmla="*/ 29 w 39"/>
                <a:gd name="T39" fmla="*/ 7 h 23"/>
                <a:gd name="T40" fmla="*/ 33 w 39"/>
                <a:gd name="T41" fmla="*/ 7 h 23"/>
                <a:gd name="T42" fmla="*/ 36 w 39"/>
                <a:gd name="T43" fmla="*/ 7 h 23"/>
                <a:gd name="T44" fmla="*/ 39 w 39"/>
                <a:gd name="T45" fmla="*/ 7 h 23"/>
                <a:gd name="T46" fmla="*/ 33 w 39"/>
                <a:gd name="T47" fmla="*/ 23 h 23"/>
                <a:gd name="T48" fmla="*/ 29 w 39"/>
                <a:gd name="T4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3">
                  <a:moveTo>
                    <a:pt x="29" y="23"/>
                  </a:moveTo>
                  <a:lnTo>
                    <a:pt x="26" y="23"/>
                  </a:lnTo>
                  <a:lnTo>
                    <a:pt x="23" y="23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33" y="23"/>
                  </a:lnTo>
                  <a:lnTo>
                    <a:pt x="2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8061325" y="1633537"/>
              <a:ext cx="61913" cy="36513"/>
            </a:xfrm>
            <a:custGeom>
              <a:avLst/>
              <a:gdLst>
                <a:gd name="T0" fmla="*/ 22 w 39"/>
                <a:gd name="T1" fmla="*/ 0 h 23"/>
                <a:gd name="T2" fmla="*/ 29 w 39"/>
                <a:gd name="T3" fmla="*/ 0 h 23"/>
                <a:gd name="T4" fmla="*/ 32 w 39"/>
                <a:gd name="T5" fmla="*/ 0 h 23"/>
                <a:gd name="T6" fmla="*/ 32 w 39"/>
                <a:gd name="T7" fmla="*/ 0 h 23"/>
                <a:gd name="T8" fmla="*/ 39 w 39"/>
                <a:gd name="T9" fmla="*/ 16 h 23"/>
                <a:gd name="T10" fmla="*/ 35 w 39"/>
                <a:gd name="T11" fmla="*/ 16 h 23"/>
                <a:gd name="T12" fmla="*/ 32 w 39"/>
                <a:gd name="T13" fmla="*/ 16 h 23"/>
                <a:gd name="T14" fmla="*/ 29 w 39"/>
                <a:gd name="T15" fmla="*/ 19 h 23"/>
                <a:gd name="T16" fmla="*/ 26 w 39"/>
                <a:gd name="T17" fmla="*/ 19 h 23"/>
                <a:gd name="T18" fmla="*/ 22 w 39"/>
                <a:gd name="T19" fmla="*/ 19 h 23"/>
                <a:gd name="T20" fmla="*/ 19 w 39"/>
                <a:gd name="T21" fmla="*/ 19 h 23"/>
                <a:gd name="T22" fmla="*/ 13 w 39"/>
                <a:gd name="T23" fmla="*/ 23 h 23"/>
                <a:gd name="T24" fmla="*/ 9 w 39"/>
                <a:gd name="T25" fmla="*/ 23 h 23"/>
                <a:gd name="T26" fmla="*/ 6 w 39"/>
                <a:gd name="T27" fmla="*/ 23 h 23"/>
                <a:gd name="T28" fmla="*/ 3 w 39"/>
                <a:gd name="T29" fmla="*/ 23 h 23"/>
                <a:gd name="T30" fmla="*/ 3 w 39"/>
                <a:gd name="T31" fmla="*/ 23 h 23"/>
                <a:gd name="T32" fmla="*/ 0 w 39"/>
                <a:gd name="T33" fmla="*/ 6 h 23"/>
                <a:gd name="T34" fmla="*/ 0 w 39"/>
                <a:gd name="T35" fmla="*/ 6 h 23"/>
                <a:gd name="T36" fmla="*/ 3 w 39"/>
                <a:gd name="T37" fmla="*/ 6 h 23"/>
                <a:gd name="T38" fmla="*/ 6 w 39"/>
                <a:gd name="T39" fmla="*/ 6 h 23"/>
                <a:gd name="T40" fmla="*/ 9 w 39"/>
                <a:gd name="T41" fmla="*/ 3 h 23"/>
                <a:gd name="T42" fmla="*/ 13 w 39"/>
                <a:gd name="T43" fmla="*/ 3 h 23"/>
                <a:gd name="T44" fmla="*/ 16 w 39"/>
                <a:gd name="T45" fmla="*/ 3 h 23"/>
                <a:gd name="T46" fmla="*/ 19 w 39"/>
                <a:gd name="T47" fmla="*/ 3 h 23"/>
                <a:gd name="T48" fmla="*/ 22 w 39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3">
                  <a:moveTo>
                    <a:pt x="22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2" y="16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6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7983538" y="1649412"/>
              <a:ext cx="57150" cy="34925"/>
            </a:xfrm>
            <a:custGeom>
              <a:avLst/>
              <a:gdLst>
                <a:gd name="T0" fmla="*/ 26 w 36"/>
                <a:gd name="T1" fmla="*/ 0 h 22"/>
                <a:gd name="T2" fmla="*/ 29 w 36"/>
                <a:gd name="T3" fmla="*/ 0 h 22"/>
                <a:gd name="T4" fmla="*/ 32 w 36"/>
                <a:gd name="T5" fmla="*/ 0 h 22"/>
                <a:gd name="T6" fmla="*/ 32 w 36"/>
                <a:gd name="T7" fmla="*/ 0 h 22"/>
                <a:gd name="T8" fmla="*/ 36 w 36"/>
                <a:gd name="T9" fmla="*/ 16 h 22"/>
                <a:gd name="T10" fmla="*/ 36 w 36"/>
                <a:gd name="T11" fmla="*/ 16 h 22"/>
                <a:gd name="T12" fmla="*/ 32 w 36"/>
                <a:gd name="T13" fmla="*/ 16 h 22"/>
                <a:gd name="T14" fmla="*/ 29 w 36"/>
                <a:gd name="T15" fmla="*/ 16 h 22"/>
                <a:gd name="T16" fmla="*/ 26 w 36"/>
                <a:gd name="T17" fmla="*/ 19 h 22"/>
                <a:gd name="T18" fmla="*/ 23 w 36"/>
                <a:gd name="T19" fmla="*/ 19 h 22"/>
                <a:gd name="T20" fmla="*/ 19 w 36"/>
                <a:gd name="T21" fmla="*/ 19 h 22"/>
                <a:gd name="T22" fmla="*/ 13 w 36"/>
                <a:gd name="T23" fmla="*/ 19 h 22"/>
                <a:gd name="T24" fmla="*/ 10 w 36"/>
                <a:gd name="T25" fmla="*/ 19 h 22"/>
                <a:gd name="T26" fmla="*/ 6 w 36"/>
                <a:gd name="T27" fmla="*/ 19 h 22"/>
                <a:gd name="T28" fmla="*/ 3 w 36"/>
                <a:gd name="T29" fmla="*/ 19 h 22"/>
                <a:gd name="T30" fmla="*/ 0 w 36"/>
                <a:gd name="T31" fmla="*/ 22 h 22"/>
                <a:gd name="T32" fmla="*/ 0 w 36"/>
                <a:gd name="T33" fmla="*/ 3 h 22"/>
                <a:gd name="T34" fmla="*/ 3 w 36"/>
                <a:gd name="T35" fmla="*/ 3 h 22"/>
                <a:gd name="T36" fmla="*/ 6 w 36"/>
                <a:gd name="T37" fmla="*/ 3 h 22"/>
                <a:gd name="T38" fmla="*/ 10 w 36"/>
                <a:gd name="T39" fmla="*/ 3 h 22"/>
                <a:gd name="T40" fmla="*/ 13 w 36"/>
                <a:gd name="T41" fmla="*/ 3 h 22"/>
                <a:gd name="T42" fmla="*/ 16 w 36"/>
                <a:gd name="T43" fmla="*/ 3 h 22"/>
                <a:gd name="T44" fmla="*/ 19 w 36"/>
                <a:gd name="T45" fmla="*/ 3 h 22"/>
                <a:gd name="T46" fmla="*/ 23 w 36"/>
                <a:gd name="T47" fmla="*/ 3 h 22"/>
                <a:gd name="T48" fmla="*/ 26 w 36"/>
                <a:gd name="T4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22">
                  <a:moveTo>
                    <a:pt x="26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3" y="1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8013700" y="-120650"/>
              <a:ext cx="57150" cy="36513"/>
            </a:xfrm>
            <a:custGeom>
              <a:avLst/>
              <a:gdLst>
                <a:gd name="T0" fmla="*/ 30 w 36"/>
                <a:gd name="T1" fmla="*/ 23 h 23"/>
                <a:gd name="T2" fmla="*/ 26 w 36"/>
                <a:gd name="T3" fmla="*/ 20 h 23"/>
                <a:gd name="T4" fmla="*/ 23 w 36"/>
                <a:gd name="T5" fmla="*/ 20 h 23"/>
                <a:gd name="T6" fmla="*/ 20 w 36"/>
                <a:gd name="T7" fmla="*/ 20 h 23"/>
                <a:gd name="T8" fmla="*/ 17 w 36"/>
                <a:gd name="T9" fmla="*/ 20 h 23"/>
                <a:gd name="T10" fmla="*/ 13 w 36"/>
                <a:gd name="T11" fmla="*/ 20 h 23"/>
                <a:gd name="T12" fmla="*/ 10 w 36"/>
                <a:gd name="T13" fmla="*/ 17 h 23"/>
                <a:gd name="T14" fmla="*/ 7 w 36"/>
                <a:gd name="T15" fmla="*/ 17 h 23"/>
                <a:gd name="T16" fmla="*/ 4 w 36"/>
                <a:gd name="T17" fmla="*/ 17 h 23"/>
                <a:gd name="T18" fmla="*/ 0 w 36"/>
                <a:gd name="T19" fmla="*/ 17 h 23"/>
                <a:gd name="T20" fmla="*/ 0 w 36"/>
                <a:gd name="T21" fmla="*/ 17 h 23"/>
                <a:gd name="T22" fmla="*/ 4 w 36"/>
                <a:gd name="T23" fmla="*/ 0 h 23"/>
                <a:gd name="T24" fmla="*/ 4 w 36"/>
                <a:gd name="T25" fmla="*/ 0 h 23"/>
                <a:gd name="T26" fmla="*/ 7 w 36"/>
                <a:gd name="T27" fmla="*/ 0 h 23"/>
                <a:gd name="T28" fmla="*/ 10 w 36"/>
                <a:gd name="T29" fmla="*/ 0 h 23"/>
                <a:gd name="T30" fmla="*/ 13 w 36"/>
                <a:gd name="T31" fmla="*/ 0 h 23"/>
                <a:gd name="T32" fmla="*/ 17 w 36"/>
                <a:gd name="T33" fmla="*/ 0 h 23"/>
                <a:gd name="T34" fmla="*/ 20 w 36"/>
                <a:gd name="T35" fmla="*/ 4 h 23"/>
                <a:gd name="T36" fmla="*/ 23 w 36"/>
                <a:gd name="T37" fmla="*/ 4 h 23"/>
                <a:gd name="T38" fmla="*/ 26 w 36"/>
                <a:gd name="T39" fmla="*/ 4 h 23"/>
                <a:gd name="T40" fmla="*/ 30 w 36"/>
                <a:gd name="T41" fmla="*/ 4 h 23"/>
                <a:gd name="T42" fmla="*/ 33 w 36"/>
                <a:gd name="T43" fmla="*/ 4 h 23"/>
                <a:gd name="T44" fmla="*/ 36 w 36"/>
                <a:gd name="T45" fmla="*/ 7 h 23"/>
                <a:gd name="T46" fmla="*/ 33 w 36"/>
                <a:gd name="T47" fmla="*/ 23 h 23"/>
                <a:gd name="T48" fmla="*/ 30 w 36"/>
                <a:gd name="T4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23">
                  <a:moveTo>
                    <a:pt x="30" y="23"/>
                  </a:moveTo>
                  <a:lnTo>
                    <a:pt x="26" y="20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6" y="7"/>
                  </a:lnTo>
                  <a:lnTo>
                    <a:pt x="33" y="23"/>
                  </a:lnTo>
                  <a:lnTo>
                    <a:pt x="3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7900988" y="1658937"/>
              <a:ext cx="57150" cy="25400"/>
            </a:xfrm>
            <a:custGeom>
              <a:avLst/>
              <a:gdLst>
                <a:gd name="T0" fmla="*/ 26 w 36"/>
                <a:gd name="T1" fmla="*/ 0 h 16"/>
                <a:gd name="T2" fmla="*/ 29 w 36"/>
                <a:gd name="T3" fmla="*/ 0 h 16"/>
                <a:gd name="T4" fmla="*/ 32 w 36"/>
                <a:gd name="T5" fmla="*/ 0 h 16"/>
                <a:gd name="T6" fmla="*/ 36 w 36"/>
                <a:gd name="T7" fmla="*/ 0 h 16"/>
                <a:gd name="T8" fmla="*/ 36 w 36"/>
                <a:gd name="T9" fmla="*/ 16 h 16"/>
                <a:gd name="T10" fmla="*/ 36 w 36"/>
                <a:gd name="T11" fmla="*/ 16 h 16"/>
                <a:gd name="T12" fmla="*/ 32 w 36"/>
                <a:gd name="T13" fmla="*/ 16 h 16"/>
                <a:gd name="T14" fmla="*/ 29 w 36"/>
                <a:gd name="T15" fmla="*/ 16 h 16"/>
                <a:gd name="T16" fmla="*/ 26 w 36"/>
                <a:gd name="T17" fmla="*/ 16 h 16"/>
                <a:gd name="T18" fmla="*/ 19 w 36"/>
                <a:gd name="T19" fmla="*/ 16 h 16"/>
                <a:gd name="T20" fmla="*/ 16 w 36"/>
                <a:gd name="T21" fmla="*/ 16 h 16"/>
                <a:gd name="T22" fmla="*/ 13 w 36"/>
                <a:gd name="T23" fmla="*/ 16 h 16"/>
                <a:gd name="T24" fmla="*/ 10 w 36"/>
                <a:gd name="T25" fmla="*/ 16 h 16"/>
                <a:gd name="T26" fmla="*/ 6 w 36"/>
                <a:gd name="T27" fmla="*/ 16 h 16"/>
                <a:gd name="T28" fmla="*/ 3 w 36"/>
                <a:gd name="T29" fmla="*/ 16 h 16"/>
                <a:gd name="T30" fmla="*/ 0 w 36"/>
                <a:gd name="T31" fmla="*/ 16 h 16"/>
                <a:gd name="T32" fmla="*/ 0 w 36"/>
                <a:gd name="T33" fmla="*/ 0 h 16"/>
                <a:gd name="T34" fmla="*/ 3 w 36"/>
                <a:gd name="T35" fmla="*/ 0 h 16"/>
                <a:gd name="T36" fmla="*/ 6 w 36"/>
                <a:gd name="T37" fmla="*/ 0 h 16"/>
                <a:gd name="T38" fmla="*/ 10 w 36"/>
                <a:gd name="T39" fmla="*/ 0 h 16"/>
                <a:gd name="T40" fmla="*/ 13 w 36"/>
                <a:gd name="T41" fmla="*/ 0 h 16"/>
                <a:gd name="T42" fmla="*/ 16 w 36"/>
                <a:gd name="T43" fmla="*/ 0 h 16"/>
                <a:gd name="T44" fmla="*/ 19 w 36"/>
                <a:gd name="T45" fmla="*/ 0 h 16"/>
                <a:gd name="T46" fmla="*/ 23 w 36"/>
                <a:gd name="T47" fmla="*/ 0 h 16"/>
                <a:gd name="T48" fmla="*/ 26 w 36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6">
                  <a:moveTo>
                    <a:pt x="26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7854950" y="-130175"/>
              <a:ext cx="50800" cy="25400"/>
            </a:xfrm>
            <a:custGeom>
              <a:avLst/>
              <a:gdLst>
                <a:gd name="T0" fmla="*/ 32 w 32"/>
                <a:gd name="T1" fmla="*/ 16 h 16"/>
                <a:gd name="T2" fmla="*/ 26 w 32"/>
                <a:gd name="T3" fmla="*/ 16 h 16"/>
                <a:gd name="T4" fmla="*/ 22 w 32"/>
                <a:gd name="T5" fmla="*/ 16 h 16"/>
                <a:gd name="T6" fmla="*/ 19 w 32"/>
                <a:gd name="T7" fmla="*/ 16 h 16"/>
                <a:gd name="T8" fmla="*/ 16 w 32"/>
                <a:gd name="T9" fmla="*/ 16 h 16"/>
                <a:gd name="T10" fmla="*/ 13 w 32"/>
                <a:gd name="T11" fmla="*/ 16 h 16"/>
                <a:gd name="T12" fmla="*/ 9 w 32"/>
                <a:gd name="T13" fmla="*/ 16 h 16"/>
                <a:gd name="T14" fmla="*/ 6 w 32"/>
                <a:gd name="T15" fmla="*/ 16 h 16"/>
                <a:gd name="T16" fmla="*/ 3 w 32"/>
                <a:gd name="T17" fmla="*/ 16 h 16"/>
                <a:gd name="T18" fmla="*/ 0 w 32"/>
                <a:gd name="T19" fmla="*/ 16 h 16"/>
                <a:gd name="T20" fmla="*/ 0 w 32"/>
                <a:gd name="T21" fmla="*/ 16 h 16"/>
                <a:gd name="T22" fmla="*/ 0 w 32"/>
                <a:gd name="T23" fmla="*/ 0 h 16"/>
                <a:gd name="T24" fmla="*/ 0 w 32"/>
                <a:gd name="T25" fmla="*/ 0 h 16"/>
                <a:gd name="T26" fmla="*/ 3 w 32"/>
                <a:gd name="T27" fmla="*/ 0 h 16"/>
                <a:gd name="T28" fmla="*/ 6 w 32"/>
                <a:gd name="T29" fmla="*/ 0 h 16"/>
                <a:gd name="T30" fmla="*/ 9 w 32"/>
                <a:gd name="T31" fmla="*/ 0 h 16"/>
                <a:gd name="T32" fmla="*/ 13 w 32"/>
                <a:gd name="T33" fmla="*/ 0 h 16"/>
                <a:gd name="T34" fmla="*/ 16 w 32"/>
                <a:gd name="T35" fmla="*/ 0 h 16"/>
                <a:gd name="T36" fmla="*/ 19 w 32"/>
                <a:gd name="T37" fmla="*/ 0 h 16"/>
                <a:gd name="T38" fmla="*/ 22 w 32"/>
                <a:gd name="T39" fmla="*/ 0 h 16"/>
                <a:gd name="T40" fmla="*/ 29 w 32"/>
                <a:gd name="T41" fmla="*/ 0 h 16"/>
                <a:gd name="T42" fmla="*/ 32 w 32"/>
                <a:gd name="T43" fmla="*/ 0 h 16"/>
                <a:gd name="T44" fmla="*/ 32 w 32"/>
                <a:gd name="T45" fmla="*/ 0 h 16"/>
                <a:gd name="T46" fmla="*/ 32 w 32"/>
                <a:gd name="T47" fmla="*/ 16 h 16"/>
                <a:gd name="T48" fmla="*/ 32 w 32"/>
                <a:gd name="T4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lnTo>
                    <a:pt x="26" y="16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7931150" y="-130175"/>
              <a:ext cx="57150" cy="30163"/>
            </a:xfrm>
            <a:custGeom>
              <a:avLst/>
              <a:gdLst>
                <a:gd name="T0" fmla="*/ 33 w 36"/>
                <a:gd name="T1" fmla="*/ 19 h 19"/>
                <a:gd name="T2" fmla="*/ 30 w 36"/>
                <a:gd name="T3" fmla="*/ 19 h 19"/>
                <a:gd name="T4" fmla="*/ 26 w 36"/>
                <a:gd name="T5" fmla="*/ 19 h 19"/>
                <a:gd name="T6" fmla="*/ 23 w 36"/>
                <a:gd name="T7" fmla="*/ 19 h 19"/>
                <a:gd name="T8" fmla="*/ 20 w 36"/>
                <a:gd name="T9" fmla="*/ 19 h 19"/>
                <a:gd name="T10" fmla="*/ 17 w 36"/>
                <a:gd name="T11" fmla="*/ 19 h 19"/>
                <a:gd name="T12" fmla="*/ 13 w 36"/>
                <a:gd name="T13" fmla="*/ 19 h 19"/>
                <a:gd name="T14" fmla="*/ 10 w 36"/>
                <a:gd name="T15" fmla="*/ 19 h 19"/>
                <a:gd name="T16" fmla="*/ 7 w 36"/>
                <a:gd name="T17" fmla="*/ 19 h 19"/>
                <a:gd name="T18" fmla="*/ 4 w 36"/>
                <a:gd name="T19" fmla="*/ 19 h 19"/>
                <a:gd name="T20" fmla="*/ 0 w 36"/>
                <a:gd name="T21" fmla="*/ 16 h 19"/>
                <a:gd name="T22" fmla="*/ 4 w 36"/>
                <a:gd name="T23" fmla="*/ 0 h 19"/>
                <a:gd name="T24" fmla="*/ 4 w 36"/>
                <a:gd name="T25" fmla="*/ 0 h 19"/>
                <a:gd name="T26" fmla="*/ 7 w 36"/>
                <a:gd name="T27" fmla="*/ 0 h 19"/>
                <a:gd name="T28" fmla="*/ 10 w 36"/>
                <a:gd name="T29" fmla="*/ 0 h 19"/>
                <a:gd name="T30" fmla="*/ 13 w 36"/>
                <a:gd name="T31" fmla="*/ 0 h 19"/>
                <a:gd name="T32" fmla="*/ 17 w 36"/>
                <a:gd name="T33" fmla="*/ 3 h 19"/>
                <a:gd name="T34" fmla="*/ 20 w 36"/>
                <a:gd name="T35" fmla="*/ 3 h 19"/>
                <a:gd name="T36" fmla="*/ 23 w 36"/>
                <a:gd name="T37" fmla="*/ 3 h 19"/>
                <a:gd name="T38" fmla="*/ 26 w 36"/>
                <a:gd name="T39" fmla="*/ 3 h 19"/>
                <a:gd name="T40" fmla="*/ 30 w 36"/>
                <a:gd name="T41" fmla="*/ 3 h 19"/>
                <a:gd name="T42" fmla="*/ 36 w 36"/>
                <a:gd name="T43" fmla="*/ 3 h 19"/>
                <a:gd name="T44" fmla="*/ 36 w 36"/>
                <a:gd name="T45" fmla="*/ 3 h 19"/>
                <a:gd name="T46" fmla="*/ 36 w 36"/>
                <a:gd name="T47" fmla="*/ 19 h 19"/>
                <a:gd name="T48" fmla="*/ 33 w 36"/>
                <a:gd name="T4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9">
                  <a:moveTo>
                    <a:pt x="33" y="19"/>
                  </a:moveTo>
                  <a:lnTo>
                    <a:pt x="30" y="19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30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19"/>
                  </a:lnTo>
                  <a:lnTo>
                    <a:pt x="3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7456488" y="-47625"/>
              <a:ext cx="61913" cy="52388"/>
            </a:xfrm>
            <a:custGeom>
              <a:avLst/>
              <a:gdLst>
                <a:gd name="T0" fmla="*/ 33 w 39"/>
                <a:gd name="T1" fmla="*/ 20 h 33"/>
                <a:gd name="T2" fmla="*/ 29 w 39"/>
                <a:gd name="T3" fmla="*/ 20 h 33"/>
                <a:gd name="T4" fmla="*/ 26 w 39"/>
                <a:gd name="T5" fmla="*/ 23 h 33"/>
                <a:gd name="T6" fmla="*/ 23 w 39"/>
                <a:gd name="T7" fmla="*/ 23 h 33"/>
                <a:gd name="T8" fmla="*/ 23 w 39"/>
                <a:gd name="T9" fmla="*/ 23 h 33"/>
                <a:gd name="T10" fmla="*/ 20 w 39"/>
                <a:gd name="T11" fmla="*/ 26 h 33"/>
                <a:gd name="T12" fmla="*/ 16 w 39"/>
                <a:gd name="T13" fmla="*/ 26 h 33"/>
                <a:gd name="T14" fmla="*/ 13 w 39"/>
                <a:gd name="T15" fmla="*/ 29 h 33"/>
                <a:gd name="T16" fmla="*/ 10 w 39"/>
                <a:gd name="T17" fmla="*/ 29 h 33"/>
                <a:gd name="T18" fmla="*/ 10 w 39"/>
                <a:gd name="T19" fmla="*/ 33 h 33"/>
                <a:gd name="T20" fmla="*/ 0 w 39"/>
                <a:gd name="T21" fmla="*/ 16 h 33"/>
                <a:gd name="T22" fmla="*/ 3 w 39"/>
                <a:gd name="T23" fmla="*/ 16 h 33"/>
                <a:gd name="T24" fmla="*/ 7 w 39"/>
                <a:gd name="T25" fmla="*/ 13 h 33"/>
                <a:gd name="T26" fmla="*/ 10 w 39"/>
                <a:gd name="T27" fmla="*/ 13 h 33"/>
                <a:gd name="T28" fmla="*/ 13 w 39"/>
                <a:gd name="T29" fmla="*/ 10 h 33"/>
                <a:gd name="T30" fmla="*/ 16 w 39"/>
                <a:gd name="T31" fmla="*/ 10 h 33"/>
                <a:gd name="T32" fmla="*/ 16 w 39"/>
                <a:gd name="T33" fmla="*/ 10 h 33"/>
                <a:gd name="T34" fmla="*/ 20 w 39"/>
                <a:gd name="T35" fmla="*/ 7 h 33"/>
                <a:gd name="T36" fmla="*/ 23 w 39"/>
                <a:gd name="T37" fmla="*/ 7 h 33"/>
                <a:gd name="T38" fmla="*/ 26 w 39"/>
                <a:gd name="T39" fmla="*/ 3 h 33"/>
                <a:gd name="T40" fmla="*/ 29 w 39"/>
                <a:gd name="T41" fmla="*/ 3 h 33"/>
                <a:gd name="T42" fmla="*/ 33 w 39"/>
                <a:gd name="T43" fmla="*/ 0 h 33"/>
                <a:gd name="T44" fmla="*/ 39 w 39"/>
                <a:gd name="T45" fmla="*/ 16 h 33"/>
                <a:gd name="T46" fmla="*/ 36 w 39"/>
                <a:gd name="T47" fmla="*/ 16 h 33"/>
                <a:gd name="T48" fmla="*/ 33 w 39"/>
                <a:gd name="T49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33">
                  <a:moveTo>
                    <a:pt x="33" y="20"/>
                  </a:moveTo>
                  <a:lnTo>
                    <a:pt x="29" y="2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3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3" y="0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8137525" y="1606550"/>
              <a:ext cx="61913" cy="42863"/>
            </a:xfrm>
            <a:custGeom>
              <a:avLst/>
              <a:gdLst>
                <a:gd name="T0" fmla="*/ 26 w 39"/>
                <a:gd name="T1" fmla="*/ 4 h 27"/>
                <a:gd name="T2" fmla="*/ 30 w 39"/>
                <a:gd name="T3" fmla="*/ 4 h 27"/>
                <a:gd name="T4" fmla="*/ 33 w 39"/>
                <a:gd name="T5" fmla="*/ 0 h 27"/>
                <a:gd name="T6" fmla="*/ 33 w 39"/>
                <a:gd name="T7" fmla="*/ 0 h 27"/>
                <a:gd name="T8" fmla="*/ 39 w 39"/>
                <a:gd name="T9" fmla="*/ 17 h 27"/>
                <a:gd name="T10" fmla="*/ 39 w 39"/>
                <a:gd name="T11" fmla="*/ 17 h 27"/>
                <a:gd name="T12" fmla="*/ 36 w 39"/>
                <a:gd name="T13" fmla="*/ 20 h 27"/>
                <a:gd name="T14" fmla="*/ 33 w 39"/>
                <a:gd name="T15" fmla="*/ 20 h 27"/>
                <a:gd name="T16" fmla="*/ 30 w 39"/>
                <a:gd name="T17" fmla="*/ 20 h 27"/>
                <a:gd name="T18" fmla="*/ 26 w 39"/>
                <a:gd name="T19" fmla="*/ 23 h 27"/>
                <a:gd name="T20" fmla="*/ 20 w 39"/>
                <a:gd name="T21" fmla="*/ 23 h 27"/>
                <a:gd name="T22" fmla="*/ 17 w 39"/>
                <a:gd name="T23" fmla="*/ 23 h 27"/>
                <a:gd name="T24" fmla="*/ 13 w 39"/>
                <a:gd name="T25" fmla="*/ 27 h 27"/>
                <a:gd name="T26" fmla="*/ 10 w 39"/>
                <a:gd name="T27" fmla="*/ 27 h 27"/>
                <a:gd name="T28" fmla="*/ 7 w 39"/>
                <a:gd name="T29" fmla="*/ 27 h 27"/>
                <a:gd name="T30" fmla="*/ 7 w 39"/>
                <a:gd name="T31" fmla="*/ 27 h 27"/>
                <a:gd name="T32" fmla="*/ 0 w 39"/>
                <a:gd name="T33" fmla="*/ 10 h 27"/>
                <a:gd name="T34" fmla="*/ 4 w 39"/>
                <a:gd name="T35" fmla="*/ 10 h 27"/>
                <a:gd name="T36" fmla="*/ 7 w 39"/>
                <a:gd name="T37" fmla="*/ 10 h 27"/>
                <a:gd name="T38" fmla="*/ 10 w 39"/>
                <a:gd name="T39" fmla="*/ 10 h 27"/>
                <a:gd name="T40" fmla="*/ 13 w 39"/>
                <a:gd name="T41" fmla="*/ 7 h 27"/>
                <a:gd name="T42" fmla="*/ 17 w 39"/>
                <a:gd name="T43" fmla="*/ 7 h 27"/>
                <a:gd name="T44" fmla="*/ 20 w 39"/>
                <a:gd name="T45" fmla="*/ 7 h 27"/>
                <a:gd name="T46" fmla="*/ 23 w 39"/>
                <a:gd name="T47" fmla="*/ 4 h 27"/>
                <a:gd name="T48" fmla="*/ 26 w 39"/>
                <a:gd name="T4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7">
                  <a:moveTo>
                    <a:pt x="26" y="4"/>
                  </a:moveTo>
                  <a:lnTo>
                    <a:pt x="30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6" y="20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26" y="23"/>
                  </a:lnTo>
                  <a:lnTo>
                    <a:pt x="20" y="23"/>
                  </a:lnTo>
                  <a:lnTo>
                    <a:pt x="17" y="23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6981825" y="650875"/>
              <a:ext cx="30163" cy="57150"/>
            </a:xfrm>
            <a:custGeom>
              <a:avLst/>
              <a:gdLst>
                <a:gd name="T0" fmla="*/ 19 w 19"/>
                <a:gd name="T1" fmla="*/ 6 h 36"/>
                <a:gd name="T2" fmla="*/ 19 w 19"/>
                <a:gd name="T3" fmla="*/ 10 h 36"/>
                <a:gd name="T4" fmla="*/ 19 w 19"/>
                <a:gd name="T5" fmla="*/ 13 h 36"/>
                <a:gd name="T6" fmla="*/ 19 w 19"/>
                <a:gd name="T7" fmla="*/ 16 h 36"/>
                <a:gd name="T8" fmla="*/ 19 w 19"/>
                <a:gd name="T9" fmla="*/ 19 h 36"/>
                <a:gd name="T10" fmla="*/ 19 w 19"/>
                <a:gd name="T11" fmla="*/ 23 h 36"/>
                <a:gd name="T12" fmla="*/ 16 w 19"/>
                <a:gd name="T13" fmla="*/ 26 h 36"/>
                <a:gd name="T14" fmla="*/ 16 w 19"/>
                <a:gd name="T15" fmla="*/ 29 h 36"/>
                <a:gd name="T16" fmla="*/ 16 w 19"/>
                <a:gd name="T17" fmla="*/ 32 h 36"/>
                <a:gd name="T18" fmla="*/ 16 w 19"/>
                <a:gd name="T19" fmla="*/ 36 h 36"/>
                <a:gd name="T20" fmla="*/ 16 w 19"/>
                <a:gd name="T21" fmla="*/ 36 h 36"/>
                <a:gd name="T22" fmla="*/ 0 w 19"/>
                <a:gd name="T23" fmla="*/ 36 h 36"/>
                <a:gd name="T24" fmla="*/ 0 w 19"/>
                <a:gd name="T25" fmla="*/ 36 h 36"/>
                <a:gd name="T26" fmla="*/ 0 w 19"/>
                <a:gd name="T27" fmla="*/ 32 h 36"/>
                <a:gd name="T28" fmla="*/ 0 w 19"/>
                <a:gd name="T29" fmla="*/ 29 h 36"/>
                <a:gd name="T30" fmla="*/ 0 w 19"/>
                <a:gd name="T31" fmla="*/ 26 h 36"/>
                <a:gd name="T32" fmla="*/ 0 w 19"/>
                <a:gd name="T33" fmla="*/ 19 h 36"/>
                <a:gd name="T34" fmla="*/ 0 w 19"/>
                <a:gd name="T35" fmla="*/ 16 h 36"/>
                <a:gd name="T36" fmla="*/ 3 w 19"/>
                <a:gd name="T37" fmla="*/ 13 h 36"/>
                <a:gd name="T38" fmla="*/ 3 w 19"/>
                <a:gd name="T39" fmla="*/ 10 h 36"/>
                <a:gd name="T40" fmla="*/ 3 w 19"/>
                <a:gd name="T41" fmla="*/ 6 h 36"/>
                <a:gd name="T42" fmla="*/ 3 w 19"/>
                <a:gd name="T43" fmla="*/ 3 h 36"/>
                <a:gd name="T44" fmla="*/ 3 w 19"/>
                <a:gd name="T45" fmla="*/ 0 h 36"/>
                <a:gd name="T46" fmla="*/ 19 w 19"/>
                <a:gd name="T47" fmla="*/ 3 h 36"/>
                <a:gd name="T48" fmla="*/ 19 w 19"/>
                <a:gd name="T4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6">
                  <a:moveTo>
                    <a:pt x="19" y="6"/>
                  </a:moveTo>
                  <a:lnTo>
                    <a:pt x="19" y="10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19" y="3"/>
                  </a:lnTo>
                  <a:lnTo>
                    <a:pt x="1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6991350" y="573087"/>
              <a:ext cx="36513" cy="57150"/>
            </a:xfrm>
            <a:custGeom>
              <a:avLst/>
              <a:gdLst>
                <a:gd name="T0" fmla="*/ 23 w 23"/>
                <a:gd name="T1" fmla="*/ 6 h 36"/>
                <a:gd name="T2" fmla="*/ 23 w 23"/>
                <a:gd name="T3" fmla="*/ 10 h 36"/>
                <a:gd name="T4" fmla="*/ 23 w 23"/>
                <a:gd name="T5" fmla="*/ 13 h 36"/>
                <a:gd name="T6" fmla="*/ 20 w 23"/>
                <a:gd name="T7" fmla="*/ 16 h 36"/>
                <a:gd name="T8" fmla="*/ 20 w 23"/>
                <a:gd name="T9" fmla="*/ 19 h 36"/>
                <a:gd name="T10" fmla="*/ 20 w 23"/>
                <a:gd name="T11" fmla="*/ 23 h 36"/>
                <a:gd name="T12" fmla="*/ 20 w 23"/>
                <a:gd name="T13" fmla="*/ 26 h 36"/>
                <a:gd name="T14" fmla="*/ 17 w 23"/>
                <a:gd name="T15" fmla="*/ 29 h 36"/>
                <a:gd name="T16" fmla="*/ 17 w 23"/>
                <a:gd name="T17" fmla="*/ 33 h 36"/>
                <a:gd name="T18" fmla="*/ 17 w 23"/>
                <a:gd name="T19" fmla="*/ 36 h 36"/>
                <a:gd name="T20" fmla="*/ 17 w 23"/>
                <a:gd name="T21" fmla="*/ 36 h 36"/>
                <a:gd name="T22" fmla="*/ 0 w 23"/>
                <a:gd name="T23" fmla="*/ 33 h 36"/>
                <a:gd name="T24" fmla="*/ 0 w 23"/>
                <a:gd name="T25" fmla="*/ 33 h 36"/>
                <a:gd name="T26" fmla="*/ 0 w 23"/>
                <a:gd name="T27" fmla="*/ 29 h 36"/>
                <a:gd name="T28" fmla="*/ 0 w 23"/>
                <a:gd name="T29" fmla="*/ 26 h 36"/>
                <a:gd name="T30" fmla="*/ 4 w 23"/>
                <a:gd name="T31" fmla="*/ 23 h 36"/>
                <a:gd name="T32" fmla="*/ 4 w 23"/>
                <a:gd name="T33" fmla="*/ 19 h 36"/>
                <a:gd name="T34" fmla="*/ 4 w 23"/>
                <a:gd name="T35" fmla="*/ 16 h 36"/>
                <a:gd name="T36" fmla="*/ 4 w 23"/>
                <a:gd name="T37" fmla="*/ 13 h 36"/>
                <a:gd name="T38" fmla="*/ 4 w 23"/>
                <a:gd name="T39" fmla="*/ 10 h 36"/>
                <a:gd name="T40" fmla="*/ 7 w 23"/>
                <a:gd name="T41" fmla="*/ 6 h 36"/>
                <a:gd name="T42" fmla="*/ 7 w 23"/>
                <a:gd name="T43" fmla="*/ 3 h 36"/>
                <a:gd name="T44" fmla="*/ 7 w 23"/>
                <a:gd name="T45" fmla="*/ 0 h 36"/>
                <a:gd name="T46" fmla="*/ 23 w 23"/>
                <a:gd name="T47" fmla="*/ 3 h 36"/>
                <a:gd name="T48" fmla="*/ 23 w 23"/>
                <a:gd name="T4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36">
                  <a:moveTo>
                    <a:pt x="23" y="6"/>
                  </a:moveTo>
                  <a:lnTo>
                    <a:pt x="23" y="10"/>
                  </a:lnTo>
                  <a:lnTo>
                    <a:pt x="23" y="13"/>
                  </a:lnTo>
                  <a:lnTo>
                    <a:pt x="20" y="16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0" y="26"/>
                  </a:lnTo>
                  <a:lnTo>
                    <a:pt x="17" y="29"/>
                  </a:lnTo>
                  <a:lnTo>
                    <a:pt x="17" y="33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7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23" y="3"/>
                  </a:lnTo>
                  <a:lnTo>
                    <a:pt x="2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7385050" y="-6350"/>
              <a:ext cx="61913" cy="52388"/>
            </a:xfrm>
            <a:custGeom>
              <a:avLst/>
              <a:gdLst>
                <a:gd name="T0" fmla="*/ 35 w 39"/>
                <a:gd name="T1" fmla="*/ 16 h 33"/>
                <a:gd name="T2" fmla="*/ 32 w 39"/>
                <a:gd name="T3" fmla="*/ 20 h 33"/>
                <a:gd name="T4" fmla="*/ 29 w 39"/>
                <a:gd name="T5" fmla="*/ 20 h 33"/>
                <a:gd name="T6" fmla="*/ 26 w 39"/>
                <a:gd name="T7" fmla="*/ 23 h 33"/>
                <a:gd name="T8" fmla="*/ 22 w 39"/>
                <a:gd name="T9" fmla="*/ 23 h 33"/>
                <a:gd name="T10" fmla="*/ 19 w 39"/>
                <a:gd name="T11" fmla="*/ 26 h 33"/>
                <a:gd name="T12" fmla="*/ 16 w 39"/>
                <a:gd name="T13" fmla="*/ 29 h 33"/>
                <a:gd name="T14" fmla="*/ 13 w 39"/>
                <a:gd name="T15" fmla="*/ 29 h 33"/>
                <a:gd name="T16" fmla="*/ 9 w 39"/>
                <a:gd name="T17" fmla="*/ 33 h 33"/>
                <a:gd name="T18" fmla="*/ 0 w 39"/>
                <a:gd name="T19" fmla="*/ 16 h 33"/>
                <a:gd name="T20" fmla="*/ 3 w 39"/>
                <a:gd name="T21" fmla="*/ 16 h 33"/>
                <a:gd name="T22" fmla="*/ 6 w 39"/>
                <a:gd name="T23" fmla="*/ 13 h 33"/>
                <a:gd name="T24" fmla="*/ 9 w 39"/>
                <a:gd name="T25" fmla="*/ 13 h 33"/>
                <a:gd name="T26" fmla="*/ 13 w 39"/>
                <a:gd name="T27" fmla="*/ 10 h 33"/>
                <a:gd name="T28" fmla="*/ 16 w 39"/>
                <a:gd name="T29" fmla="*/ 7 h 33"/>
                <a:gd name="T30" fmla="*/ 19 w 39"/>
                <a:gd name="T31" fmla="*/ 7 h 33"/>
                <a:gd name="T32" fmla="*/ 22 w 39"/>
                <a:gd name="T33" fmla="*/ 3 h 33"/>
                <a:gd name="T34" fmla="*/ 26 w 39"/>
                <a:gd name="T35" fmla="*/ 3 h 33"/>
                <a:gd name="T36" fmla="*/ 29 w 39"/>
                <a:gd name="T37" fmla="*/ 0 h 33"/>
                <a:gd name="T38" fmla="*/ 29 w 39"/>
                <a:gd name="T39" fmla="*/ 0 h 33"/>
                <a:gd name="T40" fmla="*/ 39 w 39"/>
                <a:gd name="T41" fmla="*/ 13 h 33"/>
                <a:gd name="T42" fmla="*/ 39 w 39"/>
                <a:gd name="T43" fmla="*/ 16 h 33"/>
                <a:gd name="T44" fmla="*/ 35 w 39"/>
                <a:gd name="T45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3">
                  <a:moveTo>
                    <a:pt x="35" y="16"/>
                  </a:moveTo>
                  <a:lnTo>
                    <a:pt x="32" y="20"/>
                  </a:lnTo>
                  <a:lnTo>
                    <a:pt x="29" y="2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9" y="33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3" y="10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3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7032625" y="417512"/>
              <a:ext cx="47625" cy="57150"/>
            </a:xfrm>
            <a:custGeom>
              <a:avLst/>
              <a:gdLst>
                <a:gd name="T0" fmla="*/ 30 w 30"/>
                <a:gd name="T1" fmla="*/ 7 h 36"/>
                <a:gd name="T2" fmla="*/ 26 w 30"/>
                <a:gd name="T3" fmla="*/ 10 h 36"/>
                <a:gd name="T4" fmla="*/ 26 w 30"/>
                <a:gd name="T5" fmla="*/ 13 h 36"/>
                <a:gd name="T6" fmla="*/ 26 w 30"/>
                <a:gd name="T7" fmla="*/ 17 h 36"/>
                <a:gd name="T8" fmla="*/ 23 w 30"/>
                <a:gd name="T9" fmla="*/ 20 h 36"/>
                <a:gd name="T10" fmla="*/ 23 w 30"/>
                <a:gd name="T11" fmla="*/ 20 h 36"/>
                <a:gd name="T12" fmla="*/ 23 w 30"/>
                <a:gd name="T13" fmla="*/ 23 h 36"/>
                <a:gd name="T14" fmla="*/ 20 w 30"/>
                <a:gd name="T15" fmla="*/ 26 h 36"/>
                <a:gd name="T16" fmla="*/ 20 w 30"/>
                <a:gd name="T17" fmla="*/ 30 h 36"/>
                <a:gd name="T18" fmla="*/ 17 w 30"/>
                <a:gd name="T19" fmla="*/ 33 h 36"/>
                <a:gd name="T20" fmla="*/ 17 w 30"/>
                <a:gd name="T21" fmla="*/ 36 h 36"/>
                <a:gd name="T22" fmla="*/ 17 w 30"/>
                <a:gd name="T23" fmla="*/ 36 h 36"/>
                <a:gd name="T24" fmla="*/ 0 w 30"/>
                <a:gd name="T25" fmla="*/ 30 h 36"/>
                <a:gd name="T26" fmla="*/ 0 w 30"/>
                <a:gd name="T27" fmla="*/ 30 h 36"/>
                <a:gd name="T28" fmla="*/ 4 w 30"/>
                <a:gd name="T29" fmla="*/ 26 h 36"/>
                <a:gd name="T30" fmla="*/ 4 w 30"/>
                <a:gd name="T31" fmla="*/ 23 h 36"/>
                <a:gd name="T32" fmla="*/ 4 w 30"/>
                <a:gd name="T33" fmla="*/ 23 h 36"/>
                <a:gd name="T34" fmla="*/ 7 w 30"/>
                <a:gd name="T35" fmla="*/ 20 h 36"/>
                <a:gd name="T36" fmla="*/ 7 w 30"/>
                <a:gd name="T37" fmla="*/ 17 h 36"/>
                <a:gd name="T38" fmla="*/ 7 w 30"/>
                <a:gd name="T39" fmla="*/ 13 h 36"/>
                <a:gd name="T40" fmla="*/ 10 w 30"/>
                <a:gd name="T41" fmla="*/ 10 h 36"/>
                <a:gd name="T42" fmla="*/ 10 w 30"/>
                <a:gd name="T43" fmla="*/ 7 h 36"/>
                <a:gd name="T44" fmla="*/ 13 w 30"/>
                <a:gd name="T45" fmla="*/ 3 h 36"/>
                <a:gd name="T46" fmla="*/ 13 w 30"/>
                <a:gd name="T47" fmla="*/ 0 h 36"/>
                <a:gd name="T48" fmla="*/ 13 w 30"/>
                <a:gd name="T49" fmla="*/ 0 h 36"/>
                <a:gd name="T50" fmla="*/ 30 w 30"/>
                <a:gd name="T51" fmla="*/ 7 h 36"/>
                <a:gd name="T52" fmla="*/ 30 w 30"/>
                <a:gd name="T5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" h="36">
                  <a:moveTo>
                    <a:pt x="30" y="7"/>
                  </a:moveTo>
                  <a:lnTo>
                    <a:pt x="26" y="10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7" y="33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7" y="20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0" y="7"/>
                  </a:lnTo>
                  <a:lnTo>
                    <a:pt x="3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6977063" y="733425"/>
              <a:ext cx="30163" cy="57150"/>
            </a:xfrm>
            <a:custGeom>
              <a:avLst/>
              <a:gdLst>
                <a:gd name="T0" fmla="*/ 19 w 19"/>
                <a:gd name="T1" fmla="*/ 3 h 36"/>
                <a:gd name="T2" fmla="*/ 19 w 19"/>
                <a:gd name="T3" fmla="*/ 6 h 36"/>
                <a:gd name="T4" fmla="*/ 19 w 19"/>
                <a:gd name="T5" fmla="*/ 10 h 36"/>
                <a:gd name="T6" fmla="*/ 19 w 19"/>
                <a:gd name="T7" fmla="*/ 13 h 36"/>
                <a:gd name="T8" fmla="*/ 19 w 19"/>
                <a:gd name="T9" fmla="*/ 16 h 36"/>
                <a:gd name="T10" fmla="*/ 19 w 19"/>
                <a:gd name="T11" fmla="*/ 19 h 36"/>
                <a:gd name="T12" fmla="*/ 19 w 19"/>
                <a:gd name="T13" fmla="*/ 23 h 36"/>
                <a:gd name="T14" fmla="*/ 19 w 19"/>
                <a:gd name="T15" fmla="*/ 29 h 36"/>
                <a:gd name="T16" fmla="*/ 19 w 19"/>
                <a:gd name="T17" fmla="*/ 33 h 36"/>
                <a:gd name="T18" fmla="*/ 19 w 19"/>
                <a:gd name="T19" fmla="*/ 36 h 36"/>
                <a:gd name="T20" fmla="*/ 19 w 19"/>
                <a:gd name="T21" fmla="*/ 36 h 36"/>
                <a:gd name="T22" fmla="*/ 0 w 19"/>
                <a:gd name="T23" fmla="*/ 36 h 36"/>
                <a:gd name="T24" fmla="*/ 0 w 19"/>
                <a:gd name="T25" fmla="*/ 36 h 36"/>
                <a:gd name="T26" fmla="*/ 0 w 19"/>
                <a:gd name="T27" fmla="*/ 33 h 36"/>
                <a:gd name="T28" fmla="*/ 0 w 19"/>
                <a:gd name="T29" fmla="*/ 29 h 36"/>
                <a:gd name="T30" fmla="*/ 0 w 19"/>
                <a:gd name="T31" fmla="*/ 23 h 36"/>
                <a:gd name="T32" fmla="*/ 0 w 19"/>
                <a:gd name="T33" fmla="*/ 19 h 36"/>
                <a:gd name="T34" fmla="*/ 0 w 19"/>
                <a:gd name="T35" fmla="*/ 16 h 36"/>
                <a:gd name="T36" fmla="*/ 0 w 19"/>
                <a:gd name="T37" fmla="*/ 13 h 36"/>
                <a:gd name="T38" fmla="*/ 0 w 19"/>
                <a:gd name="T39" fmla="*/ 10 h 36"/>
                <a:gd name="T40" fmla="*/ 0 w 19"/>
                <a:gd name="T41" fmla="*/ 6 h 36"/>
                <a:gd name="T42" fmla="*/ 3 w 19"/>
                <a:gd name="T43" fmla="*/ 3 h 36"/>
                <a:gd name="T44" fmla="*/ 3 w 19"/>
                <a:gd name="T45" fmla="*/ 0 h 36"/>
                <a:gd name="T46" fmla="*/ 19 w 19"/>
                <a:gd name="T47" fmla="*/ 3 h 36"/>
                <a:gd name="T48" fmla="*/ 19 w 19"/>
                <a:gd name="T4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6">
                  <a:moveTo>
                    <a:pt x="19" y="3"/>
                  </a:moveTo>
                  <a:lnTo>
                    <a:pt x="19" y="6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6981825" y="815975"/>
              <a:ext cx="30163" cy="57150"/>
            </a:xfrm>
            <a:custGeom>
              <a:avLst/>
              <a:gdLst>
                <a:gd name="T0" fmla="*/ 0 w 19"/>
                <a:gd name="T1" fmla="*/ 36 h 36"/>
                <a:gd name="T2" fmla="*/ 0 w 19"/>
                <a:gd name="T3" fmla="*/ 33 h 36"/>
                <a:gd name="T4" fmla="*/ 0 w 19"/>
                <a:gd name="T5" fmla="*/ 29 h 36"/>
                <a:gd name="T6" fmla="*/ 0 w 19"/>
                <a:gd name="T7" fmla="*/ 23 h 36"/>
                <a:gd name="T8" fmla="*/ 0 w 19"/>
                <a:gd name="T9" fmla="*/ 20 h 36"/>
                <a:gd name="T10" fmla="*/ 0 w 19"/>
                <a:gd name="T11" fmla="*/ 16 h 36"/>
                <a:gd name="T12" fmla="*/ 0 w 19"/>
                <a:gd name="T13" fmla="*/ 13 h 36"/>
                <a:gd name="T14" fmla="*/ 0 w 19"/>
                <a:gd name="T15" fmla="*/ 10 h 36"/>
                <a:gd name="T16" fmla="*/ 0 w 19"/>
                <a:gd name="T17" fmla="*/ 7 h 36"/>
                <a:gd name="T18" fmla="*/ 0 w 19"/>
                <a:gd name="T19" fmla="*/ 3 h 36"/>
                <a:gd name="T20" fmla="*/ 0 w 19"/>
                <a:gd name="T21" fmla="*/ 0 h 36"/>
                <a:gd name="T22" fmla="*/ 16 w 19"/>
                <a:gd name="T23" fmla="*/ 0 h 36"/>
                <a:gd name="T24" fmla="*/ 16 w 19"/>
                <a:gd name="T25" fmla="*/ 3 h 36"/>
                <a:gd name="T26" fmla="*/ 16 w 19"/>
                <a:gd name="T27" fmla="*/ 7 h 36"/>
                <a:gd name="T28" fmla="*/ 16 w 19"/>
                <a:gd name="T29" fmla="*/ 10 h 36"/>
                <a:gd name="T30" fmla="*/ 16 w 19"/>
                <a:gd name="T31" fmla="*/ 13 h 36"/>
                <a:gd name="T32" fmla="*/ 16 w 19"/>
                <a:gd name="T33" fmla="*/ 16 h 36"/>
                <a:gd name="T34" fmla="*/ 16 w 19"/>
                <a:gd name="T35" fmla="*/ 20 h 36"/>
                <a:gd name="T36" fmla="*/ 16 w 19"/>
                <a:gd name="T37" fmla="*/ 23 h 36"/>
                <a:gd name="T38" fmla="*/ 16 w 19"/>
                <a:gd name="T39" fmla="*/ 26 h 36"/>
                <a:gd name="T40" fmla="*/ 16 w 19"/>
                <a:gd name="T41" fmla="*/ 29 h 36"/>
                <a:gd name="T42" fmla="*/ 16 w 19"/>
                <a:gd name="T43" fmla="*/ 33 h 36"/>
                <a:gd name="T44" fmla="*/ 19 w 19"/>
                <a:gd name="T45" fmla="*/ 33 h 36"/>
                <a:gd name="T46" fmla="*/ 0 w 19"/>
                <a:gd name="T47" fmla="*/ 36 h 36"/>
                <a:gd name="T48" fmla="*/ 0 w 19"/>
                <a:gd name="T4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6">
                  <a:moveTo>
                    <a:pt x="0" y="36"/>
                  </a:moveTo>
                  <a:lnTo>
                    <a:pt x="0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6986588" y="893762"/>
              <a:ext cx="36513" cy="61913"/>
            </a:xfrm>
            <a:custGeom>
              <a:avLst/>
              <a:gdLst>
                <a:gd name="T0" fmla="*/ 16 w 23"/>
                <a:gd name="T1" fmla="*/ 3 h 39"/>
                <a:gd name="T2" fmla="*/ 16 w 23"/>
                <a:gd name="T3" fmla="*/ 6 h 39"/>
                <a:gd name="T4" fmla="*/ 20 w 23"/>
                <a:gd name="T5" fmla="*/ 10 h 39"/>
                <a:gd name="T6" fmla="*/ 20 w 23"/>
                <a:gd name="T7" fmla="*/ 13 h 39"/>
                <a:gd name="T8" fmla="*/ 20 w 23"/>
                <a:gd name="T9" fmla="*/ 16 h 39"/>
                <a:gd name="T10" fmla="*/ 20 w 23"/>
                <a:gd name="T11" fmla="*/ 19 h 39"/>
                <a:gd name="T12" fmla="*/ 20 w 23"/>
                <a:gd name="T13" fmla="*/ 26 h 39"/>
                <a:gd name="T14" fmla="*/ 20 w 23"/>
                <a:gd name="T15" fmla="*/ 29 h 39"/>
                <a:gd name="T16" fmla="*/ 23 w 23"/>
                <a:gd name="T17" fmla="*/ 32 h 39"/>
                <a:gd name="T18" fmla="*/ 23 w 23"/>
                <a:gd name="T19" fmla="*/ 36 h 39"/>
                <a:gd name="T20" fmla="*/ 7 w 23"/>
                <a:gd name="T21" fmla="*/ 39 h 39"/>
                <a:gd name="T22" fmla="*/ 3 w 23"/>
                <a:gd name="T23" fmla="*/ 36 h 39"/>
                <a:gd name="T24" fmla="*/ 3 w 23"/>
                <a:gd name="T25" fmla="*/ 32 h 39"/>
                <a:gd name="T26" fmla="*/ 3 w 23"/>
                <a:gd name="T27" fmla="*/ 26 h 39"/>
                <a:gd name="T28" fmla="*/ 3 w 23"/>
                <a:gd name="T29" fmla="*/ 23 h 39"/>
                <a:gd name="T30" fmla="*/ 3 w 23"/>
                <a:gd name="T31" fmla="*/ 19 h 39"/>
                <a:gd name="T32" fmla="*/ 3 w 23"/>
                <a:gd name="T33" fmla="*/ 16 h 39"/>
                <a:gd name="T34" fmla="*/ 0 w 23"/>
                <a:gd name="T35" fmla="*/ 13 h 39"/>
                <a:gd name="T36" fmla="*/ 0 w 23"/>
                <a:gd name="T37" fmla="*/ 10 h 39"/>
                <a:gd name="T38" fmla="*/ 0 w 23"/>
                <a:gd name="T39" fmla="*/ 6 h 39"/>
                <a:gd name="T40" fmla="*/ 0 w 23"/>
                <a:gd name="T41" fmla="*/ 3 h 39"/>
                <a:gd name="T42" fmla="*/ 16 w 23"/>
                <a:gd name="T43" fmla="*/ 0 h 39"/>
                <a:gd name="T44" fmla="*/ 16 w 23"/>
                <a:gd name="T45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39">
                  <a:moveTo>
                    <a:pt x="16" y="3"/>
                  </a:moveTo>
                  <a:lnTo>
                    <a:pt x="16" y="6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20" y="16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23" y="32"/>
                  </a:lnTo>
                  <a:lnTo>
                    <a:pt x="23" y="36"/>
                  </a:lnTo>
                  <a:lnTo>
                    <a:pt x="7" y="39"/>
                  </a:lnTo>
                  <a:lnTo>
                    <a:pt x="3" y="36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16" y="0"/>
                  </a:lnTo>
                  <a:lnTo>
                    <a:pt x="1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7007225" y="490537"/>
              <a:ext cx="41275" cy="61913"/>
            </a:xfrm>
            <a:custGeom>
              <a:avLst/>
              <a:gdLst>
                <a:gd name="T0" fmla="*/ 26 w 26"/>
                <a:gd name="T1" fmla="*/ 10 h 39"/>
                <a:gd name="T2" fmla="*/ 26 w 26"/>
                <a:gd name="T3" fmla="*/ 13 h 39"/>
                <a:gd name="T4" fmla="*/ 23 w 26"/>
                <a:gd name="T5" fmla="*/ 16 h 39"/>
                <a:gd name="T6" fmla="*/ 23 w 26"/>
                <a:gd name="T7" fmla="*/ 19 h 39"/>
                <a:gd name="T8" fmla="*/ 23 w 26"/>
                <a:gd name="T9" fmla="*/ 23 h 39"/>
                <a:gd name="T10" fmla="*/ 23 w 26"/>
                <a:gd name="T11" fmla="*/ 26 h 39"/>
                <a:gd name="T12" fmla="*/ 20 w 26"/>
                <a:gd name="T13" fmla="*/ 29 h 39"/>
                <a:gd name="T14" fmla="*/ 20 w 26"/>
                <a:gd name="T15" fmla="*/ 32 h 39"/>
                <a:gd name="T16" fmla="*/ 20 w 26"/>
                <a:gd name="T17" fmla="*/ 36 h 39"/>
                <a:gd name="T18" fmla="*/ 16 w 26"/>
                <a:gd name="T19" fmla="*/ 39 h 39"/>
                <a:gd name="T20" fmla="*/ 16 w 26"/>
                <a:gd name="T21" fmla="*/ 39 h 39"/>
                <a:gd name="T22" fmla="*/ 0 w 26"/>
                <a:gd name="T23" fmla="*/ 36 h 39"/>
                <a:gd name="T24" fmla="*/ 0 w 26"/>
                <a:gd name="T25" fmla="*/ 36 h 39"/>
                <a:gd name="T26" fmla="*/ 3 w 26"/>
                <a:gd name="T27" fmla="*/ 32 h 39"/>
                <a:gd name="T28" fmla="*/ 3 w 26"/>
                <a:gd name="T29" fmla="*/ 26 h 39"/>
                <a:gd name="T30" fmla="*/ 3 w 26"/>
                <a:gd name="T31" fmla="*/ 23 h 39"/>
                <a:gd name="T32" fmla="*/ 7 w 26"/>
                <a:gd name="T33" fmla="*/ 19 h 39"/>
                <a:gd name="T34" fmla="*/ 7 w 26"/>
                <a:gd name="T35" fmla="*/ 16 h 39"/>
                <a:gd name="T36" fmla="*/ 7 w 26"/>
                <a:gd name="T37" fmla="*/ 13 h 39"/>
                <a:gd name="T38" fmla="*/ 7 w 26"/>
                <a:gd name="T39" fmla="*/ 10 h 39"/>
                <a:gd name="T40" fmla="*/ 10 w 26"/>
                <a:gd name="T41" fmla="*/ 6 h 39"/>
                <a:gd name="T42" fmla="*/ 10 w 26"/>
                <a:gd name="T43" fmla="*/ 3 h 39"/>
                <a:gd name="T44" fmla="*/ 10 w 26"/>
                <a:gd name="T45" fmla="*/ 0 h 39"/>
                <a:gd name="T46" fmla="*/ 26 w 26"/>
                <a:gd name="T47" fmla="*/ 6 h 39"/>
                <a:gd name="T48" fmla="*/ 26 w 26"/>
                <a:gd name="T4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39">
                  <a:moveTo>
                    <a:pt x="26" y="10"/>
                  </a:moveTo>
                  <a:lnTo>
                    <a:pt x="26" y="13"/>
                  </a:lnTo>
                  <a:lnTo>
                    <a:pt x="23" y="16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26" y="6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49"/>
            <p:cNvSpPr/>
            <p:nvPr/>
          </p:nvSpPr>
          <p:spPr bwMode="auto">
            <a:xfrm>
              <a:off x="7254875" y="87312"/>
              <a:ext cx="61913" cy="57150"/>
            </a:xfrm>
            <a:custGeom>
              <a:avLst/>
              <a:gdLst>
                <a:gd name="T0" fmla="*/ 33 w 39"/>
                <a:gd name="T1" fmla="*/ 16 h 36"/>
                <a:gd name="T2" fmla="*/ 33 w 39"/>
                <a:gd name="T3" fmla="*/ 19 h 36"/>
                <a:gd name="T4" fmla="*/ 29 w 39"/>
                <a:gd name="T5" fmla="*/ 23 h 36"/>
                <a:gd name="T6" fmla="*/ 26 w 39"/>
                <a:gd name="T7" fmla="*/ 23 h 36"/>
                <a:gd name="T8" fmla="*/ 23 w 39"/>
                <a:gd name="T9" fmla="*/ 26 h 36"/>
                <a:gd name="T10" fmla="*/ 20 w 39"/>
                <a:gd name="T11" fmla="*/ 29 h 36"/>
                <a:gd name="T12" fmla="*/ 20 w 39"/>
                <a:gd name="T13" fmla="*/ 32 h 36"/>
                <a:gd name="T14" fmla="*/ 16 w 39"/>
                <a:gd name="T15" fmla="*/ 32 h 36"/>
                <a:gd name="T16" fmla="*/ 13 w 39"/>
                <a:gd name="T17" fmla="*/ 36 h 36"/>
                <a:gd name="T18" fmla="*/ 13 w 39"/>
                <a:gd name="T19" fmla="*/ 36 h 36"/>
                <a:gd name="T20" fmla="*/ 0 w 39"/>
                <a:gd name="T21" fmla="*/ 23 h 36"/>
                <a:gd name="T22" fmla="*/ 0 w 39"/>
                <a:gd name="T23" fmla="*/ 23 h 36"/>
                <a:gd name="T24" fmla="*/ 3 w 39"/>
                <a:gd name="T25" fmla="*/ 19 h 36"/>
                <a:gd name="T26" fmla="*/ 7 w 39"/>
                <a:gd name="T27" fmla="*/ 19 h 36"/>
                <a:gd name="T28" fmla="*/ 10 w 39"/>
                <a:gd name="T29" fmla="*/ 16 h 36"/>
                <a:gd name="T30" fmla="*/ 13 w 39"/>
                <a:gd name="T31" fmla="*/ 13 h 36"/>
                <a:gd name="T32" fmla="*/ 13 w 39"/>
                <a:gd name="T33" fmla="*/ 13 h 36"/>
                <a:gd name="T34" fmla="*/ 16 w 39"/>
                <a:gd name="T35" fmla="*/ 10 h 36"/>
                <a:gd name="T36" fmla="*/ 20 w 39"/>
                <a:gd name="T37" fmla="*/ 6 h 36"/>
                <a:gd name="T38" fmla="*/ 23 w 39"/>
                <a:gd name="T39" fmla="*/ 3 h 36"/>
                <a:gd name="T40" fmla="*/ 26 w 39"/>
                <a:gd name="T41" fmla="*/ 3 h 36"/>
                <a:gd name="T42" fmla="*/ 26 w 39"/>
                <a:gd name="T43" fmla="*/ 0 h 36"/>
                <a:gd name="T44" fmla="*/ 39 w 39"/>
                <a:gd name="T45" fmla="*/ 13 h 36"/>
                <a:gd name="T46" fmla="*/ 36 w 39"/>
                <a:gd name="T47" fmla="*/ 16 h 36"/>
                <a:gd name="T48" fmla="*/ 33 w 39"/>
                <a:gd name="T49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36">
                  <a:moveTo>
                    <a:pt x="33" y="16"/>
                  </a:moveTo>
                  <a:lnTo>
                    <a:pt x="33" y="19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39" y="13"/>
                  </a:lnTo>
                  <a:lnTo>
                    <a:pt x="36" y="16"/>
                  </a:lnTo>
                  <a:lnTo>
                    <a:pt x="3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50"/>
            <p:cNvSpPr/>
            <p:nvPr/>
          </p:nvSpPr>
          <p:spPr bwMode="auto">
            <a:xfrm>
              <a:off x="7197725" y="144462"/>
              <a:ext cx="57150" cy="55563"/>
            </a:xfrm>
            <a:custGeom>
              <a:avLst/>
              <a:gdLst>
                <a:gd name="T0" fmla="*/ 33 w 36"/>
                <a:gd name="T1" fmla="*/ 16 h 35"/>
                <a:gd name="T2" fmla="*/ 30 w 36"/>
                <a:gd name="T3" fmla="*/ 19 h 35"/>
                <a:gd name="T4" fmla="*/ 30 w 36"/>
                <a:gd name="T5" fmla="*/ 22 h 35"/>
                <a:gd name="T6" fmla="*/ 26 w 36"/>
                <a:gd name="T7" fmla="*/ 22 h 35"/>
                <a:gd name="T8" fmla="*/ 23 w 36"/>
                <a:gd name="T9" fmla="*/ 26 h 35"/>
                <a:gd name="T10" fmla="*/ 20 w 36"/>
                <a:gd name="T11" fmla="*/ 29 h 35"/>
                <a:gd name="T12" fmla="*/ 20 w 36"/>
                <a:gd name="T13" fmla="*/ 32 h 35"/>
                <a:gd name="T14" fmla="*/ 17 w 36"/>
                <a:gd name="T15" fmla="*/ 35 h 35"/>
                <a:gd name="T16" fmla="*/ 13 w 36"/>
                <a:gd name="T17" fmla="*/ 35 h 35"/>
                <a:gd name="T18" fmla="*/ 0 w 36"/>
                <a:gd name="T19" fmla="*/ 26 h 35"/>
                <a:gd name="T20" fmla="*/ 4 w 36"/>
                <a:gd name="T21" fmla="*/ 22 h 35"/>
                <a:gd name="T22" fmla="*/ 7 w 36"/>
                <a:gd name="T23" fmla="*/ 19 h 35"/>
                <a:gd name="T24" fmla="*/ 7 w 36"/>
                <a:gd name="T25" fmla="*/ 19 h 35"/>
                <a:gd name="T26" fmla="*/ 10 w 36"/>
                <a:gd name="T27" fmla="*/ 16 h 35"/>
                <a:gd name="T28" fmla="*/ 13 w 36"/>
                <a:gd name="T29" fmla="*/ 13 h 35"/>
                <a:gd name="T30" fmla="*/ 17 w 36"/>
                <a:gd name="T31" fmla="*/ 9 h 35"/>
                <a:gd name="T32" fmla="*/ 17 w 36"/>
                <a:gd name="T33" fmla="*/ 6 h 35"/>
                <a:gd name="T34" fmla="*/ 20 w 36"/>
                <a:gd name="T35" fmla="*/ 6 h 35"/>
                <a:gd name="T36" fmla="*/ 23 w 36"/>
                <a:gd name="T37" fmla="*/ 3 h 35"/>
                <a:gd name="T38" fmla="*/ 26 w 36"/>
                <a:gd name="T39" fmla="*/ 0 h 35"/>
                <a:gd name="T40" fmla="*/ 36 w 36"/>
                <a:gd name="T41" fmla="*/ 13 h 35"/>
                <a:gd name="T42" fmla="*/ 36 w 36"/>
                <a:gd name="T43" fmla="*/ 13 h 35"/>
                <a:gd name="T44" fmla="*/ 33 w 36"/>
                <a:gd name="T45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35">
                  <a:moveTo>
                    <a:pt x="33" y="16"/>
                  </a:moveTo>
                  <a:lnTo>
                    <a:pt x="30" y="19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3" y="26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17" y="35"/>
                  </a:lnTo>
                  <a:lnTo>
                    <a:pt x="13" y="35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51"/>
            <p:cNvSpPr/>
            <p:nvPr/>
          </p:nvSpPr>
          <p:spPr bwMode="auto">
            <a:xfrm>
              <a:off x="7064375" y="339725"/>
              <a:ext cx="50800" cy="61913"/>
            </a:xfrm>
            <a:custGeom>
              <a:avLst/>
              <a:gdLst>
                <a:gd name="T0" fmla="*/ 32 w 32"/>
                <a:gd name="T1" fmla="*/ 10 h 39"/>
                <a:gd name="T2" fmla="*/ 29 w 32"/>
                <a:gd name="T3" fmla="*/ 13 h 39"/>
                <a:gd name="T4" fmla="*/ 29 w 32"/>
                <a:gd name="T5" fmla="*/ 17 h 39"/>
                <a:gd name="T6" fmla="*/ 26 w 32"/>
                <a:gd name="T7" fmla="*/ 20 h 39"/>
                <a:gd name="T8" fmla="*/ 26 w 32"/>
                <a:gd name="T9" fmla="*/ 23 h 39"/>
                <a:gd name="T10" fmla="*/ 23 w 32"/>
                <a:gd name="T11" fmla="*/ 23 h 39"/>
                <a:gd name="T12" fmla="*/ 23 w 32"/>
                <a:gd name="T13" fmla="*/ 26 h 39"/>
                <a:gd name="T14" fmla="*/ 19 w 32"/>
                <a:gd name="T15" fmla="*/ 30 h 39"/>
                <a:gd name="T16" fmla="*/ 19 w 32"/>
                <a:gd name="T17" fmla="*/ 33 h 39"/>
                <a:gd name="T18" fmla="*/ 16 w 32"/>
                <a:gd name="T19" fmla="*/ 36 h 39"/>
                <a:gd name="T20" fmla="*/ 16 w 32"/>
                <a:gd name="T21" fmla="*/ 39 h 39"/>
                <a:gd name="T22" fmla="*/ 0 w 32"/>
                <a:gd name="T23" fmla="*/ 33 h 39"/>
                <a:gd name="T24" fmla="*/ 3 w 32"/>
                <a:gd name="T25" fmla="*/ 30 h 39"/>
                <a:gd name="T26" fmla="*/ 3 w 32"/>
                <a:gd name="T27" fmla="*/ 26 h 39"/>
                <a:gd name="T28" fmla="*/ 6 w 32"/>
                <a:gd name="T29" fmla="*/ 23 h 39"/>
                <a:gd name="T30" fmla="*/ 6 w 32"/>
                <a:gd name="T31" fmla="*/ 20 h 39"/>
                <a:gd name="T32" fmla="*/ 10 w 32"/>
                <a:gd name="T33" fmla="*/ 17 h 39"/>
                <a:gd name="T34" fmla="*/ 10 w 32"/>
                <a:gd name="T35" fmla="*/ 13 h 39"/>
                <a:gd name="T36" fmla="*/ 13 w 32"/>
                <a:gd name="T37" fmla="*/ 10 h 39"/>
                <a:gd name="T38" fmla="*/ 13 w 32"/>
                <a:gd name="T39" fmla="*/ 7 h 39"/>
                <a:gd name="T40" fmla="*/ 16 w 32"/>
                <a:gd name="T41" fmla="*/ 4 h 39"/>
                <a:gd name="T42" fmla="*/ 16 w 32"/>
                <a:gd name="T43" fmla="*/ 0 h 39"/>
                <a:gd name="T44" fmla="*/ 16 w 32"/>
                <a:gd name="T45" fmla="*/ 0 h 39"/>
                <a:gd name="T46" fmla="*/ 32 w 32"/>
                <a:gd name="T47" fmla="*/ 10 h 39"/>
                <a:gd name="T48" fmla="*/ 32 w 32"/>
                <a:gd name="T4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9">
                  <a:moveTo>
                    <a:pt x="32" y="10"/>
                  </a:moveTo>
                  <a:lnTo>
                    <a:pt x="29" y="13"/>
                  </a:lnTo>
                  <a:lnTo>
                    <a:pt x="29" y="17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19" y="30"/>
                  </a:lnTo>
                  <a:lnTo>
                    <a:pt x="19" y="33"/>
                  </a:lnTo>
                  <a:lnTo>
                    <a:pt x="16" y="36"/>
                  </a:lnTo>
                  <a:lnTo>
                    <a:pt x="16" y="39"/>
                  </a:lnTo>
                  <a:lnTo>
                    <a:pt x="0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3" y="7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32" y="10"/>
                  </a:lnTo>
                  <a:lnTo>
                    <a:pt x="3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52"/>
            <p:cNvSpPr/>
            <p:nvPr/>
          </p:nvSpPr>
          <p:spPr bwMode="auto">
            <a:xfrm>
              <a:off x="7316788" y="34925"/>
              <a:ext cx="61913" cy="57150"/>
            </a:xfrm>
            <a:custGeom>
              <a:avLst/>
              <a:gdLst>
                <a:gd name="T0" fmla="*/ 36 w 39"/>
                <a:gd name="T1" fmla="*/ 16 h 36"/>
                <a:gd name="T2" fmla="*/ 33 w 39"/>
                <a:gd name="T3" fmla="*/ 20 h 36"/>
                <a:gd name="T4" fmla="*/ 30 w 39"/>
                <a:gd name="T5" fmla="*/ 23 h 36"/>
                <a:gd name="T6" fmla="*/ 26 w 39"/>
                <a:gd name="T7" fmla="*/ 23 h 36"/>
                <a:gd name="T8" fmla="*/ 23 w 39"/>
                <a:gd name="T9" fmla="*/ 26 h 36"/>
                <a:gd name="T10" fmla="*/ 23 w 39"/>
                <a:gd name="T11" fmla="*/ 29 h 36"/>
                <a:gd name="T12" fmla="*/ 20 w 39"/>
                <a:gd name="T13" fmla="*/ 29 h 36"/>
                <a:gd name="T14" fmla="*/ 17 w 39"/>
                <a:gd name="T15" fmla="*/ 33 h 36"/>
                <a:gd name="T16" fmla="*/ 13 w 39"/>
                <a:gd name="T17" fmla="*/ 36 h 36"/>
                <a:gd name="T18" fmla="*/ 13 w 39"/>
                <a:gd name="T19" fmla="*/ 36 h 36"/>
                <a:gd name="T20" fmla="*/ 0 w 39"/>
                <a:gd name="T21" fmla="*/ 23 h 36"/>
                <a:gd name="T22" fmla="*/ 4 w 39"/>
                <a:gd name="T23" fmla="*/ 20 h 36"/>
                <a:gd name="T24" fmla="*/ 7 w 39"/>
                <a:gd name="T25" fmla="*/ 20 h 36"/>
                <a:gd name="T26" fmla="*/ 10 w 39"/>
                <a:gd name="T27" fmla="*/ 16 h 36"/>
                <a:gd name="T28" fmla="*/ 10 w 39"/>
                <a:gd name="T29" fmla="*/ 13 h 36"/>
                <a:gd name="T30" fmla="*/ 13 w 39"/>
                <a:gd name="T31" fmla="*/ 13 h 36"/>
                <a:gd name="T32" fmla="*/ 17 w 39"/>
                <a:gd name="T33" fmla="*/ 10 h 36"/>
                <a:gd name="T34" fmla="*/ 20 w 39"/>
                <a:gd name="T35" fmla="*/ 7 h 36"/>
                <a:gd name="T36" fmla="*/ 23 w 39"/>
                <a:gd name="T37" fmla="*/ 7 h 36"/>
                <a:gd name="T38" fmla="*/ 26 w 39"/>
                <a:gd name="T39" fmla="*/ 3 h 36"/>
                <a:gd name="T40" fmla="*/ 30 w 39"/>
                <a:gd name="T41" fmla="*/ 3 h 36"/>
                <a:gd name="T42" fmla="*/ 30 w 39"/>
                <a:gd name="T43" fmla="*/ 0 h 36"/>
                <a:gd name="T44" fmla="*/ 39 w 39"/>
                <a:gd name="T45" fmla="*/ 16 h 36"/>
                <a:gd name="T46" fmla="*/ 39 w 39"/>
                <a:gd name="T47" fmla="*/ 16 h 36"/>
                <a:gd name="T48" fmla="*/ 36 w 39"/>
                <a:gd name="T49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36">
                  <a:moveTo>
                    <a:pt x="36" y="16"/>
                  </a:moveTo>
                  <a:lnTo>
                    <a:pt x="33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0" y="29"/>
                  </a:lnTo>
                  <a:lnTo>
                    <a:pt x="17" y="33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0" y="23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7" y="10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3"/>
                  </a:lnTo>
                  <a:lnTo>
                    <a:pt x="30" y="3"/>
                  </a:lnTo>
                  <a:lnTo>
                    <a:pt x="30" y="0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53"/>
            <p:cNvSpPr/>
            <p:nvPr/>
          </p:nvSpPr>
          <p:spPr bwMode="auto">
            <a:xfrm>
              <a:off x="7151688" y="206375"/>
              <a:ext cx="52388" cy="57150"/>
            </a:xfrm>
            <a:custGeom>
              <a:avLst/>
              <a:gdLst>
                <a:gd name="T0" fmla="*/ 33 w 33"/>
                <a:gd name="T1" fmla="*/ 9 h 36"/>
                <a:gd name="T2" fmla="*/ 29 w 33"/>
                <a:gd name="T3" fmla="*/ 13 h 36"/>
                <a:gd name="T4" fmla="*/ 29 w 33"/>
                <a:gd name="T5" fmla="*/ 16 h 36"/>
                <a:gd name="T6" fmla="*/ 26 w 33"/>
                <a:gd name="T7" fmla="*/ 19 h 36"/>
                <a:gd name="T8" fmla="*/ 23 w 33"/>
                <a:gd name="T9" fmla="*/ 22 h 36"/>
                <a:gd name="T10" fmla="*/ 23 w 33"/>
                <a:gd name="T11" fmla="*/ 22 h 36"/>
                <a:gd name="T12" fmla="*/ 20 w 33"/>
                <a:gd name="T13" fmla="*/ 26 h 36"/>
                <a:gd name="T14" fmla="*/ 20 w 33"/>
                <a:gd name="T15" fmla="*/ 29 h 36"/>
                <a:gd name="T16" fmla="*/ 16 w 33"/>
                <a:gd name="T17" fmla="*/ 32 h 36"/>
                <a:gd name="T18" fmla="*/ 13 w 33"/>
                <a:gd name="T19" fmla="*/ 36 h 36"/>
                <a:gd name="T20" fmla="*/ 13 w 33"/>
                <a:gd name="T21" fmla="*/ 36 h 36"/>
                <a:gd name="T22" fmla="*/ 0 w 33"/>
                <a:gd name="T23" fmla="*/ 26 h 36"/>
                <a:gd name="T24" fmla="*/ 0 w 33"/>
                <a:gd name="T25" fmla="*/ 26 h 36"/>
                <a:gd name="T26" fmla="*/ 3 w 33"/>
                <a:gd name="T27" fmla="*/ 22 h 36"/>
                <a:gd name="T28" fmla="*/ 3 w 33"/>
                <a:gd name="T29" fmla="*/ 19 h 36"/>
                <a:gd name="T30" fmla="*/ 7 w 33"/>
                <a:gd name="T31" fmla="*/ 16 h 36"/>
                <a:gd name="T32" fmla="*/ 10 w 33"/>
                <a:gd name="T33" fmla="*/ 13 h 36"/>
                <a:gd name="T34" fmla="*/ 10 w 33"/>
                <a:gd name="T35" fmla="*/ 9 h 36"/>
                <a:gd name="T36" fmla="*/ 13 w 33"/>
                <a:gd name="T37" fmla="*/ 9 h 36"/>
                <a:gd name="T38" fmla="*/ 16 w 33"/>
                <a:gd name="T39" fmla="*/ 6 h 36"/>
                <a:gd name="T40" fmla="*/ 16 w 33"/>
                <a:gd name="T41" fmla="*/ 3 h 36"/>
                <a:gd name="T42" fmla="*/ 20 w 33"/>
                <a:gd name="T43" fmla="*/ 0 h 36"/>
                <a:gd name="T44" fmla="*/ 20 w 33"/>
                <a:gd name="T45" fmla="*/ 0 h 36"/>
                <a:gd name="T46" fmla="*/ 33 w 33"/>
                <a:gd name="T47" fmla="*/ 9 h 36"/>
                <a:gd name="T48" fmla="*/ 33 w 33"/>
                <a:gd name="T49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36">
                  <a:moveTo>
                    <a:pt x="33" y="9"/>
                  </a:moveTo>
                  <a:lnTo>
                    <a:pt x="29" y="13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7" y="16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3" y="9"/>
                  </a:lnTo>
                  <a:lnTo>
                    <a:pt x="3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reeform 54"/>
            <p:cNvSpPr/>
            <p:nvPr/>
          </p:nvSpPr>
          <p:spPr bwMode="auto">
            <a:xfrm>
              <a:off x="7105650" y="273050"/>
              <a:ext cx="50800" cy="57150"/>
            </a:xfrm>
            <a:custGeom>
              <a:avLst/>
              <a:gdLst>
                <a:gd name="T0" fmla="*/ 32 w 32"/>
                <a:gd name="T1" fmla="*/ 10 h 36"/>
                <a:gd name="T2" fmla="*/ 29 w 32"/>
                <a:gd name="T3" fmla="*/ 13 h 36"/>
                <a:gd name="T4" fmla="*/ 29 w 32"/>
                <a:gd name="T5" fmla="*/ 16 h 36"/>
                <a:gd name="T6" fmla="*/ 26 w 32"/>
                <a:gd name="T7" fmla="*/ 16 h 36"/>
                <a:gd name="T8" fmla="*/ 23 w 32"/>
                <a:gd name="T9" fmla="*/ 20 h 36"/>
                <a:gd name="T10" fmla="*/ 23 w 32"/>
                <a:gd name="T11" fmla="*/ 23 h 36"/>
                <a:gd name="T12" fmla="*/ 19 w 32"/>
                <a:gd name="T13" fmla="*/ 26 h 36"/>
                <a:gd name="T14" fmla="*/ 19 w 32"/>
                <a:gd name="T15" fmla="*/ 29 h 36"/>
                <a:gd name="T16" fmla="*/ 16 w 32"/>
                <a:gd name="T17" fmla="*/ 33 h 36"/>
                <a:gd name="T18" fmla="*/ 16 w 32"/>
                <a:gd name="T19" fmla="*/ 36 h 36"/>
                <a:gd name="T20" fmla="*/ 13 w 32"/>
                <a:gd name="T21" fmla="*/ 36 h 36"/>
                <a:gd name="T22" fmla="*/ 0 w 32"/>
                <a:gd name="T23" fmla="*/ 29 h 36"/>
                <a:gd name="T24" fmla="*/ 0 w 32"/>
                <a:gd name="T25" fmla="*/ 26 h 36"/>
                <a:gd name="T26" fmla="*/ 3 w 32"/>
                <a:gd name="T27" fmla="*/ 23 h 36"/>
                <a:gd name="T28" fmla="*/ 3 w 32"/>
                <a:gd name="T29" fmla="*/ 20 h 36"/>
                <a:gd name="T30" fmla="*/ 6 w 32"/>
                <a:gd name="T31" fmla="*/ 16 h 36"/>
                <a:gd name="T32" fmla="*/ 6 w 32"/>
                <a:gd name="T33" fmla="*/ 13 h 36"/>
                <a:gd name="T34" fmla="*/ 10 w 32"/>
                <a:gd name="T35" fmla="*/ 10 h 36"/>
                <a:gd name="T36" fmla="*/ 13 w 32"/>
                <a:gd name="T37" fmla="*/ 10 h 36"/>
                <a:gd name="T38" fmla="*/ 13 w 32"/>
                <a:gd name="T39" fmla="*/ 7 h 36"/>
                <a:gd name="T40" fmla="*/ 16 w 32"/>
                <a:gd name="T41" fmla="*/ 3 h 36"/>
                <a:gd name="T42" fmla="*/ 16 w 32"/>
                <a:gd name="T43" fmla="*/ 0 h 36"/>
                <a:gd name="T44" fmla="*/ 16 w 32"/>
                <a:gd name="T45" fmla="*/ 0 h 36"/>
                <a:gd name="T46" fmla="*/ 32 w 32"/>
                <a:gd name="T47" fmla="*/ 10 h 36"/>
                <a:gd name="T48" fmla="*/ 32 w 32"/>
                <a:gd name="T4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6">
                  <a:moveTo>
                    <a:pt x="32" y="10"/>
                  </a:moveTo>
                  <a:lnTo>
                    <a:pt x="29" y="13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3" y="36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7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32" y="10"/>
                  </a:lnTo>
                  <a:lnTo>
                    <a:pt x="3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Freeform 55"/>
            <p:cNvSpPr/>
            <p:nvPr/>
          </p:nvSpPr>
          <p:spPr bwMode="auto">
            <a:xfrm>
              <a:off x="8732838" y="495300"/>
              <a:ext cx="41275" cy="61913"/>
            </a:xfrm>
            <a:custGeom>
              <a:avLst/>
              <a:gdLst>
                <a:gd name="T0" fmla="*/ 9 w 26"/>
                <a:gd name="T1" fmla="*/ 39 h 39"/>
                <a:gd name="T2" fmla="*/ 9 w 26"/>
                <a:gd name="T3" fmla="*/ 36 h 39"/>
                <a:gd name="T4" fmla="*/ 9 w 26"/>
                <a:gd name="T5" fmla="*/ 33 h 39"/>
                <a:gd name="T6" fmla="*/ 6 w 26"/>
                <a:gd name="T7" fmla="*/ 29 h 39"/>
                <a:gd name="T8" fmla="*/ 6 w 26"/>
                <a:gd name="T9" fmla="*/ 26 h 39"/>
                <a:gd name="T10" fmla="*/ 6 w 26"/>
                <a:gd name="T11" fmla="*/ 23 h 39"/>
                <a:gd name="T12" fmla="*/ 3 w 26"/>
                <a:gd name="T13" fmla="*/ 16 h 39"/>
                <a:gd name="T14" fmla="*/ 3 w 26"/>
                <a:gd name="T15" fmla="*/ 13 h 39"/>
                <a:gd name="T16" fmla="*/ 3 w 26"/>
                <a:gd name="T17" fmla="*/ 10 h 39"/>
                <a:gd name="T18" fmla="*/ 0 w 26"/>
                <a:gd name="T19" fmla="*/ 7 h 39"/>
                <a:gd name="T20" fmla="*/ 0 w 26"/>
                <a:gd name="T21" fmla="*/ 7 h 39"/>
                <a:gd name="T22" fmla="*/ 16 w 26"/>
                <a:gd name="T23" fmla="*/ 0 h 39"/>
                <a:gd name="T24" fmla="*/ 16 w 26"/>
                <a:gd name="T25" fmla="*/ 3 h 39"/>
                <a:gd name="T26" fmla="*/ 19 w 26"/>
                <a:gd name="T27" fmla="*/ 7 h 39"/>
                <a:gd name="T28" fmla="*/ 19 w 26"/>
                <a:gd name="T29" fmla="*/ 10 h 39"/>
                <a:gd name="T30" fmla="*/ 19 w 26"/>
                <a:gd name="T31" fmla="*/ 13 h 39"/>
                <a:gd name="T32" fmla="*/ 22 w 26"/>
                <a:gd name="T33" fmla="*/ 16 h 39"/>
                <a:gd name="T34" fmla="*/ 22 w 26"/>
                <a:gd name="T35" fmla="*/ 20 h 39"/>
                <a:gd name="T36" fmla="*/ 22 w 26"/>
                <a:gd name="T37" fmla="*/ 23 h 39"/>
                <a:gd name="T38" fmla="*/ 26 w 26"/>
                <a:gd name="T39" fmla="*/ 26 h 39"/>
                <a:gd name="T40" fmla="*/ 26 w 26"/>
                <a:gd name="T41" fmla="*/ 29 h 39"/>
                <a:gd name="T42" fmla="*/ 26 w 26"/>
                <a:gd name="T43" fmla="*/ 33 h 39"/>
                <a:gd name="T44" fmla="*/ 26 w 26"/>
                <a:gd name="T45" fmla="*/ 36 h 39"/>
                <a:gd name="T46" fmla="*/ 9 w 26"/>
                <a:gd name="T47" fmla="*/ 39 h 39"/>
                <a:gd name="T48" fmla="*/ 9 w 26"/>
                <a:gd name="T4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39">
                  <a:moveTo>
                    <a:pt x="9" y="39"/>
                  </a:moveTo>
                  <a:lnTo>
                    <a:pt x="9" y="36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6" y="26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26" y="36"/>
                  </a:lnTo>
                  <a:lnTo>
                    <a:pt x="9" y="39"/>
                  </a:lnTo>
                  <a:lnTo>
                    <a:pt x="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Freeform 56"/>
            <p:cNvSpPr/>
            <p:nvPr/>
          </p:nvSpPr>
          <p:spPr bwMode="auto">
            <a:xfrm>
              <a:off x="8712200" y="1054100"/>
              <a:ext cx="46038" cy="61913"/>
            </a:xfrm>
            <a:custGeom>
              <a:avLst/>
              <a:gdLst>
                <a:gd name="T0" fmla="*/ 29 w 29"/>
                <a:gd name="T1" fmla="*/ 10 h 39"/>
                <a:gd name="T2" fmla="*/ 26 w 29"/>
                <a:gd name="T3" fmla="*/ 13 h 39"/>
                <a:gd name="T4" fmla="*/ 26 w 29"/>
                <a:gd name="T5" fmla="*/ 16 h 39"/>
                <a:gd name="T6" fmla="*/ 26 w 29"/>
                <a:gd name="T7" fmla="*/ 19 h 39"/>
                <a:gd name="T8" fmla="*/ 22 w 29"/>
                <a:gd name="T9" fmla="*/ 23 h 39"/>
                <a:gd name="T10" fmla="*/ 22 w 29"/>
                <a:gd name="T11" fmla="*/ 26 h 39"/>
                <a:gd name="T12" fmla="*/ 19 w 29"/>
                <a:gd name="T13" fmla="*/ 29 h 39"/>
                <a:gd name="T14" fmla="*/ 19 w 29"/>
                <a:gd name="T15" fmla="*/ 32 h 39"/>
                <a:gd name="T16" fmla="*/ 19 w 29"/>
                <a:gd name="T17" fmla="*/ 36 h 39"/>
                <a:gd name="T18" fmla="*/ 16 w 29"/>
                <a:gd name="T19" fmla="*/ 39 h 39"/>
                <a:gd name="T20" fmla="*/ 0 w 29"/>
                <a:gd name="T21" fmla="*/ 32 h 39"/>
                <a:gd name="T22" fmla="*/ 3 w 29"/>
                <a:gd name="T23" fmla="*/ 29 h 39"/>
                <a:gd name="T24" fmla="*/ 3 w 29"/>
                <a:gd name="T25" fmla="*/ 26 h 39"/>
                <a:gd name="T26" fmla="*/ 6 w 29"/>
                <a:gd name="T27" fmla="*/ 23 h 39"/>
                <a:gd name="T28" fmla="*/ 6 w 29"/>
                <a:gd name="T29" fmla="*/ 19 h 39"/>
                <a:gd name="T30" fmla="*/ 6 w 29"/>
                <a:gd name="T31" fmla="*/ 16 h 39"/>
                <a:gd name="T32" fmla="*/ 9 w 29"/>
                <a:gd name="T33" fmla="*/ 13 h 39"/>
                <a:gd name="T34" fmla="*/ 9 w 29"/>
                <a:gd name="T35" fmla="*/ 10 h 39"/>
                <a:gd name="T36" fmla="*/ 9 w 29"/>
                <a:gd name="T37" fmla="*/ 6 h 39"/>
                <a:gd name="T38" fmla="*/ 13 w 29"/>
                <a:gd name="T39" fmla="*/ 3 h 39"/>
                <a:gd name="T40" fmla="*/ 13 w 29"/>
                <a:gd name="T41" fmla="*/ 0 h 39"/>
                <a:gd name="T42" fmla="*/ 13 w 29"/>
                <a:gd name="T43" fmla="*/ 0 h 39"/>
                <a:gd name="T44" fmla="*/ 29 w 29"/>
                <a:gd name="T45" fmla="*/ 6 h 39"/>
                <a:gd name="T46" fmla="*/ 29 w 29"/>
                <a:gd name="T47" fmla="*/ 6 h 39"/>
                <a:gd name="T48" fmla="*/ 29 w 29"/>
                <a:gd name="T4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39">
                  <a:moveTo>
                    <a:pt x="29" y="10"/>
                  </a:moveTo>
                  <a:lnTo>
                    <a:pt x="26" y="13"/>
                  </a:lnTo>
                  <a:lnTo>
                    <a:pt x="26" y="16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19" y="29"/>
                  </a:lnTo>
                  <a:lnTo>
                    <a:pt x="19" y="32"/>
                  </a:lnTo>
                  <a:lnTo>
                    <a:pt x="19" y="36"/>
                  </a:lnTo>
                  <a:lnTo>
                    <a:pt x="16" y="39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Freeform 57"/>
            <p:cNvSpPr/>
            <p:nvPr/>
          </p:nvSpPr>
          <p:spPr bwMode="auto">
            <a:xfrm>
              <a:off x="8510588" y="128587"/>
              <a:ext cx="55563" cy="57150"/>
            </a:xfrm>
            <a:custGeom>
              <a:avLst/>
              <a:gdLst>
                <a:gd name="T0" fmla="*/ 22 w 35"/>
                <a:gd name="T1" fmla="*/ 36 h 36"/>
                <a:gd name="T2" fmla="*/ 19 w 35"/>
                <a:gd name="T3" fmla="*/ 32 h 36"/>
                <a:gd name="T4" fmla="*/ 16 w 35"/>
                <a:gd name="T5" fmla="*/ 29 h 36"/>
                <a:gd name="T6" fmla="*/ 13 w 35"/>
                <a:gd name="T7" fmla="*/ 26 h 36"/>
                <a:gd name="T8" fmla="*/ 13 w 35"/>
                <a:gd name="T9" fmla="*/ 23 h 36"/>
                <a:gd name="T10" fmla="*/ 9 w 35"/>
                <a:gd name="T11" fmla="*/ 23 h 36"/>
                <a:gd name="T12" fmla="*/ 6 w 35"/>
                <a:gd name="T13" fmla="*/ 19 h 36"/>
                <a:gd name="T14" fmla="*/ 6 w 35"/>
                <a:gd name="T15" fmla="*/ 16 h 36"/>
                <a:gd name="T16" fmla="*/ 3 w 35"/>
                <a:gd name="T17" fmla="*/ 16 h 36"/>
                <a:gd name="T18" fmla="*/ 0 w 35"/>
                <a:gd name="T19" fmla="*/ 13 h 36"/>
                <a:gd name="T20" fmla="*/ 13 w 35"/>
                <a:gd name="T21" fmla="*/ 0 h 36"/>
                <a:gd name="T22" fmla="*/ 13 w 35"/>
                <a:gd name="T23" fmla="*/ 3 h 36"/>
                <a:gd name="T24" fmla="*/ 16 w 35"/>
                <a:gd name="T25" fmla="*/ 6 h 36"/>
                <a:gd name="T26" fmla="*/ 19 w 35"/>
                <a:gd name="T27" fmla="*/ 6 h 36"/>
                <a:gd name="T28" fmla="*/ 22 w 35"/>
                <a:gd name="T29" fmla="*/ 10 h 36"/>
                <a:gd name="T30" fmla="*/ 26 w 35"/>
                <a:gd name="T31" fmla="*/ 13 h 36"/>
                <a:gd name="T32" fmla="*/ 26 w 35"/>
                <a:gd name="T33" fmla="*/ 16 h 36"/>
                <a:gd name="T34" fmla="*/ 29 w 35"/>
                <a:gd name="T35" fmla="*/ 16 h 36"/>
                <a:gd name="T36" fmla="*/ 32 w 35"/>
                <a:gd name="T37" fmla="*/ 19 h 36"/>
                <a:gd name="T38" fmla="*/ 32 w 35"/>
                <a:gd name="T39" fmla="*/ 23 h 36"/>
                <a:gd name="T40" fmla="*/ 35 w 35"/>
                <a:gd name="T41" fmla="*/ 26 h 36"/>
                <a:gd name="T42" fmla="*/ 22 w 35"/>
                <a:gd name="T43" fmla="*/ 36 h 36"/>
                <a:gd name="T44" fmla="*/ 22 w 35"/>
                <a:gd name="T4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36">
                  <a:moveTo>
                    <a:pt x="22" y="36"/>
                  </a:moveTo>
                  <a:lnTo>
                    <a:pt x="19" y="32"/>
                  </a:lnTo>
                  <a:lnTo>
                    <a:pt x="16" y="29"/>
                  </a:lnTo>
                  <a:lnTo>
                    <a:pt x="13" y="26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2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5" y="26"/>
                  </a:lnTo>
                  <a:lnTo>
                    <a:pt x="22" y="36"/>
                  </a:lnTo>
                  <a:lnTo>
                    <a:pt x="2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reeform 58"/>
            <p:cNvSpPr/>
            <p:nvPr/>
          </p:nvSpPr>
          <p:spPr bwMode="auto">
            <a:xfrm>
              <a:off x="8566150" y="190500"/>
              <a:ext cx="52388" cy="57150"/>
            </a:xfrm>
            <a:custGeom>
              <a:avLst/>
              <a:gdLst>
                <a:gd name="T0" fmla="*/ 20 w 33"/>
                <a:gd name="T1" fmla="*/ 36 h 36"/>
                <a:gd name="T2" fmla="*/ 17 w 33"/>
                <a:gd name="T3" fmla="*/ 32 h 36"/>
                <a:gd name="T4" fmla="*/ 17 w 33"/>
                <a:gd name="T5" fmla="*/ 29 h 36"/>
                <a:gd name="T6" fmla="*/ 13 w 33"/>
                <a:gd name="T7" fmla="*/ 26 h 36"/>
                <a:gd name="T8" fmla="*/ 10 w 33"/>
                <a:gd name="T9" fmla="*/ 23 h 36"/>
                <a:gd name="T10" fmla="*/ 10 w 33"/>
                <a:gd name="T11" fmla="*/ 23 h 36"/>
                <a:gd name="T12" fmla="*/ 7 w 33"/>
                <a:gd name="T13" fmla="*/ 19 h 36"/>
                <a:gd name="T14" fmla="*/ 4 w 33"/>
                <a:gd name="T15" fmla="*/ 16 h 36"/>
                <a:gd name="T16" fmla="*/ 4 w 33"/>
                <a:gd name="T17" fmla="*/ 13 h 36"/>
                <a:gd name="T18" fmla="*/ 0 w 33"/>
                <a:gd name="T19" fmla="*/ 10 h 36"/>
                <a:gd name="T20" fmla="*/ 0 w 33"/>
                <a:gd name="T21" fmla="*/ 10 h 36"/>
                <a:gd name="T22" fmla="*/ 13 w 33"/>
                <a:gd name="T23" fmla="*/ 0 h 36"/>
                <a:gd name="T24" fmla="*/ 13 w 33"/>
                <a:gd name="T25" fmla="*/ 0 h 36"/>
                <a:gd name="T26" fmla="*/ 17 w 33"/>
                <a:gd name="T27" fmla="*/ 3 h 36"/>
                <a:gd name="T28" fmla="*/ 17 w 33"/>
                <a:gd name="T29" fmla="*/ 6 h 36"/>
                <a:gd name="T30" fmla="*/ 20 w 33"/>
                <a:gd name="T31" fmla="*/ 6 h 36"/>
                <a:gd name="T32" fmla="*/ 23 w 33"/>
                <a:gd name="T33" fmla="*/ 10 h 36"/>
                <a:gd name="T34" fmla="*/ 23 w 33"/>
                <a:gd name="T35" fmla="*/ 13 h 36"/>
                <a:gd name="T36" fmla="*/ 26 w 33"/>
                <a:gd name="T37" fmla="*/ 16 h 36"/>
                <a:gd name="T38" fmla="*/ 30 w 33"/>
                <a:gd name="T39" fmla="*/ 19 h 36"/>
                <a:gd name="T40" fmla="*/ 30 w 33"/>
                <a:gd name="T41" fmla="*/ 23 h 36"/>
                <a:gd name="T42" fmla="*/ 33 w 33"/>
                <a:gd name="T43" fmla="*/ 26 h 36"/>
                <a:gd name="T44" fmla="*/ 33 w 33"/>
                <a:gd name="T45" fmla="*/ 26 h 36"/>
                <a:gd name="T46" fmla="*/ 20 w 33"/>
                <a:gd name="T47" fmla="*/ 36 h 36"/>
                <a:gd name="T48" fmla="*/ 20 w 33"/>
                <a:gd name="T4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36">
                  <a:moveTo>
                    <a:pt x="20" y="36"/>
                  </a:moveTo>
                  <a:lnTo>
                    <a:pt x="17" y="32"/>
                  </a:lnTo>
                  <a:lnTo>
                    <a:pt x="17" y="29"/>
                  </a:lnTo>
                  <a:lnTo>
                    <a:pt x="13" y="26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6" y="16"/>
                  </a:lnTo>
                  <a:lnTo>
                    <a:pt x="30" y="19"/>
                  </a:lnTo>
                  <a:lnTo>
                    <a:pt x="30" y="23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Freeform 59"/>
            <p:cNvSpPr/>
            <p:nvPr/>
          </p:nvSpPr>
          <p:spPr bwMode="auto">
            <a:xfrm>
              <a:off x="8597900" y="1271587"/>
              <a:ext cx="50800" cy="57150"/>
            </a:xfrm>
            <a:custGeom>
              <a:avLst/>
              <a:gdLst>
                <a:gd name="T0" fmla="*/ 29 w 32"/>
                <a:gd name="T1" fmla="*/ 13 h 36"/>
                <a:gd name="T2" fmla="*/ 26 w 32"/>
                <a:gd name="T3" fmla="*/ 16 h 36"/>
                <a:gd name="T4" fmla="*/ 26 w 32"/>
                <a:gd name="T5" fmla="*/ 19 h 36"/>
                <a:gd name="T6" fmla="*/ 23 w 32"/>
                <a:gd name="T7" fmla="*/ 23 h 36"/>
                <a:gd name="T8" fmla="*/ 19 w 32"/>
                <a:gd name="T9" fmla="*/ 26 h 36"/>
                <a:gd name="T10" fmla="*/ 19 w 32"/>
                <a:gd name="T11" fmla="*/ 29 h 36"/>
                <a:gd name="T12" fmla="*/ 16 w 32"/>
                <a:gd name="T13" fmla="*/ 32 h 36"/>
                <a:gd name="T14" fmla="*/ 13 w 32"/>
                <a:gd name="T15" fmla="*/ 32 h 36"/>
                <a:gd name="T16" fmla="*/ 13 w 32"/>
                <a:gd name="T17" fmla="*/ 36 h 36"/>
                <a:gd name="T18" fmla="*/ 13 w 32"/>
                <a:gd name="T19" fmla="*/ 36 h 36"/>
                <a:gd name="T20" fmla="*/ 0 w 32"/>
                <a:gd name="T21" fmla="*/ 26 h 36"/>
                <a:gd name="T22" fmla="*/ 0 w 32"/>
                <a:gd name="T23" fmla="*/ 26 h 36"/>
                <a:gd name="T24" fmla="*/ 0 w 32"/>
                <a:gd name="T25" fmla="*/ 23 h 36"/>
                <a:gd name="T26" fmla="*/ 3 w 32"/>
                <a:gd name="T27" fmla="*/ 23 h 36"/>
                <a:gd name="T28" fmla="*/ 3 w 32"/>
                <a:gd name="T29" fmla="*/ 19 h 36"/>
                <a:gd name="T30" fmla="*/ 6 w 32"/>
                <a:gd name="T31" fmla="*/ 16 h 36"/>
                <a:gd name="T32" fmla="*/ 10 w 32"/>
                <a:gd name="T33" fmla="*/ 13 h 36"/>
                <a:gd name="T34" fmla="*/ 10 w 32"/>
                <a:gd name="T35" fmla="*/ 9 h 36"/>
                <a:gd name="T36" fmla="*/ 13 w 32"/>
                <a:gd name="T37" fmla="*/ 6 h 36"/>
                <a:gd name="T38" fmla="*/ 13 w 32"/>
                <a:gd name="T39" fmla="*/ 3 h 36"/>
                <a:gd name="T40" fmla="*/ 16 w 32"/>
                <a:gd name="T41" fmla="*/ 3 h 36"/>
                <a:gd name="T42" fmla="*/ 19 w 32"/>
                <a:gd name="T43" fmla="*/ 0 h 36"/>
                <a:gd name="T44" fmla="*/ 32 w 32"/>
                <a:gd name="T45" fmla="*/ 9 h 36"/>
                <a:gd name="T46" fmla="*/ 29 w 32"/>
                <a:gd name="T47" fmla="*/ 13 h 36"/>
                <a:gd name="T48" fmla="*/ 29 w 32"/>
                <a:gd name="T49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6">
                  <a:moveTo>
                    <a:pt x="29" y="13"/>
                  </a:moveTo>
                  <a:lnTo>
                    <a:pt x="26" y="16"/>
                  </a:lnTo>
                  <a:lnTo>
                    <a:pt x="26" y="19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6" y="32"/>
                  </a:lnTo>
                  <a:lnTo>
                    <a:pt x="13" y="32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6" y="16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32" y="9"/>
                  </a:lnTo>
                  <a:lnTo>
                    <a:pt x="29" y="13"/>
                  </a:lnTo>
                  <a:lnTo>
                    <a:pt x="29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Freeform 60"/>
            <p:cNvSpPr/>
            <p:nvPr/>
          </p:nvSpPr>
          <p:spPr bwMode="auto">
            <a:xfrm>
              <a:off x="8639175" y="1203325"/>
              <a:ext cx="52388" cy="57150"/>
            </a:xfrm>
            <a:custGeom>
              <a:avLst/>
              <a:gdLst>
                <a:gd name="T0" fmla="*/ 29 w 33"/>
                <a:gd name="T1" fmla="*/ 13 h 36"/>
                <a:gd name="T2" fmla="*/ 29 w 33"/>
                <a:gd name="T3" fmla="*/ 17 h 36"/>
                <a:gd name="T4" fmla="*/ 26 w 33"/>
                <a:gd name="T5" fmla="*/ 20 h 36"/>
                <a:gd name="T6" fmla="*/ 26 w 33"/>
                <a:gd name="T7" fmla="*/ 23 h 36"/>
                <a:gd name="T8" fmla="*/ 23 w 33"/>
                <a:gd name="T9" fmla="*/ 26 h 36"/>
                <a:gd name="T10" fmla="*/ 23 w 33"/>
                <a:gd name="T11" fmla="*/ 30 h 36"/>
                <a:gd name="T12" fmla="*/ 19 w 33"/>
                <a:gd name="T13" fmla="*/ 30 h 36"/>
                <a:gd name="T14" fmla="*/ 16 w 33"/>
                <a:gd name="T15" fmla="*/ 33 h 36"/>
                <a:gd name="T16" fmla="*/ 16 w 33"/>
                <a:gd name="T17" fmla="*/ 36 h 36"/>
                <a:gd name="T18" fmla="*/ 16 w 33"/>
                <a:gd name="T19" fmla="*/ 36 h 36"/>
                <a:gd name="T20" fmla="*/ 0 w 33"/>
                <a:gd name="T21" fmla="*/ 30 h 36"/>
                <a:gd name="T22" fmla="*/ 0 w 33"/>
                <a:gd name="T23" fmla="*/ 26 h 36"/>
                <a:gd name="T24" fmla="*/ 3 w 33"/>
                <a:gd name="T25" fmla="*/ 26 h 36"/>
                <a:gd name="T26" fmla="*/ 6 w 33"/>
                <a:gd name="T27" fmla="*/ 23 h 36"/>
                <a:gd name="T28" fmla="*/ 6 w 33"/>
                <a:gd name="T29" fmla="*/ 20 h 36"/>
                <a:gd name="T30" fmla="*/ 10 w 33"/>
                <a:gd name="T31" fmla="*/ 17 h 36"/>
                <a:gd name="T32" fmla="*/ 10 w 33"/>
                <a:gd name="T33" fmla="*/ 13 h 36"/>
                <a:gd name="T34" fmla="*/ 13 w 33"/>
                <a:gd name="T35" fmla="*/ 10 h 36"/>
                <a:gd name="T36" fmla="*/ 13 w 33"/>
                <a:gd name="T37" fmla="*/ 7 h 36"/>
                <a:gd name="T38" fmla="*/ 16 w 33"/>
                <a:gd name="T39" fmla="*/ 4 h 36"/>
                <a:gd name="T40" fmla="*/ 16 w 33"/>
                <a:gd name="T41" fmla="*/ 0 h 36"/>
                <a:gd name="T42" fmla="*/ 19 w 33"/>
                <a:gd name="T43" fmla="*/ 0 h 36"/>
                <a:gd name="T44" fmla="*/ 33 w 33"/>
                <a:gd name="T45" fmla="*/ 7 h 36"/>
                <a:gd name="T46" fmla="*/ 33 w 33"/>
                <a:gd name="T47" fmla="*/ 10 h 36"/>
                <a:gd name="T48" fmla="*/ 29 w 33"/>
                <a:gd name="T49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36">
                  <a:moveTo>
                    <a:pt x="29" y="13"/>
                  </a:moveTo>
                  <a:lnTo>
                    <a:pt x="29" y="17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23" y="30"/>
                  </a:lnTo>
                  <a:lnTo>
                    <a:pt x="19" y="30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3" y="7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33" y="7"/>
                  </a:lnTo>
                  <a:lnTo>
                    <a:pt x="33" y="10"/>
                  </a:lnTo>
                  <a:lnTo>
                    <a:pt x="29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Freeform 61"/>
            <p:cNvSpPr/>
            <p:nvPr/>
          </p:nvSpPr>
          <p:spPr bwMode="auto">
            <a:xfrm>
              <a:off x="8680450" y="1131887"/>
              <a:ext cx="46038" cy="57150"/>
            </a:xfrm>
            <a:custGeom>
              <a:avLst/>
              <a:gdLst>
                <a:gd name="T0" fmla="*/ 29 w 29"/>
                <a:gd name="T1" fmla="*/ 10 h 36"/>
                <a:gd name="T2" fmla="*/ 26 w 29"/>
                <a:gd name="T3" fmla="*/ 13 h 36"/>
                <a:gd name="T4" fmla="*/ 26 w 29"/>
                <a:gd name="T5" fmla="*/ 16 h 36"/>
                <a:gd name="T6" fmla="*/ 26 w 29"/>
                <a:gd name="T7" fmla="*/ 19 h 36"/>
                <a:gd name="T8" fmla="*/ 23 w 29"/>
                <a:gd name="T9" fmla="*/ 23 h 36"/>
                <a:gd name="T10" fmla="*/ 23 w 29"/>
                <a:gd name="T11" fmla="*/ 26 h 36"/>
                <a:gd name="T12" fmla="*/ 20 w 29"/>
                <a:gd name="T13" fmla="*/ 29 h 36"/>
                <a:gd name="T14" fmla="*/ 20 w 29"/>
                <a:gd name="T15" fmla="*/ 32 h 36"/>
                <a:gd name="T16" fmla="*/ 16 w 29"/>
                <a:gd name="T17" fmla="*/ 32 h 36"/>
                <a:gd name="T18" fmla="*/ 16 w 29"/>
                <a:gd name="T19" fmla="*/ 36 h 36"/>
                <a:gd name="T20" fmla="*/ 16 w 29"/>
                <a:gd name="T21" fmla="*/ 36 h 36"/>
                <a:gd name="T22" fmla="*/ 0 w 29"/>
                <a:gd name="T23" fmla="*/ 29 h 36"/>
                <a:gd name="T24" fmla="*/ 0 w 29"/>
                <a:gd name="T25" fmla="*/ 29 h 36"/>
                <a:gd name="T26" fmla="*/ 3 w 29"/>
                <a:gd name="T27" fmla="*/ 26 h 36"/>
                <a:gd name="T28" fmla="*/ 3 w 29"/>
                <a:gd name="T29" fmla="*/ 23 h 36"/>
                <a:gd name="T30" fmla="*/ 3 w 29"/>
                <a:gd name="T31" fmla="*/ 19 h 36"/>
                <a:gd name="T32" fmla="*/ 7 w 29"/>
                <a:gd name="T33" fmla="*/ 16 h 36"/>
                <a:gd name="T34" fmla="*/ 7 w 29"/>
                <a:gd name="T35" fmla="*/ 13 h 36"/>
                <a:gd name="T36" fmla="*/ 10 w 29"/>
                <a:gd name="T37" fmla="*/ 13 h 36"/>
                <a:gd name="T38" fmla="*/ 10 w 29"/>
                <a:gd name="T39" fmla="*/ 10 h 36"/>
                <a:gd name="T40" fmla="*/ 13 w 29"/>
                <a:gd name="T41" fmla="*/ 6 h 36"/>
                <a:gd name="T42" fmla="*/ 13 w 29"/>
                <a:gd name="T43" fmla="*/ 3 h 36"/>
                <a:gd name="T44" fmla="*/ 13 w 29"/>
                <a:gd name="T45" fmla="*/ 0 h 36"/>
                <a:gd name="T46" fmla="*/ 13 w 29"/>
                <a:gd name="T47" fmla="*/ 0 h 36"/>
                <a:gd name="T48" fmla="*/ 29 w 29"/>
                <a:gd name="T49" fmla="*/ 6 h 36"/>
                <a:gd name="T50" fmla="*/ 29 w 29"/>
                <a:gd name="T51" fmla="*/ 6 h 36"/>
                <a:gd name="T52" fmla="*/ 29 w 29"/>
                <a:gd name="T53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6">
                  <a:moveTo>
                    <a:pt x="29" y="10"/>
                  </a:moveTo>
                  <a:lnTo>
                    <a:pt x="26" y="13"/>
                  </a:lnTo>
                  <a:lnTo>
                    <a:pt x="26" y="16"/>
                  </a:lnTo>
                  <a:lnTo>
                    <a:pt x="26" y="19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Freeform 62"/>
            <p:cNvSpPr/>
            <p:nvPr/>
          </p:nvSpPr>
          <p:spPr bwMode="auto">
            <a:xfrm>
              <a:off x="8545513" y="1333500"/>
              <a:ext cx="52388" cy="61913"/>
            </a:xfrm>
            <a:custGeom>
              <a:avLst/>
              <a:gdLst>
                <a:gd name="T0" fmla="*/ 30 w 33"/>
                <a:gd name="T1" fmla="*/ 16 h 39"/>
                <a:gd name="T2" fmla="*/ 26 w 33"/>
                <a:gd name="T3" fmla="*/ 19 h 39"/>
                <a:gd name="T4" fmla="*/ 26 w 33"/>
                <a:gd name="T5" fmla="*/ 23 h 39"/>
                <a:gd name="T6" fmla="*/ 23 w 33"/>
                <a:gd name="T7" fmla="*/ 26 h 39"/>
                <a:gd name="T8" fmla="*/ 20 w 33"/>
                <a:gd name="T9" fmla="*/ 26 h 39"/>
                <a:gd name="T10" fmla="*/ 20 w 33"/>
                <a:gd name="T11" fmla="*/ 29 h 39"/>
                <a:gd name="T12" fmla="*/ 17 w 33"/>
                <a:gd name="T13" fmla="*/ 32 h 39"/>
                <a:gd name="T14" fmla="*/ 13 w 33"/>
                <a:gd name="T15" fmla="*/ 36 h 39"/>
                <a:gd name="T16" fmla="*/ 10 w 33"/>
                <a:gd name="T17" fmla="*/ 39 h 39"/>
                <a:gd name="T18" fmla="*/ 0 w 33"/>
                <a:gd name="T19" fmla="*/ 26 h 39"/>
                <a:gd name="T20" fmla="*/ 0 w 33"/>
                <a:gd name="T21" fmla="*/ 23 h 39"/>
                <a:gd name="T22" fmla="*/ 4 w 33"/>
                <a:gd name="T23" fmla="*/ 23 h 39"/>
                <a:gd name="T24" fmla="*/ 7 w 33"/>
                <a:gd name="T25" fmla="*/ 19 h 39"/>
                <a:gd name="T26" fmla="*/ 7 w 33"/>
                <a:gd name="T27" fmla="*/ 16 h 39"/>
                <a:gd name="T28" fmla="*/ 10 w 33"/>
                <a:gd name="T29" fmla="*/ 13 h 39"/>
                <a:gd name="T30" fmla="*/ 13 w 33"/>
                <a:gd name="T31" fmla="*/ 10 h 39"/>
                <a:gd name="T32" fmla="*/ 13 w 33"/>
                <a:gd name="T33" fmla="*/ 10 h 39"/>
                <a:gd name="T34" fmla="*/ 17 w 33"/>
                <a:gd name="T35" fmla="*/ 6 h 39"/>
                <a:gd name="T36" fmla="*/ 20 w 33"/>
                <a:gd name="T37" fmla="*/ 3 h 39"/>
                <a:gd name="T38" fmla="*/ 20 w 33"/>
                <a:gd name="T39" fmla="*/ 0 h 39"/>
                <a:gd name="T40" fmla="*/ 33 w 33"/>
                <a:gd name="T41" fmla="*/ 13 h 39"/>
                <a:gd name="T42" fmla="*/ 33 w 33"/>
                <a:gd name="T43" fmla="*/ 13 h 39"/>
                <a:gd name="T44" fmla="*/ 30 w 33"/>
                <a:gd name="T45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9">
                  <a:moveTo>
                    <a:pt x="30" y="16"/>
                  </a:moveTo>
                  <a:lnTo>
                    <a:pt x="26" y="19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17" y="32"/>
                  </a:lnTo>
                  <a:lnTo>
                    <a:pt x="13" y="36"/>
                  </a:lnTo>
                  <a:lnTo>
                    <a:pt x="10" y="3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4" y="23"/>
                  </a:lnTo>
                  <a:lnTo>
                    <a:pt x="7" y="19"/>
                  </a:lnTo>
                  <a:lnTo>
                    <a:pt x="7" y="16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20" y="0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Freeform 63"/>
            <p:cNvSpPr/>
            <p:nvPr/>
          </p:nvSpPr>
          <p:spPr bwMode="auto">
            <a:xfrm>
              <a:off x="8753475" y="577850"/>
              <a:ext cx="41275" cy="57150"/>
            </a:xfrm>
            <a:custGeom>
              <a:avLst/>
              <a:gdLst>
                <a:gd name="T0" fmla="*/ 6 w 26"/>
                <a:gd name="T1" fmla="*/ 33 h 36"/>
                <a:gd name="T2" fmla="*/ 6 w 26"/>
                <a:gd name="T3" fmla="*/ 30 h 36"/>
                <a:gd name="T4" fmla="*/ 6 w 26"/>
                <a:gd name="T5" fmla="*/ 26 h 36"/>
                <a:gd name="T6" fmla="*/ 6 w 26"/>
                <a:gd name="T7" fmla="*/ 23 h 36"/>
                <a:gd name="T8" fmla="*/ 6 w 26"/>
                <a:gd name="T9" fmla="*/ 20 h 36"/>
                <a:gd name="T10" fmla="*/ 3 w 26"/>
                <a:gd name="T11" fmla="*/ 16 h 36"/>
                <a:gd name="T12" fmla="*/ 3 w 26"/>
                <a:gd name="T13" fmla="*/ 13 h 36"/>
                <a:gd name="T14" fmla="*/ 3 w 26"/>
                <a:gd name="T15" fmla="*/ 10 h 36"/>
                <a:gd name="T16" fmla="*/ 3 w 26"/>
                <a:gd name="T17" fmla="*/ 7 h 36"/>
                <a:gd name="T18" fmla="*/ 0 w 26"/>
                <a:gd name="T19" fmla="*/ 3 h 36"/>
                <a:gd name="T20" fmla="*/ 19 w 26"/>
                <a:gd name="T21" fmla="*/ 0 h 36"/>
                <a:gd name="T22" fmla="*/ 19 w 26"/>
                <a:gd name="T23" fmla="*/ 3 h 36"/>
                <a:gd name="T24" fmla="*/ 19 w 26"/>
                <a:gd name="T25" fmla="*/ 7 h 36"/>
                <a:gd name="T26" fmla="*/ 19 w 26"/>
                <a:gd name="T27" fmla="*/ 10 h 36"/>
                <a:gd name="T28" fmla="*/ 19 w 26"/>
                <a:gd name="T29" fmla="*/ 13 h 36"/>
                <a:gd name="T30" fmla="*/ 22 w 26"/>
                <a:gd name="T31" fmla="*/ 16 h 36"/>
                <a:gd name="T32" fmla="*/ 22 w 26"/>
                <a:gd name="T33" fmla="*/ 20 h 36"/>
                <a:gd name="T34" fmla="*/ 22 w 26"/>
                <a:gd name="T35" fmla="*/ 23 h 36"/>
                <a:gd name="T36" fmla="*/ 22 w 26"/>
                <a:gd name="T37" fmla="*/ 26 h 36"/>
                <a:gd name="T38" fmla="*/ 22 w 26"/>
                <a:gd name="T39" fmla="*/ 30 h 36"/>
                <a:gd name="T40" fmla="*/ 26 w 26"/>
                <a:gd name="T41" fmla="*/ 33 h 36"/>
                <a:gd name="T42" fmla="*/ 6 w 26"/>
                <a:gd name="T43" fmla="*/ 36 h 36"/>
                <a:gd name="T44" fmla="*/ 6 w 26"/>
                <a:gd name="T4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36">
                  <a:moveTo>
                    <a:pt x="6" y="33"/>
                  </a:moveTo>
                  <a:lnTo>
                    <a:pt x="6" y="30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7"/>
                  </a:lnTo>
                  <a:lnTo>
                    <a:pt x="0" y="3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6" y="33"/>
                  </a:lnTo>
                  <a:lnTo>
                    <a:pt x="6" y="36"/>
                  </a:lnTo>
                  <a:lnTo>
                    <a:pt x="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Freeform 64"/>
            <p:cNvSpPr/>
            <p:nvPr/>
          </p:nvSpPr>
          <p:spPr bwMode="auto">
            <a:xfrm>
              <a:off x="8613775" y="252412"/>
              <a:ext cx="50800" cy="61913"/>
            </a:xfrm>
            <a:custGeom>
              <a:avLst/>
              <a:gdLst>
                <a:gd name="T0" fmla="*/ 16 w 32"/>
                <a:gd name="T1" fmla="*/ 36 h 39"/>
                <a:gd name="T2" fmla="*/ 16 w 32"/>
                <a:gd name="T3" fmla="*/ 33 h 39"/>
                <a:gd name="T4" fmla="*/ 13 w 32"/>
                <a:gd name="T5" fmla="*/ 29 h 39"/>
                <a:gd name="T6" fmla="*/ 13 w 32"/>
                <a:gd name="T7" fmla="*/ 26 h 39"/>
                <a:gd name="T8" fmla="*/ 9 w 32"/>
                <a:gd name="T9" fmla="*/ 23 h 39"/>
                <a:gd name="T10" fmla="*/ 6 w 32"/>
                <a:gd name="T11" fmla="*/ 23 h 39"/>
                <a:gd name="T12" fmla="*/ 6 w 32"/>
                <a:gd name="T13" fmla="*/ 20 h 39"/>
                <a:gd name="T14" fmla="*/ 3 w 32"/>
                <a:gd name="T15" fmla="*/ 16 h 39"/>
                <a:gd name="T16" fmla="*/ 3 w 32"/>
                <a:gd name="T17" fmla="*/ 13 h 39"/>
                <a:gd name="T18" fmla="*/ 0 w 32"/>
                <a:gd name="T19" fmla="*/ 10 h 39"/>
                <a:gd name="T20" fmla="*/ 13 w 32"/>
                <a:gd name="T21" fmla="*/ 0 h 39"/>
                <a:gd name="T22" fmla="*/ 16 w 32"/>
                <a:gd name="T23" fmla="*/ 3 h 39"/>
                <a:gd name="T24" fmla="*/ 19 w 32"/>
                <a:gd name="T25" fmla="*/ 7 h 39"/>
                <a:gd name="T26" fmla="*/ 19 w 32"/>
                <a:gd name="T27" fmla="*/ 10 h 39"/>
                <a:gd name="T28" fmla="*/ 22 w 32"/>
                <a:gd name="T29" fmla="*/ 13 h 39"/>
                <a:gd name="T30" fmla="*/ 22 w 32"/>
                <a:gd name="T31" fmla="*/ 16 h 39"/>
                <a:gd name="T32" fmla="*/ 26 w 32"/>
                <a:gd name="T33" fmla="*/ 16 h 39"/>
                <a:gd name="T34" fmla="*/ 29 w 32"/>
                <a:gd name="T35" fmla="*/ 20 h 39"/>
                <a:gd name="T36" fmla="*/ 29 w 32"/>
                <a:gd name="T37" fmla="*/ 23 h 39"/>
                <a:gd name="T38" fmla="*/ 32 w 32"/>
                <a:gd name="T39" fmla="*/ 26 h 39"/>
                <a:gd name="T40" fmla="*/ 32 w 32"/>
                <a:gd name="T41" fmla="*/ 29 h 39"/>
                <a:gd name="T42" fmla="*/ 19 w 32"/>
                <a:gd name="T43" fmla="*/ 39 h 39"/>
                <a:gd name="T44" fmla="*/ 16 w 32"/>
                <a:gd name="T45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9">
                  <a:moveTo>
                    <a:pt x="16" y="36"/>
                  </a:moveTo>
                  <a:lnTo>
                    <a:pt x="16" y="33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9" y="23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32" y="26"/>
                  </a:lnTo>
                  <a:lnTo>
                    <a:pt x="32" y="29"/>
                  </a:lnTo>
                  <a:lnTo>
                    <a:pt x="19" y="39"/>
                  </a:lnTo>
                  <a:lnTo>
                    <a:pt x="1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Freeform 65"/>
            <p:cNvSpPr/>
            <p:nvPr/>
          </p:nvSpPr>
          <p:spPr bwMode="auto">
            <a:xfrm>
              <a:off x="8778875" y="738187"/>
              <a:ext cx="25400" cy="57150"/>
            </a:xfrm>
            <a:custGeom>
              <a:avLst/>
              <a:gdLst>
                <a:gd name="T0" fmla="*/ 16 w 16"/>
                <a:gd name="T1" fmla="*/ 33 h 36"/>
                <a:gd name="T2" fmla="*/ 16 w 16"/>
                <a:gd name="T3" fmla="*/ 36 h 36"/>
                <a:gd name="T4" fmla="*/ 0 w 16"/>
                <a:gd name="T5" fmla="*/ 36 h 36"/>
                <a:gd name="T6" fmla="*/ 0 w 16"/>
                <a:gd name="T7" fmla="*/ 33 h 36"/>
                <a:gd name="T8" fmla="*/ 0 w 16"/>
                <a:gd name="T9" fmla="*/ 30 h 36"/>
                <a:gd name="T10" fmla="*/ 0 w 16"/>
                <a:gd name="T11" fmla="*/ 26 h 36"/>
                <a:gd name="T12" fmla="*/ 0 w 16"/>
                <a:gd name="T13" fmla="*/ 23 h 36"/>
                <a:gd name="T14" fmla="*/ 0 w 16"/>
                <a:gd name="T15" fmla="*/ 20 h 36"/>
                <a:gd name="T16" fmla="*/ 0 w 16"/>
                <a:gd name="T17" fmla="*/ 16 h 36"/>
                <a:gd name="T18" fmla="*/ 0 w 16"/>
                <a:gd name="T19" fmla="*/ 13 h 36"/>
                <a:gd name="T20" fmla="*/ 0 w 16"/>
                <a:gd name="T21" fmla="*/ 10 h 36"/>
                <a:gd name="T22" fmla="*/ 0 w 16"/>
                <a:gd name="T23" fmla="*/ 7 h 36"/>
                <a:gd name="T24" fmla="*/ 0 w 16"/>
                <a:gd name="T25" fmla="*/ 3 h 36"/>
                <a:gd name="T26" fmla="*/ 0 w 16"/>
                <a:gd name="T27" fmla="*/ 0 h 36"/>
                <a:gd name="T28" fmla="*/ 16 w 16"/>
                <a:gd name="T29" fmla="*/ 0 h 36"/>
                <a:gd name="T30" fmla="*/ 16 w 16"/>
                <a:gd name="T31" fmla="*/ 3 h 36"/>
                <a:gd name="T32" fmla="*/ 16 w 16"/>
                <a:gd name="T33" fmla="*/ 7 h 36"/>
                <a:gd name="T34" fmla="*/ 16 w 16"/>
                <a:gd name="T35" fmla="*/ 10 h 36"/>
                <a:gd name="T36" fmla="*/ 16 w 16"/>
                <a:gd name="T37" fmla="*/ 13 h 36"/>
                <a:gd name="T38" fmla="*/ 16 w 16"/>
                <a:gd name="T39" fmla="*/ 16 h 36"/>
                <a:gd name="T40" fmla="*/ 16 w 16"/>
                <a:gd name="T41" fmla="*/ 20 h 36"/>
                <a:gd name="T42" fmla="*/ 16 w 16"/>
                <a:gd name="T43" fmla="*/ 23 h 36"/>
                <a:gd name="T44" fmla="*/ 16 w 16"/>
                <a:gd name="T45" fmla="*/ 26 h 36"/>
                <a:gd name="T46" fmla="*/ 16 w 16"/>
                <a:gd name="T47" fmla="*/ 30 h 36"/>
                <a:gd name="T48" fmla="*/ 16 w 16"/>
                <a:gd name="T4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6">
                  <a:moveTo>
                    <a:pt x="16" y="33"/>
                  </a:moveTo>
                  <a:lnTo>
                    <a:pt x="16" y="3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Freeform 66"/>
            <p:cNvSpPr/>
            <p:nvPr/>
          </p:nvSpPr>
          <p:spPr bwMode="auto">
            <a:xfrm>
              <a:off x="8767763" y="655637"/>
              <a:ext cx="36513" cy="57150"/>
            </a:xfrm>
            <a:custGeom>
              <a:avLst/>
              <a:gdLst>
                <a:gd name="T0" fmla="*/ 4 w 23"/>
                <a:gd name="T1" fmla="*/ 36 h 36"/>
                <a:gd name="T2" fmla="*/ 4 w 23"/>
                <a:gd name="T3" fmla="*/ 33 h 36"/>
                <a:gd name="T4" fmla="*/ 4 w 23"/>
                <a:gd name="T5" fmla="*/ 29 h 36"/>
                <a:gd name="T6" fmla="*/ 4 w 23"/>
                <a:gd name="T7" fmla="*/ 23 h 36"/>
                <a:gd name="T8" fmla="*/ 4 w 23"/>
                <a:gd name="T9" fmla="*/ 20 h 36"/>
                <a:gd name="T10" fmla="*/ 4 w 23"/>
                <a:gd name="T11" fmla="*/ 16 h 36"/>
                <a:gd name="T12" fmla="*/ 4 w 23"/>
                <a:gd name="T13" fmla="*/ 13 h 36"/>
                <a:gd name="T14" fmla="*/ 4 w 23"/>
                <a:gd name="T15" fmla="*/ 10 h 36"/>
                <a:gd name="T16" fmla="*/ 0 w 23"/>
                <a:gd name="T17" fmla="*/ 7 h 36"/>
                <a:gd name="T18" fmla="*/ 0 w 23"/>
                <a:gd name="T19" fmla="*/ 3 h 36"/>
                <a:gd name="T20" fmla="*/ 0 w 23"/>
                <a:gd name="T21" fmla="*/ 3 h 36"/>
                <a:gd name="T22" fmla="*/ 17 w 23"/>
                <a:gd name="T23" fmla="*/ 0 h 36"/>
                <a:gd name="T24" fmla="*/ 17 w 23"/>
                <a:gd name="T25" fmla="*/ 3 h 36"/>
                <a:gd name="T26" fmla="*/ 20 w 23"/>
                <a:gd name="T27" fmla="*/ 7 h 36"/>
                <a:gd name="T28" fmla="*/ 20 w 23"/>
                <a:gd name="T29" fmla="*/ 10 h 36"/>
                <a:gd name="T30" fmla="*/ 20 w 23"/>
                <a:gd name="T31" fmla="*/ 13 h 36"/>
                <a:gd name="T32" fmla="*/ 20 w 23"/>
                <a:gd name="T33" fmla="*/ 16 h 36"/>
                <a:gd name="T34" fmla="*/ 20 w 23"/>
                <a:gd name="T35" fmla="*/ 20 h 36"/>
                <a:gd name="T36" fmla="*/ 20 w 23"/>
                <a:gd name="T37" fmla="*/ 23 h 36"/>
                <a:gd name="T38" fmla="*/ 20 w 23"/>
                <a:gd name="T39" fmla="*/ 26 h 36"/>
                <a:gd name="T40" fmla="*/ 20 w 23"/>
                <a:gd name="T41" fmla="*/ 29 h 36"/>
                <a:gd name="T42" fmla="*/ 20 w 23"/>
                <a:gd name="T43" fmla="*/ 33 h 36"/>
                <a:gd name="T44" fmla="*/ 23 w 23"/>
                <a:gd name="T45" fmla="*/ 36 h 36"/>
                <a:gd name="T46" fmla="*/ 4 w 23"/>
                <a:gd name="T47" fmla="*/ 36 h 36"/>
                <a:gd name="T48" fmla="*/ 4 w 23"/>
                <a:gd name="T4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36">
                  <a:moveTo>
                    <a:pt x="4" y="36"/>
                  </a:moveTo>
                  <a:lnTo>
                    <a:pt x="4" y="33"/>
                  </a:lnTo>
                  <a:lnTo>
                    <a:pt x="4" y="29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20" y="7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3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20" y="33"/>
                  </a:lnTo>
                  <a:lnTo>
                    <a:pt x="23" y="36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Freeform 67"/>
            <p:cNvSpPr/>
            <p:nvPr/>
          </p:nvSpPr>
          <p:spPr bwMode="auto">
            <a:xfrm>
              <a:off x="8659813" y="325437"/>
              <a:ext cx="57150" cy="82550"/>
            </a:xfrm>
            <a:custGeom>
              <a:avLst/>
              <a:gdLst>
                <a:gd name="T0" fmla="*/ 20 w 36"/>
                <a:gd name="T1" fmla="*/ 48 h 52"/>
                <a:gd name="T2" fmla="*/ 20 w 36"/>
                <a:gd name="T3" fmla="*/ 45 h 52"/>
                <a:gd name="T4" fmla="*/ 16 w 36"/>
                <a:gd name="T5" fmla="*/ 42 h 52"/>
                <a:gd name="T6" fmla="*/ 16 w 36"/>
                <a:gd name="T7" fmla="*/ 39 h 52"/>
                <a:gd name="T8" fmla="*/ 13 w 36"/>
                <a:gd name="T9" fmla="*/ 35 h 52"/>
                <a:gd name="T10" fmla="*/ 13 w 36"/>
                <a:gd name="T11" fmla="*/ 35 h 52"/>
                <a:gd name="T12" fmla="*/ 13 w 36"/>
                <a:gd name="T13" fmla="*/ 32 h 52"/>
                <a:gd name="T14" fmla="*/ 10 w 36"/>
                <a:gd name="T15" fmla="*/ 29 h 52"/>
                <a:gd name="T16" fmla="*/ 10 w 36"/>
                <a:gd name="T17" fmla="*/ 26 h 52"/>
                <a:gd name="T18" fmla="*/ 6 w 36"/>
                <a:gd name="T19" fmla="*/ 22 h 52"/>
                <a:gd name="T20" fmla="*/ 6 w 36"/>
                <a:gd name="T21" fmla="*/ 19 h 52"/>
                <a:gd name="T22" fmla="*/ 3 w 36"/>
                <a:gd name="T23" fmla="*/ 19 h 52"/>
                <a:gd name="T24" fmla="*/ 3 w 36"/>
                <a:gd name="T25" fmla="*/ 16 h 52"/>
                <a:gd name="T26" fmla="*/ 0 w 36"/>
                <a:gd name="T27" fmla="*/ 13 h 52"/>
                <a:gd name="T28" fmla="*/ 0 w 36"/>
                <a:gd name="T29" fmla="*/ 9 h 52"/>
                <a:gd name="T30" fmla="*/ 0 w 36"/>
                <a:gd name="T31" fmla="*/ 6 h 52"/>
                <a:gd name="T32" fmla="*/ 13 w 36"/>
                <a:gd name="T33" fmla="*/ 0 h 52"/>
                <a:gd name="T34" fmla="*/ 13 w 36"/>
                <a:gd name="T35" fmla="*/ 0 h 52"/>
                <a:gd name="T36" fmla="*/ 16 w 36"/>
                <a:gd name="T37" fmla="*/ 3 h 52"/>
                <a:gd name="T38" fmla="*/ 16 w 36"/>
                <a:gd name="T39" fmla="*/ 6 h 52"/>
                <a:gd name="T40" fmla="*/ 20 w 36"/>
                <a:gd name="T41" fmla="*/ 9 h 52"/>
                <a:gd name="T42" fmla="*/ 23 w 36"/>
                <a:gd name="T43" fmla="*/ 13 h 52"/>
                <a:gd name="T44" fmla="*/ 23 w 36"/>
                <a:gd name="T45" fmla="*/ 16 h 52"/>
                <a:gd name="T46" fmla="*/ 26 w 36"/>
                <a:gd name="T47" fmla="*/ 19 h 52"/>
                <a:gd name="T48" fmla="*/ 26 w 36"/>
                <a:gd name="T49" fmla="*/ 22 h 52"/>
                <a:gd name="T50" fmla="*/ 29 w 36"/>
                <a:gd name="T51" fmla="*/ 26 h 52"/>
                <a:gd name="T52" fmla="*/ 29 w 36"/>
                <a:gd name="T53" fmla="*/ 29 h 52"/>
                <a:gd name="T54" fmla="*/ 29 w 36"/>
                <a:gd name="T55" fmla="*/ 29 h 52"/>
                <a:gd name="T56" fmla="*/ 33 w 36"/>
                <a:gd name="T57" fmla="*/ 32 h 52"/>
                <a:gd name="T58" fmla="*/ 33 w 36"/>
                <a:gd name="T59" fmla="*/ 35 h 52"/>
                <a:gd name="T60" fmla="*/ 36 w 36"/>
                <a:gd name="T61" fmla="*/ 39 h 52"/>
                <a:gd name="T62" fmla="*/ 36 w 36"/>
                <a:gd name="T63" fmla="*/ 42 h 52"/>
                <a:gd name="T64" fmla="*/ 36 w 36"/>
                <a:gd name="T65" fmla="*/ 45 h 52"/>
                <a:gd name="T66" fmla="*/ 23 w 36"/>
                <a:gd name="T67" fmla="*/ 52 h 52"/>
                <a:gd name="T68" fmla="*/ 20 w 36"/>
                <a:gd name="T69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52">
                  <a:moveTo>
                    <a:pt x="20" y="48"/>
                  </a:moveTo>
                  <a:lnTo>
                    <a:pt x="20" y="45"/>
                  </a:lnTo>
                  <a:lnTo>
                    <a:pt x="16" y="42"/>
                  </a:lnTo>
                  <a:lnTo>
                    <a:pt x="16" y="39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2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6" y="19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20" y="9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29" y="26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3" y="32"/>
                  </a:lnTo>
                  <a:lnTo>
                    <a:pt x="33" y="35"/>
                  </a:lnTo>
                  <a:lnTo>
                    <a:pt x="36" y="39"/>
                  </a:lnTo>
                  <a:lnTo>
                    <a:pt x="36" y="42"/>
                  </a:lnTo>
                  <a:lnTo>
                    <a:pt x="36" y="45"/>
                  </a:lnTo>
                  <a:lnTo>
                    <a:pt x="23" y="52"/>
                  </a:lnTo>
                  <a:lnTo>
                    <a:pt x="2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Freeform 68"/>
            <p:cNvSpPr/>
            <p:nvPr/>
          </p:nvSpPr>
          <p:spPr bwMode="auto">
            <a:xfrm>
              <a:off x="8169275" y="-84138"/>
              <a:ext cx="61913" cy="47625"/>
            </a:xfrm>
            <a:custGeom>
              <a:avLst/>
              <a:gdLst>
                <a:gd name="T0" fmla="*/ 32 w 39"/>
                <a:gd name="T1" fmla="*/ 30 h 30"/>
                <a:gd name="T2" fmla="*/ 29 w 39"/>
                <a:gd name="T3" fmla="*/ 26 h 30"/>
                <a:gd name="T4" fmla="*/ 26 w 39"/>
                <a:gd name="T5" fmla="*/ 26 h 30"/>
                <a:gd name="T6" fmla="*/ 23 w 39"/>
                <a:gd name="T7" fmla="*/ 23 h 30"/>
                <a:gd name="T8" fmla="*/ 19 w 39"/>
                <a:gd name="T9" fmla="*/ 23 h 30"/>
                <a:gd name="T10" fmla="*/ 16 w 39"/>
                <a:gd name="T11" fmla="*/ 23 h 30"/>
                <a:gd name="T12" fmla="*/ 13 w 39"/>
                <a:gd name="T13" fmla="*/ 20 h 30"/>
                <a:gd name="T14" fmla="*/ 10 w 39"/>
                <a:gd name="T15" fmla="*/ 20 h 30"/>
                <a:gd name="T16" fmla="*/ 6 w 39"/>
                <a:gd name="T17" fmla="*/ 20 h 30"/>
                <a:gd name="T18" fmla="*/ 3 w 39"/>
                <a:gd name="T19" fmla="*/ 17 h 30"/>
                <a:gd name="T20" fmla="*/ 0 w 39"/>
                <a:gd name="T21" fmla="*/ 17 h 30"/>
                <a:gd name="T22" fmla="*/ 0 w 39"/>
                <a:gd name="T23" fmla="*/ 17 h 30"/>
                <a:gd name="T24" fmla="*/ 6 w 39"/>
                <a:gd name="T25" fmla="*/ 0 h 30"/>
                <a:gd name="T26" fmla="*/ 6 w 39"/>
                <a:gd name="T27" fmla="*/ 0 h 30"/>
                <a:gd name="T28" fmla="*/ 10 w 39"/>
                <a:gd name="T29" fmla="*/ 0 h 30"/>
                <a:gd name="T30" fmla="*/ 13 w 39"/>
                <a:gd name="T31" fmla="*/ 4 h 30"/>
                <a:gd name="T32" fmla="*/ 16 w 39"/>
                <a:gd name="T33" fmla="*/ 4 h 30"/>
                <a:gd name="T34" fmla="*/ 19 w 39"/>
                <a:gd name="T35" fmla="*/ 4 h 30"/>
                <a:gd name="T36" fmla="*/ 23 w 39"/>
                <a:gd name="T37" fmla="*/ 7 h 30"/>
                <a:gd name="T38" fmla="*/ 26 w 39"/>
                <a:gd name="T39" fmla="*/ 7 h 30"/>
                <a:gd name="T40" fmla="*/ 29 w 39"/>
                <a:gd name="T41" fmla="*/ 10 h 30"/>
                <a:gd name="T42" fmla="*/ 32 w 39"/>
                <a:gd name="T43" fmla="*/ 10 h 30"/>
                <a:gd name="T44" fmla="*/ 36 w 39"/>
                <a:gd name="T45" fmla="*/ 10 h 30"/>
                <a:gd name="T46" fmla="*/ 39 w 39"/>
                <a:gd name="T47" fmla="*/ 13 h 30"/>
                <a:gd name="T48" fmla="*/ 39 w 39"/>
                <a:gd name="T49" fmla="*/ 13 h 30"/>
                <a:gd name="T50" fmla="*/ 32 w 39"/>
                <a:gd name="T51" fmla="*/ 30 h 30"/>
                <a:gd name="T52" fmla="*/ 32 w 39"/>
                <a:gd name="T5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0">
                  <a:moveTo>
                    <a:pt x="32" y="30"/>
                  </a:moveTo>
                  <a:lnTo>
                    <a:pt x="29" y="26"/>
                  </a:lnTo>
                  <a:lnTo>
                    <a:pt x="26" y="26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2" y="30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Freeform 69"/>
            <p:cNvSpPr/>
            <p:nvPr/>
          </p:nvSpPr>
          <p:spPr bwMode="auto">
            <a:xfrm>
              <a:off x="8705850" y="422275"/>
              <a:ext cx="47625" cy="57150"/>
            </a:xfrm>
            <a:custGeom>
              <a:avLst/>
              <a:gdLst>
                <a:gd name="T0" fmla="*/ 10 w 30"/>
                <a:gd name="T1" fmla="*/ 33 h 36"/>
                <a:gd name="T2" fmla="*/ 10 w 30"/>
                <a:gd name="T3" fmla="*/ 30 h 36"/>
                <a:gd name="T4" fmla="*/ 10 w 30"/>
                <a:gd name="T5" fmla="*/ 27 h 36"/>
                <a:gd name="T6" fmla="*/ 7 w 30"/>
                <a:gd name="T7" fmla="*/ 23 h 36"/>
                <a:gd name="T8" fmla="*/ 7 w 30"/>
                <a:gd name="T9" fmla="*/ 20 h 36"/>
                <a:gd name="T10" fmla="*/ 4 w 30"/>
                <a:gd name="T11" fmla="*/ 17 h 36"/>
                <a:gd name="T12" fmla="*/ 4 w 30"/>
                <a:gd name="T13" fmla="*/ 14 h 36"/>
                <a:gd name="T14" fmla="*/ 4 w 30"/>
                <a:gd name="T15" fmla="*/ 10 h 36"/>
                <a:gd name="T16" fmla="*/ 0 w 30"/>
                <a:gd name="T17" fmla="*/ 7 h 36"/>
                <a:gd name="T18" fmla="*/ 0 w 30"/>
                <a:gd name="T19" fmla="*/ 7 h 36"/>
                <a:gd name="T20" fmla="*/ 17 w 30"/>
                <a:gd name="T21" fmla="*/ 0 h 36"/>
                <a:gd name="T22" fmla="*/ 17 w 30"/>
                <a:gd name="T23" fmla="*/ 0 h 36"/>
                <a:gd name="T24" fmla="*/ 17 w 30"/>
                <a:gd name="T25" fmla="*/ 4 h 36"/>
                <a:gd name="T26" fmla="*/ 20 w 30"/>
                <a:gd name="T27" fmla="*/ 7 h 36"/>
                <a:gd name="T28" fmla="*/ 20 w 30"/>
                <a:gd name="T29" fmla="*/ 10 h 36"/>
                <a:gd name="T30" fmla="*/ 23 w 30"/>
                <a:gd name="T31" fmla="*/ 14 h 36"/>
                <a:gd name="T32" fmla="*/ 23 w 30"/>
                <a:gd name="T33" fmla="*/ 17 h 36"/>
                <a:gd name="T34" fmla="*/ 23 w 30"/>
                <a:gd name="T35" fmla="*/ 20 h 36"/>
                <a:gd name="T36" fmla="*/ 26 w 30"/>
                <a:gd name="T37" fmla="*/ 27 h 36"/>
                <a:gd name="T38" fmla="*/ 26 w 30"/>
                <a:gd name="T39" fmla="*/ 30 h 36"/>
                <a:gd name="T40" fmla="*/ 30 w 30"/>
                <a:gd name="T41" fmla="*/ 30 h 36"/>
                <a:gd name="T42" fmla="*/ 13 w 30"/>
                <a:gd name="T43" fmla="*/ 36 h 36"/>
                <a:gd name="T44" fmla="*/ 10 w 30"/>
                <a:gd name="T4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36">
                  <a:moveTo>
                    <a:pt x="10" y="33"/>
                  </a:moveTo>
                  <a:lnTo>
                    <a:pt x="10" y="30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0"/>
                  </a:lnTo>
                  <a:lnTo>
                    <a:pt x="4" y="17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4"/>
                  </a:lnTo>
                  <a:lnTo>
                    <a:pt x="20" y="7"/>
                  </a:lnTo>
                  <a:lnTo>
                    <a:pt x="20" y="10"/>
                  </a:lnTo>
                  <a:lnTo>
                    <a:pt x="23" y="14"/>
                  </a:lnTo>
                  <a:lnTo>
                    <a:pt x="23" y="17"/>
                  </a:lnTo>
                  <a:lnTo>
                    <a:pt x="23" y="20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13" y="36"/>
                  </a:lnTo>
                  <a:lnTo>
                    <a:pt x="1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Freeform 70"/>
            <p:cNvSpPr/>
            <p:nvPr/>
          </p:nvSpPr>
          <p:spPr bwMode="auto">
            <a:xfrm>
              <a:off x="8742363" y="976312"/>
              <a:ext cx="36513" cy="61913"/>
            </a:xfrm>
            <a:custGeom>
              <a:avLst/>
              <a:gdLst>
                <a:gd name="T0" fmla="*/ 23 w 23"/>
                <a:gd name="T1" fmla="*/ 10 h 39"/>
                <a:gd name="T2" fmla="*/ 23 w 23"/>
                <a:gd name="T3" fmla="*/ 13 h 39"/>
                <a:gd name="T4" fmla="*/ 23 w 23"/>
                <a:gd name="T5" fmla="*/ 16 h 39"/>
                <a:gd name="T6" fmla="*/ 20 w 23"/>
                <a:gd name="T7" fmla="*/ 20 h 39"/>
                <a:gd name="T8" fmla="*/ 20 w 23"/>
                <a:gd name="T9" fmla="*/ 23 h 39"/>
                <a:gd name="T10" fmla="*/ 20 w 23"/>
                <a:gd name="T11" fmla="*/ 26 h 39"/>
                <a:gd name="T12" fmla="*/ 16 w 23"/>
                <a:gd name="T13" fmla="*/ 29 h 39"/>
                <a:gd name="T14" fmla="*/ 16 w 23"/>
                <a:gd name="T15" fmla="*/ 33 h 39"/>
                <a:gd name="T16" fmla="*/ 16 w 23"/>
                <a:gd name="T17" fmla="*/ 36 h 39"/>
                <a:gd name="T18" fmla="*/ 16 w 23"/>
                <a:gd name="T19" fmla="*/ 39 h 39"/>
                <a:gd name="T20" fmla="*/ 0 w 23"/>
                <a:gd name="T21" fmla="*/ 33 h 39"/>
                <a:gd name="T22" fmla="*/ 0 w 23"/>
                <a:gd name="T23" fmla="*/ 33 h 39"/>
                <a:gd name="T24" fmla="*/ 0 w 23"/>
                <a:gd name="T25" fmla="*/ 29 h 39"/>
                <a:gd name="T26" fmla="*/ 0 w 23"/>
                <a:gd name="T27" fmla="*/ 26 h 39"/>
                <a:gd name="T28" fmla="*/ 3 w 23"/>
                <a:gd name="T29" fmla="*/ 23 h 39"/>
                <a:gd name="T30" fmla="*/ 3 w 23"/>
                <a:gd name="T31" fmla="*/ 20 h 39"/>
                <a:gd name="T32" fmla="*/ 3 w 23"/>
                <a:gd name="T33" fmla="*/ 16 h 39"/>
                <a:gd name="T34" fmla="*/ 3 w 23"/>
                <a:gd name="T35" fmla="*/ 13 h 39"/>
                <a:gd name="T36" fmla="*/ 7 w 23"/>
                <a:gd name="T37" fmla="*/ 10 h 39"/>
                <a:gd name="T38" fmla="*/ 7 w 23"/>
                <a:gd name="T39" fmla="*/ 7 h 39"/>
                <a:gd name="T40" fmla="*/ 7 w 23"/>
                <a:gd name="T41" fmla="*/ 3 h 39"/>
                <a:gd name="T42" fmla="*/ 7 w 23"/>
                <a:gd name="T43" fmla="*/ 0 h 39"/>
                <a:gd name="T44" fmla="*/ 23 w 23"/>
                <a:gd name="T45" fmla="*/ 7 h 39"/>
                <a:gd name="T46" fmla="*/ 23 w 23"/>
                <a:gd name="T47" fmla="*/ 7 h 39"/>
                <a:gd name="T48" fmla="*/ 23 w 23"/>
                <a:gd name="T4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39">
                  <a:moveTo>
                    <a:pt x="23" y="10"/>
                  </a:moveTo>
                  <a:lnTo>
                    <a:pt x="23" y="13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20" y="23"/>
                  </a:lnTo>
                  <a:lnTo>
                    <a:pt x="20" y="26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7" y="0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Freeform 71"/>
            <p:cNvSpPr/>
            <p:nvPr/>
          </p:nvSpPr>
          <p:spPr bwMode="auto">
            <a:xfrm>
              <a:off x="8318500" y="-15875"/>
              <a:ext cx="57150" cy="50800"/>
            </a:xfrm>
            <a:custGeom>
              <a:avLst/>
              <a:gdLst>
                <a:gd name="T0" fmla="*/ 26 w 36"/>
                <a:gd name="T1" fmla="*/ 29 h 32"/>
                <a:gd name="T2" fmla="*/ 26 w 36"/>
                <a:gd name="T3" fmla="*/ 29 h 32"/>
                <a:gd name="T4" fmla="*/ 23 w 36"/>
                <a:gd name="T5" fmla="*/ 26 h 32"/>
                <a:gd name="T6" fmla="*/ 20 w 36"/>
                <a:gd name="T7" fmla="*/ 26 h 32"/>
                <a:gd name="T8" fmla="*/ 17 w 36"/>
                <a:gd name="T9" fmla="*/ 22 h 32"/>
                <a:gd name="T10" fmla="*/ 13 w 36"/>
                <a:gd name="T11" fmla="*/ 22 h 32"/>
                <a:gd name="T12" fmla="*/ 10 w 36"/>
                <a:gd name="T13" fmla="*/ 19 h 32"/>
                <a:gd name="T14" fmla="*/ 7 w 36"/>
                <a:gd name="T15" fmla="*/ 19 h 32"/>
                <a:gd name="T16" fmla="*/ 4 w 36"/>
                <a:gd name="T17" fmla="*/ 16 h 32"/>
                <a:gd name="T18" fmla="*/ 0 w 36"/>
                <a:gd name="T19" fmla="*/ 16 h 32"/>
                <a:gd name="T20" fmla="*/ 0 w 36"/>
                <a:gd name="T21" fmla="*/ 13 h 32"/>
                <a:gd name="T22" fmla="*/ 7 w 36"/>
                <a:gd name="T23" fmla="*/ 0 h 32"/>
                <a:gd name="T24" fmla="*/ 10 w 36"/>
                <a:gd name="T25" fmla="*/ 0 h 32"/>
                <a:gd name="T26" fmla="*/ 13 w 36"/>
                <a:gd name="T27" fmla="*/ 3 h 32"/>
                <a:gd name="T28" fmla="*/ 17 w 36"/>
                <a:gd name="T29" fmla="*/ 3 h 32"/>
                <a:gd name="T30" fmla="*/ 20 w 36"/>
                <a:gd name="T31" fmla="*/ 6 h 32"/>
                <a:gd name="T32" fmla="*/ 23 w 36"/>
                <a:gd name="T33" fmla="*/ 6 h 32"/>
                <a:gd name="T34" fmla="*/ 26 w 36"/>
                <a:gd name="T35" fmla="*/ 9 h 32"/>
                <a:gd name="T36" fmla="*/ 26 w 36"/>
                <a:gd name="T37" fmla="*/ 9 h 32"/>
                <a:gd name="T38" fmla="*/ 30 w 36"/>
                <a:gd name="T39" fmla="*/ 13 h 32"/>
                <a:gd name="T40" fmla="*/ 33 w 36"/>
                <a:gd name="T41" fmla="*/ 13 h 32"/>
                <a:gd name="T42" fmla="*/ 36 w 36"/>
                <a:gd name="T43" fmla="*/ 16 h 32"/>
                <a:gd name="T44" fmla="*/ 36 w 36"/>
                <a:gd name="T45" fmla="*/ 16 h 32"/>
                <a:gd name="T46" fmla="*/ 30 w 36"/>
                <a:gd name="T47" fmla="*/ 32 h 32"/>
                <a:gd name="T48" fmla="*/ 26 w 36"/>
                <a:gd name="T4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32">
                  <a:moveTo>
                    <a:pt x="26" y="29"/>
                  </a:moveTo>
                  <a:lnTo>
                    <a:pt x="26" y="29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7" y="3"/>
                  </a:lnTo>
                  <a:lnTo>
                    <a:pt x="20" y="6"/>
                  </a:lnTo>
                  <a:lnTo>
                    <a:pt x="23" y="6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30" y="13"/>
                  </a:lnTo>
                  <a:lnTo>
                    <a:pt x="33" y="13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0" y="32"/>
                  </a:lnTo>
                  <a:lnTo>
                    <a:pt x="2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Freeform 72"/>
            <p:cNvSpPr/>
            <p:nvPr/>
          </p:nvSpPr>
          <p:spPr bwMode="auto">
            <a:xfrm>
              <a:off x="8386763" y="25400"/>
              <a:ext cx="61913" cy="50800"/>
            </a:xfrm>
            <a:custGeom>
              <a:avLst/>
              <a:gdLst>
                <a:gd name="T0" fmla="*/ 26 w 39"/>
                <a:gd name="T1" fmla="*/ 32 h 32"/>
                <a:gd name="T2" fmla="*/ 22 w 39"/>
                <a:gd name="T3" fmla="*/ 32 h 32"/>
                <a:gd name="T4" fmla="*/ 22 w 39"/>
                <a:gd name="T5" fmla="*/ 29 h 32"/>
                <a:gd name="T6" fmla="*/ 19 w 39"/>
                <a:gd name="T7" fmla="*/ 26 h 32"/>
                <a:gd name="T8" fmla="*/ 16 w 39"/>
                <a:gd name="T9" fmla="*/ 26 h 32"/>
                <a:gd name="T10" fmla="*/ 13 w 39"/>
                <a:gd name="T11" fmla="*/ 22 h 32"/>
                <a:gd name="T12" fmla="*/ 9 w 39"/>
                <a:gd name="T13" fmla="*/ 22 h 32"/>
                <a:gd name="T14" fmla="*/ 6 w 39"/>
                <a:gd name="T15" fmla="*/ 19 h 32"/>
                <a:gd name="T16" fmla="*/ 3 w 39"/>
                <a:gd name="T17" fmla="*/ 16 h 32"/>
                <a:gd name="T18" fmla="*/ 3 w 39"/>
                <a:gd name="T19" fmla="*/ 16 h 32"/>
                <a:gd name="T20" fmla="*/ 0 w 39"/>
                <a:gd name="T21" fmla="*/ 13 h 32"/>
                <a:gd name="T22" fmla="*/ 9 w 39"/>
                <a:gd name="T23" fmla="*/ 0 h 32"/>
                <a:gd name="T24" fmla="*/ 13 w 39"/>
                <a:gd name="T25" fmla="*/ 0 h 32"/>
                <a:gd name="T26" fmla="*/ 13 w 39"/>
                <a:gd name="T27" fmla="*/ 3 h 32"/>
                <a:gd name="T28" fmla="*/ 16 w 39"/>
                <a:gd name="T29" fmla="*/ 6 h 32"/>
                <a:gd name="T30" fmla="*/ 19 w 39"/>
                <a:gd name="T31" fmla="*/ 6 h 32"/>
                <a:gd name="T32" fmla="*/ 22 w 39"/>
                <a:gd name="T33" fmla="*/ 9 h 32"/>
                <a:gd name="T34" fmla="*/ 26 w 39"/>
                <a:gd name="T35" fmla="*/ 13 h 32"/>
                <a:gd name="T36" fmla="*/ 29 w 39"/>
                <a:gd name="T37" fmla="*/ 13 h 32"/>
                <a:gd name="T38" fmla="*/ 32 w 39"/>
                <a:gd name="T39" fmla="*/ 16 h 32"/>
                <a:gd name="T40" fmla="*/ 35 w 39"/>
                <a:gd name="T41" fmla="*/ 16 h 32"/>
                <a:gd name="T42" fmla="*/ 35 w 39"/>
                <a:gd name="T43" fmla="*/ 19 h 32"/>
                <a:gd name="T44" fmla="*/ 39 w 39"/>
                <a:gd name="T45" fmla="*/ 19 h 32"/>
                <a:gd name="T46" fmla="*/ 26 w 39"/>
                <a:gd name="T47" fmla="*/ 32 h 32"/>
                <a:gd name="T48" fmla="*/ 26 w 39"/>
                <a:gd name="T4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32">
                  <a:moveTo>
                    <a:pt x="26" y="32"/>
                  </a:moveTo>
                  <a:lnTo>
                    <a:pt x="22" y="32"/>
                  </a:lnTo>
                  <a:lnTo>
                    <a:pt x="22" y="29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9" y="19"/>
                  </a:lnTo>
                  <a:lnTo>
                    <a:pt x="26" y="32"/>
                  </a:lnTo>
                  <a:lnTo>
                    <a:pt x="2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Freeform 73"/>
            <p:cNvSpPr/>
            <p:nvPr/>
          </p:nvSpPr>
          <p:spPr bwMode="auto">
            <a:xfrm>
              <a:off x="8359775" y="1498600"/>
              <a:ext cx="57150" cy="52388"/>
            </a:xfrm>
            <a:custGeom>
              <a:avLst/>
              <a:gdLst>
                <a:gd name="T0" fmla="*/ 20 w 36"/>
                <a:gd name="T1" fmla="*/ 7 h 33"/>
                <a:gd name="T2" fmla="*/ 23 w 36"/>
                <a:gd name="T3" fmla="*/ 3 h 33"/>
                <a:gd name="T4" fmla="*/ 26 w 36"/>
                <a:gd name="T5" fmla="*/ 0 h 33"/>
                <a:gd name="T6" fmla="*/ 26 w 36"/>
                <a:gd name="T7" fmla="*/ 0 h 33"/>
                <a:gd name="T8" fmla="*/ 36 w 36"/>
                <a:gd name="T9" fmla="*/ 13 h 33"/>
                <a:gd name="T10" fmla="*/ 36 w 36"/>
                <a:gd name="T11" fmla="*/ 16 h 33"/>
                <a:gd name="T12" fmla="*/ 33 w 36"/>
                <a:gd name="T13" fmla="*/ 16 h 33"/>
                <a:gd name="T14" fmla="*/ 30 w 36"/>
                <a:gd name="T15" fmla="*/ 20 h 33"/>
                <a:gd name="T16" fmla="*/ 26 w 36"/>
                <a:gd name="T17" fmla="*/ 23 h 33"/>
                <a:gd name="T18" fmla="*/ 23 w 36"/>
                <a:gd name="T19" fmla="*/ 23 h 33"/>
                <a:gd name="T20" fmla="*/ 20 w 36"/>
                <a:gd name="T21" fmla="*/ 26 h 33"/>
                <a:gd name="T22" fmla="*/ 17 w 36"/>
                <a:gd name="T23" fmla="*/ 26 h 33"/>
                <a:gd name="T24" fmla="*/ 13 w 36"/>
                <a:gd name="T25" fmla="*/ 29 h 33"/>
                <a:gd name="T26" fmla="*/ 10 w 36"/>
                <a:gd name="T27" fmla="*/ 33 h 33"/>
                <a:gd name="T28" fmla="*/ 7 w 36"/>
                <a:gd name="T29" fmla="*/ 33 h 33"/>
                <a:gd name="T30" fmla="*/ 0 w 36"/>
                <a:gd name="T31" fmla="*/ 20 h 33"/>
                <a:gd name="T32" fmla="*/ 0 w 36"/>
                <a:gd name="T33" fmla="*/ 16 h 33"/>
                <a:gd name="T34" fmla="*/ 4 w 36"/>
                <a:gd name="T35" fmla="*/ 16 h 33"/>
                <a:gd name="T36" fmla="*/ 7 w 36"/>
                <a:gd name="T37" fmla="*/ 13 h 33"/>
                <a:gd name="T38" fmla="*/ 10 w 36"/>
                <a:gd name="T39" fmla="*/ 10 h 33"/>
                <a:gd name="T40" fmla="*/ 13 w 36"/>
                <a:gd name="T41" fmla="*/ 10 h 33"/>
                <a:gd name="T42" fmla="*/ 17 w 36"/>
                <a:gd name="T43" fmla="*/ 7 h 33"/>
                <a:gd name="T44" fmla="*/ 20 w 36"/>
                <a:gd name="T4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33">
                  <a:moveTo>
                    <a:pt x="20" y="7"/>
                  </a:moveTo>
                  <a:lnTo>
                    <a:pt x="23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6" y="13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0" y="2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7" y="26"/>
                  </a:lnTo>
                  <a:lnTo>
                    <a:pt x="13" y="29"/>
                  </a:lnTo>
                  <a:lnTo>
                    <a:pt x="10" y="33"/>
                  </a:lnTo>
                  <a:lnTo>
                    <a:pt x="7" y="3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Freeform 74"/>
            <p:cNvSpPr/>
            <p:nvPr/>
          </p:nvSpPr>
          <p:spPr bwMode="auto">
            <a:xfrm>
              <a:off x="8215313" y="1576387"/>
              <a:ext cx="61913" cy="46038"/>
            </a:xfrm>
            <a:custGeom>
              <a:avLst/>
              <a:gdLst>
                <a:gd name="T0" fmla="*/ 23 w 39"/>
                <a:gd name="T1" fmla="*/ 3 h 29"/>
                <a:gd name="T2" fmla="*/ 26 w 39"/>
                <a:gd name="T3" fmla="*/ 3 h 29"/>
                <a:gd name="T4" fmla="*/ 30 w 39"/>
                <a:gd name="T5" fmla="*/ 3 h 29"/>
                <a:gd name="T6" fmla="*/ 33 w 39"/>
                <a:gd name="T7" fmla="*/ 0 h 29"/>
                <a:gd name="T8" fmla="*/ 39 w 39"/>
                <a:gd name="T9" fmla="*/ 16 h 29"/>
                <a:gd name="T10" fmla="*/ 36 w 39"/>
                <a:gd name="T11" fmla="*/ 16 h 29"/>
                <a:gd name="T12" fmla="*/ 33 w 39"/>
                <a:gd name="T13" fmla="*/ 19 h 29"/>
                <a:gd name="T14" fmla="*/ 30 w 39"/>
                <a:gd name="T15" fmla="*/ 19 h 29"/>
                <a:gd name="T16" fmla="*/ 26 w 39"/>
                <a:gd name="T17" fmla="*/ 23 h 29"/>
                <a:gd name="T18" fmla="*/ 23 w 39"/>
                <a:gd name="T19" fmla="*/ 23 h 29"/>
                <a:gd name="T20" fmla="*/ 20 w 39"/>
                <a:gd name="T21" fmla="*/ 26 h 29"/>
                <a:gd name="T22" fmla="*/ 17 w 39"/>
                <a:gd name="T23" fmla="*/ 26 h 29"/>
                <a:gd name="T24" fmla="*/ 13 w 39"/>
                <a:gd name="T25" fmla="*/ 26 h 29"/>
                <a:gd name="T26" fmla="*/ 10 w 39"/>
                <a:gd name="T27" fmla="*/ 29 h 29"/>
                <a:gd name="T28" fmla="*/ 7 w 39"/>
                <a:gd name="T29" fmla="*/ 29 h 29"/>
                <a:gd name="T30" fmla="*/ 7 w 39"/>
                <a:gd name="T31" fmla="*/ 29 h 29"/>
                <a:gd name="T32" fmla="*/ 0 w 39"/>
                <a:gd name="T33" fmla="*/ 13 h 29"/>
                <a:gd name="T34" fmla="*/ 0 w 39"/>
                <a:gd name="T35" fmla="*/ 13 h 29"/>
                <a:gd name="T36" fmla="*/ 3 w 39"/>
                <a:gd name="T37" fmla="*/ 13 h 29"/>
                <a:gd name="T38" fmla="*/ 7 w 39"/>
                <a:gd name="T39" fmla="*/ 13 h 29"/>
                <a:gd name="T40" fmla="*/ 10 w 39"/>
                <a:gd name="T41" fmla="*/ 10 h 29"/>
                <a:gd name="T42" fmla="*/ 13 w 39"/>
                <a:gd name="T43" fmla="*/ 10 h 29"/>
                <a:gd name="T44" fmla="*/ 17 w 39"/>
                <a:gd name="T45" fmla="*/ 6 h 29"/>
                <a:gd name="T46" fmla="*/ 20 w 39"/>
                <a:gd name="T47" fmla="*/ 6 h 29"/>
                <a:gd name="T48" fmla="*/ 23 w 39"/>
                <a:gd name="T4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9">
                  <a:moveTo>
                    <a:pt x="23" y="3"/>
                  </a:moveTo>
                  <a:lnTo>
                    <a:pt x="26" y="3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0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Freeform 75"/>
            <p:cNvSpPr/>
            <p:nvPr/>
          </p:nvSpPr>
          <p:spPr bwMode="auto">
            <a:xfrm>
              <a:off x="8247063" y="-52388"/>
              <a:ext cx="57150" cy="46038"/>
            </a:xfrm>
            <a:custGeom>
              <a:avLst/>
              <a:gdLst>
                <a:gd name="T0" fmla="*/ 29 w 36"/>
                <a:gd name="T1" fmla="*/ 29 h 29"/>
                <a:gd name="T2" fmla="*/ 26 w 36"/>
                <a:gd name="T3" fmla="*/ 26 h 29"/>
                <a:gd name="T4" fmla="*/ 23 w 36"/>
                <a:gd name="T5" fmla="*/ 26 h 29"/>
                <a:gd name="T6" fmla="*/ 19 w 36"/>
                <a:gd name="T7" fmla="*/ 23 h 29"/>
                <a:gd name="T8" fmla="*/ 16 w 36"/>
                <a:gd name="T9" fmla="*/ 23 h 29"/>
                <a:gd name="T10" fmla="*/ 13 w 36"/>
                <a:gd name="T11" fmla="*/ 23 h 29"/>
                <a:gd name="T12" fmla="*/ 10 w 36"/>
                <a:gd name="T13" fmla="*/ 19 h 29"/>
                <a:gd name="T14" fmla="*/ 6 w 36"/>
                <a:gd name="T15" fmla="*/ 19 h 29"/>
                <a:gd name="T16" fmla="*/ 3 w 36"/>
                <a:gd name="T17" fmla="*/ 16 h 29"/>
                <a:gd name="T18" fmla="*/ 3 w 36"/>
                <a:gd name="T19" fmla="*/ 16 h 29"/>
                <a:gd name="T20" fmla="*/ 0 w 36"/>
                <a:gd name="T21" fmla="*/ 16 h 29"/>
                <a:gd name="T22" fmla="*/ 6 w 36"/>
                <a:gd name="T23" fmla="*/ 0 h 29"/>
                <a:gd name="T24" fmla="*/ 10 w 36"/>
                <a:gd name="T25" fmla="*/ 0 h 29"/>
                <a:gd name="T26" fmla="*/ 13 w 36"/>
                <a:gd name="T27" fmla="*/ 3 h 29"/>
                <a:gd name="T28" fmla="*/ 16 w 36"/>
                <a:gd name="T29" fmla="*/ 3 h 29"/>
                <a:gd name="T30" fmla="*/ 19 w 36"/>
                <a:gd name="T31" fmla="*/ 3 h 29"/>
                <a:gd name="T32" fmla="*/ 23 w 36"/>
                <a:gd name="T33" fmla="*/ 6 h 29"/>
                <a:gd name="T34" fmla="*/ 26 w 36"/>
                <a:gd name="T35" fmla="*/ 6 h 29"/>
                <a:gd name="T36" fmla="*/ 26 w 36"/>
                <a:gd name="T37" fmla="*/ 10 h 29"/>
                <a:gd name="T38" fmla="*/ 29 w 36"/>
                <a:gd name="T39" fmla="*/ 10 h 29"/>
                <a:gd name="T40" fmla="*/ 32 w 36"/>
                <a:gd name="T41" fmla="*/ 13 h 29"/>
                <a:gd name="T42" fmla="*/ 36 w 36"/>
                <a:gd name="T43" fmla="*/ 13 h 29"/>
                <a:gd name="T44" fmla="*/ 36 w 36"/>
                <a:gd name="T45" fmla="*/ 13 h 29"/>
                <a:gd name="T46" fmla="*/ 29 w 36"/>
                <a:gd name="T47" fmla="*/ 29 h 29"/>
                <a:gd name="T48" fmla="*/ 29 w 36"/>
                <a:gd name="T4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29">
                  <a:moveTo>
                    <a:pt x="29" y="29"/>
                  </a:moveTo>
                  <a:lnTo>
                    <a:pt x="26" y="26"/>
                  </a:lnTo>
                  <a:lnTo>
                    <a:pt x="23" y="26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Freeform 76"/>
            <p:cNvSpPr/>
            <p:nvPr/>
          </p:nvSpPr>
          <p:spPr bwMode="auto">
            <a:xfrm>
              <a:off x="8288338" y="1539875"/>
              <a:ext cx="61913" cy="52388"/>
            </a:xfrm>
            <a:custGeom>
              <a:avLst/>
              <a:gdLst>
                <a:gd name="T0" fmla="*/ 23 w 39"/>
                <a:gd name="T1" fmla="*/ 7 h 33"/>
                <a:gd name="T2" fmla="*/ 26 w 39"/>
                <a:gd name="T3" fmla="*/ 3 h 33"/>
                <a:gd name="T4" fmla="*/ 29 w 39"/>
                <a:gd name="T5" fmla="*/ 0 h 33"/>
                <a:gd name="T6" fmla="*/ 29 w 39"/>
                <a:gd name="T7" fmla="*/ 0 h 33"/>
                <a:gd name="T8" fmla="*/ 39 w 39"/>
                <a:gd name="T9" fmla="*/ 16 h 33"/>
                <a:gd name="T10" fmla="*/ 36 w 39"/>
                <a:gd name="T11" fmla="*/ 16 h 33"/>
                <a:gd name="T12" fmla="*/ 32 w 39"/>
                <a:gd name="T13" fmla="*/ 20 h 33"/>
                <a:gd name="T14" fmla="*/ 29 w 39"/>
                <a:gd name="T15" fmla="*/ 20 h 33"/>
                <a:gd name="T16" fmla="*/ 26 w 39"/>
                <a:gd name="T17" fmla="*/ 23 h 33"/>
                <a:gd name="T18" fmla="*/ 23 w 39"/>
                <a:gd name="T19" fmla="*/ 23 h 33"/>
                <a:gd name="T20" fmla="*/ 19 w 39"/>
                <a:gd name="T21" fmla="*/ 26 h 33"/>
                <a:gd name="T22" fmla="*/ 16 w 39"/>
                <a:gd name="T23" fmla="*/ 26 h 33"/>
                <a:gd name="T24" fmla="*/ 13 w 39"/>
                <a:gd name="T25" fmla="*/ 29 h 33"/>
                <a:gd name="T26" fmla="*/ 10 w 39"/>
                <a:gd name="T27" fmla="*/ 29 h 33"/>
                <a:gd name="T28" fmla="*/ 10 w 39"/>
                <a:gd name="T29" fmla="*/ 33 h 33"/>
                <a:gd name="T30" fmla="*/ 0 w 39"/>
                <a:gd name="T31" fmla="*/ 16 h 33"/>
                <a:gd name="T32" fmla="*/ 3 w 39"/>
                <a:gd name="T33" fmla="*/ 16 h 33"/>
                <a:gd name="T34" fmla="*/ 6 w 39"/>
                <a:gd name="T35" fmla="*/ 13 h 33"/>
                <a:gd name="T36" fmla="*/ 10 w 39"/>
                <a:gd name="T37" fmla="*/ 13 h 33"/>
                <a:gd name="T38" fmla="*/ 13 w 39"/>
                <a:gd name="T39" fmla="*/ 10 h 33"/>
                <a:gd name="T40" fmla="*/ 16 w 39"/>
                <a:gd name="T41" fmla="*/ 10 h 33"/>
                <a:gd name="T42" fmla="*/ 19 w 39"/>
                <a:gd name="T43" fmla="*/ 7 h 33"/>
                <a:gd name="T44" fmla="*/ 23 w 39"/>
                <a:gd name="T4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3">
                  <a:moveTo>
                    <a:pt x="23" y="7"/>
                  </a:moveTo>
                  <a:lnTo>
                    <a:pt x="26" y="3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3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9" y="7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Freeform 77"/>
            <p:cNvSpPr/>
            <p:nvPr/>
          </p:nvSpPr>
          <p:spPr bwMode="auto">
            <a:xfrm>
              <a:off x="8758238" y="898525"/>
              <a:ext cx="36513" cy="57150"/>
            </a:xfrm>
            <a:custGeom>
              <a:avLst/>
              <a:gdLst>
                <a:gd name="T0" fmla="*/ 23 w 23"/>
                <a:gd name="T1" fmla="*/ 7 h 36"/>
                <a:gd name="T2" fmla="*/ 23 w 23"/>
                <a:gd name="T3" fmla="*/ 10 h 36"/>
                <a:gd name="T4" fmla="*/ 23 w 23"/>
                <a:gd name="T5" fmla="*/ 13 h 36"/>
                <a:gd name="T6" fmla="*/ 23 w 23"/>
                <a:gd name="T7" fmla="*/ 20 h 36"/>
                <a:gd name="T8" fmla="*/ 19 w 23"/>
                <a:gd name="T9" fmla="*/ 23 h 36"/>
                <a:gd name="T10" fmla="*/ 19 w 23"/>
                <a:gd name="T11" fmla="*/ 26 h 36"/>
                <a:gd name="T12" fmla="*/ 19 w 23"/>
                <a:gd name="T13" fmla="*/ 29 h 36"/>
                <a:gd name="T14" fmla="*/ 19 w 23"/>
                <a:gd name="T15" fmla="*/ 33 h 36"/>
                <a:gd name="T16" fmla="*/ 19 w 23"/>
                <a:gd name="T17" fmla="*/ 36 h 36"/>
                <a:gd name="T18" fmla="*/ 16 w 23"/>
                <a:gd name="T19" fmla="*/ 36 h 36"/>
                <a:gd name="T20" fmla="*/ 0 w 23"/>
                <a:gd name="T21" fmla="*/ 33 h 36"/>
                <a:gd name="T22" fmla="*/ 0 w 23"/>
                <a:gd name="T23" fmla="*/ 33 h 36"/>
                <a:gd name="T24" fmla="*/ 3 w 23"/>
                <a:gd name="T25" fmla="*/ 29 h 36"/>
                <a:gd name="T26" fmla="*/ 3 w 23"/>
                <a:gd name="T27" fmla="*/ 26 h 36"/>
                <a:gd name="T28" fmla="*/ 3 w 23"/>
                <a:gd name="T29" fmla="*/ 23 h 36"/>
                <a:gd name="T30" fmla="*/ 3 w 23"/>
                <a:gd name="T31" fmla="*/ 20 h 36"/>
                <a:gd name="T32" fmla="*/ 3 w 23"/>
                <a:gd name="T33" fmla="*/ 16 h 36"/>
                <a:gd name="T34" fmla="*/ 6 w 23"/>
                <a:gd name="T35" fmla="*/ 13 h 36"/>
                <a:gd name="T36" fmla="*/ 6 w 23"/>
                <a:gd name="T37" fmla="*/ 10 h 36"/>
                <a:gd name="T38" fmla="*/ 6 w 23"/>
                <a:gd name="T39" fmla="*/ 7 h 36"/>
                <a:gd name="T40" fmla="*/ 6 w 23"/>
                <a:gd name="T41" fmla="*/ 3 h 36"/>
                <a:gd name="T42" fmla="*/ 6 w 23"/>
                <a:gd name="T43" fmla="*/ 0 h 36"/>
                <a:gd name="T44" fmla="*/ 23 w 23"/>
                <a:gd name="T45" fmla="*/ 3 h 36"/>
                <a:gd name="T46" fmla="*/ 23 w 23"/>
                <a:gd name="T47" fmla="*/ 3 h 36"/>
                <a:gd name="T48" fmla="*/ 23 w 23"/>
                <a:gd name="T4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36">
                  <a:moveTo>
                    <a:pt x="23" y="7"/>
                  </a:moveTo>
                  <a:lnTo>
                    <a:pt x="23" y="10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19" y="36"/>
                  </a:lnTo>
                  <a:lnTo>
                    <a:pt x="16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6" y="3"/>
                  </a:lnTo>
                  <a:lnTo>
                    <a:pt x="6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Freeform 78"/>
            <p:cNvSpPr/>
            <p:nvPr/>
          </p:nvSpPr>
          <p:spPr bwMode="auto">
            <a:xfrm>
              <a:off x="8774113" y="820737"/>
              <a:ext cx="30163" cy="57150"/>
            </a:xfrm>
            <a:custGeom>
              <a:avLst/>
              <a:gdLst>
                <a:gd name="T0" fmla="*/ 0 w 19"/>
                <a:gd name="T1" fmla="*/ 26 h 36"/>
                <a:gd name="T2" fmla="*/ 0 w 19"/>
                <a:gd name="T3" fmla="*/ 23 h 36"/>
                <a:gd name="T4" fmla="*/ 0 w 19"/>
                <a:gd name="T5" fmla="*/ 20 h 36"/>
                <a:gd name="T6" fmla="*/ 0 w 19"/>
                <a:gd name="T7" fmla="*/ 17 h 36"/>
                <a:gd name="T8" fmla="*/ 0 w 19"/>
                <a:gd name="T9" fmla="*/ 13 h 36"/>
                <a:gd name="T10" fmla="*/ 0 w 19"/>
                <a:gd name="T11" fmla="*/ 10 h 36"/>
                <a:gd name="T12" fmla="*/ 0 w 19"/>
                <a:gd name="T13" fmla="*/ 7 h 36"/>
                <a:gd name="T14" fmla="*/ 0 w 19"/>
                <a:gd name="T15" fmla="*/ 4 h 36"/>
                <a:gd name="T16" fmla="*/ 3 w 19"/>
                <a:gd name="T17" fmla="*/ 0 h 36"/>
                <a:gd name="T18" fmla="*/ 3 w 19"/>
                <a:gd name="T19" fmla="*/ 0 h 36"/>
                <a:gd name="T20" fmla="*/ 19 w 19"/>
                <a:gd name="T21" fmla="*/ 0 h 36"/>
                <a:gd name="T22" fmla="*/ 19 w 19"/>
                <a:gd name="T23" fmla="*/ 4 h 36"/>
                <a:gd name="T24" fmla="*/ 19 w 19"/>
                <a:gd name="T25" fmla="*/ 7 h 36"/>
                <a:gd name="T26" fmla="*/ 19 w 19"/>
                <a:gd name="T27" fmla="*/ 10 h 36"/>
                <a:gd name="T28" fmla="*/ 19 w 19"/>
                <a:gd name="T29" fmla="*/ 13 h 36"/>
                <a:gd name="T30" fmla="*/ 16 w 19"/>
                <a:gd name="T31" fmla="*/ 17 h 36"/>
                <a:gd name="T32" fmla="*/ 16 w 19"/>
                <a:gd name="T33" fmla="*/ 20 h 36"/>
                <a:gd name="T34" fmla="*/ 16 w 19"/>
                <a:gd name="T35" fmla="*/ 23 h 36"/>
                <a:gd name="T36" fmla="*/ 16 w 19"/>
                <a:gd name="T37" fmla="*/ 26 h 36"/>
                <a:gd name="T38" fmla="*/ 16 w 19"/>
                <a:gd name="T39" fmla="*/ 30 h 36"/>
                <a:gd name="T40" fmla="*/ 16 w 19"/>
                <a:gd name="T41" fmla="*/ 33 h 36"/>
                <a:gd name="T42" fmla="*/ 16 w 19"/>
                <a:gd name="T43" fmla="*/ 36 h 36"/>
                <a:gd name="T44" fmla="*/ 0 w 19"/>
                <a:gd name="T45" fmla="*/ 33 h 36"/>
                <a:gd name="T46" fmla="*/ 0 w 19"/>
                <a:gd name="T47" fmla="*/ 30 h 36"/>
                <a:gd name="T48" fmla="*/ 0 w 19"/>
                <a:gd name="T49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6">
                  <a:moveTo>
                    <a:pt x="0" y="26"/>
                  </a:moveTo>
                  <a:lnTo>
                    <a:pt x="0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6" y="17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Freeform 79"/>
            <p:cNvSpPr/>
            <p:nvPr/>
          </p:nvSpPr>
          <p:spPr bwMode="auto">
            <a:xfrm>
              <a:off x="8428038" y="1446212"/>
              <a:ext cx="55563" cy="57150"/>
            </a:xfrm>
            <a:custGeom>
              <a:avLst/>
              <a:gdLst>
                <a:gd name="T0" fmla="*/ 19 w 35"/>
                <a:gd name="T1" fmla="*/ 7 h 36"/>
                <a:gd name="T2" fmla="*/ 22 w 35"/>
                <a:gd name="T3" fmla="*/ 4 h 36"/>
                <a:gd name="T4" fmla="*/ 22 w 35"/>
                <a:gd name="T5" fmla="*/ 4 h 36"/>
                <a:gd name="T6" fmla="*/ 26 w 35"/>
                <a:gd name="T7" fmla="*/ 0 h 36"/>
                <a:gd name="T8" fmla="*/ 35 w 35"/>
                <a:gd name="T9" fmla="*/ 13 h 36"/>
                <a:gd name="T10" fmla="*/ 35 w 35"/>
                <a:gd name="T11" fmla="*/ 17 h 36"/>
                <a:gd name="T12" fmla="*/ 32 w 35"/>
                <a:gd name="T13" fmla="*/ 17 h 36"/>
                <a:gd name="T14" fmla="*/ 29 w 35"/>
                <a:gd name="T15" fmla="*/ 20 h 36"/>
                <a:gd name="T16" fmla="*/ 26 w 35"/>
                <a:gd name="T17" fmla="*/ 23 h 36"/>
                <a:gd name="T18" fmla="*/ 22 w 35"/>
                <a:gd name="T19" fmla="*/ 23 h 36"/>
                <a:gd name="T20" fmla="*/ 22 w 35"/>
                <a:gd name="T21" fmla="*/ 27 h 36"/>
                <a:gd name="T22" fmla="*/ 19 w 35"/>
                <a:gd name="T23" fmla="*/ 30 h 36"/>
                <a:gd name="T24" fmla="*/ 16 w 35"/>
                <a:gd name="T25" fmla="*/ 30 h 36"/>
                <a:gd name="T26" fmla="*/ 13 w 35"/>
                <a:gd name="T27" fmla="*/ 33 h 36"/>
                <a:gd name="T28" fmla="*/ 9 w 35"/>
                <a:gd name="T29" fmla="*/ 36 h 36"/>
                <a:gd name="T30" fmla="*/ 9 w 35"/>
                <a:gd name="T31" fmla="*/ 36 h 36"/>
                <a:gd name="T32" fmla="*/ 0 w 35"/>
                <a:gd name="T33" fmla="*/ 23 h 36"/>
                <a:gd name="T34" fmla="*/ 0 w 35"/>
                <a:gd name="T35" fmla="*/ 23 h 36"/>
                <a:gd name="T36" fmla="*/ 3 w 35"/>
                <a:gd name="T37" fmla="*/ 20 h 36"/>
                <a:gd name="T38" fmla="*/ 6 w 35"/>
                <a:gd name="T39" fmla="*/ 17 h 36"/>
                <a:gd name="T40" fmla="*/ 6 w 35"/>
                <a:gd name="T41" fmla="*/ 17 h 36"/>
                <a:gd name="T42" fmla="*/ 9 w 35"/>
                <a:gd name="T43" fmla="*/ 13 h 36"/>
                <a:gd name="T44" fmla="*/ 13 w 35"/>
                <a:gd name="T45" fmla="*/ 10 h 36"/>
                <a:gd name="T46" fmla="*/ 16 w 35"/>
                <a:gd name="T47" fmla="*/ 10 h 36"/>
                <a:gd name="T48" fmla="*/ 19 w 35"/>
                <a:gd name="T4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6">
                  <a:moveTo>
                    <a:pt x="19" y="7"/>
                  </a:moveTo>
                  <a:lnTo>
                    <a:pt x="22" y="4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2" y="17"/>
                  </a:lnTo>
                  <a:lnTo>
                    <a:pt x="29" y="2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7"/>
                  </a:lnTo>
                  <a:lnTo>
                    <a:pt x="19" y="30"/>
                  </a:lnTo>
                  <a:lnTo>
                    <a:pt x="16" y="30"/>
                  </a:lnTo>
                  <a:lnTo>
                    <a:pt x="13" y="33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9" y="13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Freeform 80"/>
            <p:cNvSpPr/>
            <p:nvPr/>
          </p:nvSpPr>
          <p:spPr bwMode="auto">
            <a:xfrm>
              <a:off x="8489950" y="1395412"/>
              <a:ext cx="55563" cy="57150"/>
            </a:xfrm>
            <a:custGeom>
              <a:avLst/>
              <a:gdLst>
                <a:gd name="T0" fmla="*/ 16 w 35"/>
                <a:gd name="T1" fmla="*/ 3 h 36"/>
                <a:gd name="T2" fmla="*/ 19 w 35"/>
                <a:gd name="T3" fmla="*/ 3 h 36"/>
                <a:gd name="T4" fmla="*/ 22 w 35"/>
                <a:gd name="T5" fmla="*/ 0 h 36"/>
                <a:gd name="T6" fmla="*/ 22 w 35"/>
                <a:gd name="T7" fmla="*/ 0 h 36"/>
                <a:gd name="T8" fmla="*/ 35 w 35"/>
                <a:gd name="T9" fmla="*/ 10 h 36"/>
                <a:gd name="T10" fmla="*/ 35 w 35"/>
                <a:gd name="T11" fmla="*/ 13 h 36"/>
                <a:gd name="T12" fmla="*/ 32 w 35"/>
                <a:gd name="T13" fmla="*/ 13 h 36"/>
                <a:gd name="T14" fmla="*/ 29 w 35"/>
                <a:gd name="T15" fmla="*/ 16 h 36"/>
                <a:gd name="T16" fmla="*/ 26 w 35"/>
                <a:gd name="T17" fmla="*/ 19 h 36"/>
                <a:gd name="T18" fmla="*/ 26 w 35"/>
                <a:gd name="T19" fmla="*/ 23 h 36"/>
                <a:gd name="T20" fmla="*/ 22 w 35"/>
                <a:gd name="T21" fmla="*/ 23 h 36"/>
                <a:gd name="T22" fmla="*/ 19 w 35"/>
                <a:gd name="T23" fmla="*/ 26 h 36"/>
                <a:gd name="T24" fmla="*/ 16 w 35"/>
                <a:gd name="T25" fmla="*/ 29 h 36"/>
                <a:gd name="T26" fmla="*/ 13 w 35"/>
                <a:gd name="T27" fmla="*/ 32 h 36"/>
                <a:gd name="T28" fmla="*/ 13 w 35"/>
                <a:gd name="T29" fmla="*/ 32 h 36"/>
                <a:gd name="T30" fmla="*/ 9 w 35"/>
                <a:gd name="T31" fmla="*/ 36 h 36"/>
                <a:gd name="T32" fmla="*/ 0 w 35"/>
                <a:gd name="T33" fmla="*/ 23 h 36"/>
                <a:gd name="T34" fmla="*/ 0 w 35"/>
                <a:gd name="T35" fmla="*/ 19 h 36"/>
                <a:gd name="T36" fmla="*/ 3 w 35"/>
                <a:gd name="T37" fmla="*/ 19 h 36"/>
                <a:gd name="T38" fmla="*/ 6 w 35"/>
                <a:gd name="T39" fmla="*/ 16 h 36"/>
                <a:gd name="T40" fmla="*/ 6 w 35"/>
                <a:gd name="T41" fmla="*/ 13 h 36"/>
                <a:gd name="T42" fmla="*/ 9 w 35"/>
                <a:gd name="T43" fmla="*/ 13 h 36"/>
                <a:gd name="T44" fmla="*/ 13 w 35"/>
                <a:gd name="T45" fmla="*/ 10 h 36"/>
                <a:gd name="T46" fmla="*/ 16 w 35"/>
                <a:gd name="T47" fmla="*/ 6 h 36"/>
                <a:gd name="T48" fmla="*/ 16 w 35"/>
                <a:gd name="T4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6">
                  <a:moveTo>
                    <a:pt x="16" y="3"/>
                  </a:moveTo>
                  <a:lnTo>
                    <a:pt x="19" y="3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5" y="10"/>
                  </a:lnTo>
                  <a:lnTo>
                    <a:pt x="35" y="13"/>
                  </a:lnTo>
                  <a:lnTo>
                    <a:pt x="32" y="13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6" y="29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9" y="3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3" y="10"/>
                  </a:lnTo>
                  <a:lnTo>
                    <a:pt x="16" y="6"/>
                  </a:lnTo>
                  <a:lnTo>
                    <a:pt x="1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Freeform 81"/>
            <p:cNvSpPr/>
            <p:nvPr/>
          </p:nvSpPr>
          <p:spPr bwMode="auto">
            <a:xfrm>
              <a:off x="8448675" y="71437"/>
              <a:ext cx="61913" cy="57150"/>
            </a:xfrm>
            <a:custGeom>
              <a:avLst/>
              <a:gdLst>
                <a:gd name="T0" fmla="*/ 26 w 39"/>
                <a:gd name="T1" fmla="*/ 36 h 36"/>
                <a:gd name="T2" fmla="*/ 22 w 39"/>
                <a:gd name="T3" fmla="*/ 33 h 36"/>
                <a:gd name="T4" fmla="*/ 22 w 39"/>
                <a:gd name="T5" fmla="*/ 33 h 36"/>
                <a:gd name="T6" fmla="*/ 19 w 39"/>
                <a:gd name="T7" fmla="*/ 29 h 36"/>
                <a:gd name="T8" fmla="*/ 16 w 39"/>
                <a:gd name="T9" fmla="*/ 26 h 36"/>
                <a:gd name="T10" fmla="*/ 13 w 39"/>
                <a:gd name="T11" fmla="*/ 26 h 36"/>
                <a:gd name="T12" fmla="*/ 13 w 39"/>
                <a:gd name="T13" fmla="*/ 23 h 36"/>
                <a:gd name="T14" fmla="*/ 9 w 39"/>
                <a:gd name="T15" fmla="*/ 20 h 36"/>
                <a:gd name="T16" fmla="*/ 6 w 39"/>
                <a:gd name="T17" fmla="*/ 20 h 36"/>
                <a:gd name="T18" fmla="*/ 3 w 39"/>
                <a:gd name="T19" fmla="*/ 16 h 36"/>
                <a:gd name="T20" fmla="*/ 0 w 39"/>
                <a:gd name="T21" fmla="*/ 16 h 36"/>
                <a:gd name="T22" fmla="*/ 13 w 39"/>
                <a:gd name="T23" fmla="*/ 0 h 36"/>
                <a:gd name="T24" fmla="*/ 13 w 39"/>
                <a:gd name="T25" fmla="*/ 3 h 36"/>
                <a:gd name="T26" fmla="*/ 16 w 39"/>
                <a:gd name="T27" fmla="*/ 6 h 36"/>
                <a:gd name="T28" fmla="*/ 19 w 39"/>
                <a:gd name="T29" fmla="*/ 6 h 36"/>
                <a:gd name="T30" fmla="*/ 22 w 39"/>
                <a:gd name="T31" fmla="*/ 10 h 36"/>
                <a:gd name="T32" fmla="*/ 26 w 39"/>
                <a:gd name="T33" fmla="*/ 13 h 36"/>
                <a:gd name="T34" fmla="*/ 29 w 39"/>
                <a:gd name="T35" fmla="*/ 13 h 36"/>
                <a:gd name="T36" fmla="*/ 29 w 39"/>
                <a:gd name="T37" fmla="*/ 16 h 36"/>
                <a:gd name="T38" fmla="*/ 32 w 39"/>
                <a:gd name="T39" fmla="*/ 20 h 36"/>
                <a:gd name="T40" fmla="*/ 35 w 39"/>
                <a:gd name="T41" fmla="*/ 23 h 36"/>
                <a:gd name="T42" fmla="*/ 39 w 39"/>
                <a:gd name="T43" fmla="*/ 23 h 36"/>
                <a:gd name="T44" fmla="*/ 39 w 39"/>
                <a:gd name="T45" fmla="*/ 23 h 36"/>
                <a:gd name="T46" fmla="*/ 26 w 39"/>
                <a:gd name="T47" fmla="*/ 36 h 36"/>
                <a:gd name="T48" fmla="*/ 26 w 39"/>
                <a:gd name="T4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36">
                  <a:moveTo>
                    <a:pt x="26" y="36"/>
                  </a:moveTo>
                  <a:lnTo>
                    <a:pt x="22" y="33"/>
                  </a:lnTo>
                  <a:lnTo>
                    <a:pt x="22" y="33"/>
                  </a:lnTo>
                  <a:lnTo>
                    <a:pt x="19" y="29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23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2" y="10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16"/>
                  </a:lnTo>
                  <a:lnTo>
                    <a:pt x="32" y="20"/>
                  </a:lnTo>
                  <a:lnTo>
                    <a:pt x="35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26" y="36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Freeform 82"/>
            <p:cNvSpPr/>
            <p:nvPr/>
          </p:nvSpPr>
          <p:spPr bwMode="auto">
            <a:xfrm>
              <a:off x="9826625" y="4167187"/>
              <a:ext cx="190500" cy="139700"/>
            </a:xfrm>
            <a:custGeom>
              <a:avLst/>
              <a:gdLst>
                <a:gd name="T0" fmla="*/ 3 w 120"/>
                <a:gd name="T1" fmla="*/ 32 h 88"/>
                <a:gd name="T2" fmla="*/ 10 w 120"/>
                <a:gd name="T3" fmla="*/ 32 h 88"/>
                <a:gd name="T4" fmla="*/ 13 w 120"/>
                <a:gd name="T5" fmla="*/ 29 h 88"/>
                <a:gd name="T6" fmla="*/ 20 w 120"/>
                <a:gd name="T7" fmla="*/ 29 h 88"/>
                <a:gd name="T8" fmla="*/ 26 w 120"/>
                <a:gd name="T9" fmla="*/ 26 h 88"/>
                <a:gd name="T10" fmla="*/ 29 w 120"/>
                <a:gd name="T11" fmla="*/ 26 h 88"/>
                <a:gd name="T12" fmla="*/ 36 w 120"/>
                <a:gd name="T13" fmla="*/ 23 h 88"/>
                <a:gd name="T14" fmla="*/ 39 w 120"/>
                <a:gd name="T15" fmla="*/ 23 h 88"/>
                <a:gd name="T16" fmla="*/ 46 w 120"/>
                <a:gd name="T17" fmla="*/ 19 h 88"/>
                <a:gd name="T18" fmla="*/ 49 w 120"/>
                <a:gd name="T19" fmla="*/ 19 h 88"/>
                <a:gd name="T20" fmla="*/ 55 w 120"/>
                <a:gd name="T21" fmla="*/ 16 h 88"/>
                <a:gd name="T22" fmla="*/ 59 w 120"/>
                <a:gd name="T23" fmla="*/ 16 h 88"/>
                <a:gd name="T24" fmla="*/ 65 w 120"/>
                <a:gd name="T25" fmla="*/ 13 h 88"/>
                <a:gd name="T26" fmla="*/ 68 w 120"/>
                <a:gd name="T27" fmla="*/ 10 h 88"/>
                <a:gd name="T28" fmla="*/ 75 w 120"/>
                <a:gd name="T29" fmla="*/ 10 h 88"/>
                <a:gd name="T30" fmla="*/ 78 w 120"/>
                <a:gd name="T31" fmla="*/ 6 h 88"/>
                <a:gd name="T32" fmla="*/ 85 w 120"/>
                <a:gd name="T33" fmla="*/ 3 h 88"/>
                <a:gd name="T34" fmla="*/ 88 w 120"/>
                <a:gd name="T35" fmla="*/ 3 h 88"/>
                <a:gd name="T36" fmla="*/ 94 w 120"/>
                <a:gd name="T37" fmla="*/ 0 h 88"/>
                <a:gd name="T38" fmla="*/ 98 w 120"/>
                <a:gd name="T39" fmla="*/ 0 h 88"/>
                <a:gd name="T40" fmla="*/ 120 w 120"/>
                <a:gd name="T41" fmla="*/ 49 h 88"/>
                <a:gd name="T42" fmla="*/ 117 w 120"/>
                <a:gd name="T43" fmla="*/ 52 h 88"/>
                <a:gd name="T44" fmla="*/ 111 w 120"/>
                <a:gd name="T45" fmla="*/ 52 h 88"/>
                <a:gd name="T46" fmla="*/ 104 w 120"/>
                <a:gd name="T47" fmla="*/ 55 h 88"/>
                <a:gd name="T48" fmla="*/ 101 w 120"/>
                <a:gd name="T49" fmla="*/ 59 h 88"/>
                <a:gd name="T50" fmla="*/ 94 w 120"/>
                <a:gd name="T51" fmla="*/ 62 h 88"/>
                <a:gd name="T52" fmla="*/ 88 w 120"/>
                <a:gd name="T53" fmla="*/ 62 h 88"/>
                <a:gd name="T54" fmla="*/ 81 w 120"/>
                <a:gd name="T55" fmla="*/ 65 h 88"/>
                <a:gd name="T56" fmla="*/ 78 w 120"/>
                <a:gd name="T57" fmla="*/ 68 h 88"/>
                <a:gd name="T58" fmla="*/ 72 w 120"/>
                <a:gd name="T59" fmla="*/ 72 h 88"/>
                <a:gd name="T60" fmla="*/ 65 w 120"/>
                <a:gd name="T61" fmla="*/ 72 h 88"/>
                <a:gd name="T62" fmla="*/ 62 w 120"/>
                <a:gd name="T63" fmla="*/ 75 h 88"/>
                <a:gd name="T64" fmla="*/ 55 w 120"/>
                <a:gd name="T65" fmla="*/ 75 h 88"/>
                <a:gd name="T66" fmla="*/ 49 w 120"/>
                <a:gd name="T67" fmla="*/ 78 h 88"/>
                <a:gd name="T68" fmla="*/ 42 w 120"/>
                <a:gd name="T69" fmla="*/ 78 h 88"/>
                <a:gd name="T70" fmla="*/ 39 w 120"/>
                <a:gd name="T71" fmla="*/ 81 h 88"/>
                <a:gd name="T72" fmla="*/ 33 w 120"/>
                <a:gd name="T73" fmla="*/ 81 h 88"/>
                <a:gd name="T74" fmla="*/ 26 w 120"/>
                <a:gd name="T75" fmla="*/ 85 h 88"/>
                <a:gd name="T76" fmla="*/ 20 w 120"/>
                <a:gd name="T77" fmla="*/ 85 h 88"/>
                <a:gd name="T78" fmla="*/ 13 w 120"/>
                <a:gd name="T79" fmla="*/ 88 h 88"/>
                <a:gd name="T80" fmla="*/ 10 w 120"/>
                <a:gd name="T81" fmla="*/ 88 h 88"/>
                <a:gd name="T82" fmla="*/ 0 w 120"/>
                <a:gd name="T83" fmla="*/ 3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88">
                  <a:moveTo>
                    <a:pt x="0" y="32"/>
                  </a:moveTo>
                  <a:lnTo>
                    <a:pt x="3" y="32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5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62" y="13"/>
                  </a:lnTo>
                  <a:lnTo>
                    <a:pt x="65" y="13"/>
                  </a:lnTo>
                  <a:lnTo>
                    <a:pt x="68" y="13"/>
                  </a:lnTo>
                  <a:lnTo>
                    <a:pt x="68" y="10"/>
                  </a:lnTo>
                  <a:lnTo>
                    <a:pt x="72" y="10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8" y="6"/>
                  </a:lnTo>
                  <a:lnTo>
                    <a:pt x="81" y="6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17" y="52"/>
                  </a:lnTo>
                  <a:lnTo>
                    <a:pt x="114" y="52"/>
                  </a:lnTo>
                  <a:lnTo>
                    <a:pt x="111" y="52"/>
                  </a:lnTo>
                  <a:lnTo>
                    <a:pt x="107" y="55"/>
                  </a:lnTo>
                  <a:lnTo>
                    <a:pt x="104" y="55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98" y="59"/>
                  </a:lnTo>
                  <a:lnTo>
                    <a:pt x="94" y="62"/>
                  </a:lnTo>
                  <a:lnTo>
                    <a:pt x="91" y="62"/>
                  </a:lnTo>
                  <a:lnTo>
                    <a:pt x="88" y="62"/>
                  </a:lnTo>
                  <a:lnTo>
                    <a:pt x="85" y="65"/>
                  </a:lnTo>
                  <a:lnTo>
                    <a:pt x="81" y="65"/>
                  </a:lnTo>
                  <a:lnTo>
                    <a:pt x="81" y="68"/>
                  </a:lnTo>
                  <a:lnTo>
                    <a:pt x="78" y="68"/>
                  </a:lnTo>
                  <a:lnTo>
                    <a:pt x="75" y="68"/>
                  </a:lnTo>
                  <a:lnTo>
                    <a:pt x="72" y="72"/>
                  </a:lnTo>
                  <a:lnTo>
                    <a:pt x="68" y="72"/>
                  </a:lnTo>
                  <a:lnTo>
                    <a:pt x="65" y="72"/>
                  </a:lnTo>
                  <a:lnTo>
                    <a:pt x="62" y="72"/>
                  </a:lnTo>
                  <a:lnTo>
                    <a:pt x="62" y="75"/>
                  </a:lnTo>
                  <a:lnTo>
                    <a:pt x="59" y="75"/>
                  </a:lnTo>
                  <a:lnTo>
                    <a:pt x="55" y="75"/>
                  </a:lnTo>
                  <a:lnTo>
                    <a:pt x="52" y="78"/>
                  </a:lnTo>
                  <a:lnTo>
                    <a:pt x="49" y="78"/>
                  </a:lnTo>
                  <a:lnTo>
                    <a:pt x="46" y="78"/>
                  </a:lnTo>
                  <a:lnTo>
                    <a:pt x="42" y="78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6" y="81"/>
                  </a:lnTo>
                  <a:lnTo>
                    <a:pt x="33" y="81"/>
                  </a:lnTo>
                  <a:lnTo>
                    <a:pt x="29" y="85"/>
                  </a:lnTo>
                  <a:lnTo>
                    <a:pt x="26" y="85"/>
                  </a:lnTo>
                  <a:lnTo>
                    <a:pt x="23" y="85"/>
                  </a:lnTo>
                  <a:lnTo>
                    <a:pt x="20" y="85"/>
                  </a:lnTo>
                  <a:lnTo>
                    <a:pt x="16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0" y="8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Freeform 83"/>
            <p:cNvSpPr/>
            <p:nvPr/>
          </p:nvSpPr>
          <p:spPr bwMode="auto">
            <a:xfrm>
              <a:off x="8953500" y="3773487"/>
              <a:ext cx="155575" cy="192088"/>
            </a:xfrm>
            <a:custGeom>
              <a:avLst/>
              <a:gdLst>
                <a:gd name="T0" fmla="*/ 46 w 98"/>
                <a:gd name="T1" fmla="*/ 118 h 121"/>
                <a:gd name="T2" fmla="*/ 43 w 98"/>
                <a:gd name="T3" fmla="*/ 114 h 121"/>
                <a:gd name="T4" fmla="*/ 39 w 98"/>
                <a:gd name="T5" fmla="*/ 108 h 121"/>
                <a:gd name="T6" fmla="*/ 39 w 98"/>
                <a:gd name="T7" fmla="*/ 101 h 121"/>
                <a:gd name="T8" fmla="*/ 36 w 98"/>
                <a:gd name="T9" fmla="*/ 98 h 121"/>
                <a:gd name="T10" fmla="*/ 33 w 98"/>
                <a:gd name="T11" fmla="*/ 92 h 121"/>
                <a:gd name="T12" fmla="*/ 30 w 98"/>
                <a:gd name="T13" fmla="*/ 85 h 121"/>
                <a:gd name="T14" fmla="*/ 26 w 98"/>
                <a:gd name="T15" fmla="*/ 82 h 121"/>
                <a:gd name="T16" fmla="*/ 23 w 98"/>
                <a:gd name="T17" fmla="*/ 75 h 121"/>
                <a:gd name="T18" fmla="*/ 20 w 98"/>
                <a:gd name="T19" fmla="*/ 69 h 121"/>
                <a:gd name="T20" fmla="*/ 20 w 98"/>
                <a:gd name="T21" fmla="*/ 65 h 121"/>
                <a:gd name="T22" fmla="*/ 17 w 98"/>
                <a:gd name="T23" fmla="*/ 59 h 121"/>
                <a:gd name="T24" fmla="*/ 13 w 98"/>
                <a:gd name="T25" fmla="*/ 52 h 121"/>
                <a:gd name="T26" fmla="*/ 13 w 98"/>
                <a:gd name="T27" fmla="*/ 46 h 121"/>
                <a:gd name="T28" fmla="*/ 10 w 98"/>
                <a:gd name="T29" fmla="*/ 43 h 121"/>
                <a:gd name="T30" fmla="*/ 7 w 98"/>
                <a:gd name="T31" fmla="*/ 36 h 121"/>
                <a:gd name="T32" fmla="*/ 7 w 98"/>
                <a:gd name="T33" fmla="*/ 30 h 121"/>
                <a:gd name="T34" fmla="*/ 4 w 98"/>
                <a:gd name="T35" fmla="*/ 26 h 121"/>
                <a:gd name="T36" fmla="*/ 0 w 98"/>
                <a:gd name="T37" fmla="*/ 20 h 121"/>
                <a:gd name="T38" fmla="*/ 0 w 98"/>
                <a:gd name="T39" fmla="*/ 17 h 121"/>
                <a:gd name="T40" fmla="*/ 52 w 98"/>
                <a:gd name="T41" fmla="*/ 0 h 121"/>
                <a:gd name="T42" fmla="*/ 56 w 98"/>
                <a:gd name="T43" fmla="*/ 4 h 121"/>
                <a:gd name="T44" fmla="*/ 56 w 98"/>
                <a:gd name="T45" fmla="*/ 10 h 121"/>
                <a:gd name="T46" fmla="*/ 59 w 98"/>
                <a:gd name="T47" fmla="*/ 13 h 121"/>
                <a:gd name="T48" fmla="*/ 62 w 98"/>
                <a:gd name="T49" fmla="*/ 20 h 121"/>
                <a:gd name="T50" fmla="*/ 62 w 98"/>
                <a:gd name="T51" fmla="*/ 23 h 121"/>
                <a:gd name="T52" fmla="*/ 65 w 98"/>
                <a:gd name="T53" fmla="*/ 30 h 121"/>
                <a:gd name="T54" fmla="*/ 65 w 98"/>
                <a:gd name="T55" fmla="*/ 33 h 121"/>
                <a:gd name="T56" fmla="*/ 69 w 98"/>
                <a:gd name="T57" fmla="*/ 39 h 121"/>
                <a:gd name="T58" fmla="*/ 72 w 98"/>
                <a:gd name="T59" fmla="*/ 43 h 121"/>
                <a:gd name="T60" fmla="*/ 72 w 98"/>
                <a:gd name="T61" fmla="*/ 49 h 121"/>
                <a:gd name="T62" fmla="*/ 75 w 98"/>
                <a:gd name="T63" fmla="*/ 52 h 121"/>
                <a:gd name="T64" fmla="*/ 78 w 98"/>
                <a:gd name="T65" fmla="*/ 59 h 121"/>
                <a:gd name="T66" fmla="*/ 82 w 98"/>
                <a:gd name="T67" fmla="*/ 62 h 121"/>
                <a:gd name="T68" fmla="*/ 82 w 98"/>
                <a:gd name="T69" fmla="*/ 69 h 121"/>
                <a:gd name="T70" fmla="*/ 85 w 98"/>
                <a:gd name="T71" fmla="*/ 72 h 121"/>
                <a:gd name="T72" fmla="*/ 88 w 98"/>
                <a:gd name="T73" fmla="*/ 79 h 121"/>
                <a:gd name="T74" fmla="*/ 91 w 98"/>
                <a:gd name="T75" fmla="*/ 82 h 121"/>
                <a:gd name="T76" fmla="*/ 95 w 98"/>
                <a:gd name="T77" fmla="*/ 88 h 121"/>
                <a:gd name="T78" fmla="*/ 95 w 98"/>
                <a:gd name="T79" fmla="*/ 92 h 121"/>
                <a:gd name="T80" fmla="*/ 49 w 98"/>
                <a:gd name="T81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21">
                  <a:moveTo>
                    <a:pt x="49" y="121"/>
                  </a:moveTo>
                  <a:lnTo>
                    <a:pt x="46" y="118"/>
                  </a:lnTo>
                  <a:lnTo>
                    <a:pt x="46" y="114"/>
                  </a:lnTo>
                  <a:lnTo>
                    <a:pt x="43" y="114"/>
                  </a:lnTo>
                  <a:lnTo>
                    <a:pt x="43" y="111"/>
                  </a:lnTo>
                  <a:lnTo>
                    <a:pt x="39" y="108"/>
                  </a:lnTo>
                  <a:lnTo>
                    <a:pt x="39" y="105"/>
                  </a:lnTo>
                  <a:lnTo>
                    <a:pt x="39" y="101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3" y="95"/>
                  </a:lnTo>
                  <a:lnTo>
                    <a:pt x="33" y="92"/>
                  </a:lnTo>
                  <a:lnTo>
                    <a:pt x="30" y="88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26" y="82"/>
                  </a:lnTo>
                  <a:lnTo>
                    <a:pt x="26" y="79"/>
                  </a:lnTo>
                  <a:lnTo>
                    <a:pt x="23" y="75"/>
                  </a:lnTo>
                  <a:lnTo>
                    <a:pt x="23" y="72"/>
                  </a:lnTo>
                  <a:lnTo>
                    <a:pt x="20" y="69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17" y="62"/>
                  </a:lnTo>
                  <a:lnTo>
                    <a:pt x="17" y="59"/>
                  </a:lnTo>
                  <a:lnTo>
                    <a:pt x="17" y="56"/>
                  </a:lnTo>
                  <a:lnTo>
                    <a:pt x="13" y="52"/>
                  </a:lnTo>
                  <a:lnTo>
                    <a:pt x="13" y="49"/>
                  </a:lnTo>
                  <a:lnTo>
                    <a:pt x="13" y="46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7"/>
                  </a:lnTo>
                  <a:lnTo>
                    <a:pt x="56" y="10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6"/>
                  </a:lnTo>
                  <a:lnTo>
                    <a:pt x="65" y="30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9" y="36"/>
                  </a:lnTo>
                  <a:lnTo>
                    <a:pt x="69" y="39"/>
                  </a:lnTo>
                  <a:lnTo>
                    <a:pt x="69" y="43"/>
                  </a:lnTo>
                  <a:lnTo>
                    <a:pt x="72" y="43"/>
                  </a:lnTo>
                  <a:lnTo>
                    <a:pt x="72" y="46"/>
                  </a:lnTo>
                  <a:lnTo>
                    <a:pt x="72" y="49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5" y="56"/>
                  </a:lnTo>
                  <a:lnTo>
                    <a:pt x="78" y="59"/>
                  </a:lnTo>
                  <a:lnTo>
                    <a:pt x="78" y="62"/>
                  </a:lnTo>
                  <a:lnTo>
                    <a:pt x="82" y="62"/>
                  </a:lnTo>
                  <a:lnTo>
                    <a:pt x="82" y="65"/>
                  </a:lnTo>
                  <a:lnTo>
                    <a:pt x="82" y="69"/>
                  </a:lnTo>
                  <a:lnTo>
                    <a:pt x="85" y="72"/>
                  </a:lnTo>
                  <a:lnTo>
                    <a:pt x="85" y="72"/>
                  </a:lnTo>
                  <a:lnTo>
                    <a:pt x="88" y="75"/>
                  </a:lnTo>
                  <a:lnTo>
                    <a:pt x="88" y="79"/>
                  </a:lnTo>
                  <a:lnTo>
                    <a:pt x="88" y="82"/>
                  </a:lnTo>
                  <a:lnTo>
                    <a:pt x="91" y="82"/>
                  </a:lnTo>
                  <a:lnTo>
                    <a:pt x="91" y="85"/>
                  </a:lnTo>
                  <a:lnTo>
                    <a:pt x="95" y="88"/>
                  </a:lnTo>
                  <a:lnTo>
                    <a:pt x="95" y="88"/>
                  </a:lnTo>
                  <a:lnTo>
                    <a:pt x="95" y="92"/>
                  </a:lnTo>
                  <a:lnTo>
                    <a:pt x="98" y="95"/>
                  </a:lnTo>
                  <a:lnTo>
                    <a:pt x="49" y="121"/>
                  </a:lnTo>
                  <a:lnTo>
                    <a:pt x="49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" name="Freeform 84"/>
            <p:cNvSpPr/>
            <p:nvPr/>
          </p:nvSpPr>
          <p:spPr bwMode="auto">
            <a:xfrm>
              <a:off x="8918575" y="3521075"/>
              <a:ext cx="103188" cy="185738"/>
            </a:xfrm>
            <a:custGeom>
              <a:avLst/>
              <a:gdLst>
                <a:gd name="T0" fmla="*/ 0 w 65"/>
                <a:gd name="T1" fmla="*/ 19 h 117"/>
                <a:gd name="T2" fmla="*/ 0 w 65"/>
                <a:gd name="T3" fmla="*/ 16 h 117"/>
                <a:gd name="T4" fmla="*/ 3 w 65"/>
                <a:gd name="T5" fmla="*/ 9 h 117"/>
                <a:gd name="T6" fmla="*/ 3 w 65"/>
                <a:gd name="T7" fmla="*/ 3 h 117"/>
                <a:gd name="T8" fmla="*/ 3 w 65"/>
                <a:gd name="T9" fmla="*/ 0 h 117"/>
                <a:gd name="T10" fmla="*/ 58 w 65"/>
                <a:gd name="T11" fmla="*/ 3 h 117"/>
                <a:gd name="T12" fmla="*/ 58 w 65"/>
                <a:gd name="T13" fmla="*/ 9 h 117"/>
                <a:gd name="T14" fmla="*/ 58 w 65"/>
                <a:gd name="T15" fmla="*/ 13 h 117"/>
                <a:gd name="T16" fmla="*/ 55 w 65"/>
                <a:gd name="T17" fmla="*/ 19 h 117"/>
                <a:gd name="T18" fmla="*/ 55 w 65"/>
                <a:gd name="T19" fmla="*/ 26 h 117"/>
                <a:gd name="T20" fmla="*/ 55 w 65"/>
                <a:gd name="T21" fmla="*/ 29 h 117"/>
                <a:gd name="T22" fmla="*/ 55 w 65"/>
                <a:gd name="T23" fmla="*/ 36 h 117"/>
                <a:gd name="T24" fmla="*/ 55 w 65"/>
                <a:gd name="T25" fmla="*/ 39 h 117"/>
                <a:gd name="T26" fmla="*/ 55 w 65"/>
                <a:gd name="T27" fmla="*/ 45 h 117"/>
                <a:gd name="T28" fmla="*/ 58 w 65"/>
                <a:gd name="T29" fmla="*/ 49 h 117"/>
                <a:gd name="T30" fmla="*/ 58 w 65"/>
                <a:gd name="T31" fmla="*/ 55 h 117"/>
                <a:gd name="T32" fmla="*/ 58 w 65"/>
                <a:gd name="T33" fmla="*/ 58 h 117"/>
                <a:gd name="T34" fmla="*/ 58 w 65"/>
                <a:gd name="T35" fmla="*/ 65 h 117"/>
                <a:gd name="T36" fmla="*/ 58 w 65"/>
                <a:gd name="T37" fmla="*/ 71 h 117"/>
                <a:gd name="T38" fmla="*/ 58 w 65"/>
                <a:gd name="T39" fmla="*/ 75 h 117"/>
                <a:gd name="T40" fmla="*/ 58 w 65"/>
                <a:gd name="T41" fmla="*/ 81 h 117"/>
                <a:gd name="T42" fmla="*/ 58 w 65"/>
                <a:gd name="T43" fmla="*/ 84 h 117"/>
                <a:gd name="T44" fmla="*/ 61 w 65"/>
                <a:gd name="T45" fmla="*/ 91 h 117"/>
                <a:gd name="T46" fmla="*/ 61 w 65"/>
                <a:gd name="T47" fmla="*/ 94 h 117"/>
                <a:gd name="T48" fmla="*/ 61 w 65"/>
                <a:gd name="T49" fmla="*/ 101 h 117"/>
                <a:gd name="T50" fmla="*/ 61 w 65"/>
                <a:gd name="T51" fmla="*/ 104 h 117"/>
                <a:gd name="T52" fmla="*/ 9 w 65"/>
                <a:gd name="T53" fmla="*/ 117 h 117"/>
                <a:gd name="T54" fmla="*/ 6 w 65"/>
                <a:gd name="T55" fmla="*/ 114 h 117"/>
                <a:gd name="T56" fmla="*/ 6 w 65"/>
                <a:gd name="T57" fmla="*/ 107 h 117"/>
                <a:gd name="T58" fmla="*/ 6 w 65"/>
                <a:gd name="T59" fmla="*/ 101 h 117"/>
                <a:gd name="T60" fmla="*/ 6 w 65"/>
                <a:gd name="T61" fmla="*/ 94 h 117"/>
                <a:gd name="T62" fmla="*/ 3 w 65"/>
                <a:gd name="T63" fmla="*/ 91 h 117"/>
                <a:gd name="T64" fmla="*/ 3 w 65"/>
                <a:gd name="T65" fmla="*/ 84 h 117"/>
                <a:gd name="T66" fmla="*/ 3 w 65"/>
                <a:gd name="T67" fmla="*/ 78 h 117"/>
                <a:gd name="T68" fmla="*/ 3 w 65"/>
                <a:gd name="T69" fmla="*/ 71 h 117"/>
                <a:gd name="T70" fmla="*/ 3 w 65"/>
                <a:gd name="T71" fmla="*/ 65 h 117"/>
                <a:gd name="T72" fmla="*/ 3 w 65"/>
                <a:gd name="T73" fmla="*/ 62 h 117"/>
                <a:gd name="T74" fmla="*/ 3 w 65"/>
                <a:gd name="T75" fmla="*/ 55 h 117"/>
                <a:gd name="T76" fmla="*/ 0 w 65"/>
                <a:gd name="T77" fmla="*/ 49 h 117"/>
                <a:gd name="T78" fmla="*/ 0 w 65"/>
                <a:gd name="T79" fmla="*/ 42 h 117"/>
                <a:gd name="T80" fmla="*/ 0 w 65"/>
                <a:gd name="T81" fmla="*/ 39 h 117"/>
                <a:gd name="T82" fmla="*/ 0 w 65"/>
                <a:gd name="T83" fmla="*/ 32 h 117"/>
                <a:gd name="T84" fmla="*/ 0 w 65"/>
                <a:gd name="T85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" h="117">
                  <a:moveTo>
                    <a:pt x="0" y="23"/>
                  </a:moveTo>
                  <a:lnTo>
                    <a:pt x="0" y="1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58" y="9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6"/>
                  </a:lnTo>
                  <a:lnTo>
                    <a:pt x="55" y="19"/>
                  </a:lnTo>
                  <a:lnTo>
                    <a:pt x="55" y="23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9"/>
                  </a:lnTo>
                  <a:lnTo>
                    <a:pt x="55" y="42"/>
                  </a:lnTo>
                  <a:lnTo>
                    <a:pt x="55" y="45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52"/>
                  </a:lnTo>
                  <a:lnTo>
                    <a:pt x="58" y="55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62"/>
                  </a:lnTo>
                  <a:lnTo>
                    <a:pt x="58" y="65"/>
                  </a:lnTo>
                  <a:lnTo>
                    <a:pt x="58" y="68"/>
                  </a:lnTo>
                  <a:lnTo>
                    <a:pt x="58" y="71"/>
                  </a:lnTo>
                  <a:lnTo>
                    <a:pt x="58" y="71"/>
                  </a:lnTo>
                  <a:lnTo>
                    <a:pt x="58" y="75"/>
                  </a:lnTo>
                  <a:lnTo>
                    <a:pt x="58" y="78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8" y="84"/>
                  </a:lnTo>
                  <a:lnTo>
                    <a:pt x="61" y="88"/>
                  </a:lnTo>
                  <a:lnTo>
                    <a:pt x="61" y="91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61" y="97"/>
                  </a:lnTo>
                  <a:lnTo>
                    <a:pt x="61" y="101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5" y="10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6" y="114"/>
                  </a:lnTo>
                  <a:lnTo>
                    <a:pt x="6" y="110"/>
                  </a:lnTo>
                  <a:lnTo>
                    <a:pt x="6" y="107"/>
                  </a:lnTo>
                  <a:lnTo>
                    <a:pt x="6" y="104"/>
                  </a:lnTo>
                  <a:lnTo>
                    <a:pt x="6" y="101"/>
                  </a:lnTo>
                  <a:lnTo>
                    <a:pt x="6" y="97"/>
                  </a:lnTo>
                  <a:lnTo>
                    <a:pt x="6" y="94"/>
                  </a:lnTo>
                  <a:lnTo>
                    <a:pt x="6" y="91"/>
                  </a:lnTo>
                  <a:lnTo>
                    <a:pt x="3" y="91"/>
                  </a:lnTo>
                  <a:lnTo>
                    <a:pt x="3" y="88"/>
                  </a:lnTo>
                  <a:lnTo>
                    <a:pt x="3" y="84"/>
                  </a:lnTo>
                  <a:lnTo>
                    <a:pt x="3" y="81"/>
                  </a:lnTo>
                  <a:lnTo>
                    <a:pt x="3" y="78"/>
                  </a:lnTo>
                  <a:lnTo>
                    <a:pt x="3" y="75"/>
                  </a:lnTo>
                  <a:lnTo>
                    <a:pt x="3" y="71"/>
                  </a:lnTo>
                  <a:lnTo>
                    <a:pt x="3" y="68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3" y="58"/>
                  </a:lnTo>
                  <a:lnTo>
                    <a:pt x="3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" name="Freeform 85"/>
            <p:cNvSpPr/>
            <p:nvPr/>
          </p:nvSpPr>
          <p:spPr bwMode="auto">
            <a:xfrm>
              <a:off x="9088438" y="3990975"/>
              <a:ext cx="185738" cy="180975"/>
            </a:xfrm>
            <a:custGeom>
              <a:avLst/>
              <a:gdLst>
                <a:gd name="T0" fmla="*/ 46 w 117"/>
                <a:gd name="T1" fmla="*/ 3 h 114"/>
                <a:gd name="T2" fmla="*/ 49 w 117"/>
                <a:gd name="T3" fmla="*/ 7 h 114"/>
                <a:gd name="T4" fmla="*/ 52 w 117"/>
                <a:gd name="T5" fmla="*/ 10 h 114"/>
                <a:gd name="T6" fmla="*/ 55 w 117"/>
                <a:gd name="T7" fmla="*/ 13 h 114"/>
                <a:gd name="T8" fmla="*/ 59 w 117"/>
                <a:gd name="T9" fmla="*/ 16 h 114"/>
                <a:gd name="T10" fmla="*/ 62 w 117"/>
                <a:gd name="T11" fmla="*/ 23 h 114"/>
                <a:gd name="T12" fmla="*/ 65 w 117"/>
                <a:gd name="T13" fmla="*/ 26 h 114"/>
                <a:gd name="T14" fmla="*/ 68 w 117"/>
                <a:gd name="T15" fmla="*/ 29 h 114"/>
                <a:gd name="T16" fmla="*/ 72 w 117"/>
                <a:gd name="T17" fmla="*/ 33 h 114"/>
                <a:gd name="T18" fmla="*/ 75 w 117"/>
                <a:gd name="T19" fmla="*/ 36 h 114"/>
                <a:gd name="T20" fmla="*/ 81 w 117"/>
                <a:gd name="T21" fmla="*/ 39 h 114"/>
                <a:gd name="T22" fmla="*/ 85 w 117"/>
                <a:gd name="T23" fmla="*/ 43 h 114"/>
                <a:gd name="T24" fmla="*/ 88 w 117"/>
                <a:gd name="T25" fmla="*/ 46 h 114"/>
                <a:gd name="T26" fmla="*/ 91 w 117"/>
                <a:gd name="T27" fmla="*/ 49 h 114"/>
                <a:gd name="T28" fmla="*/ 94 w 117"/>
                <a:gd name="T29" fmla="*/ 52 h 114"/>
                <a:gd name="T30" fmla="*/ 98 w 117"/>
                <a:gd name="T31" fmla="*/ 56 h 114"/>
                <a:gd name="T32" fmla="*/ 104 w 117"/>
                <a:gd name="T33" fmla="*/ 59 h 114"/>
                <a:gd name="T34" fmla="*/ 107 w 117"/>
                <a:gd name="T35" fmla="*/ 62 h 114"/>
                <a:gd name="T36" fmla="*/ 111 w 117"/>
                <a:gd name="T37" fmla="*/ 65 h 114"/>
                <a:gd name="T38" fmla="*/ 114 w 117"/>
                <a:gd name="T39" fmla="*/ 69 h 114"/>
                <a:gd name="T40" fmla="*/ 85 w 117"/>
                <a:gd name="T41" fmla="*/ 114 h 114"/>
                <a:gd name="T42" fmla="*/ 78 w 117"/>
                <a:gd name="T43" fmla="*/ 111 h 114"/>
                <a:gd name="T44" fmla="*/ 75 w 117"/>
                <a:gd name="T45" fmla="*/ 108 h 114"/>
                <a:gd name="T46" fmla="*/ 72 w 117"/>
                <a:gd name="T47" fmla="*/ 104 h 114"/>
                <a:gd name="T48" fmla="*/ 65 w 117"/>
                <a:gd name="T49" fmla="*/ 101 h 114"/>
                <a:gd name="T50" fmla="*/ 62 w 117"/>
                <a:gd name="T51" fmla="*/ 98 h 114"/>
                <a:gd name="T52" fmla="*/ 55 w 117"/>
                <a:gd name="T53" fmla="*/ 95 h 114"/>
                <a:gd name="T54" fmla="*/ 52 w 117"/>
                <a:gd name="T55" fmla="*/ 91 h 114"/>
                <a:gd name="T56" fmla="*/ 49 w 117"/>
                <a:gd name="T57" fmla="*/ 85 h 114"/>
                <a:gd name="T58" fmla="*/ 42 w 117"/>
                <a:gd name="T59" fmla="*/ 82 h 114"/>
                <a:gd name="T60" fmla="*/ 39 w 117"/>
                <a:gd name="T61" fmla="*/ 78 h 114"/>
                <a:gd name="T62" fmla="*/ 36 w 117"/>
                <a:gd name="T63" fmla="*/ 75 h 114"/>
                <a:gd name="T64" fmla="*/ 33 w 117"/>
                <a:gd name="T65" fmla="*/ 69 h 114"/>
                <a:gd name="T66" fmla="*/ 26 w 117"/>
                <a:gd name="T67" fmla="*/ 65 h 114"/>
                <a:gd name="T68" fmla="*/ 23 w 117"/>
                <a:gd name="T69" fmla="*/ 62 h 114"/>
                <a:gd name="T70" fmla="*/ 19 w 117"/>
                <a:gd name="T71" fmla="*/ 56 h 114"/>
                <a:gd name="T72" fmla="*/ 16 w 117"/>
                <a:gd name="T73" fmla="*/ 52 h 114"/>
                <a:gd name="T74" fmla="*/ 10 w 117"/>
                <a:gd name="T75" fmla="*/ 49 h 114"/>
                <a:gd name="T76" fmla="*/ 6 w 117"/>
                <a:gd name="T77" fmla="*/ 43 h 114"/>
                <a:gd name="T78" fmla="*/ 3 w 117"/>
                <a:gd name="T79" fmla="*/ 39 h 114"/>
                <a:gd name="T80" fmla="*/ 0 w 117"/>
                <a:gd name="T81" fmla="*/ 36 h 114"/>
                <a:gd name="T82" fmla="*/ 42 w 117"/>
                <a:gd name="T8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114">
                  <a:moveTo>
                    <a:pt x="42" y="0"/>
                  </a:moveTo>
                  <a:lnTo>
                    <a:pt x="46" y="3"/>
                  </a:lnTo>
                  <a:lnTo>
                    <a:pt x="46" y="3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10"/>
                  </a:lnTo>
                  <a:lnTo>
                    <a:pt x="52" y="13"/>
                  </a:lnTo>
                  <a:lnTo>
                    <a:pt x="55" y="13"/>
                  </a:lnTo>
                  <a:lnTo>
                    <a:pt x="55" y="16"/>
                  </a:lnTo>
                  <a:lnTo>
                    <a:pt x="59" y="16"/>
                  </a:lnTo>
                  <a:lnTo>
                    <a:pt x="59" y="20"/>
                  </a:lnTo>
                  <a:lnTo>
                    <a:pt x="62" y="23"/>
                  </a:lnTo>
                  <a:lnTo>
                    <a:pt x="65" y="23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2" y="29"/>
                  </a:lnTo>
                  <a:lnTo>
                    <a:pt x="72" y="33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8" y="39"/>
                  </a:lnTo>
                  <a:lnTo>
                    <a:pt x="81" y="39"/>
                  </a:lnTo>
                  <a:lnTo>
                    <a:pt x="81" y="43"/>
                  </a:lnTo>
                  <a:lnTo>
                    <a:pt x="85" y="43"/>
                  </a:lnTo>
                  <a:lnTo>
                    <a:pt x="85" y="46"/>
                  </a:lnTo>
                  <a:lnTo>
                    <a:pt x="88" y="46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101" y="59"/>
                  </a:lnTo>
                  <a:lnTo>
                    <a:pt x="104" y="59"/>
                  </a:lnTo>
                  <a:lnTo>
                    <a:pt x="104" y="62"/>
                  </a:lnTo>
                  <a:lnTo>
                    <a:pt x="107" y="62"/>
                  </a:lnTo>
                  <a:lnTo>
                    <a:pt x="111" y="65"/>
                  </a:lnTo>
                  <a:lnTo>
                    <a:pt x="111" y="65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7" y="72"/>
                  </a:lnTo>
                  <a:lnTo>
                    <a:pt x="85" y="114"/>
                  </a:lnTo>
                  <a:lnTo>
                    <a:pt x="81" y="114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5" y="108"/>
                  </a:lnTo>
                  <a:lnTo>
                    <a:pt x="72" y="108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5" y="101"/>
                  </a:lnTo>
                  <a:lnTo>
                    <a:pt x="62" y="98"/>
                  </a:lnTo>
                  <a:lnTo>
                    <a:pt x="62" y="98"/>
                  </a:lnTo>
                  <a:lnTo>
                    <a:pt x="59" y="95"/>
                  </a:lnTo>
                  <a:lnTo>
                    <a:pt x="55" y="95"/>
                  </a:lnTo>
                  <a:lnTo>
                    <a:pt x="55" y="91"/>
                  </a:lnTo>
                  <a:lnTo>
                    <a:pt x="52" y="91"/>
                  </a:lnTo>
                  <a:lnTo>
                    <a:pt x="49" y="88"/>
                  </a:lnTo>
                  <a:lnTo>
                    <a:pt x="49" y="85"/>
                  </a:lnTo>
                  <a:lnTo>
                    <a:pt x="46" y="85"/>
                  </a:lnTo>
                  <a:lnTo>
                    <a:pt x="42" y="82"/>
                  </a:lnTo>
                  <a:lnTo>
                    <a:pt x="42" y="78"/>
                  </a:lnTo>
                  <a:lnTo>
                    <a:pt x="39" y="78"/>
                  </a:lnTo>
                  <a:lnTo>
                    <a:pt x="39" y="75"/>
                  </a:lnTo>
                  <a:lnTo>
                    <a:pt x="36" y="75"/>
                  </a:lnTo>
                  <a:lnTo>
                    <a:pt x="33" y="72"/>
                  </a:lnTo>
                  <a:lnTo>
                    <a:pt x="33" y="69"/>
                  </a:lnTo>
                  <a:lnTo>
                    <a:pt x="29" y="69"/>
                  </a:lnTo>
                  <a:lnTo>
                    <a:pt x="26" y="65"/>
                  </a:lnTo>
                  <a:lnTo>
                    <a:pt x="26" y="62"/>
                  </a:lnTo>
                  <a:lnTo>
                    <a:pt x="23" y="62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3" y="49"/>
                  </a:lnTo>
                  <a:lnTo>
                    <a:pt x="10" y="49"/>
                  </a:lnTo>
                  <a:lnTo>
                    <a:pt x="10" y="46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3" y="39"/>
                  </a:lnTo>
                  <a:lnTo>
                    <a:pt x="3" y="3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9299575" y="4151312"/>
              <a:ext cx="196850" cy="144463"/>
            </a:xfrm>
            <a:custGeom>
              <a:avLst/>
              <a:gdLst>
                <a:gd name="T0" fmla="*/ 33 w 124"/>
                <a:gd name="T1" fmla="*/ 3 h 91"/>
                <a:gd name="T2" fmla="*/ 36 w 124"/>
                <a:gd name="T3" fmla="*/ 3 h 91"/>
                <a:gd name="T4" fmla="*/ 43 w 124"/>
                <a:gd name="T5" fmla="*/ 7 h 91"/>
                <a:gd name="T6" fmla="*/ 46 w 124"/>
                <a:gd name="T7" fmla="*/ 10 h 91"/>
                <a:gd name="T8" fmla="*/ 52 w 124"/>
                <a:gd name="T9" fmla="*/ 10 h 91"/>
                <a:gd name="T10" fmla="*/ 56 w 124"/>
                <a:gd name="T11" fmla="*/ 13 h 91"/>
                <a:gd name="T12" fmla="*/ 59 w 124"/>
                <a:gd name="T13" fmla="*/ 16 h 91"/>
                <a:gd name="T14" fmla="*/ 65 w 124"/>
                <a:gd name="T15" fmla="*/ 16 h 91"/>
                <a:gd name="T16" fmla="*/ 69 w 124"/>
                <a:gd name="T17" fmla="*/ 20 h 91"/>
                <a:gd name="T18" fmla="*/ 75 w 124"/>
                <a:gd name="T19" fmla="*/ 23 h 91"/>
                <a:gd name="T20" fmla="*/ 78 w 124"/>
                <a:gd name="T21" fmla="*/ 23 h 91"/>
                <a:gd name="T22" fmla="*/ 85 w 124"/>
                <a:gd name="T23" fmla="*/ 26 h 91"/>
                <a:gd name="T24" fmla="*/ 88 w 124"/>
                <a:gd name="T25" fmla="*/ 26 h 91"/>
                <a:gd name="T26" fmla="*/ 91 w 124"/>
                <a:gd name="T27" fmla="*/ 29 h 91"/>
                <a:gd name="T28" fmla="*/ 98 w 124"/>
                <a:gd name="T29" fmla="*/ 29 h 91"/>
                <a:gd name="T30" fmla="*/ 101 w 124"/>
                <a:gd name="T31" fmla="*/ 33 h 91"/>
                <a:gd name="T32" fmla="*/ 108 w 124"/>
                <a:gd name="T33" fmla="*/ 33 h 91"/>
                <a:gd name="T34" fmla="*/ 111 w 124"/>
                <a:gd name="T35" fmla="*/ 36 h 91"/>
                <a:gd name="T36" fmla="*/ 117 w 124"/>
                <a:gd name="T37" fmla="*/ 36 h 91"/>
                <a:gd name="T38" fmla="*/ 121 w 124"/>
                <a:gd name="T39" fmla="*/ 39 h 91"/>
                <a:gd name="T40" fmla="*/ 108 w 124"/>
                <a:gd name="T41" fmla="*/ 91 h 91"/>
                <a:gd name="T42" fmla="*/ 104 w 124"/>
                <a:gd name="T43" fmla="*/ 91 h 91"/>
                <a:gd name="T44" fmla="*/ 98 w 124"/>
                <a:gd name="T45" fmla="*/ 88 h 91"/>
                <a:gd name="T46" fmla="*/ 91 w 124"/>
                <a:gd name="T47" fmla="*/ 88 h 91"/>
                <a:gd name="T48" fmla="*/ 88 w 124"/>
                <a:gd name="T49" fmla="*/ 85 h 91"/>
                <a:gd name="T50" fmla="*/ 82 w 124"/>
                <a:gd name="T51" fmla="*/ 85 h 91"/>
                <a:gd name="T52" fmla="*/ 75 w 124"/>
                <a:gd name="T53" fmla="*/ 82 h 91"/>
                <a:gd name="T54" fmla="*/ 72 w 124"/>
                <a:gd name="T55" fmla="*/ 82 h 91"/>
                <a:gd name="T56" fmla="*/ 65 w 124"/>
                <a:gd name="T57" fmla="*/ 78 h 91"/>
                <a:gd name="T58" fmla="*/ 59 w 124"/>
                <a:gd name="T59" fmla="*/ 75 h 91"/>
                <a:gd name="T60" fmla="*/ 56 w 124"/>
                <a:gd name="T61" fmla="*/ 75 h 91"/>
                <a:gd name="T62" fmla="*/ 49 w 124"/>
                <a:gd name="T63" fmla="*/ 72 h 91"/>
                <a:gd name="T64" fmla="*/ 46 w 124"/>
                <a:gd name="T65" fmla="*/ 69 h 91"/>
                <a:gd name="T66" fmla="*/ 39 w 124"/>
                <a:gd name="T67" fmla="*/ 65 h 91"/>
                <a:gd name="T68" fmla="*/ 33 w 124"/>
                <a:gd name="T69" fmla="*/ 65 h 91"/>
                <a:gd name="T70" fmla="*/ 30 w 124"/>
                <a:gd name="T71" fmla="*/ 62 h 91"/>
                <a:gd name="T72" fmla="*/ 23 w 124"/>
                <a:gd name="T73" fmla="*/ 59 h 91"/>
                <a:gd name="T74" fmla="*/ 20 w 124"/>
                <a:gd name="T75" fmla="*/ 56 h 91"/>
                <a:gd name="T76" fmla="*/ 13 w 124"/>
                <a:gd name="T77" fmla="*/ 56 h 91"/>
                <a:gd name="T78" fmla="*/ 10 w 124"/>
                <a:gd name="T79" fmla="*/ 52 h 91"/>
                <a:gd name="T80" fmla="*/ 4 w 124"/>
                <a:gd name="T81" fmla="*/ 49 h 91"/>
                <a:gd name="T82" fmla="*/ 0 w 124"/>
                <a:gd name="T83" fmla="*/ 46 h 91"/>
                <a:gd name="T84" fmla="*/ 30 w 124"/>
                <a:gd name="T8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" h="91">
                  <a:moveTo>
                    <a:pt x="30" y="0"/>
                  </a:moveTo>
                  <a:lnTo>
                    <a:pt x="33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6" y="7"/>
                  </a:lnTo>
                  <a:lnTo>
                    <a:pt x="46" y="10"/>
                  </a:lnTo>
                  <a:lnTo>
                    <a:pt x="49" y="10"/>
                  </a:lnTo>
                  <a:lnTo>
                    <a:pt x="52" y="10"/>
                  </a:lnTo>
                  <a:lnTo>
                    <a:pt x="52" y="13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59" y="16"/>
                  </a:lnTo>
                  <a:lnTo>
                    <a:pt x="62" y="16"/>
                  </a:lnTo>
                  <a:lnTo>
                    <a:pt x="65" y="16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72" y="20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8" y="23"/>
                  </a:lnTo>
                  <a:lnTo>
                    <a:pt x="82" y="23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8" y="26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5" y="29"/>
                  </a:lnTo>
                  <a:lnTo>
                    <a:pt x="98" y="29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4" y="33"/>
                  </a:lnTo>
                  <a:lnTo>
                    <a:pt x="108" y="33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4" y="36"/>
                  </a:lnTo>
                  <a:lnTo>
                    <a:pt x="117" y="36"/>
                  </a:lnTo>
                  <a:lnTo>
                    <a:pt x="121" y="36"/>
                  </a:lnTo>
                  <a:lnTo>
                    <a:pt x="121" y="39"/>
                  </a:lnTo>
                  <a:lnTo>
                    <a:pt x="124" y="39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4" y="91"/>
                  </a:lnTo>
                  <a:lnTo>
                    <a:pt x="101" y="91"/>
                  </a:lnTo>
                  <a:lnTo>
                    <a:pt x="98" y="88"/>
                  </a:lnTo>
                  <a:lnTo>
                    <a:pt x="95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88" y="85"/>
                  </a:lnTo>
                  <a:lnTo>
                    <a:pt x="85" y="85"/>
                  </a:lnTo>
                  <a:lnTo>
                    <a:pt x="82" y="85"/>
                  </a:lnTo>
                  <a:lnTo>
                    <a:pt x="78" y="82"/>
                  </a:lnTo>
                  <a:lnTo>
                    <a:pt x="75" y="82"/>
                  </a:lnTo>
                  <a:lnTo>
                    <a:pt x="75" y="82"/>
                  </a:lnTo>
                  <a:lnTo>
                    <a:pt x="72" y="82"/>
                  </a:lnTo>
                  <a:lnTo>
                    <a:pt x="69" y="78"/>
                  </a:lnTo>
                  <a:lnTo>
                    <a:pt x="65" y="78"/>
                  </a:lnTo>
                  <a:lnTo>
                    <a:pt x="62" y="78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9" y="72"/>
                  </a:lnTo>
                  <a:lnTo>
                    <a:pt x="46" y="72"/>
                  </a:lnTo>
                  <a:lnTo>
                    <a:pt x="46" y="69"/>
                  </a:lnTo>
                  <a:lnTo>
                    <a:pt x="43" y="69"/>
                  </a:lnTo>
                  <a:lnTo>
                    <a:pt x="39" y="65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3" y="62"/>
                  </a:lnTo>
                  <a:lnTo>
                    <a:pt x="30" y="62"/>
                  </a:lnTo>
                  <a:lnTo>
                    <a:pt x="26" y="62"/>
                  </a:lnTo>
                  <a:lnTo>
                    <a:pt x="23" y="59"/>
                  </a:lnTo>
                  <a:lnTo>
                    <a:pt x="20" y="59"/>
                  </a:lnTo>
                  <a:lnTo>
                    <a:pt x="20" y="56"/>
                  </a:lnTo>
                  <a:lnTo>
                    <a:pt x="17" y="56"/>
                  </a:lnTo>
                  <a:lnTo>
                    <a:pt x="13" y="56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7" y="49"/>
                  </a:lnTo>
                  <a:lnTo>
                    <a:pt x="4" y="49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Freeform 87"/>
            <p:cNvSpPr/>
            <p:nvPr/>
          </p:nvSpPr>
          <p:spPr bwMode="auto">
            <a:xfrm>
              <a:off x="9563100" y="4229100"/>
              <a:ext cx="185738" cy="98425"/>
            </a:xfrm>
            <a:custGeom>
              <a:avLst/>
              <a:gdLst>
                <a:gd name="T0" fmla="*/ 16 w 117"/>
                <a:gd name="T1" fmla="*/ 3 h 62"/>
                <a:gd name="T2" fmla="*/ 20 w 117"/>
                <a:gd name="T3" fmla="*/ 3 h 62"/>
                <a:gd name="T4" fmla="*/ 26 w 117"/>
                <a:gd name="T5" fmla="*/ 3 h 62"/>
                <a:gd name="T6" fmla="*/ 30 w 117"/>
                <a:gd name="T7" fmla="*/ 3 h 62"/>
                <a:gd name="T8" fmla="*/ 36 w 117"/>
                <a:gd name="T9" fmla="*/ 3 h 62"/>
                <a:gd name="T10" fmla="*/ 39 w 117"/>
                <a:gd name="T11" fmla="*/ 3 h 62"/>
                <a:gd name="T12" fmla="*/ 46 w 117"/>
                <a:gd name="T13" fmla="*/ 3 h 62"/>
                <a:gd name="T14" fmla="*/ 49 w 117"/>
                <a:gd name="T15" fmla="*/ 7 h 62"/>
                <a:gd name="T16" fmla="*/ 56 w 117"/>
                <a:gd name="T17" fmla="*/ 7 h 62"/>
                <a:gd name="T18" fmla="*/ 62 w 117"/>
                <a:gd name="T19" fmla="*/ 7 h 62"/>
                <a:gd name="T20" fmla="*/ 65 w 117"/>
                <a:gd name="T21" fmla="*/ 7 h 62"/>
                <a:gd name="T22" fmla="*/ 72 w 117"/>
                <a:gd name="T23" fmla="*/ 7 h 62"/>
                <a:gd name="T24" fmla="*/ 75 w 117"/>
                <a:gd name="T25" fmla="*/ 7 h 62"/>
                <a:gd name="T26" fmla="*/ 82 w 117"/>
                <a:gd name="T27" fmla="*/ 7 h 62"/>
                <a:gd name="T28" fmla="*/ 85 w 117"/>
                <a:gd name="T29" fmla="*/ 7 h 62"/>
                <a:gd name="T30" fmla="*/ 91 w 117"/>
                <a:gd name="T31" fmla="*/ 7 h 62"/>
                <a:gd name="T32" fmla="*/ 98 w 117"/>
                <a:gd name="T33" fmla="*/ 3 h 62"/>
                <a:gd name="T34" fmla="*/ 101 w 117"/>
                <a:gd name="T35" fmla="*/ 3 h 62"/>
                <a:gd name="T36" fmla="*/ 108 w 117"/>
                <a:gd name="T37" fmla="*/ 3 h 62"/>
                <a:gd name="T38" fmla="*/ 111 w 117"/>
                <a:gd name="T39" fmla="*/ 3 h 62"/>
                <a:gd name="T40" fmla="*/ 117 w 117"/>
                <a:gd name="T41" fmla="*/ 59 h 62"/>
                <a:gd name="T42" fmla="*/ 114 w 117"/>
                <a:gd name="T43" fmla="*/ 59 h 62"/>
                <a:gd name="T44" fmla="*/ 108 w 117"/>
                <a:gd name="T45" fmla="*/ 59 h 62"/>
                <a:gd name="T46" fmla="*/ 101 w 117"/>
                <a:gd name="T47" fmla="*/ 59 h 62"/>
                <a:gd name="T48" fmla="*/ 98 w 117"/>
                <a:gd name="T49" fmla="*/ 59 h 62"/>
                <a:gd name="T50" fmla="*/ 91 w 117"/>
                <a:gd name="T51" fmla="*/ 62 h 62"/>
                <a:gd name="T52" fmla="*/ 85 w 117"/>
                <a:gd name="T53" fmla="*/ 62 h 62"/>
                <a:gd name="T54" fmla="*/ 78 w 117"/>
                <a:gd name="T55" fmla="*/ 62 h 62"/>
                <a:gd name="T56" fmla="*/ 75 w 117"/>
                <a:gd name="T57" fmla="*/ 62 h 62"/>
                <a:gd name="T58" fmla="*/ 69 w 117"/>
                <a:gd name="T59" fmla="*/ 62 h 62"/>
                <a:gd name="T60" fmla="*/ 62 w 117"/>
                <a:gd name="T61" fmla="*/ 62 h 62"/>
                <a:gd name="T62" fmla="*/ 56 w 117"/>
                <a:gd name="T63" fmla="*/ 62 h 62"/>
                <a:gd name="T64" fmla="*/ 49 w 117"/>
                <a:gd name="T65" fmla="*/ 62 h 62"/>
                <a:gd name="T66" fmla="*/ 46 w 117"/>
                <a:gd name="T67" fmla="*/ 59 h 62"/>
                <a:gd name="T68" fmla="*/ 39 w 117"/>
                <a:gd name="T69" fmla="*/ 59 h 62"/>
                <a:gd name="T70" fmla="*/ 33 w 117"/>
                <a:gd name="T71" fmla="*/ 59 h 62"/>
                <a:gd name="T72" fmla="*/ 26 w 117"/>
                <a:gd name="T73" fmla="*/ 59 h 62"/>
                <a:gd name="T74" fmla="*/ 23 w 117"/>
                <a:gd name="T75" fmla="*/ 59 h 62"/>
                <a:gd name="T76" fmla="*/ 16 w 117"/>
                <a:gd name="T77" fmla="*/ 59 h 62"/>
                <a:gd name="T78" fmla="*/ 10 w 117"/>
                <a:gd name="T79" fmla="*/ 55 h 62"/>
                <a:gd name="T80" fmla="*/ 3 w 117"/>
                <a:gd name="T81" fmla="*/ 55 h 62"/>
                <a:gd name="T82" fmla="*/ 0 w 117"/>
                <a:gd name="T83" fmla="*/ 55 h 62"/>
                <a:gd name="T84" fmla="*/ 10 w 117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62">
                  <a:moveTo>
                    <a:pt x="13" y="0"/>
                  </a:moveTo>
                  <a:lnTo>
                    <a:pt x="16" y="3"/>
                  </a:lnTo>
                  <a:lnTo>
                    <a:pt x="16" y="3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7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9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8" y="7"/>
                  </a:lnTo>
                  <a:lnTo>
                    <a:pt x="82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8" y="7"/>
                  </a:lnTo>
                  <a:lnTo>
                    <a:pt x="91" y="7"/>
                  </a:lnTo>
                  <a:lnTo>
                    <a:pt x="95" y="7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101" y="3"/>
                  </a:lnTo>
                  <a:lnTo>
                    <a:pt x="104" y="3"/>
                  </a:lnTo>
                  <a:lnTo>
                    <a:pt x="108" y="3"/>
                  </a:lnTo>
                  <a:lnTo>
                    <a:pt x="108" y="3"/>
                  </a:lnTo>
                  <a:lnTo>
                    <a:pt x="111" y="3"/>
                  </a:lnTo>
                  <a:lnTo>
                    <a:pt x="114" y="3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4" y="59"/>
                  </a:lnTo>
                  <a:lnTo>
                    <a:pt x="111" y="59"/>
                  </a:lnTo>
                  <a:lnTo>
                    <a:pt x="108" y="59"/>
                  </a:lnTo>
                  <a:lnTo>
                    <a:pt x="104" y="59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98" y="59"/>
                  </a:lnTo>
                  <a:lnTo>
                    <a:pt x="95" y="62"/>
                  </a:lnTo>
                  <a:lnTo>
                    <a:pt x="91" y="62"/>
                  </a:lnTo>
                  <a:lnTo>
                    <a:pt x="88" y="62"/>
                  </a:lnTo>
                  <a:lnTo>
                    <a:pt x="85" y="62"/>
                  </a:lnTo>
                  <a:lnTo>
                    <a:pt x="82" y="62"/>
                  </a:lnTo>
                  <a:lnTo>
                    <a:pt x="78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2" y="62"/>
                  </a:lnTo>
                  <a:lnTo>
                    <a:pt x="69" y="62"/>
                  </a:lnTo>
                  <a:lnTo>
                    <a:pt x="65" y="62"/>
                  </a:lnTo>
                  <a:lnTo>
                    <a:pt x="62" y="62"/>
                  </a:lnTo>
                  <a:lnTo>
                    <a:pt x="59" y="62"/>
                  </a:lnTo>
                  <a:lnTo>
                    <a:pt x="56" y="62"/>
                  </a:lnTo>
                  <a:lnTo>
                    <a:pt x="52" y="62"/>
                  </a:lnTo>
                  <a:lnTo>
                    <a:pt x="49" y="62"/>
                  </a:lnTo>
                  <a:lnTo>
                    <a:pt x="49" y="59"/>
                  </a:lnTo>
                  <a:lnTo>
                    <a:pt x="46" y="59"/>
                  </a:lnTo>
                  <a:lnTo>
                    <a:pt x="43" y="59"/>
                  </a:lnTo>
                  <a:lnTo>
                    <a:pt x="39" y="59"/>
                  </a:lnTo>
                  <a:lnTo>
                    <a:pt x="36" y="59"/>
                  </a:lnTo>
                  <a:lnTo>
                    <a:pt x="33" y="59"/>
                  </a:lnTo>
                  <a:lnTo>
                    <a:pt x="30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3" y="59"/>
                  </a:lnTo>
                  <a:lnTo>
                    <a:pt x="10" y="55"/>
                  </a:lnTo>
                  <a:lnTo>
                    <a:pt x="7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Freeform 88"/>
            <p:cNvSpPr/>
            <p:nvPr/>
          </p:nvSpPr>
          <p:spPr bwMode="auto">
            <a:xfrm>
              <a:off x="9228138" y="2874962"/>
              <a:ext cx="195263" cy="160338"/>
            </a:xfrm>
            <a:custGeom>
              <a:avLst/>
              <a:gdLst>
                <a:gd name="T0" fmla="*/ 6 w 123"/>
                <a:gd name="T1" fmla="*/ 52 h 101"/>
                <a:gd name="T2" fmla="*/ 13 w 123"/>
                <a:gd name="T3" fmla="*/ 48 h 101"/>
                <a:gd name="T4" fmla="*/ 16 w 123"/>
                <a:gd name="T5" fmla="*/ 45 h 101"/>
                <a:gd name="T6" fmla="*/ 23 w 123"/>
                <a:gd name="T7" fmla="*/ 42 h 101"/>
                <a:gd name="T8" fmla="*/ 26 w 123"/>
                <a:gd name="T9" fmla="*/ 39 h 101"/>
                <a:gd name="T10" fmla="*/ 32 w 123"/>
                <a:gd name="T11" fmla="*/ 35 h 101"/>
                <a:gd name="T12" fmla="*/ 36 w 123"/>
                <a:gd name="T13" fmla="*/ 32 h 101"/>
                <a:gd name="T14" fmla="*/ 42 w 123"/>
                <a:gd name="T15" fmla="*/ 29 h 101"/>
                <a:gd name="T16" fmla="*/ 49 w 123"/>
                <a:gd name="T17" fmla="*/ 26 h 101"/>
                <a:gd name="T18" fmla="*/ 52 w 123"/>
                <a:gd name="T19" fmla="*/ 26 h 101"/>
                <a:gd name="T20" fmla="*/ 58 w 123"/>
                <a:gd name="T21" fmla="*/ 22 h 101"/>
                <a:gd name="T22" fmla="*/ 65 w 123"/>
                <a:gd name="T23" fmla="*/ 19 h 101"/>
                <a:gd name="T24" fmla="*/ 68 w 123"/>
                <a:gd name="T25" fmla="*/ 16 h 101"/>
                <a:gd name="T26" fmla="*/ 75 w 123"/>
                <a:gd name="T27" fmla="*/ 13 h 101"/>
                <a:gd name="T28" fmla="*/ 81 w 123"/>
                <a:gd name="T29" fmla="*/ 9 h 101"/>
                <a:gd name="T30" fmla="*/ 84 w 123"/>
                <a:gd name="T31" fmla="*/ 9 h 101"/>
                <a:gd name="T32" fmla="*/ 91 w 123"/>
                <a:gd name="T33" fmla="*/ 6 h 101"/>
                <a:gd name="T34" fmla="*/ 97 w 123"/>
                <a:gd name="T35" fmla="*/ 3 h 101"/>
                <a:gd name="T36" fmla="*/ 101 w 123"/>
                <a:gd name="T37" fmla="*/ 0 h 101"/>
                <a:gd name="T38" fmla="*/ 123 w 123"/>
                <a:gd name="T39" fmla="*/ 52 h 101"/>
                <a:gd name="T40" fmla="*/ 120 w 123"/>
                <a:gd name="T41" fmla="*/ 52 h 101"/>
                <a:gd name="T42" fmla="*/ 117 w 123"/>
                <a:gd name="T43" fmla="*/ 55 h 101"/>
                <a:gd name="T44" fmla="*/ 110 w 123"/>
                <a:gd name="T45" fmla="*/ 58 h 101"/>
                <a:gd name="T46" fmla="*/ 107 w 123"/>
                <a:gd name="T47" fmla="*/ 58 h 101"/>
                <a:gd name="T48" fmla="*/ 101 w 123"/>
                <a:gd name="T49" fmla="*/ 61 h 101"/>
                <a:gd name="T50" fmla="*/ 97 w 123"/>
                <a:gd name="T51" fmla="*/ 65 h 101"/>
                <a:gd name="T52" fmla="*/ 91 w 123"/>
                <a:gd name="T53" fmla="*/ 65 h 101"/>
                <a:gd name="T54" fmla="*/ 88 w 123"/>
                <a:gd name="T55" fmla="*/ 68 h 101"/>
                <a:gd name="T56" fmla="*/ 81 w 123"/>
                <a:gd name="T57" fmla="*/ 71 h 101"/>
                <a:gd name="T58" fmla="*/ 78 w 123"/>
                <a:gd name="T59" fmla="*/ 74 h 101"/>
                <a:gd name="T60" fmla="*/ 71 w 123"/>
                <a:gd name="T61" fmla="*/ 78 h 101"/>
                <a:gd name="T62" fmla="*/ 68 w 123"/>
                <a:gd name="T63" fmla="*/ 78 h 101"/>
                <a:gd name="T64" fmla="*/ 62 w 123"/>
                <a:gd name="T65" fmla="*/ 81 h 101"/>
                <a:gd name="T66" fmla="*/ 58 w 123"/>
                <a:gd name="T67" fmla="*/ 84 h 101"/>
                <a:gd name="T68" fmla="*/ 55 w 123"/>
                <a:gd name="T69" fmla="*/ 87 h 101"/>
                <a:gd name="T70" fmla="*/ 49 w 123"/>
                <a:gd name="T71" fmla="*/ 91 h 101"/>
                <a:gd name="T72" fmla="*/ 45 w 123"/>
                <a:gd name="T73" fmla="*/ 94 h 101"/>
                <a:gd name="T74" fmla="*/ 42 w 123"/>
                <a:gd name="T75" fmla="*/ 97 h 101"/>
                <a:gd name="T76" fmla="*/ 36 w 123"/>
                <a:gd name="T77" fmla="*/ 101 h 101"/>
                <a:gd name="T78" fmla="*/ 32 w 123"/>
                <a:gd name="T79" fmla="*/ 101 h 101"/>
                <a:gd name="T80" fmla="*/ 3 w 123"/>
                <a:gd name="T81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101">
                  <a:moveTo>
                    <a:pt x="3" y="55"/>
                  </a:moveTo>
                  <a:lnTo>
                    <a:pt x="6" y="52"/>
                  </a:lnTo>
                  <a:lnTo>
                    <a:pt x="10" y="52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6" y="45"/>
                  </a:lnTo>
                  <a:lnTo>
                    <a:pt x="19" y="45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6" y="39"/>
                  </a:lnTo>
                  <a:lnTo>
                    <a:pt x="29" y="39"/>
                  </a:lnTo>
                  <a:lnTo>
                    <a:pt x="32" y="35"/>
                  </a:lnTo>
                  <a:lnTo>
                    <a:pt x="36" y="35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42" y="29"/>
                  </a:lnTo>
                  <a:lnTo>
                    <a:pt x="45" y="29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52" y="26"/>
                  </a:lnTo>
                  <a:lnTo>
                    <a:pt x="55" y="22"/>
                  </a:lnTo>
                  <a:lnTo>
                    <a:pt x="58" y="22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5" y="16"/>
                  </a:lnTo>
                  <a:lnTo>
                    <a:pt x="68" y="16"/>
                  </a:lnTo>
                  <a:lnTo>
                    <a:pt x="71" y="16"/>
                  </a:lnTo>
                  <a:lnTo>
                    <a:pt x="75" y="13"/>
                  </a:lnTo>
                  <a:lnTo>
                    <a:pt x="78" y="13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4" y="9"/>
                  </a:lnTo>
                  <a:lnTo>
                    <a:pt x="88" y="6"/>
                  </a:lnTo>
                  <a:lnTo>
                    <a:pt x="91" y="6"/>
                  </a:lnTo>
                  <a:lnTo>
                    <a:pt x="94" y="3"/>
                  </a:lnTo>
                  <a:lnTo>
                    <a:pt x="97" y="3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23" y="52"/>
                  </a:lnTo>
                  <a:lnTo>
                    <a:pt x="123" y="52"/>
                  </a:lnTo>
                  <a:lnTo>
                    <a:pt x="120" y="52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4" y="55"/>
                  </a:lnTo>
                  <a:lnTo>
                    <a:pt x="110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4" y="61"/>
                  </a:lnTo>
                  <a:lnTo>
                    <a:pt x="101" y="61"/>
                  </a:lnTo>
                  <a:lnTo>
                    <a:pt x="97" y="61"/>
                  </a:lnTo>
                  <a:lnTo>
                    <a:pt x="97" y="65"/>
                  </a:lnTo>
                  <a:lnTo>
                    <a:pt x="94" y="65"/>
                  </a:lnTo>
                  <a:lnTo>
                    <a:pt x="91" y="65"/>
                  </a:lnTo>
                  <a:lnTo>
                    <a:pt x="88" y="68"/>
                  </a:lnTo>
                  <a:lnTo>
                    <a:pt x="88" y="68"/>
                  </a:lnTo>
                  <a:lnTo>
                    <a:pt x="84" y="71"/>
                  </a:lnTo>
                  <a:lnTo>
                    <a:pt x="81" y="71"/>
                  </a:lnTo>
                  <a:lnTo>
                    <a:pt x="78" y="71"/>
                  </a:lnTo>
                  <a:lnTo>
                    <a:pt x="78" y="74"/>
                  </a:lnTo>
                  <a:lnTo>
                    <a:pt x="75" y="74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68" y="78"/>
                  </a:lnTo>
                  <a:lnTo>
                    <a:pt x="65" y="81"/>
                  </a:lnTo>
                  <a:lnTo>
                    <a:pt x="62" y="81"/>
                  </a:lnTo>
                  <a:lnTo>
                    <a:pt x="62" y="84"/>
                  </a:lnTo>
                  <a:lnTo>
                    <a:pt x="58" y="84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2" y="87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2" y="97"/>
                  </a:lnTo>
                  <a:lnTo>
                    <a:pt x="39" y="97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2" y="101"/>
                  </a:lnTo>
                  <a:lnTo>
                    <a:pt x="0" y="58"/>
                  </a:lnTo>
                  <a:lnTo>
                    <a:pt x="3" y="55"/>
                  </a:lnTo>
                  <a:lnTo>
                    <a:pt x="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Freeform 89"/>
            <p:cNvSpPr/>
            <p:nvPr/>
          </p:nvSpPr>
          <p:spPr bwMode="auto">
            <a:xfrm>
              <a:off x="10296525" y="3287712"/>
              <a:ext cx="128588" cy="192088"/>
            </a:xfrm>
            <a:custGeom>
              <a:avLst/>
              <a:gdLst>
                <a:gd name="T0" fmla="*/ 52 w 81"/>
                <a:gd name="T1" fmla="*/ 3 h 121"/>
                <a:gd name="T2" fmla="*/ 55 w 81"/>
                <a:gd name="T3" fmla="*/ 10 h 121"/>
                <a:gd name="T4" fmla="*/ 55 w 81"/>
                <a:gd name="T5" fmla="*/ 13 h 121"/>
                <a:gd name="T6" fmla="*/ 59 w 81"/>
                <a:gd name="T7" fmla="*/ 20 h 121"/>
                <a:gd name="T8" fmla="*/ 59 w 81"/>
                <a:gd name="T9" fmla="*/ 26 h 121"/>
                <a:gd name="T10" fmla="*/ 62 w 81"/>
                <a:gd name="T11" fmla="*/ 29 h 121"/>
                <a:gd name="T12" fmla="*/ 65 w 81"/>
                <a:gd name="T13" fmla="*/ 36 h 121"/>
                <a:gd name="T14" fmla="*/ 65 w 81"/>
                <a:gd name="T15" fmla="*/ 42 h 121"/>
                <a:gd name="T16" fmla="*/ 68 w 81"/>
                <a:gd name="T17" fmla="*/ 49 h 121"/>
                <a:gd name="T18" fmla="*/ 68 w 81"/>
                <a:gd name="T19" fmla="*/ 52 h 121"/>
                <a:gd name="T20" fmla="*/ 72 w 81"/>
                <a:gd name="T21" fmla="*/ 59 h 121"/>
                <a:gd name="T22" fmla="*/ 72 w 81"/>
                <a:gd name="T23" fmla="*/ 65 h 121"/>
                <a:gd name="T24" fmla="*/ 75 w 81"/>
                <a:gd name="T25" fmla="*/ 72 h 121"/>
                <a:gd name="T26" fmla="*/ 75 w 81"/>
                <a:gd name="T27" fmla="*/ 75 h 121"/>
                <a:gd name="T28" fmla="*/ 75 w 81"/>
                <a:gd name="T29" fmla="*/ 82 h 121"/>
                <a:gd name="T30" fmla="*/ 78 w 81"/>
                <a:gd name="T31" fmla="*/ 88 h 121"/>
                <a:gd name="T32" fmla="*/ 78 w 81"/>
                <a:gd name="T33" fmla="*/ 95 h 121"/>
                <a:gd name="T34" fmla="*/ 78 w 81"/>
                <a:gd name="T35" fmla="*/ 101 h 121"/>
                <a:gd name="T36" fmla="*/ 81 w 81"/>
                <a:gd name="T37" fmla="*/ 104 h 121"/>
                <a:gd name="T38" fmla="*/ 81 w 81"/>
                <a:gd name="T39" fmla="*/ 111 h 121"/>
                <a:gd name="T40" fmla="*/ 26 w 81"/>
                <a:gd name="T41" fmla="*/ 121 h 121"/>
                <a:gd name="T42" fmla="*/ 26 w 81"/>
                <a:gd name="T43" fmla="*/ 117 h 121"/>
                <a:gd name="T44" fmla="*/ 26 w 81"/>
                <a:gd name="T45" fmla="*/ 111 h 121"/>
                <a:gd name="T46" fmla="*/ 23 w 81"/>
                <a:gd name="T47" fmla="*/ 108 h 121"/>
                <a:gd name="T48" fmla="*/ 23 w 81"/>
                <a:gd name="T49" fmla="*/ 101 h 121"/>
                <a:gd name="T50" fmla="*/ 23 w 81"/>
                <a:gd name="T51" fmla="*/ 98 h 121"/>
                <a:gd name="T52" fmla="*/ 20 w 81"/>
                <a:gd name="T53" fmla="*/ 91 h 121"/>
                <a:gd name="T54" fmla="*/ 20 w 81"/>
                <a:gd name="T55" fmla="*/ 85 h 121"/>
                <a:gd name="T56" fmla="*/ 20 w 81"/>
                <a:gd name="T57" fmla="*/ 82 h 121"/>
                <a:gd name="T58" fmla="*/ 16 w 81"/>
                <a:gd name="T59" fmla="*/ 75 h 121"/>
                <a:gd name="T60" fmla="*/ 16 w 81"/>
                <a:gd name="T61" fmla="*/ 72 h 121"/>
                <a:gd name="T62" fmla="*/ 13 w 81"/>
                <a:gd name="T63" fmla="*/ 65 h 121"/>
                <a:gd name="T64" fmla="*/ 13 w 81"/>
                <a:gd name="T65" fmla="*/ 62 h 121"/>
                <a:gd name="T66" fmla="*/ 13 w 81"/>
                <a:gd name="T67" fmla="*/ 56 h 121"/>
                <a:gd name="T68" fmla="*/ 10 w 81"/>
                <a:gd name="T69" fmla="*/ 52 h 121"/>
                <a:gd name="T70" fmla="*/ 10 w 81"/>
                <a:gd name="T71" fmla="*/ 46 h 121"/>
                <a:gd name="T72" fmla="*/ 7 w 81"/>
                <a:gd name="T73" fmla="*/ 42 h 121"/>
                <a:gd name="T74" fmla="*/ 3 w 81"/>
                <a:gd name="T75" fmla="*/ 36 h 121"/>
                <a:gd name="T76" fmla="*/ 3 w 81"/>
                <a:gd name="T77" fmla="*/ 29 h 121"/>
                <a:gd name="T78" fmla="*/ 0 w 81"/>
                <a:gd name="T79" fmla="*/ 26 h 121"/>
                <a:gd name="T80" fmla="*/ 0 w 81"/>
                <a:gd name="T81" fmla="*/ 20 h 121"/>
                <a:gd name="T82" fmla="*/ 49 w 81"/>
                <a:gd name="T8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121">
                  <a:moveTo>
                    <a:pt x="52" y="0"/>
                  </a:moveTo>
                  <a:lnTo>
                    <a:pt x="52" y="3"/>
                  </a:lnTo>
                  <a:lnTo>
                    <a:pt x="52" y="7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3"/>
                  </a:lnTo>
                  <a:lnTo>
                    <a:pt x="59" y="16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6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33"/>
                  </a:lnTo>
                  <a:lnTo>
                    <a:pt x="65" y="36"/>
                  </a:lnTo>
                  <a:lnTo>
                    <a:pt x="65" y="39"/>
                  </a:lnTo>
                  <a:lnTo>
                    <a:pt x="65" y="42"/>
                  </a:lnTo>
                  <a:lnTo>
                    <a:pt x="65" y="46"/>
                  </a:lnTo>
                  <a:lnTo>
                    <a:pt x="68" y="49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6"/>
                  </a:lnTo>
                  <a:lnTo>
                    <a:pt x="72" y="59"/>
                  </a:lnTo>
                  <a:lnTo>
                    <a:pt x="72" y="62"/>
                  </a:lnTo>
                  <a:lnTo>
                    <a:pt x="72" y="65"/>
                  </a:lnTo>
                  <a:lnTo>
                    <a:pt x="72" y="69"/>
                  </a:lnTo>
                  <a:lnTo>
                    <a:pt x="75" y="72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5" y="78"/>
                  </a:lnTo>
                  <a:lnTo>
                    <a:pt x="75" y="82"/>
                  </a:lnTo>
                  <a:lnTo>
                    <a:pt x="75" y="85"/>
                  </a:lnTo>
                  <a:lnTo>
                    <a:pt x="78" y="88"/>
                  </a:lnTo>
                  <a:lnTo>
                    <a:pt x="78" y="91"/>
                  </a:lnTo>
                  <a:lnTo>
                    <a:pt x="78" y="95"/>
                  </a:lnTo>
                  <a:lnTo>
                    <a:pt x="78" y="98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81" y="104"/>
                  </a:lnTo>
                  <a:lnTo>
                    <a:pt x="81" y="108"/>
                  </a:lnTo>
                  <a:lnTo>
                    <a:pt x="81" y="111"/>
                  </a:lnTo>
                  <a:lnTo>
                    <a:pt x="81" y="111"/>
                  </a:lnTo>
                  <a:lnTo>
                    <a:pt x="26" y="121"/>
                  </a:lnTo>
                  <a:lnTo>
                    <a:pt x="26" y="121"/>
                  </a:lnTo>
                  <a:lnTo>
                    <a:pt x="26" y="117"/>
                  </a:lnTo>
                  <a:lnTo>
                    <a:pt x="26" y="114"/>
                  </a:lnTo>
                  <a:lnTo>
                    <a:pt x="26" y="111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3" y="101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5"/>
                  </a:lnTo>
                  <a:lnTo>
                    <a:pt x="20" y="91"/>
                  </a:lnTo>
                  <a:lnTo>
                    <a:pt x="20" y="88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0" y="82"/>
                  </a:lnTo>
                  <a:lnTo>
                    <a:pt x="20" y="78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2"/>
                  </a:lnTo>
                  <a:lnTo>
                    <a:pt x="16" y="69"/>
                  </a:lnTo>
                  <a:lnTo>
                    <a:pt x="13" y="65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59"/>
                  </a:lnTo>
                  <a:lnTo>
                    <a:pt x="13" y="56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49"/>
                  </a:lnTo>
                  <a:lnTo>
                    <a:pt x="10" y="46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39"/>
                  </a:lnTo>
                  <a:lnTo>
                    <a:pt x="3" y="36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9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Freeform 90"/>
            <p:cNvSpPr/>
            <p:nvPr/>
          </p:nvSpPr>
          <p:spPr bwMode="auto">
            <a:xfrm>
              <a:off x="10053638" y="4016375"/>
              <a:ext cx="185738" cy="180975"/>
            </a:xfrm>
            <a:custGeom>
              <a:avLst/>
              <a:gdLst>
                <a:gd name="T0" fmla="*/ 4 w 117"/>
                <a:gd name="T1" fmla="*/ 62 h 114"/>
                <a:gd name="T2" fmla="*/ 10 w 117"/>
                <a:gd name="T3" fmla="*/ 59 h 114"/>
                <a:gd name="T4" fmla="*/ 13 w 117"/>
                <a:gd name="T5" fmla="*/ 56 h 114"/>
                <a:gd name="T6" fmla="*/ 17 w 117"/>
                <a:gd name="T7" fmla="*/ 56 h 114"/>
                <a:gd name="T8" fmla="*/ 20 w 117"/>
                <a:gd name="T9" fmla="*/ 53 h 114"/>
                <a:gd name="T10" fmla="*/ 26 w 117"/>
                <a:gd name="T11" fmla="*/ 49 h 114"/>
                <a:gd name="T12" fmla="*/ 30 w 117"/>
                <a:gd name="T13" fmla="*/ 46 h 114"/>
                <a:gd name="T14" fmla="*/ 33 w 117"/>
                <a:gd name="T15" fmla="*/ 43 h 114"/>
                <a:gd name="T16" fmla="*/ 36 w 117"/>
                <a:gd name="T17" fmla="*/ 36 h 114"/>
                <a:gd name="T18" fmla="*/ 43 w 117"/>
                <a:gd name="T19" fmla="*/ 33 h 114"/>
                <a:gd name="T20" fmla="*/ 46 w 117"/>
                <a:gd name="T21" fmla="*/ 30 h 114"/>
                <a:gd name="T22" fmla="*/ 49 w 117"/>
                <a:gd name="T23" fmla="*/ 27 h 114"/>
                <a:gd name="T24" fmla="*/ 52 w 117"/>
                <a:gd name="T25" fmla="*/ 23 h 114"/>
                <a:gd name="T26" fmla="*/ 56 w 117"/>
                <a:gd name="T27" fmla="*/ 20 h 114"/>
                <a:gd name="T28" fmla="*/ 59 w 117"/>
                <a:gd name="T29" fmla="*/ 17 h 114"/>
                <a:gd name="T30" fmla="*/ 65 w 117"/>
                <a:gd name="T31" fmla="*/ 13 h 114"/>
                <a:gd name="T32" fmla="*/ 69 w 117"/>
                <a:gd name="T33" fmla="*/ 10 h 114"/>
                <a:gd name="T34" fmla="*/ 72 w 117"/>
                <a:gd name="T35" fmla="*/ 7 h 114"/>
                <a:gd name="T36" fmla="*/ 75 w 117"/>
                <a:gd name="T37" fmla="*/ 0 h 114"/>
                <a:gd name="T38" fmla="*/ 78 w 117"/>
                <a:gd name="T39" fmla="*/ 0 h 114"/>
                <a:gd name="T40" fmla="*/ 117 w 117"/>
                <a:gd name="T41" fmla="*/ 36 h 114"/>
                <a:gd name="T42" fmla="*/ 114 w 117"/>
                <a:gd name="T43" fmla="*/ 43 h 114"/>
                <a:gd name="T44" fmla="*/ 111 w 117"/>
                <a:gd name="T45" fmla="*/ 46 h 114"/>
                <a:gd name="T46" fmla="*/ 104 w 117"/>
                <a:gd name="T47" fmla="*/ 49 h 114"/>
                <a:gd name="T48" fmla="*/ 101 w 117"/>
                <a:gd name="T49" fmla="*/ 53 h 114"/>
                <a:gd name="T50" fmla="*/ 98 w 117"/>
                <a:gd name="T51" fmla="*/ 59 h 114"/>
                <a:gd name="T52" fmla="*/ 95 w 117"/>
                <a:gd name="T53" fmla="*/ 62 h 114"/>
                <a:gd name="T54" fmla="*/ 88 w 117"/>
                <a:gd name="T55" fmla="*/ 66 h 114"/>
                <a:gd name="T56" fmla="*/ 85 w 117"/>
                <a:gd name="T57" fmla="*/ 69 h 114"/>
                <a:gd name="T58" fmla="*/ 82 w 117"/>
                <a:gd name="T59" fmla="*/ 75 h 114"/>
                <a:gd name="T60" fmla="*/ 75 w 117"/>
                <a:gd name="T61" fmla="*/ 79 h 114"/>
                <a:gd name="T62" fmla="*/ 72 w 117"/>
                <a:gd name="T63" fmla="*/ 82 h 114"/>
                <a:gd name="T64" fmla="*/ 65 w 117"/>
                <a:gd name="T65" fmla="*/ 85 h 114"/>
                <a:gd name="T66" fmla="*/ 62 w 117"/>
                <a:gd name="T67" fmla="*/ 88 h 114"/>
                <a:gd name="T68" fmla="*/ 59 w 117"/>
                <a:gd name="T69" fmla="*/ 92 h 114"/>
                <a:gd name="T70" fmla="*/ 52 w 117"/>
                <a:gd name="T71" fmla="*/ 98 h 114"/>
                <a:gd name="T72" fmla="*/ 49 w 117"/>
                <a:gd name="T73" fmla="*/ 101 h 114"/>
                <a:gd name="T74" fmla="*/ 43 w 117"/>
                <a:gd name="T75" fmla="*/ 105 h 114"/>
                <a:gd name="T76" fmla="*/ 39 w 117"/>
                <a:gd name="T77" fmla="*/ 108 h 114"/>
                <a:gd name="T78" fmla="*/ 33 w 117"/>
                <a:gd name="T79" fmla="*/ 111 h 114"/>
                <a:gd name="T80" fmla="*/ 30 w 117"/>
                <a:gd name="T81" fmla="*/ 114 h 114"/>
                <a:gd name="T82" fmla="*/ 0 w 117"/>
                <a:gd name="T83" fmla="*/ 6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114">
                  <a:moveTo>
                    <a:pt x="4" y="66"/>
                  </a:moveTo>
                  <a:lnTo>
                    <a:pt x="4" y="62"/>
                  </a:lnTo>
                  <a:lnTo>
                    <a:pt x="7" y="62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7" y="56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3" y="49"/>
                  </a:lnTo>
                  <a:lnTo>
                    <a:pt x="26" y="49"/>
                  </a:lnTo>
                  <a:lnTo>
                    <a:pt x="26" y="46"/>
                  </a:lnTo>
                  <a:lnTo>
                    <a:pt x="30" y="46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9" y="36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9" y="27"/>
                  </a:lnTo>
                  <a:lnTo>
                    <a:pt x="52" y="27"/>
                  </a:lnTo>
                  <a:lnTo>
                    <a:pt x="52" y="23"/>
                  </a:lnTo>
                  <a:lnTo>
                    <a:pt x="56" y="23"/>
                  </a:lnTo>
                  <a:lnTo>
                    <a:pt x="56" y="20"/>
                  </a:lnTo>
                  <a:lnTo>
                    <a:pt x="59" y="20"/>
                  </a:lnTo>
                  <a:lnTo>
                    <a:pt x="59" y="17"/>
                  </a:lnTo>
                  <a:lnTo>
                    <a:pt x="62" y="13"/>
                  </a:lnTo>
                  <a:lnTo>
                    <a:pt x="65" y="13"/>
                  </a:lnTo>
                  <a:lnTo>
                    <a:pt x="65" y="10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4" y="40"/>
                  </a:lnTo>
                  <a:lnTo>
                    <a:pt x="114" y="43"/>
                  </a:lnTo>
                  <a:lnTo>
                    <a:pt x="111" y="43"/>
                  </a:lnTo>
                  <a:lnTo>
                    <a:pt x="111" y="46"/>
                  </a:lnTo>
                  <a:lnTo>
                    <a:pt x="108" y="49"/>
                  </a:lnTo>
                  <a:lnTo>
                    <a:pt x="104" y="49"/>
                  </a:lnTo>
                  <a:lnTo>
                    <a:pt x="104" y="53"/>
                  </a:lnTo>
                  <a:lnTo>
                    <a:pt x="101" y="53"/>
                  </a:lnTo>
                  <a:lnTo>
                    <a:pt x="98" y="56"/>
                  </a:lnTo>
                  <a:lnTo>
                    <a:pt x="98" y="59"/>
                  </a:lnTo>
                  <a:lnTo>
                    <a:pt x="95" y="59"/>
                  </a:lnTo>
                  <a:lnTo>
                    <a:pt x="95" y="62"/>
                  </a:lnTo>
                  <a:lnTo>
                    <a:pt x="91" y="66"/>
                  </a:lnTo>
                  <a:lnTo>
                    <a:pt x="88" y="66"/>
                  </a:lnTo>
                  <a:lnTo>
                    <a:pt x="88" y="69"/>
                  </a:lnTo>
                  <a:lnTo>
                    <a:pt x="85" y="69"/>
                  </a:lnTo>
                  <a:lnTo>
                    <a:pt x="82" y="72"/>
                  </a:lnTo>
                  <a:lnTo>
                    <a:pt x="82" y="75"/>
                  </a:lnTo>
                  <a:lnTo>
                    <a:pt x="78" y="75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2" y="82"/>
                  </a:lnTo>
                  <a:lnTo>
                    <a:pt x="69" y="85"/>
                  </a:lnTo>
                  <a:lnTo>
                    <a:pt x="65" y="85"/>
                  </a:lnTo>
                  <a:lnTo>
                    <a:pt x="65" y="88"/>
                  </a:lnTo>
                  <a:lnTo>
                    <a:pt x="62" y="88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6" y="95"/>
                  </a:lnTo>
                  <a:lnTo>
                    <a:pt x="52" y="98"/>
                  </a:lnTo>
                  <a:lnTo>
                    <a:pt x="49" y="98"/>
                  </a:lnTo>
                  <a:lnTo>
                    <a:pt x="49" y="101"/>
                  </a:lnTo>
                  <a:lnTo>
                    <a:pt x="46" y="101"/>
                  </a:lnTo>
                  <a:lnTo>
                    <a:pt x="43" y="105"/>
                  </a:lnTo>
                  <a:lnTo>
                    <a:pt x="39" y="105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3" y="111"/>
                  </a:lnTo>
                  <a:lnTo>
                    <a:pt x="30" y="111"/>
                  </a:lnTo>
                  <a:lnTo>
                    <a:pt x="30" y="114"/>
                  </a:lnTo>
                  <a:lnTo>
                    <a:pt x="0" y="69"/>
                  </a:lnTo>
                  <a:lnTo>
                    <a:pt x="0" y="66"/>
                  </a:lnTo>
                  <a:lnTo>
                    <a:pt x="4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Freeform 91"/>
            <p:cNvSpPr/>
            <p:nvPr/>
          </p:nvSpPr>
          <p:spPr bwMode="auto">
            <a:xfrm>
              <a:off x="10328275" y="3557587"/>
              <a:ext cx="103188" cy="185738"/>
            </a:xfrm>
            <a:custGeom>
              <a:avLst/>
              <a:gdLst>
                <a:gd name="T0" fmla="*/ 0 w 65"/>
                <a:gd name="T1" fmla="*/ 101 h 117"/>
                <a:gd name="T2" fmla="*/ 3 w 65"/>
                <a:gd name="T3" fmla="*/ 94 h 117"/>
                <a:gd name="T4" fmla="*/ 3 w 65"/>
                <a:gd name="T5" fmla="*/ 91 h 117"/>
                <a:gd name="T6" fmla="*/ 3 w 65"/>
                <a:gd name="T7" fmla="*/ 84 h 117"/>
                <a:gd name="T8" fmla="*/ 3 w 65"/>
                <a:gd name="T9" fmla="*/ 81 h 117"/>
                <a:gd name="T10" fmla="*/ 6 w 65"/>
                <a:gd name="T11" fmla="*/ 74 h 117"/>
                <a:gd name="T12" fmla="*/ 6 w 65"/>
                <a:gd name="T13" fmla="*/ 71 h 117"/>
                <a:gd name="T14" fmla="*/ 6 w 65"/>
                <a:gd name="T15" fmla="*/ 65 h 117"/>
                <a:gd name="T16" fmla="*/ 6 w 65"/>
                <a:gd name="T17" fmla="*/ 61 h 117"/>
                <a:gd name="T18" fmla="*/ 9 w 65"/>
                <a:gd name="T19" fmla="*/ 55 h 117"/>
                <a:gd name="T20" fmla="*/ 9 w 65"/>
                <a:gd name="T21" fmla="*/ 52 h 117"/>
                <a:gd name="T22" fmla="*/ 9 w 65"/>
                <a:gd name="T23" fmla="*/ 45 h 117"/>
                <a:gd name="T24" fmla="*/ 9 w 65"/>
                <a:gd name="T25" fmla="*/ 42 h 117"/>
                <a:gd name="T26" fmla="*/ 9 w 65"/>
                <a:gd name="T27" fmla="*/ 35 h 117"/>
                <a:gd name="T28" fmla="*/ 9 w 65"/>
                <a:gd name="T29" fmla="*/ 29 h 117"/>
                <a:gd name="T30" fmla="*/ 9 w 65"/>
                <a:gd name="T31" fmla="*/ 26 h 117"/>
                <a:gd name="T32" fmla="*/ 9 w 65"/>
                <a:gd name="T33" fmla="*/ 19 h 117"/>
                <a:gd name="T34" fmla="*/ 9 w 65"/>
                <a:gd name="T35" fmla="*/ 16 h 117"/>
                <a:gd name="T36" fmla="*/ 9 w 65"/>
                <a:gd name="T37" fmla="*/ 9 h 117"/>
                <a:gd name="T38" fmla="*/ 9 w 65"/>
                <a:gd name="T39" fmla="*/ 6 h 117"/>
                <a:gd name="T40" fmla="*/ 9 w 65"/>
                <a:gd name="T41" fmla="*/ 3 h 117"/>
                <a:gd name="T42" fmla="*/ 65 w 65"/>
                <a:gd name="T43" fmla="*/ 3 h 117"/>
                <a:gd name="T44" fmla="*/ 65 w 65"/>
                <a:gd name="T45" fmla="*/ 6 h 117"/>
                <a:gd name="T46" fmla="*/ 65 w 65"/>
                <a:gd name="T47" fmla="*/ 13 h 117"/>
                <a:gd name="T48" fmla="*/ 65 w 65"/>
                <a:gd name="T49" fmla="*/ 19 h 117"/>
                <a:gd name="T50" fmla="*/ 65 w 65"/>
                <a:gd name="T51" fmla="*/ 26 h 117"/>
                <a:gd name="T52" fmla="*/ 65 w 65"/>
                <a:gd name="T53" fmla="*/ 29 h 117"/>
                <a:gd name="T54" fmla="*/ 65 w 65"/>
                <a:gd name="T55" fmla="*/ 35 h 117"/>
                <a:gd name="T56" fmla="*/ 65 w 65"/>
                <a:gd name="T57" fmla="*/ 42 h 117"/>
                <a:gd name="T58" fmla="*/ 65 w 65"/>
                <a:gd name="T59" fmla="*/ 48 h 117"/>
                <a:gd name="T60" fmla="*/ 65 w 65"/>
                <a:gd name="T61" fmla="*/ 52 h 117"/>
                <a:gd name="T62" fmla="*/ 65 w 65"/>
                <a:gd name="T63" fmla="*/ 58 h 117"/>
                <a:gd name="T64" fmla="*/ 61 w 65"/>
                <a:gd name="T65" fmla="*/ 65 h 117"/>
                <a:gd name="T66" fmla="*/ 61 w 65"/>
                <a:gd name="T67" fmla="*/ 71 h 117"/>
                <a:gd name="T68" fmla="*/ 61 w 65"/>
                <a:gd name="T69" fmla="*/ 74 h 117"/>
                <a:gd name="T70" fmla="*/ 61 w 65"/>
                <a:gd name="T71" fmla="*/ 81 h 117"/>
                <a:gd name="T72" fmla="*/ 58 w 65"/>
                <a:gd name="T73" fmla="*/ 87 h 117"/>
                <a:gd name="T74" fmla="*/ 58 w 65"/>
                <a:gd name="T75" fmla="*/ 94 h 117"/>
                <a:gd name="T76" fmla="*/ 58 w 65"/>
                <a:gd name="T77" fmla="*/ 97 h 117"/>
                <a:gd name="T78" fmla="*/ 55 w 65"/>
                <a:gd name="T79" fmla="*/ 104 h 117"/>
                <a:gd name="T80" fmla="*/ 55 w 65"/>
                <a:gd name="T81" fmla="*/ 110 h 117"/>
                <a:gd name="T82" fmla="*/ 55 w 65"/>
                <a:gd name="T83" fmla="*/ 114 h 117"/>
                <a:gd name="T84" fmla="*/ 0 w 65"/>
                <a:gd name="T85" fmla="*/ 10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" h="117">
                  <a:moveTo>
                    <a:pt x="0" y="104"/>
                  </a:moveTo>
                  <a:lnTo>
                    <a:pt x="0" y="101"/>
                  </a:lnTo>
                  <a:lnTo>
                    <a:pt x="0" y="97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1"/>
                  </a:lnTo>
                  <a:lnTo>
                    <a:pt x="3" y="87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3" y="81"/>
                  </a:lnTo>
                  <a:lnTo>
                    <a:pt x="6" y="7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1"/>
                  </a:lnTo>
                  <a:lnTo>
                    <a:pt x="6" y="6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1"/>
                  </a:lnTo>
                  <a:lnTo>
                    <a:pt x="6" y="58"/>
                  </a:lnTo>
                  <a:lnTo>
                    <a:pt x="9" y="55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48"/>
                  </a:lnTo>
                  <a:lnTo>
                    <a:pt x="9" y="45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9" y="35"/>
                  </a:lnTo>
                  <a:lnTo>
                    <a:pt x="9" y="32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9" y="3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9"/>
                  </a:lnTo>
                  <a:lnTo>
                    <a:pt x="65" y="13"/>
                  </a:lnTo>
                  <a:lnTo>
                    <a:pt x="65" y="16"/>
                  </a:lnTo>
                  <a:lnTo>
                    <a:pt x="65" y="19"/>
                  </a:lnTo>
                  <a:lnTo>
                    <a:pt x="65" y="22"/>
                  </a:lnTo>
                  <a:lnTo>
                    <a:pt x="65" y="26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5"/>
                  </a:lnTo>
                  <a:lnTo>
                    <a:pt x="65" y="39"/>
                  </a:lnTo>
                  <a:lnTo>
                    <a:pt x="65" y="42"/>
                  </a:lnTo>
                  <a:lnTo>
                    <a:pt x="65" y="45"/>
                  </a:lnTo>
                  <a:lnTo>
                    <a:pt x="65" y="48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65" y="55"/>
                  </a:lnTo>
                  <a:lnTo>
                    <a:pt x="65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1" y="68"/>
                  </a:lnTo>
                  <a:lnTo>
                    <a:pt x="61" y="71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8"/>
                  </a:lnTo>
                  <a:lnTo>
                    <a:pt x="61" y="81"/>
                  </a:lnTo>
                  <a:lnTo>
                    <a:pt x="61" y="84"/>
                  </a:lnTo>
                  <a:lnTo>
                    <a:pt x="58" y="87"/>
                  </a:lnTo>
                  <a:lnTo>
                    <a:pt x="58" y="91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8" y="97"/>
                  </a:lnTo>
                  <a:lnTo>
                    <a:pt x="58" y="101"/>
                  </a:lnTo>
                  <a:lnTo>
                    <a:pt x="55" y="104"/>
                  </a:lnTo>
                  <a:lnTo>
                    <a:pt x="55" y="107"/>
                  </a:lnTo>
                  <a:lnTo>
                    <a:pt x="55" y="110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7"/>
                  </a:ln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Freeform 92"/>
            <p:cNvSpPr/>
            <p:nvPr/>
          </p:nvSpPr>
          <p:spPr bwMode="auto">
            <a:xfrm>
              <a:off x="10183813" y="3081337"/>
              <a:ext cx="169863" cy="190500"/>
            </a:xfrm>
            <a:custGeom>
              <a:avLst/>
              <a:gdLst>
                <a:gd name="T0" fmla="*/ 55 w 107"/>
                <a:gd name="T1" fmla="*/ 117 h 120"/>
                <a:gd name="T2" fmla="*/ 52 w 107"/>
                <a:gd name="T3" fmla="*/ 111 h 120"/>
                <a:gd name="T4" fmla="*/ 48 w 107"/>
                <a:gd name="T5" fmla="*/ 107 h 120"/>
                <a:gd name="T6" fmla="*/ 45 w 107"/>
                <a:gd name="T7" fmla="*/ 104 h 120"/>
                <a:gd name="T8" fmla="*/ 45 w 107"/>
                <a:gd name="T9" fmla="*/ 98 h 120"/>
                <a:gd name="T10" fmla="*/ 42 w 107"/>
                <a:gd name="T11" fmla="*/ 94 h 120"/>
                <a:gd name="T12" fmla="*/ 39 w 107"/>
                <a:gd name="T13" fmla="*/ 88 h 120"/>
                <a:gd name="T14" fmla="*/ 35 w 107"/>
                <a:gd name="T15" fmla="*/ 85 h 120"/>
                <a:gd name="T16" fmla="*/ 32 w 107"/>
                <a:gd name="T17" fmla="*/ 81 h 120"/>
                <a:gd name="T18" fmla="*/ 29 w 107"/>
                <a:gd name="T19" fmla="*/ 75 h 120"/>
                <a:gd name="T20" fmla="*/ 26 w 107"/>
                <a:gd name="T21" fmla="*/ 72 h 120"/>
                <a:gd name="T22" fmla="*/ 22 w 107"/>
                <a:gd name="T23" fmla="*/ 68 h 120"/>
                <a:gd name="T24" fmla="*/ 19 w 107"/>
                <a:gd name="T25" fmla="*/ 62 h 120"/>
                <a:gd name="T26" fmla="*/ 16 w 107"/>
                <a:gd name="T27" fmla="*/ 58 h 120"/>
                <a:gd name="T28" fmla="*/ 13 w 107"/>
                <a:gd name="T29" fmla="*/ 55 h 120"/>
                <a:gd name="T30" fmla="*/ 13 w 107"/>
                <a:gd name="T31" fmla="*/ 49 h 120"/>
                <a:gd name="T32" fmla="*/ 6 w 107"/>
                <a:gd name="T33" fmla="*/ 45 h 120"/>
                <a:gd name="T34" fmla="*/ 3 w 107"/>
                <a:gd name="T35" fmla="*/ 42 h 120"/>
                <a:gd name="T36" fmla="*/ 0 w 107"/>
                <a:gd name="T37" fmla="*/ 39 h 120"/>
                <a:gd name="T38" fmla="*/ 0 w 107"/>
                <a:gd name="T39" fmla="*/ 36 h 120"/>
                <a:gd name="T40" fmla="*/ 42 w 107"/>
                <a:gd name="T41" fmla="*/ 0 h 120"/>
                <a:gd name="T42" fmla="*/ 45 w 107"/>
                <a:gd name="T43" fmla="*/ 3 h 120"/>
                <a:gd name="T44" fmla="*/ 48 w 107"/>
                <a:gd name="T45" fmla="*/ 10 h 120"/>
                <a:gd name="T46" fmla="*/ 52 w 107"/>
                <a:gd name="T47" fmla="*/ 13 h 120"/>
                <a:gd name="T48" fmla="*/ 58 w 107"/>
                <a:gd name="T49" fmla="*/ 19 h 120"/>
                <a:gd name="T50" fmla="*/ 61 w 107"/>
                <a:gd name="T51" fmla="*/ 23 h 120"/>
                <a:gd name="T52" fmla="*/ 65 w 107"/>
                <a:gd name="T53" fmla="*/ 29 h 120"/>
                <a:gd name="T54" fmla="*/ 68 w 107"/>
                <a:gd name="T55" fmla="*/ 32 h 120"/>
                <a:gd name="T56" fmla="*/ 71 w 107"/>
                <a:gd name="T57" fmla="*/ 36 h 120"/>
                <a:gd name="T58" fmla="*/ 74 w 107"/>
                <a:gd name="T59" fmla="*/ 42 h 120"/>
                <a:gd name="T60" fmla="*/ 78 w 107"/>
                <a:gd name="T61" fmla="*/ 49 h 120"/>
                <a:gd name="T62" fmla="*/ 81 w 107"/>
                <a:gd name="T63" fmla="*/ 52 h 120"/>
                <a:gd name="T64" fmla="*/ 84 w 107"/>
                <a:gd name="T65" fmla="*/ 58 h 120"/>
                <a:gd name="T66" fmla="*/ 87 w 107"/>
                <a:gd name="T67" fmla="*/ 62 h 120"/>
                <a:gd name="T68" fmla="*/ 91 w 107"/>
                <a:gd name="T69" fmla="*/ 68 h 120"/>
                <a:gd name="T70" fmla="*/ 94 w 107"/>
                <a:gd name="T71" fmla="*/ 72 h 120"/>
                <a:gd name="T72" fmla="*/ 97 w 107"/>
                <a:gd name="T73" fmla="*/ 78 h 120"/>
                <a:gd name="T74" fmla="*/ 100 w 107"/>
                <a:gd name="T75" fmla="*/ 85 h 120"/>
                <a:gd name="T76" fmla="*/ 104 w 107"/>
                <a:gd name="T77" fmla="*/ 88 h 120"/>
                <a:gd name="T78" fmla="*/ 104 w 107"/>
                <a:gd name="T79" fmla="*/ 94 h 120"/>
                <a:gd name="T80" fmla="*/ 58 w 107"/>
                <a:gd name="T8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120">
                  <a:moveTo>
                    <a:pt x="55" y="120"/>
                  </a:moveTo>
                  <a:lnTo>
                    <a:pt x="55" y="117"/>
                  </a:lnTo>
                  <a:lnTo>
                    <a:pt x="52" y="11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5" y="104"/>
                  </a:lnTo>
                  <a:lnTo>
                    <a:pt x="45" y="101"/>
                  </a:lnTo>
                  <a:lnTo>
                    <a:pt x="45" y="98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39" y="91"/>
                  </a:lnTo>
                  <a:lnTo>
                    <a:pt x="39" y="88"/>
                  </a:lnTo>
                  <a:lnTo>
                    <a:pt x="35" y="88"/>
                  </a:lnTo>
                  <a:lnTo>
                    <a:pt x="35" y="85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32" y="78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6" y="72"/>
                  </a:lnTo>
                  <a:lnTo>
                    <a:pt x="26" y="68"/>
                  </a:lnTo>
                  <a:lnTo>
                    <a:pt x="22" y="68"/>
                  </a:lnTo>
                  <a:lnTo>
                    <a:pt x="22" y="65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6" y="58"/>
                  </a:lnTo>
                  <a:lnTo>
                    <a:pt x="16" y="55"/>
                  </a:lnTo>
                  <a:lnTo>
                    <a:pt x="13" y="55"/>
                  </a:lnTo>
                  <a:lnTo>
                    <a:pt x="13" y="52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3" y="42"/>
                  </a:lnTo>
                  <a:lnTo>
                    <a:pt x="3" y="39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8" y="6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2" y="13"/>
                  </a:lnTo>
                  <a:lnTo>
                    <a:pt x="55" y="16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61" y="23"/>
                  </a:lnTo>
                  <a:lnTo>
                    <a:pt x="61" y="26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1" y="36"/>
                  </a:lnTo>
                  <a:lnTo>
                    <a:pt x="71" y="39"/>
                  </a:lnTo>
                  <a:lnTo>
                    <a:pt x="74" y="42"/>
                  </a:lnTo>
                  <a:lnTo>
                    <a:pt x="74" y="45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81" y="52"/>
                  </a:lnTo>
                  <a:lnTo>
                    <a:pt x="81" y="55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7" y="62"/>
                  </a:lnTo>
                  <a:lnTo>
                    <a:pt x="87" y="65"/>
                  </a:lnTo>
                  <a:lnTo>
                    <a:pt x="91" y="68"/>
                  </a:lnTo>
                  <a:lnTo>
                    <a:pt x="91" y="72"/>
                  </a:lnTo>
                  <a:lnTo>
                    <a:pt x="94" y="72"/>
                  </a:lnTo>
                  <a:lnTo>
                    <a:pt x="94" y="75"/>
                  </a:lnTo>
                  <a:lnTo>
                    <a:pt x="97" y="78"/>
                  </a:lnTo>
                  <a:lnTo>
                    <a:pt x="97" y="81"/>
                  </a:lnTo>
                  <a:lnTo>
                    <a:pt x="100" y="85"/>
                  </a:lnTo>
                  <a:lnTo>
                    <a:pt x="100" y="85"/>
                  </a:lnTo>
                  <a:lnTo>
                    <a:pt x="104" y="88"/>
                  </a:lnTo>
                  <a:lnTo>
                    <a:pt x="104" y="91"/>
                  </a:lnTo>
                  <a:lnTo>
                    <a:pt x="104" y="94"/>
                  </a:lnTo>
                  <a:lnTo>
                    <a:pt x="107" y="98"/>
                  </a:lnTo>
                  <a:lnTo>
                    <a:pt x="58" y="120"/>
                  </a:lnTo>
                  <a:lnTo>
                    <a:pt x="55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Freeform 93"/>
            <p:cNvSpPr/>
            <p:nvPr/>
          </p:nvSpPr>
          <p:spPr bwMode="auto">
            <a:xfrm>
              <a:off x="10229850" y="3805237"/>
              <a:ext cx="153988" cy="196850"/>
            </a:xfrm>
            <a:custGeom>
              <a:avLst/>
              <a:gdLst>
                <a:gd name="T0" fmla="*/ 0 w 97"/>
                <a:gd name="T1" fmla="*/ 88 h 124"/>
                <a:gd name="T2" fmla="*/ 3 w 97"/>
                <a:gd name="T3" fmla="*/ 81 h 124"/>
                <a:gd name="T4" fmla="*/ 6 w 97"/>
                <a:gd name="T5" fmla="*/ 78 h 124"/>
                <a:gd name="T6" fmla="*/ 10 w 97"/>
                <a:gd name="T7" fmla="*/ 75 h 124"/>
                <a:gd name="T8" fmla="*/ 13 w 97"/>
                <a:gd name="T9" fmla="*/ 68 h 124"/>
                <a:gd name="T10" fmla="*/ 13 w 97"/>
                <a:gd name="T11" fmla="*/ 65 h 124"/>
                <a:gd name="T12" fmla="*/ 16 w 97"/>
                <a:gd name="T13" fmla="*/ 62 h 124"/>
                <a:gd name="T14" fmla="*/ 19 w 97"/>
                <a:gd name="T15" fmla="*/ 55 h 124"/>
                <a:gd name="T16" fmla="*/ 23 w 97"/>
                <a:gd name="T17" fmla="*/ 52 h 124"/>
                <a:gd name="T18" fmla="*/ 26 w 97"/>
                <a:gd name="T19" fmla="*/ 49 h 124"/>
                <a:gd name="T20" fmla="*/ 26 w 97"/>
                <a:gd name="T21" fmla="*/ 42 h 124"/>
                <a:gd name="T22" fmla="*/ 29 w 97"/>
                <a:gd name="T23" fmla="*/ 39 h 124"/>
                <a:gd name="T24" fmla="*/ 32 w 97"/>
                <a:gd name="T25" fmla="*/ 36 h 124"/>
                <a:gd name="T26" fmla="*/ 32 w 97"/>
                <a:gd name="T27" fmla="*/ 29 h 124"/>
                <a:gd name="T28" fmla="*/ 36 w 97"/>
                <a:gd name="T29" fmla="*/ 26 h 124"/>
                <a:gd name="T30" fmla="*/ 39 w 97"/>
                <a:gd name="T31" fmla="*/ 19 h 124"/>
                <a:gd name="T32" fmla="*/ 39 w 97"/>
                <a:gd name="T33" fmla="*/ 16 h 124"/>
                <a:gd name="T34" fmla="*/ 42 w 97"/>
                <a:gd name="T35" fmla="*/ 13 h 124"/>
                <a:gd name="T36" fmla="*/ 42 w 97"/>
                <a:gd name="T37" fmla="*/ 6 h 124"/>
                <a:gd name="T38" fmla="*/ 45 w 97"/>
                <a:gd name="T39" fmla="*/ 3 h 124"/>
                <a:gd name="T40" fmla="*/ 45 w 97"/>
                <a:gd name="T41" fmla="*/ 0 h 124"/>
                <a:gd name="T42" fmla="*/ 97 w 97"/>
                <a:gd name="T43" fmla="*/ 19 h 124"/>
                <a:gd name="T44" fmla="*/ 97 w 97"/>
                <a:gd name="T45" fmla="*/ 23 h 124"/>
                <a:gd name="T46" fmla="*/ 94 w 97"/>
                <a:gd name="T47" fmla="*/ 29 h 124"/>
                <a:gd name="T48" fmla="*/ 91 w 97"/>
                <a:gd name="T49" fmla="*/ 36 h 124"/>
                <a:gd name="T50" fmla="*/ 91 w 97"/>
                <a:gd name="T51" fmla="*/ 39 h 124"/>
                <a:gd name="T52" fmla="*/ 88 w 97"/>
                <a:gd name="T53" fmla="*/ 45 h 124"/>
                <a:gd name="T54" fmla="*/ 84 w 97"/>
                <a:gd name="T55" fmla="*/ 52 h 124"/>
                <a:gd name="T56" fmla="*/ 81 w 97"/>
                <a:gd name="T57" fmla="*/ 55 h 124"/>
                <a:gd name="T58" fmla="*/ 81 w 97"/>
                <a:gd name="T59" fmla="*/ 62 h 124"/>
                <a:gd name="T60" fmla="*/ 78 w 97"/>
                <a:gd name="T61" fmla="*/ 65 h 124"/>
                <a:gd name="T62" fmla="*/ 75 w 97"/>
                <a:gd name="T63" fmla="*/ 72 h 124"/>
                <a:gd name="T64" fmla="*/ 71 w 97"/>
                <a:gd name="T65" fmla="*/ 75 h 124"/>
                <a:gd name="T66" fmla="*/ 68 w 97"/>
                <a:gd name="T67" fmla="*/ 81 h 124"/>
                <a:gd name="T68" fmla="*/ 68 w 97"/>
                <a:gd name="T69" fmla="*/ 85 h 124"/>
                <a:gd name="T70" fmla="*/ 65 w 97"/>
                <a:gd name="T71" fmla="*/ 91 h 124"/>
                <a:gd name="T72" fmla="*/ 62 w 97"/>
                <a:gd name="T73" fmla="*/ 98 h 124"/>
                <a:gd name="T74" fmla="*/ 58 w 97"/>
                <a:gd name="T75" fmla="*/ 101 h 124"/>
                <a:gd name="T76" fmla="*/ 55 w 97"/>
                <a:gd name="T77" fmla="*/ 107 h 124"/>
                <a:gd name="T78" fmla="*/ 52 w 97"/>
                <a:gd name="T79" fmla="*/ 111 h 124"/>
                <a:gd name="T80" fmla="*/ 49 w 97"/>
                <a:gd name="T81" fmla="*/ 114 h 124"/>
                <a:gd name="T82" fmla="*/ 45 w 97"/>
                <a:gd name="T83" fmla="*/ 120 h 124"/>
                <a:gd name="T84" fmla="*/ 0 w 97"/>
                <a:gd name="T85" fmla="*/ 9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" h="124">
                  <a:moveTo>
                    <a:pt x="0" y="88"/>
                  </a:moveTo>
                  <a:lnTo>
                    <a:pt x="0" y="88"/>
                  </a:lnTo>
                  <a:lnTo>
                    <a:pt x="3" y="85"/>
                  </a:lnTo>
                  <a:lnTo>
                    <a:pt x="3" y="81"/>
                  </a:lnTo>
                  <a:lnTo>
                    <a:pt x="6" y="81"/>
                  </a:lnTo>
                  <a:lnTo>
                    <a:pt x="6" y="78"/>
                  </a:lnTo>
                  <a:lnTo>
                    <a:pt x="6" y="75"/>
                  </a:lnTo>
                  <a:lnTo>
                    <a:pt x="10" y="75"/>
                  </a:lnTo>
                  <a:lnTo>
                    <a:pt x="10" y="72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5"/>
                  </a:lnTo>
                  <a:lnTo>
                    <a:pt x="16" y="65"/>
                  </a:lnTo>
                  <a:lnTo>
                    <a:pt x="16" y="62"/>
                  </a:lnTo>
                  <a:lnTo>
                    <a:pt x="19" y="59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3" y="52"/>
                  </a:lnTo>
                  <a:lnTo>
                    <a:pt x="23" y="49"/>
                  </a:lnTo>
                  <a:lnTo>
                    <a:pt x="26" y="49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9" y="42"/>
                  </a:lnTo>
                  <a:lnTo>
                    <a:pt x="29" y="39"/>
                  </a:lnTo>
                  <a:lnTo>
                    <a:pt x="29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29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36" y="23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16"/>
                  </a:lnTo>
                  <a:lnTo>
                    <a:pt x="39" y="13"/>
                  </a:lnTo>
                  <a:lnTo>
                    <a:pt x="42" y="13"/>
                  </a:lnTo>
                  <a:lnTo>
                    <a:pt x="42" y="10"/>
                  </a:lnTo>
                  <a:lnTo>
                    <a:pt x="42" y="6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2"/>
                  </a:lnTo>
                  <a:lnTo>
                    <a:pt x="91" y="36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84" y="49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1" y="55"/>
                  </a:lnTo>
                  <a:lnTo>
                    <a:pt x="81" y="59"/>
                  </a:lnTo>
                  <a:lnTo>
                    <a:pt x="81" y="62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5" y="68"/>
                  </a:lnTo>
                  <a:lnTo>
                    <a:pt x="75" y="72"/>
                  </a:lnTo>
                  <a:lnTo>
                    <a:pt x="75" y="75"/>
                  </a:lnTo>
                  <a:lnTo>
                    <a:pt x="71" y="75"/>
                  </a:lnTo>
                  <a:lnTo>
                    <a:pt x="71" y="78"/>
                  </a:lnTo>
                  <a:lnTo>
                    <a:pt x="68" y="81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5" y="88"/>
                  </a:lnTo>
                  <a:lnTo>
                    <a:pt x="65" y="91"/>
                  </a:lnTo>
                  <a:lnTo>
                    <a:pt x="62" y="94"/>
                  </a:lnTo>
                  <a:lnTo>
                    <a:pt x="62" y="98"/>
                  </a:lnTo>
                  <a:lnTo>
                    <a:pt x="58" y="98"/>
                  </a:lnTo>
                  <a:lnTo>
                    <a:pt x="58" y="101"/>
                  </a:lnTo>
                  <a:lnTo>
                    <a:pt x="55" y="104"/>
                  </a:lnTo>
                  <a:lnTo>
                    <a:pt x="55" y="107"/>
                  </a:lnTo>
                  <a:lnTo>
                    <a:pt x="52" y="107"/>
                  </a:lnTo>
                  <a:lnTo>
                    <a:pt x="52" y="111"/>
                  </a:lnTo>
                  <a:lnTo>
                    <a:pt x="52" y="114"/>
                  </a:lnTo>
                  <a:lnTo>
                    <a:pt x="49" y="114"/>
                  </a:lnTo>
                  <a:lnTo>
                    <a:pt x="49" y="117"/>
                  </a:lnTo>
                  <a:lnTo>
                    <a:pt x="45" y="120"/>
                  </a:lnTo>
                  <a:lnTo>
                    <a:pt x="45" y="124"/>
                  </a:lnTo>
                  <a:lnTo>
                    <a:pt x="0" y="91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Freeform 94"/>
            <p:cNvSpPr>
              <a:spLocks noEditPoints="1"/>
            </p:cNvSpPr>
            <p:nvPr/>
          </p:nvSpPr>
          <p:spPr bwMode="auto">
            <a:xfrm>
              <a:off x="8251825" y="1301750"/>
              <a:ext cx="2262188" cy="2255838"/>
            </a:xfrm>
            <a:custGeom>
              <a:avLst/>
              <a:gdLst>
                <a:gd name="T0" fmla="*/ 27 w 438"/>
                <a:gd name="T1" fmla="*/ 202 h 436"/>
                <a:gd name="T2" fmla="*/ 12 w 438"/>
                <a:gd name="T3" fmla="*/ 144 h 436"/>
                <a:gd name="T4" fmla="*/ 62 w 438"/>
                <a:gd name="T5" fmla="*/ 106 h 436"/>
                <a:gd name="T6" fmla="*/ 80 w 438"/>
                <a:gd name="T7" fmla="*/ 49 h 436"/>
                <a:gd name="T8" fmla="*/ 142 w 438"/>
                <a:gd name="T9" fmla="*/ 42 h 436"/>
                <a:gd name="T10" fmla="*/ 186 w 438"/>
                <a:gd name="T11" fmla="*/ 2 h 436"/>
                <a:gd name="T12" fmla="*/ 244 w 438"/>
                <a:gd name="T13" fmla="*/ 27 h 436"/>
                <a:gd name="T14" fmla="*/ 302 w 438"/>
                <a:gd name="T15" fmla="*/ 16 h 436"/>
                <a:gd name="T16" fmla="*/ 338 w 438"/>
                <a:gd name="T17" fmla="*/ 67 h 436"/>
                <a:gd name="T18" fmla="*/ 395 w 438"/>
                <a:gd name="T19" fmla="*/ 87 h 436"/>
                <a:gd name="T20" fmla="*/ 399 w 438"/>
                <a:gd name="T21" fmla="*/ 149 h 436"/>
                <a:gd name="T22" fmla="*/ 438 w 438"/>
                <a:gd name="T23" fmla="*/ 195 h 436"/>
                <a:gd name="T24" fmla="*/ 410 w 438"/>
                <a:gd name="T25" fmla="*/ 251 h 436"/>
                <a:gd name="T26" fmla="*/ 419 w 438"/>
                <a:gd name="T27" fmla="*/ 309 h 436"/>
                <a:gd name="T28" fmla="*/ 366 w 438"/>
                <a:gd name="T29" fmla="*/ 343 h 436"/>
                <a:gd name="T30" fmla="*/ 343 w 438"/>
                <a:gd name="T31" fmla="*/ 398 h 436"/>
                <a:gd name="T32" fmla="*/ 280 w 438"/>
                <a:gd name="T33" fmla="*/ 400 h 436"/>
                <a:gd name="T34" fmla="*/ 233 w 438"/>
                <a:gd name="T35" fmla="*/ 436 h 436"/>
                <a:gd name="T36" fmla="*/ 178 w 438"/>
                <a:gd name="T37" fmla="*/ 405 h 436"/>
                <a:gd name="T38" fmla="*/ 150 w 438"/>
                <a:gd name="T39" fmla="*/ 411 h 436"/>
                <a:gd name="T40" fmla="*/ 149 w 438"/>
                <a:gd name="T41" fmla="*/ 413 h 436"/>
                <a:gd name="T42" fmla="*/ 132 w 438"/>
                <a:gd name="T43" fmla="*/ 411 h 436"/>
                <a:gd name="T44" fmla="*/ 132 w 438"/>
                <a:gd name="T45" fmla="*/ 409 h 436"/>
                <a:gd name="T46" fmla="*/ 133 w 438"/>
                <a:gd name="T47" fmla="*/ 407 h 436"/>
                <a:gd name="T48" fmla="*/ 134 w 438"/>
                <a:gd name="T49" fmla="*/ 404 h 436"/>
                <a:gd name="T50" fmla="*/ 134 w 438"/>
                <a:gd name="T51" fmla="*/ 402 h 436"/>
                <a:gd name="T52" fmla="*/ 85 w 438"/>
                <a:gd name="T53" fmla="*/ 391 h 436"/>
                <a:gd name="T54" fmla="*/ 64 w 438"/>
                <a:gd name="T55" fmla="*/ 332 h 436"/>
                <a:gd name="T56" fmla="*/ 15 w 438"/>
                <a:gd name="T57" fmla="*/ 298 h 436"/>
                <a:gd name="T58" fmla="*/ 27 w 438"/>
                <a:gd name="T59" fmla="*/ 237 h 436"/>
                <a:gd name="T60" fmla="*/ 80 w 438"/>
                <a:gd name="T61" fmla="*/ 178 h 436"/>
                <a:gd name="T62" fmla="*/ 191 w 438"/>
                <a:gd name="T63" fmla="*/ 157 h 436"/>
                <a:gd name="T64" fmla="*/ 197 w 438"/>
                <a:gd name="T65" fmla="*/ 229 h 436"/>
                <a:gd name="T66" fmla="*/ 208 w 438"/>
                <a:gd name="T67" fmla="*/ 195 h 436"/>
                <a:gd name="T68" fmla="*/ 269 w 438"/>
                <a:gd name="T69" fmla="*/ 173 h 436"/>
                <a:gd name="T70" fmla="*/ 334 w 438"/>
                <a:gd name="T71" fmla="*/ 306 h 436"/>
                <a:gd name="T72" fmla="*/ 278 w 438"/>
                <a:gd name="T73" fmla="*/ 251 h 436"/>
                <a:gd name="T74" fmla="*/ 284 w 438"/>
                <a:gd name="T75" fmla="*/ 346 h 436"/>
                <a:gd name="T76" fmla="*/ 250 w 438"/>
                <a:gd name="T77" fmla="*/ 278 h 436"/>
                <a:gd name="T78" fmla="*/ 179 w 438"/>
                <a:gd name="T79" fmla="*/ 337 h 436"/>
                <a:gd name="T80" fmla="*/ 90 w 438"/>
                <a:gd name="T81" fmla="*/ 282 h 436"/>
                <a:gd name="T82" fmla="*/ 159 w 438"/>
                <a:gd name="T83" fmla="*/ 248 h 436"/>
                <a:gd name="T84" fmla="*/ 90 w 438"/>
                <a:gd name="T85" fmla="*/ 28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8" h="436">
                  <a:moveTo>
                    <a:pt x="27" y="237"/>
                  </a:moveTo>
                  <a:cubicBezTo>
                    <a:pt x="0" y="221"/>
                    <a:pt x="0" y="221"/>
                    <a:pt x="0" y="221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" y="182"/>
                    <a:pt x="2" y="182"/>
                    <a:pt x="2" y="182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44" y="27"/>
                    <a:pt x="244" y="27"/>
                    <a:pt x="244" y="27"/>
                  </a:cubicBezTo>
                  <a:cubicBezTo>
                    <a:pt x="265" y="4"/>
                    <a:pt x="265" y="4"/>
                    <a:pt x="265" y="4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302" y="16"/>
                    <a:pt x="302" y="16"/>
                    <a:pt x="302" y="16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37" y="34"/>
                    <a:pt x="337" y="34"/>
                    <a:pt x="337" y="34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69" y="58"/>
                    <a:pt x="369" y="58"/>
                    <a:pt x="369" y="58"/>
                  </a:cubicBezTo>
                  <a:cubicBezTo>
                    <a:pt x="364" y="90"/>
                    <a:pt x="364" y="90"/>
                    <a:pt x="364" y="90"/>
                  </a:cubicBezTo>
                  <a:cubicBezTo>
                    <a:pt x="395" y="87"/>
                    <a:pt x="395" y="87"/>
                    <a:pt x="395" y="87"/>
                  </a:cubicBezTo>
                  <a:cubicBezTo>
                    <a:pt x="384" y="118"/>
                    <a:pt x="384" y="118"/>
                    <a:pt x="384" y="118"/>
                  </a:cubicBezTo>
                  <a:cubicBezTo>
                    <a:pt x="416" y="120"/>
                    <a:pt x="416" y="120"/>
                    <a:pt x="416" y="120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30" y="156"/>
                    <a:pt x="430" y="156"/>
                    <a:pt x="430" y="156"/>
                  </a:cubicBezTo>
                  <a:cubicBezTo>
                    <a:pt x="409" y="182"/>
                    <a:pt x="409" y="182"/>
                    <a:pt x="409" y="182"/>
                  </a:cubicBezTo>
                  <a:cubicBezTo>
                    <a:pt x="438" y="195"/>
                    <a:pt x="438" y="195"/>
                    <a:pt x="438" y="195"/>
                  </a:cubicBezTo>
                  <a:cubicBezTo>
                    <a:pt x="412" y="216"/>
                    <a:pt x="412" y="216"/>
                    <a:pt x="412" y="216"/>
                  </a:cubicBezTo>
                  <a:cubicBezTo>
                    <a:pt x="438" y="234"/>
                    <a:pt x="438" y="234"/>
                    <a:pt x="438" y="234"/>
                  </a:cubicBezTo>
                  <a:cubicBezTo>
                    <a:pt x="410" y="251"/>
                    <a:pt x="410" y="251"/>
                    <a:pt x="410" y="251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386" y="315"/>
                    <a:pt x="386" y="315"/>
                    <a:pt x="386" y="315"/>
                  </a:cubicBezTo>
                  <a:cubicBezTo>
                    <a:pt x="399" y="343"/>
                    <a:pt x="399" y="343"/>
                    <a:pt x="399" y="343"/>
                  </a:cubicBezTo>
                  <a:cubicBezTo>
                    <a:pt x="366" y="343"/>
                    <a:pt x="366" y="343"/>
                    <a:pt x="366" y="343"/>
                  </a:cubicBezTo>
                  <a:cubicBezTo>
                    <a:pt x="374" y="373"/>
                    <a:pt x="374" y="373"/>
                    <a:pt x="374" y="373"/>
                  </a:cubicBezTo>
                  <a:cubicBezTo>
                    <a:pt x="341" y="367"/>
                    <a:pt x="341" y="367"/>
                    <a:pt x="341" y="367"/>
                  </a:cubicBezTo>
                  <a:cubicBezTo>
                    <a:pt x="343" y="398"/>
                    <a:pt x="343" y="398"/>
                    <a:pt x="343" y="398"/>
                  </a:cubicBezTo>
                  <a:cubicBezTo>
                    <a:pt x="312" y="386"/>
                    <a:pt x="312" y="386"/>
                    <a:pt x="312" y="386"/>
                  </a:cubicBezTo>
                  <a:cubicBezTo>
                    <a:pt x="309" y="417"/>
                    <a:pt x="309" y="417"/>
                    <a:pt x="309" y="417"/>
                  </a:cubicBezTo>
                  <a:cubicBezTo>
                    <a:pt x="280" y="400"/>
                    <a:pt x="280" y="400"/>
                    <a:pt x="280" y="400"/>
                  </a:cubicBezTo>
                  <a:cubicBezTo>
                    <a:pt x="272" y="430"/>
                    <a:pt x="272" y="430"/>
                    <a:pt x="272" y="430"/>
                  </a:cubicBezTo>
                  <a:cubicBezTo>
                    <a:pt x="247" y="408"/>
                    <a:pt x="247" y="408"/>
                    <a:pt x="247" y="408"/>
                  </a:cubicBezTo>
                  <a:cubicBezTo>
                    <a:pt x="233" y="436"/>
                    <a:pt x="233" y="436"/>
                    <a:pt x="233" y="436"/>
                  </a:cubicBezTo>
                  <a:cubicBezTo>
                    <a:pt x="212" y="410"/>
                    <a:pt x="212" y="410"/>
                    <a:pt x="212" y="410"/>
                  </a:cubicBezTo>
                  <a:cubicBezTo>
                    <a:pt x="193" y="435"/>
                    <a:pt x="193" y="435"/>
                    <a:pt x="193" y="435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55" y="427"/>
                    <a:pt x="155" y="427"/>
                    <a:pt x="155" y="427"/>
                  </a:cubicBezTo>
                  <a:cubicBezTo>
                    <a:pt x="150" y="410"/>
                    <a:pt x="150" y="410"/>
                    <a:pt x="150" y="410"/>
                  </a:cubicBezTo>
                  <a:cubicBezTo>
                    <a:pt x="150" y="411"/>
                    <a:pt x="150" y="411"/>
                    <a:pt x="150" y="411"/>
                  </a:cubicBezTo>
                  <a:cubicBezTo>
                    <a:pt x="149" y="412"/>
                    <a:pt x="149" y="412"/>
                    <a:pt x="149" y="412"/>
                  </a:cubicBezTo>
                  <a:cubicBezTo>
                    <a:pt x="149" y="413"/>
                    <a:pt x="149" y="413"/>
                    <a:pt x="149" y="413"/>
                  </a:cubicBezTo>
                  <a:cubicBezTo>
                    <a:pt x="149" y="413"/>
                    <a:pt x="149" y="413"/>
                    <a:pt x="149" y="413"/>
                  </a:cubicBezTo>
                  <a:cubicBezTo>
                    <a:pt x="149" y="414"/>
                    <a:pt x="149" y="414"/>
                    <a:pt x="149" y="414"/>
                  </a:cubicBezTo>
                  <a:cubicBezTo>
                    <a:pt x="149" y="414"/>
                    <a:pt x="149" y="414"/>
                    <a:pt x="149" y="414"/>
                  </a:cubicBezTo>
                  <a:cubicBezTo>
                    <a:pt x="132" y="411"/>
                    <a:pt x="132" y="411"/>
                    <a:pt x="132" y="411"/>
                  </a:cubicBezTo>
                  <a:cubicBezTo>
                    <a:pt x="132" y="411"/>
                    <a:pt x="132" y="411"/>
                    <a:pt x="132" y="411"/>
                  </a:cubicBezTo>
                  <a:cubicBezTo>
                    <a:pt x="132" y="410"/>
                    <a:pt x="132" y="410"/>
                    <a:pt x="132" y="410"/>
                  </a:cubicBezTo>
                  <a:cubicBezTo>
                    <a:pt x="132" y="409"/>
                    <a:pt x="132" y="409"/>
                    <a:pt x="132" y="409"/>
                  </a:cubicBezTo>
                  <a:cubicBezTo>
                    <a:pt x="133" y="408"/>
                    <a:pt x="133" y="408"/>
                    <a:pt x="133" y="408"/>
                  </a:cubicBezTo>
                  <a:cubicBezTo>
                    <a:pt x="133" y="408"/>
                    <a:pt x="133" y="408"/>
                    <a:pt x="133" y="408"/>
                  </a:cubicBezTo>
                  <a:cubicBezTo>
                    <a:pt x="133" y="407"/>
                    <a:pt x="133" y="407"/>
                    <a:pt x="133" y="407"/>
                  </a:cubicBezTo>
                  <a:cubicBezTo>
                    <a:pt x="133" y="406"/>
                    <a:pt x="133" y="406"/>
                    <a:pt x="133" y="40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34" y="404"/>
                    <a:pt x="134" y="404"/>
                    <a:pt x="134" y="404"/>
                  </a:cubicBezTo>
                  <a:cubicBezTo>
                    <a:pt x="134" y="403"/>
                    <a:pt x="134" y="403"/>
                    <a:pt x="134" y="403"/>
                  </a:cubicBezTo>
                  <a:cubicBezTo>
                    <a:pt x="134" y="402"/>
                    <a:pt x="134" y="402"/>
                    <a:pt x="134" y="402"/>
                  </a:cubicBezTo>
                  <a:cubicBezTo>
                    <a:pt x="134" y="402"/>
                    <a:pt x="134" y="402"/>
                    <a:pt x="134" y="402"/>
                  </a:cubicBezTo>
                  <a:cubicBezTo>
                    <a:pt x="118" y="412"/>
                    <a:pt x="118" y="412"/>
                    <a:pt x="118" y="412"/>
                  </a:cubicBezTo>
                  <a:cubicBezTo>
                    <a:pt x="114" y="379"/>
                    <a:pt x="114" y="379"/>
                    <a:pt x="114" y="379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7" y="358"/>
                    <a:pt x="87" y="358"/>
                    <a:pt x="87" y="358"/>
                  </a:cubicBezTo>
                  <a:cubicBezTo>
                    <a:pt x="56" y="364"/>
                    <a:pt x="56" y="364"/>
                    <a:pt x="56" y="364"/>
                  </a:cubicBezTo>
                  <a:cubicBezTo>
                    <a:pt x="64" y="332"/>
                    <a:pt x="64" y="332"/>
                    <a:pt x="64" y="332"/>
                  </a:cubicBezTo>
                  <a:cubicBezTo>
                    <a:pt x="32" y="333"/>
                    <a:pt x="32" y="333"/>
                    <a:pt x="32" y="33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34" y="270"/>
                    <a:pt x="34" y="270"/>
                    <a:pt x="34" y="270"/>
                  </a:cubicBezTo>
                  <a:cubicBezTo>
                    <a:pt x="4" y="260"/>
                    <a:pt x="4" y="260"/>
                    <a:pt x="4" y="260"/>
                  </a:cubicBezTo>
                  <a:lnTo>
                    <a:pt x="27" y="237"/>
                  </a:lnTo>
                  <a:close/>
                  <a:moveTo>
                    <a:pt x="179" y="80"/>
                  </a:moveTo>
                  <a:cubicBezTo>
                    <a:pt x="170" y="82"/>
                    <a:pt x="162" y="86"/>
                    <a:pt x="154" y="89"/>
                  </a:cubicBezTo>
                  <a:cubicBezTo>
                    <a:pt x="117" y="108"/>
                    <a:pt x="91" y="141"/>
                    <a:pt x="80" y="178"/>
                  </a:cubicBezTo>
                  <a:cubicBezTo>
                    <a:pt x="158" y="189"/>
                    <a:pt x="158" y="189"/>
                    <a:pt x="158" y="189"/>
                  </a:cubicBezTo>
                  <a:cubicBezTo>
                    <a:pt x="164" y="176"/>
                    <a:pt x="175" y="165"/>
                    <a:pt x="189" y="158"/>
                  </a:cubicBezTo>
                  <a:cubicBezTo>
                    <a:pt x="190" y="158"/>
                    <a:pt x="191" y="157"/>
                    <a:pt x="191" y="157"/>
                  </a:cubicBezTo>
                  <a:lnTo>
                    <a:pt x="179" y="80"/>
                  </a:lnTo>
                  <a:close/>
                  <a:moveTo>
                    <a:pt x="208" y="195"/>
                  </a:moveTo>
                  <a:cubicBezTo>
                    <a:pt x="195" y="202"/>
                    <a:pt x="190" y="217"/>
                    <a:pt x="197" y="229"/>
                  </a:cubicBezTo>
                  <a:cubicBezTo>
                    <a:pt x="203" y="242"/>
                    <a:pt x="218" y="247"/>
                    <a:pt x="231" y="240"/>
                  </a:cubicBezTo>
                  <a:cubicBezTo>
                    <a:pt x="243" y="234"/>
                    <a:pt x="248" y="219"/>
                    <a:pt x="242" y="207"/>
                  </a:cubicBezTo>
                  <a:cubicBezTo>
                    <a:pt x="236" y="194"/>
                    <a:pt x="220" y="189"/>
                    <a:pt x="208" y="195"/>
                  </a:cubicBezTo>
                  <a:close/>
                  <a:moveTo>
                    <a:pt x="214" y="74"/>
                  </a:moveTo>
                  <a:cubicBezTo>
                    <a:pt x="228" y="151"/>
                    <a:pt x="228" y="151"/>
                    <a:pt x="228" y="151"/>
                  </a:cubicBezTo>
                  <a:cubicBezTo>
                    <a:pt x="243" y="153"/>
                    <a:pt x="258" y="161"/>
                    <a:pt x="269" y="173"/>
                  </a:cubicBezTo>
                  <a:cubicBezTo>
                    <a:pt x="339" y="137"/>
                    <a:pt x="339" y="137"/>
                    <a:pt x="339" y="137"/>
                  </a:cubicBezTo>
                  <a:cubicBezTo>
                    <a:pt x="310" y="95"/>
                    <a:pt x="263" y="73"/>
                    <a:pt x="214" y="74"/>
                  </a:cubicBezTo>
                  <a:close/>
                  <a:moveTo>
                    <a:pt x="334" y="306"/>
                  </a:moveTo>
                  <a:cubicBezTo>
                    <a:pt x="363" y="267"/>
                    <a:pt x="372" y="216"/>
                    <a:pt x="355" y="169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9" y="221"/>
                    <a:pt x="286" y="237"/>
                    <a:pt x="278" y="251"/>
                  </a:cubicBezTo>
                  <a:lnTo>
                    <a:pt x="334" y="306"/>
                  </a:lnTo>
                  <a:close/>
                  <a:moveTo>
                    <a:pt x="179" y="356"/>
                  </a:moveTo>
                  <a:cubicBezTo>
                    <a:pt x="213" y="366"/>
                    <a:pt x="250" y="363"/>
                    <a:pt x="284" y="346"/>
                  </a:cubicBezTo>
                  <a:cubicBezTo>
                    <a:pt x="293" y="342"/>
                    <a:pt x="301" y="337"/>
                    <a:pt x="308" y="331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1" y="277"/>
                    <a:pt x="250" y="277"/>
                    <a:pt x="250" y="278"/>
                  </a:cubicBezTo>
                  <a:cubicBezTo>
                    <a:pt x="235" y="285"/>
                    <a:pt x="220" y="286"/>
                    <a:pt x="206" y="284"/>
                  </a:cubicBezTo>
                  <a:cubicBezTo>
                    <a:pt x="179" y="336"/>
                    <a:pt x="179" y="336"/>
                    <a:pt x="179" y="336"/>
                  </a:cubicBezTo>
                  <a:cubicBezTo>
                    <a:pt x="179" y="337"/>
                    <a:pt x="179" y="337"/>
                    <a:pt x="179" y="337"/>
                  </a:cubicBezTo>
                  <a:cubicBezTo>
                    <a:pt x="172" y="354"/>
                    <a:pt x="172" y="354"/>
                    <a:pt x="172" y="354"/>
                  </a:cubicBezTo>
                  <a:lnTo>
                    <a:pt x="179" y="356"/>
                  </a:lnTo>
                  <a:close/>
                  <a:moveTo>
                    <a:pt x="90" y="282"/>
                  </a:moveTo>
                  <a:cubicBezTo>
                    <a:pt x="102" y="305"/>
                    <a:pt x="119" y="324"/>
                    <a:pt x="139" y="337"/>
                  </a:cubicBezTo>
                  <a:cubicBezTo>
                    <a:pt x="173" y="267"/>
                    <a:pt x="173" y="267"/>
                    <a:pt x="173" y="267"/>
                  </a:cubicBezTo>
                  <a:cubicBezTo>
                    <a:pt x="167" y="261"/>
                    <a:pt x="163" y="255"/>
                    <a:pt x="159" y="248"/>
                  </a:cubicBezTo>
                  <a:cubicBezTo>
                    <a:pt x="155" y="241"/>
                    <a:pt x="153" y="233"/>
                    <a:pt x="152" y="225"/>
                  </a:cubicBezTo>
                  <a:cubicBezTo>
                    <a:pt x="75" y="214"/>
                    <a:pt x="75" y="214"/>
                    <a:pt x="75" y="214"/>
                  </a:cubicBezTo>
                  <a:cubicBezTo>
                    <a:pt x="74" y="237"/>
                    <a:pt x="79" y="260"/>
                    <a:pt x="90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459" name="组合 6"/>
          <p:cNvGrpSpPr/>
          <p:nvPr/>
        </p:nvGrpSpPr>
        <p:grpSpPr>
          <a:xfrm>
            <a:off x="0" y="4552950"/>
            <a:ext cx="12192000" cy="2305050"/>
            <a:chOff x="-1" y="4553712"/>
            <a:chExt cx="12192001" cy="2304288"/>
          </a:xfrm>
        </p:grpSpPr>
        <p:sp>
          <p:nvSpPr>
            <p:cNvPr id="5" name="矩形 4"/>
            <p:cNvSpPr/>
            <p:nvPr/>
          </p:nvSpPr>
          <p:spPr>
            <a:xfrm>
              <a:off x="0" y="4654296"/>
              <a:ext cx="12192000" cy="22037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-1" y="4553712"/>
              <a:ext cx="12192000" cy="100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460" name="组合 262"/>
          <p:cNvGrpSpPr/>
          <p:nvPr/>
        </p:nvGrpSpPr>
        <p:grpSpPr>
          <a:xfrm>
            <a:off x="1065213" y="-20637"/>
            <a:ext cx="4095750" cy="3678237"/>
            <a:chOff x="751379" y="-21431"/>
            <a:chExt cx="4869165" cy="4372102"/>
          </a:xfrm>
        </p:grpSpPr>
        <p:pic>
          <p:nvPicPr>
            <p:cNvPr id="19587" name="图片 1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1379" y="1588"/>
              <a:ext cx="1833750" cy="39375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88" name="Freeform 98"/>
            <p:cNvSpPr/>
            <p:nvPr/>
          </p:nvSpPr>
          <p:spPr>
            <a:xfrm>
              <a:off x="2167730" y="3868071"/>
              <a:ext cx="509589" cy="48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1494" y="166014"/>
                </a:cxn>
                <a:cxn ang="0">
                  <a:pos x="150560" y="347472"/>
                </a:cxn>
                <a:cxn ang="0">
                  <a:pos x="115816" y="138989"/>
                </a:cxn>
                <a:cxn ang="0">
                  <a:pos x="0" y="0"/>
                </a:cxn>
              </a:cxnLst>
              <a:pathLst>
                <a:path w="132" h="125">
                  <a:moveTo>
                    <a:pt x="0" y="0"/>
                  </a:moveTo>
                  <a:cubicBezTo>
                    <a:pt x="0" y="0"/>
                    <a:pt x="87" y="9"/>
                    <a:pt x="104" y="43"/>
                  </a:cubicBezTo>
                  <a:cubicBezTo>
                    <a:pt x="132" y="97"/>
                    <a:pt x="65" y="125"/>
                    <a:pt x="39" y="90"/>
                  </a:cubicBezTo>
                  <a:cubicBezTo>
                    <a:pt x="28" y="74"/>
                    <a:pt x="37" y="55"/>
                    <a:pt x="30" y="36"/>
                  </a:cubicBezTo>
                  <a:cubicBezTo>
                    <a:pt x="23" y="1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9589" name="组合 115"/>
            <p:cNvGrpSpPr/>
            <p:nvPr/>
          </p:nvGrpSpPr>
          <p:grpSpPr>
            <a:xfrm>
              <a:off x="3606007" y="-21431"/>
              <a:ext cx="2014537" cy="4238626"/>
              <a:chOff x="3062288" y="1588"/>
              <a:chExt cx="2014537" cy="4238626"/>
            </a:xfrm>
          </p:grpSpPr>
          <p:sp>
            <p:nvSpPr>
              <p:cNvPr id="19606" name="Freeform 102"/>
              <p:cNvSpPr/>
              <p:nvPr/>
            </p:nvSpPr>
            <p:spPr>
              <a:xfrm>
                <a:off x="3097213" y="1588"/>
                <a:ext cx="1935162" cy="4230688"/>
              </a:xfrm>
              <a:custGeom>
                <a:avLst/>
                <a:gdLst/>
                <a:ahLst/>
                <a:cxnLst>
                  <a:cxn ang="0">
                    <a:pos x="1697511" y="1304932"/>
                  </a:cxn>
                  <a:cxn ang="0">
                    <a:pos x="475303" y="1304932"/>
                  </a:cxn>
                  <a:cxn ang="0">
                    <a:pos x="475303" y="0"/>
                  </a:cxn>
                  <a:cxn ang="0">
                    <a:pos x="0" y="0"/>
                  </a:cxn>
                  <a:cxn ang="0">
                    <a:pos x="0" y="1519287"/>
                  </a:cxn>
                  <a:cxn ang="0">
                    <a:pos x="237651" y="1729881"/>
                  </a:cxn>
                  <a:cxn ang="0">
                    <a:pos x="1463631" y="1729881"/>
                  </a:cxn>
                  <a:cxn ang="0">
                    <a:pos x="1463631" y="4230688"/>
                  </a:cxn>
                  <a:cxn ang="0">
                    <a:pos x="1935162" y="4230688"/>
                  </a:cxn>
                  <a:cxn ang="0">
                    <a:pos x="1935162" y="1519287"/>
                  </a:cxn>
                  <a:cxn ang="0">
                    <a:pos x="1697511" y="1304932"/>
                  </a:cxn>
                </a:cxnLst>
                <a:pathLst>
                  <a:path w="513" h="1125">
                    <a:moveTo>
                      <a:pt x="450" y="347"/>
                    </a:moveTo>
                    <a:cubicBezTo>
                      <a:pt x="126" y="347"/>
                      <a:pt x="126" y="347"/>
                      <a:pt x="126" y="347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4"/>
                      <a:pt x="0" y="404"/>
                      <a:pt x="0" y="404"/>
                    </a:cubicBezTo>
                    <a:cubicBezTo>
                      <a:pt x="0" y="435"/>
                      <a:pt x="28" y="460"/>
                      <a:pt x="63" y="460"/>
                    </a:cubicBezTo>
                    <a:cubicBezTo>
                      <a:pt x="388" y="460"/>
                      <a:pt x="388" y="460"/>
                      <a:pt x="388" y="460"/>
                    </a:cubicBezTo>
                    <a:cubicBezTo>
                      <a:pt x="388" y="1125"/>
                      <a:pt x="388" y="1125"/>
                      <a:pt x="388" y="1125"/>
                    </a:cubicBezTo>
                    <a:cubicBezTo>
                      <a:pt x="513" y="1125"/>
                      <a:pt x="513" y="1125"/>
                      <a:pt x="513" y="1125"/>
                    </a:cubicBezTo>
                    <a:cubicBezTo>
                      <a:pt x="513" y="404"/>
                      <a:pt x="513" y="404"/>
                      <a:pt x="513" y="404"/>
                    </a:cubicBezTo>
                    <a:cubicBezTo>
                      <a:pt x="513" y="373"/>
                      <a:pt x="485" y="347"/>
                      <a:pt x="450" y="347"/>
                    </a:cubicBezTo>
                    <a:close/>
                  </a:path>
                </a:pathLst>
              </a:custGeom>
              <a:solidFill>
                <a:srgbClr val="388985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607" name="Freeform 103"/>
              <p:cNvSpPr/>
              <p:nvPr/>
            </p:nvSpPr>
            <p:spPr>
              <a:xfrm>
                <a:off x="3062288" y="1020763"/>
                <a:ext cx="547687" cy="71438"/>
              </a:xfrm>
              <a:custGeom>
                <a:avLst/>
                <a:gdLst/>
                <a:ahLst/>
                <a:cxnLst>
                  <a:cxn ang="0">
                    <a:pos x="517470" y="0"/>
                  </a:cxn>
                  <a:cxn ang="0">
                    <a:pos x="547687" y="37599"/>
                  </a:cxn>
                  <a:cxn ang="0">
                    <a:pos x="547687" y="37599"/>
                  </a:cxn>
                  <a:cxn ang="0">
                    <a:pos x="517470" y="71438"/>
                  </a:cxn>
                  <a:cxn ang="0">
                    <a:pos x="30217" y="71438"/>
                  </a:cxn>
                  <a:cxn ang="0">
                    <a:pos x="0" y="37599"/>
                  </a:cxn>
                  <a:cxn ang="0">
                    <a:pos x="0" y="37599"/>
                  </a:cxn>
                  <a:cxn ang="0">
                    <a:pos x="30217" y="0"/>
                  </a:cxn>
                  <a:cxn ang="0">
                    <a:pos x="517470" y="0"/>
                  </a:cxn>
                </a:cxnLst>
                <a:pathLst>
                  <a:path w="145" h="19">
                    <a:moveTo>
                      <a:pt x="137" y="0"/>
                    </a:moveTo>
                    <a:cubicBezTo>
                      <a:pt x="141" y="0"/>
                      <a:pt x="145" y="4"/>
                      <a:pt x="145" y="10"/>
                    </a:cubicBezTo>
                    <a:cubicBezTo>
                      <a:pt x="145" y="10"/>
                      <a:pt x="145" y="10"/>
                      <a:pt x="145" y="10"/>
                    </a:cubicBezTo>
                    <a:cubicBezTo>
                      <a:pt x="145" y="15"/>
                      <a:pt x="141" y="19"/>
                      <a:pt x="13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3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3" y="0"/>
                      <a:pt x="8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459997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608" name="Freeform 104"/>
              <p:cNvSpPr/>
              <p:nvPr/>
            </p:nvSpPr>
            <p:spPr>
              <a:xfrm>
                <a:off x="4530725" y="1946276"/>
                <a:ext cx="546100" cy="71438"/>
              </a:xfrm>
              <a:custGeom>
                <a:avLst/>
                <a:gdLst/>
                <a:ahLst/>
                <a:cxnLst>
                  <a:cxn ang="0">
                    <a:pos x="515970" y="0"/>
                  </a:cxn>
                  <a:cxn ang="0">
                    <a:pos x="546100" y="33839"/>
                  </a:cxn>
                  <a:cxn ang="0">
                    <a:pos x="546100" y="33839"/>
                  </a:cxn>
                  <a:cxn ang="0">
                    <a:pos x="515970" y="71438"/>
                  </a:cxn>
                  <a:cxn ang="0">
                    <a:pos x="30130" y="71438"/>
                  </a:cxn>
                  <a:cxn ang="0">
                    <a:pos x="0" y="33839"/>
                  </a:cxn>
                  <a:cxn ang="0">
                    <a:pos x="0" y="33839"/>
                  </a:cxn>
                  <a:cxn ang="0">
                    <a:pos x="30130" y="0"/>
                  </a:cxn>
                  <a:cxn ang="0">
                    <a:pos x="515970" y="0"/>
                  </a:cxn>
                </a:cxnLst>
                <a:pathLst>
                  <a:path w="145" h="19">
                    <a:moveTo>
                      <a:pt x="137" y="0"/>
                    </a:moveTo>
                    <a:cubicBezTo>
                      <a:pt x="141" y="0"/>
                      <a:pt x="145" y="4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15"/>
                      <a:pt x="141" y="19"/>
                      <a:pt x="13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3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459997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609" name="Freeform 105"/>
              <p:cNvSpPr/>
              <p:nvPr/>
            </p:nvSpPr>
            <p:spPr>
              <a:xfrm>
                <a:off x="4530725" y="3287713"/>
                <a:ext cx="546100" cy="68263"/>
              </a:xfrm>
              <a:custGeom>
                <a:avLst/>
                <a:gdLst/>
                <a:ahLst/>
                <a:cxnLst>
                  <a:cxn ang="0">
                    <a:pos x="515970" y="0"/>
                  </a:cxn>
                  <a:cxn ang="0">
                    <a:pos x="546100" y="34132"/>
                  </a:cxn>
                  <a:cxn ang="0">
                    <a:pos x="546100" y="34132"/>
                  </a:cxn>
                  <a:cxn ang="0">
                    <a:pos x="515970" y="68263"/>
                  </a:cxn>
                  <a:cxn ang="0">
                    <a:pos x="30130" y="68263"/>
                  </a:cxn>
                  <a:cxn ang="0">
                    <a:pos x="0" y="34132"/>
                  </a:cxn>
                  <a:cxn ang="0">
                    <a:pos x="0" y="34132"/>
                  </a:cxn>
                  <a:cxn ang="0">
                    <a:pos x="30130" y="0"/>
                  </a:cxn>
                  <a:cxn ang="0">
                    <a:pos x="515970" y="0"/>
                  </a:cxn>
                </a:cxnLst>
                <a:pathLst>
                  <a:path w="145" h="18">
                    <a:moveTo>
                      <a:pt x="137" y="0"/>
                    </a:moveTo>
                    <a:cubicBezTo>
                      <a:pt x="141" y="0"/>
                      <a:pt x="145" y="4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14"/>
                      <a:pt x="141" y="18"/>
                      <a:pt x="13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459997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610" name="Freeform 106"/>
              <p:cNvSpPr/>
              <p:nvPr/>
            </p:nvSpPr>
            <p:spPr>
              <a:xfrm>
                <a:off x="4530725" y="4171951"/>
                <a:ext cx="546100" cy="68263"/>
              </a:xfrm>
              <a:custGeom>
                <a:avLst/>
                <a:gdLst/>
                <a:ahLst/>
                <a:cxnLst>
                  <a:cxn ang="0">
                    <a:pos x="515970" y="0"/>
                  </a:cxn>
                  <a:cxn ang="0">
                    <a:pos x="546100" y="34132"/>
                  </a:cxn>
                  <a:cxn ang="0">
                    <a:pos x="546100" y="34132"/>
                  </a:cxn>
                  <a:cxn ang="0">
                    <a:pos x="515970" y="68263"/>
                  </a:cxn>
                  <a:cxn ang="0">
                    <a:pos x="30130" y="68263"/>
                  </a:cxn>
                  <a:cxn ang="0">
                    <a:pos x="0" y="34132"/>
                  </a:cxn>
                  <a:cxn ang="0">
                    <a:pos x="0" y="34132"/>
                  </a:cxn>
                  <a:cxn ang="0">
                    <a:pos x="30130" y="0"/>
                  </a:cxn>
                  <a:cxn ang="0">
                    <a:pos x="515970" y="0"/>
                  </a:cxn>
                </a:cxnLst>
                <a:pathLst>
                  <a:path w="145" h="18">
                    <a:moveTo>
                      <a:pt x="137" y="0"/>
                    </a:moveTo>
                    <a:cubicBezTo>
                      <a:pt x="141" y="0"/>
                      <a:pt x="145" y="4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14"/>
                      <a:pt x="141" y="18"/>
                      <a:pt x="13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459997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611" name="Freeform 107"/>
              <p:cNvSpPr/>
              <p:nvPr/>
            </p:nvSpPr>
            <p:spPr>
              <a:xfrm>
                <a:off x="3810000" y="1268413"/>
                <a:ext cx="74612" cy="493713"/>
              </a:xfrm>
              <a:custGeom>
                <a:avLst/>
                <a:gdLst/>
                <a:ahLst/>
                <a:cxnLst>
                  <a:cxn ang="0">
                    <a:pos x="0" y="30150"/>
                  </a:cxn>
                  <a:cxn ang="0">
                    <a:pos x="37306" y="0"/>
                  </a:cxn>
                  <a:cxn ang="0">
                    <a:pos x="37306" y="0"/>
                  </a:cxn>
                  <a:cxn ang="0">
                    <a:pos x="74612" y="30150"/>
                  </a:cxn>
                  <a:cxn ang="0">
                    <a:pos x="74612" y="467331"/>
                  </a:cxn>
                  <a:cxn ang="0">
                    <a:pos x="37306" y="493713"/>
                  </a:cxn>
                  <a:cxn ang="0">
                    <a:pos x="37306" y="493713"/>
                  </a:cxn>
                  <a:cxn ang="0">
                    <a:pos x="0" y="467331"/>
                  </a:cxn>
                  <a:cxn ang="0">
                    <a:pos x="0" y="30150"/>
                  </a:cxn>
                </a:cxnLst>
                <a:pathLst>
                  <a:path w="20" h="131">
                    <a:moveTo>
                      <a:pt x="0" y="8"/>
                    </a:moveTo>
                    <a:cubicBezTo>
                      <a:pt x="0" y="4"/>
                      <a:pt x="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20" y="4"/>
                      <a:pt x="20" y="8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8"/>
                      <a:pt x="16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4" y="131"/>
                      <a:pt x="0" y="128"/>
                      <a:pt x="0" y="124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459997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19590" name="组合 137"/>
            <p:cNvGrpSpPr/>
            <p:nvPr/>
          </p:nvGrpSpPr>
          <p:grpSpPr>
            <a:xfrm>
              <a:off x="2259076" y="-11113"/>
              <a:ext cx="1430337" cy="4357082"/>
              <a:chOff x="2178051" y="-11113"/>
              <a:chExt cx="1528761" cy="4656900"/>
            </a:xfrm>
          </p:grpSpPr>
          <p:grpSp>
            <p:nvGrpSpPr>
              <p:cNvPr id="19591" name="组合 132"/>
              <p:cNvGrpSpPr/>
              <p:nvPr/>
            </p:nvGrpSpPr>
            <p:grpSpPr>
              <a:xfrm>
                <a:off x="2178051" y="-11113"/>
                <a:ext cx="1509713" cy="4233863"/>
                <a:chOff x="2178051" y="-11113"/>
                <a:chExt cx="1509713" cy="4233863"/>
              </a:xfrm>
            </p:grpSpPr>
            <p:sp>
              <p:nvSpPr>
                <p:cNvPr id="19593" name="Freeform 111"/>
                <p:cNvSpPr>
                  <a:spLocks noEditPoints="1"/>
                </p:cNvSpPr>
                <p:nvPr/>
              </p:nvSpPr>
              <p:spPr>
                <a:xfrm>
                  <a:off x="2178051" y="-11113"/>
                  <a:ext cx="1503363" cy="4230688"/>
                </a:xfrm>
                <a:custGeom>
                  <a:avLst/>
                  <a:gdLst/>
                  <a:ahLst/>
                  <a:cxnLst>
                    <a:cxn ang="0">
                      <a:pos x="1057642" y="1650908"/>
                    </a:cxn>
                    <a:cxn ang="0">
                      <a:pos x="808341" y="1650908"/>
                    </a:cxn>
                    <a:cxn ang="0">
                      <a:pos x="808341" y="0"/>
                    </a:cxn>
                    <a:cxn ang="0">
                      <a:pos x="668581" y="0"/>
                    </a:cxn>
                    <a:cxn ang="0">
                      <a:pos x="668581" y="1650908"/>
                    </a:cxn>
                    <a:cxn ang="0">
                      <a:pos x="423057" y="1650908"/>
                    </a:cxn>
                    <a:cxn ang="0">
                      <a:pos x="79323" y="1737403"/>
                    </a:cxn>
                    <a:cxn ang="0">
                      <a:pos x="11332" y="1966800"/>
                    </a:cxn>
                    <a:cxn ang="0">
                      <a:pos x="109542" y="2139788"/>
                    </a:cxn>
                    <a:cxn ang="0">
                      <a:pos x="729018" y="2113464"/>
                    </a:cxn>
                    <a:cxn ang="0">
                      <a:pos x="808341" y="1775009"/>
                    </a:cxn>
                    <a:cxn ang="0">
                      <a:pos x="1061420" y="1775009"/>
                    </a:cxn>
                    <a:cxn ang="0">
                      <a:pos x="1068974" y="1775009"/>
                    </a:cxn>
                    <a:cxn ang="0">
                      <a:pos x="1314498" y="1827657"/>
                    </a:cxn>
                    <a:cxn ang="0">
                      <a:pos x="1337162" y="2117224"/>
                    </a:cxn>
                    <a:cxn ang="0">
                      <a:pos x="1337162" y="2124746"/>
                    </a:cxn>
                    <a:cxn ang="0">
                      <a:pos x="1337162" y="4230688"/>
                    </a:cxn>
                    <a:cxn ang="0">
                      <a:pos x="1476922" y="4230688"/>
                    </a:cxn>
                    <a:cxn ang="0">
                      <a:pos x="1476922" y="2128506"/>
                    </a:cxn>
                    <a:cxn ang="0">
                      <a:pos x="1442926" y="1775009"/>
                    </a:cxn>
                    <a:cxn ang="0">
                      <a:pos x="1057642" y="1650908"/>
                    </a:cxn>
                    <a:cxn ang="0">
                      <a:pos x="615699" y="2038251"/>
                    </a:cxn>
                    <a:cxn ang="0">
                      <a:pos x="192642" y="2038251"/>
                    </a:cxn>
                    <a:cxn ang="0">
                      <a:pos x="147314" y="1955518"/>
                    </a:cxn>
                    <a:cxn ang="0">
                      <a:pos x="185087" y="1820136"/>
                    </a:cxn>
                    <a:cxn ang="0">
                      <a:pos x="396616" y="1775009"/>
                    </a:cxn>
                    <a:cxn ang="0">
                      <a:pos x="415502" y="1775009"/>
                    </a:cxn>
                    <a:cxn ang="0">
                      <a:pos x="419280" y="1775009"/>
                    </a:cxn>
                    <a:cxn ang="0">
                      <a:pos x="668581" y="1775009"/>
                    </a:cxn>
                    <a:cxn ang="0">
                      <a:pos x="615699" y="2038251"/>
                    </a:cxn>
                  </a:cxnLst>
                  <a:pathLst>
                    <a:path w="398" h="1125">
                      <a:moveTo>
                        <a:pt x="280" y="439"/>
                      </a:moveTo>
                      <a:cubicBezTo>
                        <a:pt x="214" y="439"/>
                        <a:pt x="214" y="439"/>
                        <a:pt x="214" y="439"/>
                      </a:cubicBezTo>
                      <a:cubicBezTo>
                        <a:pt x="214" y="0"/>
                        <a:pt x="214" y="0"/>
                        <a:pt x="214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177" y="439"/>
                        <a:pt x="177" y="439"/>
                        <a:pt x="177" y="439"/>
                      </a:cubicBezTo>
                      <a:cubicBezTo>
                        <a:pt x="112" y="439"/>
                        <a:pt x="112" y="439"/>
                        <a:pt x="112" y="439"/>
                      </a:cubicBezTo>
                      <a:cubicBezTo>
                        <a:pt x="100" y="438"/>
                        <a:pt x="45" y="438"/>
                        <a:pt x="21" y="462"/>
                      </a:cubicBezTo>
                      <a:cubicBezTo>
                        <a:pt x="7" y="476"/>
                        <a:pt x="0" y="500"/>
                        <a:pt x="3" y="523"/>
                      </a:cubicBezTo>
                      <a:cubicBezTo>
                        <a:pt x="5" y="543"/>
                        <a:pt x="14" y="559"/>
                        <a:pt x="29" y="569"/>
                      </a:cubicBezTo>
                      <a:cubicBezTo>
                        <a:pt x="69" y="594"/>
                        <a:pt x="159" y="602"/>
                        <a:pt x="193" y="562"/>
                      </a:cubicBezTo>
                      <a:cubicBezTo>
                        <a:pt x="209" y="543"/>
                        <a:pt x="213" y="500"/>
                        <a:pt x="214" y="472"/>
                      </a:cubicBezTo>
                      <a:cubicBezTo>
                        <a:pt x="281" y="472"/>
                        <a:pt x="281" y="472"/>
                        <a:pt x="281" y="472"/>
                      </a:cubicBezTo>
                      <a:cubicBezTo>
                        <a:pt x="281" y="472"/>
                        <a:pt x="282" y="472"/>
                        <a:pt x="283" y="472"/>
                      </a:cubicBezTo>
                      <a:cubicBezTo>
                        <a:pt x="300" y="470"/>
                        <a:pt x="340" y="471"/>
                        <a:pt x="348" y="486"/>
                      </a:cubicBezTo>
                      <a:cubicBezTo>
                        <a:pt x="359" y="507"/>
                        <a:pt x="356" y="549"/>
                        <a:pt x="354" y="563"/>
                      </a:cubicBezTo>
                      <a:cubicBezTo>
                        <a:pt x="354" y="564"/>
                        <a:pt x="354" y="565"/>
                        <a:pt x="354" y="565"/>
                      </a:cubicBezTo>
                      <a:cubicBezTo>
                        <a:pt x="354" y="1125"/>
                        <a:pt x="354" y="1125"/>
                        <a:pt x="354" y="1125"/>
                      </a:cubicBezTo>
                      <a:cubicBezTo>
                        <a:pt x="391" y="1125"/>
                        <a:pt x="391" y="1125"/>
                        <a:pt x="391" y="1125"/>
                      </a:cubicBezTo>
                      <a:cubicBezTo>
                        <a:pt x="391" y="566"/>
                        <a:pt x="391" y="566"/>
                        <a:pt x="391" y="566"/>
                      </a:cubicBezTo>
                      <a:cubicBezTo>
                        <a:pt x="392" y="556"/>
                        <a:pt x="398" y="504"/>
                        <a:pt x="382" y="472"/>
                      </a:cubicBezTo>
                      <a:cubicBezTo>
                        <a:pt x="361" y="433"/>
                        <a:pt x="292" y="437"/>
                        <a:pt x="280" y="439"/>
                      </a:cubicBezTo>
                      <a:close/>
                      <a:moveTo>
                        <a:pt x="163" y="542"/>
                      </a:moveTo>
                      <a:cubicBezTo>
                        <a:pt x="146" y="563"/>
                        <a:pt x="78" y="560"/>
                        <a:pt x="51" y="542"/>
                      </a:cubicBezTo>
                      <a:cubicBezTo>
                        <a:pt x="45" y="538"/>
                        <a:pt x="40" y="530"/>
                        <a:pt x="39" y="520"/>
                      </a:cubicBezTo>
                      <a:cubicBezTo>
                        <a:pt x="37" y="506"/>
                        <a:pt x="41" y="491"/>
                        <a:pt x="49" y="484"/>
                      </a:cubicBezTo>
                      <a:cubicBezTo>
                        <a:pt x="57" y="475"/>
                        <a:pt x="85" y="472"/>
                        <a:pt x="105" y="472"/>
                      </a:cubicBezTo>
                      <a:cubicBezTo>
                        <a:pt x="107" y="472"/>
                        <a:pt x="109" y="472"/>
                        <a:pt x="110" y="472"/>
                      </a:cubicBezTo>
                      <a:cubicBezTo>
                        <a:pt x="111" y="472"/>
                        <a:pt x="111" y="472"/>
                        <a:pt x="111" y="472"/>
                      </a:cubicBezTo>
                      <a:cubicBezTo>
                        <a:pt x="177" y="472"/>
                        <a:pt x="177" y="472"/>
                        <a:pt x="177" y="472"/>
                      </a:cubicBezTo>
                      <a:cubicBezTo>
                        <a:pt x="176" y="500"/>
                        <a:pt x="172" y="532"/>
                        <a:pt x="163" y="542"/>
                      </a:cubicBezTo>
                      <a:close/>
                    </a:path>
                  </a:pathLst>
                </a:custGeom>
                <a:solidFill>
                  <a:srgbClr val="459997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4" name="Freeform 112"/>
                <p:cNvSpPr/>
                <p:nvPr/>
              </p:nvSpPr>
              <p:spPr>
                <a:xfrm>
                  <a:off x="2824163" y="752475"/>
                  <a:ext cx="192088" cy="33338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8521"/>
                    </a:cxn>
                    <a:cxn ang="0">
                      <a:pos x="192088" y="18521"/>
                    </a:cxn>
                    <a:cxn ang="0">
                      <a:pos x="180789" y="33338"/>
                    </a:cxn>
                    <a:cxn ang="0">
                      <a:pos x="11299" y="33338"/>
                    </a:cxn>
                    <a:cxn ang="0">
                      <a:pos x="0" y="18521"/>
                    </a:cxn>
                    <a:cxn ang="0">
                      <a:pos x="0" y="18521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5"/>
                      </a:cubicBezTo>
                      <a:cubicBezTo>
                        <a:pt x="51" y="5"/>
                        <a:pt x="51" y="5"/>
                        <a:pt x="51" y="5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5" name="Freeform 113"/>
                <p:cNvSpPr/>
                <p:nvPr/>
              </p:nvSpPr>
              <p:spPr>
                <a:xfrm>
                  <a:off x="2824163" y="1549400"/>
                  <a:ext cx="192088" cy="33338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4817"/>
                    </a:cxn>
                    <a:cxn ang="0">
                      <a:pos x="192088" y="14817"/>
                    </a:cxn>
                    <a:cxn ang="0">
                      <a:pos x="180789" y="33338"/>
                    </a:cxn>
                    <a:cxn ang="0">
                      <a:pos x="11299" y="33338"/>
                    </a:cxn>
                    <a:cxn ang="0">
                      <a:pos x="0" y="14817"/>
                    </a:cxn>
                    <a:cxn ang="0">
                      <a:pos x="0" y="14817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4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6" name="Freeform 114"/>
                <p:cNvSpPr/>
                <p:nvPr/>
              </p:nvSpPr>
              <p:spPr>
                <a:xfrm>
                  <a:off x="3495676" y="2052637"/>
                  <a:ext cx="192088" cy="34925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5522"/>
                    </a:cxn>
                    <a:cxn ang="0">
                      <a:pos x="192088" y="15522"/>
                    </a:cxn>
                    <a:cxn ang="0">
                      <a:pos x="180789" y="34925"/>
                    </a:cxn>
                    <a:cxn ang="0">
                      <a:pos x="11299" y="34925"/>
                    </a:cxn>
                    <a:cxn ang="0">
                      <a:pos x="0" y="15522"/>
                    </a:cxn>
                    <a:cxn ang="0">
                      <a:pos x="0" y="15522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4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7" name="Freeform 115"/>
                <p:cNvSpPr/>
                <p:nvPr/>
              </p:nvSpPr>
              <p:spPr>
                <a:xfrm>
                  <a:off x="3495676" y="2733675"/>
                  <a:ext cx="192088" cy="34925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5522"/>
                    </a:cxn>
                    <a:cxn ang="0">
                      <a:pos x="192088" y="15522"/>
                    </a:cxn>
                    <a:cxn ang="0">
                      <a:pos x="180789" y="34925"/>
                    </a:cxn>
                    <a:cxn ang="0">
                      <a:pos x="11299" y="34925"/>
                    </a:cxn>
                    <a:cxn ang="0">
                      <a:pos x="0" y="15522"/>
                    </a:cxn>
                    <a:cxn ang="0">
                      <a:pos x="0" y="15522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4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8" name="Freeform 116"/>
                <p:cNvSpPr/>
                <p:nvPr/>
              </p:nvSpPr>
              <p:spPr>
                <a:xfrm>
                  <a:off x="3495676" y="3816350"/>
                  <a:ext cx="192088" cy="34925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9403"/>
                    </a:cxn>
                    <a:cxn ang="0">
                      <a:pos x="192088" y="19403"/>
                    </a:cxn>
                    <a:cxn ang="0">
                      <a:pos x="180789" y="34925"/>
                    </a:cxn>
                    <a:cxn ang="0">
                      <a:pos x="11299" y="34925"/>
                    </a:cxn>
                    <a:cxn ang="0">
                      <a:pos x="0" y="19403"/>
                    </a:cxn>
                    <a:cxn ang="0">
                      <a:pos x="0" y="19403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5"/>
                      </a:cubicBezTo>
                      <a:cubicBezTo>
                        <a:pt x="51" y="5"/>
                        <a:pt x="51" y="5"/>
                        <a:pt x="51" y="5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599" name="Freeform 117"/>
                <p:cNvSpPr/>
                <p:nvPr/>
              </p:nvSpPr>
              <p:spPr>
                <a:xfrm>
                  <a:off x="3495676" y="4189412"/>
                  <a:ext cx="192088" cy="33338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8521"/>
                    </a:cxn>
                    <a:cxn ang="0">
                      <a:pos x="192088" y="18521"/>
                    </a:cxn>
                    <a:cxn ang="0">
                      <a:pos x="180789" y="33338"/>
                    </a:cxn>
                    <a:cxn ang="0">
                      <a:pos x="11299" y="33338"/>
                    </a:cxn>
                    <a:cxn ang="0">
                      <a:pos x="0" y="18521"/>
                    </a:cxn>
                    <a:cxn ang="0">
                      <a:pos x="0" y="18521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5"/>
                      </a:cubicBezTo>
                      <a:cubicBezTo>
                        <a:pt x="51" y="5"/>
                        <a:pt x="51" y="5"/>
                        <a:pt x="51" y="5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0" name="Freeform 118"/>
                <p:cNvSpPr/>
                <p:nvPr/>
              </p:nvSpPr>
              <p:spPr>
                <a:xfrm>
                  <a:off x="2824163" y="1898650"/>
                  <a:ext cx="192088" cy="34925"/>
                </a:xfrm>
                <a:custGeom>
                  <a:avLst/>
                  <a:gdLst/>
                  <a:ahLst/>
                  <a:cxnLst>
                    <a:cxn ang="0">
                      <a:pos x="180789" y="0"/>
                    </a:cxn>
                    <a:cxn ang="0">
                      <a:pos x="192088" y="19403"/>
                    </a:cxn>
                    <a:cxn ang="0">
                      <a:pos x="192088" y="19403"/>
                    </a:cxn>
                    <a:cxn ang="0">
                      <a:pos x="180789" y="34925"/>
                    </a:cxn>
                    <a:cxn ang="0">
                      <a:pos x="11299" y="34925"/>
                    </a:cxn>
                    <a:cxn ang="0">
                      <a:pos x="0" y="19403"/>
                    </a:cxn>
                    <a:cxn ang="0">
                      <a:pos x="0" y="19403"/>
                    </a:cxn>
                    <a:cxn ang="0">
                      <a:pos x="11299" y="0"/>
                    </a:cxn>
                    <a:cxn ang="0">
                      <a:pos x="180789" y="0"/>
                    </a:cxn>
                  </a:cxnLst>
                  <a:pathLst>
                    <a:path w="51" h="9">
                      <a:moveTo>
                        <a:pt x="48" y="0"/>
                      </a:moveTo>
                      <a:cubicBezTo>
                        <a:pt x="50" y="0"/>
                        <a:pt x="51" y="2"/>
                        <a:pt x="51" y="5"/>
                      </a:cubicBezTo>
                      <a:cubicBezTo>
                        <a:pt x="51" y="5"/>
                        <a:pt x="51" y="5"/>
                        <a:pt x="51" y="5"/>
                      </a:cubicBezTo>
                      <a:cubicBezTo>
                        <a:pt x="51" y="7"/>
                        <a:pt x="50" y="9"/>
                        <a:pt x="4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1" y="9"/>
                        <a:pt x="0" y="7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1" y="0"/>
                        <a:pt x="3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1" name="Freeform 119"/>
                <p:cNvSpPr/>
                <p:nvPr/>
              </p:nvSpPr>
              <p:spPr>
                <a:xfrm>
                  <a:off x="2600326" y="2057400"/>
                  <a:ext cx="38100" cy="173038"/>
                </a:xfrm>
                <a:custGeom>
                  <a:avLst/>
                  <a:gdLst/>
                  <a:ahLst/>
                  <a:cxnLst>
                    <a:cxn ang="0">
                      <a:pos x="38100" y="165515"/>
                    </a:cxn>
                    <a:cxn ang="0">
                      <a:pos x="19050" y="173038"/>
                    </a:cxn>
                    <a:cxn ang="0">
                      <a:pos x="19050" y="173038"/>
                    </a:cxn>
                    <a:cxn ang="0">
                      <a:pos x="0" y="165515"/>
                    </a:cxn>
                    <a:cxn ang="0">
                      <a:pos x="0" y="11285"/>
                    </a:cxn>
                    <a:cxn ang="0">
                      <a:pos x="19050" y="0"/>
                    </a:cxn>
                    <a:cxn ang="0">
                      <a:pos x="19050" y="0"/>
                    </a:cxn>
                    <a:cxn ang="0">
                      <a:pos x="38100" y="11285"/>
                    </a:cxn>
                    <a:cxn ang="0">
                      <a:pos x="38100" y="165515"/>
                    </a:cxn>
                  </a:cxnLst>
                  <a:pathLst>
                    <a:path w="10" h="46">
                      <a:moveTo>
                        <a:pt x="10" y="44"/>
                      </a:moveTo>
                      <a:cubicBezTo>
                        <a:pt x="10" y="45"/>
                        <a:pt x="7" y="46"/>
                        <a:pt x="5" y="46"/>
                      </a:cubicBezTo>
                      <a:cubicBezTo>
                        <a:pt x="5" y="46"/>
                        <a:pt x="5" y="46"/>
                        <a:pt x="5" y="46"/>
                      </a:cubicBezTo>
                      <a:cubicBezTo>
                        <a:pt x="2" y="46"/>
                        <a:pt x="0" y="45"/>
                        <a:pt x="0" y="44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1"/>
                        <a:pt x="2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7" y="0"/>
                        <a:pt x="10" y="1"/>
                        <a:pt x="10" y="3"/>
                      </a:cubicBezTo>
                      <a:lnTo>
                        <a:pt x="10" y="44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2" name="Freeform 120"/>
                <p:cNvSpPr/>
                <p:nvPr/>
              </p:nvSpPr>
              <p:spPr>
                <a:xfrm>
                  <a:off x="2600326" y="1624012"/>
                  <a:ext cx="38100" cy="169863"/>
                </a:xfrm>
                <a:custGeom>
                  <a:avLst/>
                  <a:gdLst/>
                  <a:ahLst/>
                  <a:cxnLst>
                    <a:cxn ang="0">
                      <a:pos x="38100" y="162314"/>
                    </a:cxn>
                    <a:cxn ang="0">
                      <a:pos x="19050" y="169863"/>
                    </a:cxn>
                    <a:cxn ang="0">
                      <a:pos x="19050" y="169863"/>
                    </a:cxn>
                    <a:cxn ang="0">
                      <a:pos x="0" y="162314"/>
                    </a:cxn>
                    <a:cxn ang="0">
                      <a:pos x="0" y="7549"/>
                    </a:cxn>
                    <a:cxn ang="0">
                      <a:pos x="19050" y="0"/>
                    </a:cxn>
                    <a:cxn ang="0">
                      <a:pos x="19050" y="0"/>
                    </a:cxn>
                    <a:cxn ang="0">
                      <a:pos x="38100" y="7549"/>
                    </a:cxn>
                    <a:cxn ang="0">
                      <a:pos x="38100" y="162314"/>
                    </a:cxn>
                  </a:cxnLst>
                  <a:pathLst>
                    <a:path w="10" h="45">
                      <a:moveTo>
                        <a:pt x="10" y="43"/>
                      </a:moveTo>
                      <a:cubicBezTo>
                        <a:pt x="10" y="44"/>
                        <a:pt x="7" y="45"/>
                        <a:pt x="5" y="45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2" y="45"/>
                        <a:pt x="0" y="44"/>
                        <a:pt x="0" y="4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2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7" y="0"/>
                        <a:pt x="10" y="1"/>
                        <a:pt x="10" y="2"/>
                      </a:cubicBezTo>
                      <a:lnTo>
                        <a:pt x="10" y="43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3" name="Freeform 121"/>
                <p:cNvSpPr/>
                <p:nvPr/>
              </p:nvSpPr>
              <p:spPr>
                <a:xfrm>
                  <a:off x="3224213" y="1624012"/>
                  <a:ext cx="38100" cy="169863"/>
                </a:xfrm>
                <a:custGeom>
                  <a:avLst/>
                  <a:gdLst/>
                  <a:ahLst/>
                  <a:cxnLst>
                    <a:cxn ang="0">
                      <a:pos x="38100" y="162314"/>
                    </a:cxn>
                    <a:cxn ang="0">
                      <a:pos x="19050" y="169863"/>
                    </a:cxn>
                    <a:cxn ang="0">
                      <a:pos x="19050" y="169863"/>
                    </a:cxn>
                    <a:cxn ang="0">
                      <a:pos x="0" y="162314"/>
                    </a:cxn>
                    <a:cxn ang="0">
                      <a:pos x="0" y="7549"/>
                    </a:cxn>
                    <a:cxn ang="0">
                      <a:pos x="19050" y="0"/>
                    </a:cxn>
                    <a:cxn ang="0">
                      <a:pos x="19050" y="0"/>
                    </a:cxn>
                    <a:cxn ang="0">
                      <a:pos x="38100" y="7549"/>
                    </a:cxn>
                    <a:cxn ang="0">
                      <a:pos x="38100" y="162314"/>
                    </a:cxn>
                  </a:cxnLst>
                  <a:pathLst>
                    <a:path w="10" h="45">
                      <a:moveTo>
                        <a:pt x="10" y="43"/>
                      </a:moveTo>
                      <a:cubicBezTo>
                        <a:pt x="10" y="44"/>
                        <a:pt x="8" y="45"/>
                        <a:pt x="5" y="45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2" y="45"/>
                        <a:pt x="0" y="44"/>
                        <a:pt x="0" y="4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2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8" y="0"/>
                        <a:pt x="10" y="1"/>
                        <a:pt x="10" y="2"/>
                      </a:cubicBezTo>
                      <a:lnTo>
                        <a:pt x="10" y="43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4" name="Freeform 122"/>
                <p:cNvSpPr/>
                <p:nvPr/>
              </p:nvSpPr>
              <p:spPr>
                <a:xfrm>
                  <a:off x="2230438" y="1993900"/>
                  <a:ext cx="155575" cy="138113"/>
                </a:xfrm>
                <a:custGeom>
                  <a:avLst/>
                  <a:gdLst/>
                  <a:ahLst/>
                  <a:cxnLst>
                    <a:cxn ang="0">
                      <a:pos x="30356" y="134380"/>
                    </a:cxn>
                    <a:cxn ang="0">
                      <a:pos x="11384" y="130647"/>
                    </a:cxn>
                    <a:cxn ang="0">
                      <a:pos x="11384" y="130647"/>
                    </a:cxn>
                    <a:cxn ang="0">
                      <a:pos x="3795" y="111984"/>
                    </a:cxn>
                    <a:cxn ang="0">
                      <a:pos x="125219" y="3733"/>
                    </a:cxn>
                    <a:cxn ang="0">
                      <a:pos x="147986" y="7466"/>
                    </a:cxn>
                    <a:cxn ang="0">
                      <a:pos x="147986" y="7466"/>
                    </a:cxn>
                    <a:cxn ang="0">
                      <a:pos x="151780" y="26129"/>
                    </a:cxn>
                    <a:cxn ang="0">
                      <a:pos x="30356" y="134380"/>
                    </a:cxn>
                  </a:cxnLst>
                  <a:pathLst>
                    <a:path w="41" h="37">
                      <a:moveTo>
                        <a:pt x="8" y="36"/>
                      </a:moveTo>
                      <a:cubicBezTo>
                        <a:pt x="7" y="37"/>
                        <a:pt x="5" y="37"/>
                        <a:pt x="3" y="35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1" y="33"/>
                        <a:pt x="0" y="31"/>
                        <a:pt x="1" y="30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4" y="0"/>
                        <a:pt x="37" y="1"/>
                        <a:pt x="39" y="2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41" y="4"/>
                        <a:pt x="41" y="6"/>
                        <a:pt x="40" y="7"/>
                      </a:cubicBezTo>
                      <a:lnTo>
                        <a:pt x="8" y="36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9605" name="Freeform 123"/>
                <p:cNvSpPr/>
                <p:nvPr/>
              </p:nvSpPr>
              <p:spPr>
                <a:xfrm>
                  <a:off x="2252663" y="1684337"/>
                  <a:ext cx="155575" cy="139700"/>
                </a:xfrm>
                <a:custGeom>
                  <a:avLst/>
                  <a:gdLst/>
                  <a:ahLst/>
                  <a:cxnLst>
                    <a:cxn ang="0">
                      <a:pos x="30356" y="3776"/>
                    </a:cxn>
                    <a:cxn ang="0">
                      <a:pos x="7589" y="11327"/>
                    </a:cxn>
                    <a:cxn ang="0">
                      <a:pos x="7589" y="11327"/>
                    </a:cxn>
                    <a:cxn ang="0">
                      <a:pos x="3795" y="30205"/>
                    </a:cxn>
                    <a:cxn ang="0">
                      <a:pos x="125219" y="135924"/>
                    </a:cxn>
                    <a:cxn ang="0">
                      <a:pos x="144191" y="132149"/>
                    </a:cxn>
                    <a:cxn ang="0">
                      <a:pos x="144191" y="132149"/>
                    </a:cxn>
                    <a:cxn ang="0">
                      <a:pos x="151780" y="113270"/>
                    </a:cxn>
                    <a:cxn ang="0">
                      <a:pos x="30356" y="3776"/>
                    </a:cxn>
                  </a:cxnLst>
                  <a:pathLst>
                    <a:path w="41" h="37">
                      <a:moveTo>
                        <a:pt x="8" y="1"/>
                      </a:moveTo>
                      <a:cubicBezTo>
                        <a:pt x="7" y="0"/>
                        <a:pt x="4" y="1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4"/>
                        <a:pt x="0" y="7"/>
                        <a:pt x="1" y="8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ubicBezTo>
                        <a:pt x="34" y="37"/>
                        <a:pt x="36" y="37"/>
                        <a:pt x="38" y="35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40" y="33"/>
                        <a:pt x="41" y="31"/>
                        <a:pt x="40" y="30"/>
                      </a:cubicBez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2F7571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9592" name="Freeform 127"/>
              <p:cNvSpPr/>
              <p:nvPr/>
            </p:nvSpPr>
            <p:spPr>
              <a:xfrm>
                <a:off x="3482974" y="4290186"/>
                <a:ext cx="223838" cy="355601"/>
              </a:xfrm>
              <a:custGeom>
                <a:avLst/>
                <a:gdLst/>
                <a:ahLst/>
                <a:cxnLst>
                  <a:cxn ang="0">
                    <a:pos x="103925" y="0"/>
                  </a:cxn>
                  <a:cxn ang="0">
                    <a:pos x="211847" y="239644"/>
                  </a:cxn>
                  <a:cxn ang="0">
                    <a:pos x="15988" y="228048"/>
                  </a:cxn>
                  <a:cxn ang="0">
                    <a:pos x="95931" y="112092"/>
                  </a:cxn>
                  <a:cxn ang="0">
                    <a:pos x="103925" y="0"/>
                  </a:cxn>
                </a:cxnLst>
                <a:pathLst>
                  <a:path w="56" h="92">
                    <a:moveTo>
                      <a:pt x="26" y="0"/>
                    </a:moveTo>
                    <a:cubicBezTo>
                      <a:pt x="26" y="0"/>
                      <a:pt x="56" y="38"/>
                      <a:pt x="53" y="62"/>
                    </a:cubicBezTo>
                    <a:cubicBezTo>
                      <a:pt x="50" y="92"/>
                      <a:pt x="0" y="87"/>
                      <a:pt x="4" y="59"/>
                    </a:cubicBezTo>
                    <a:cubicBezTo>
                      <a:pt x="6" y="47"/>
                      <a:pt x="19" y="41"/>
                      <a:pt x="24" y="29"/>
                    </a:cubicBezTo>
                    <a:cubicBezTo>
                      <a:pt x="29" y="17"/>
                      <a:pt x="26" y="0"/>
                      <a:pt x="26" y="0"/>
                    </a:cubicBezTo>
                    <a:close/>
                  </a:path>
                </a:pathLst>
              </a:custGeom>
              <a:solidFill>
                <a:srgbClr val="F0C94B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19461" name="组合 261"/>
          <p:cNvGrpSpPr/>
          <p:nvPr/>
        </p:nvGrpSpPr>
        <p:grpSpPr>
          <a:xfrm>
            <a:off x="794385" y="4029075"/>
            <a:ext cx="5426075" cy="2185670"/>
            <a:chOff x="1068388" y="4437062"/>
            <a:chExt cx="5022850" cy="2259013"/>
          </a:xfrm>
        </p:grpSpPr>
        <p:sp>
          <p:nvSpPr>
            <p:cNvPr id="19467" name="Freeform 131"/>
            <p:cNvSpPr/>
            <p:nvPr/>
          </p:nvSpPr>
          <p:spPr>
            <a:xfrm>
              <a:off x="5072063" y="5064125"/>
              <a:ext cx="1019175" cy="1322388"/>
            </a:xfrm>
            <a:custGeom>
              <a:avLst/>
              <a:gdLst/>
              <a:ahLst/>
              <a:cxnLst>
                <a:cxn ang="0">
                  <a:pos x="1019175" y="1235245"/>
                </a:cxn>
                <a:cxn ang="0">
                  <a:pos x="718649" y="0"/>
                </a:cxn>
                <a:cxn ang="0">
                  <a:pos x="509588" y="54464"/>
                </a:cxn>
                <a:cxn ang="0">
                  <a:pos x="300526" y="0"/>
                </a:cxn>
                <a:cxn ang="0">
                  <a:pos x="0" y="1235245"/>
                </a:cxn>
                <a:cxn ang="0">
                  <a:pos x="0" y="1235245"/>
                </a:cxn>
                <a:cxn ang="0">
                  <a:pos x="0" y="1239603"/>
                </a:cxn>
                <a:cxn ang="0">
                  <a:pos x="509588" y="1322388"/>
                </a:cxn>
                <a:cxn ang="0">
                  <a:pos x="1019175" y="1239603"/>
                </a:cxn>
                <a:cxn ang="0">
                  <a:pos x="1019175" y="1235245"/>
                </a:cxn>
              </a:cxnLst>
              <a:pathLst>
                <a:path w="468" h="607">
                  <a:moveTo>
                    <a:pt x="468" y="567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234" y="25"/>
                    <a:pt x="234" y="25"/>
                    <a:pt x="234" y="25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8"/>
                    <a:pt x="0" y="569"/>
                    <a:pt x="0" y="569"/>
                  </a:cubicBezTo>
                  <a:cubicBezTo>
                    <a:pt x="0" y="590"/>
                    <a:pt x="105" y="607"/>
                    <a:pt x="234" y="607"/>
                  </a:cubicBezTo>
                  <a:cubicBezTo>
                    <a:pt x="363" y="607"/>
                    <a:pt x="468" y="590"/>
                    <a:pt x="468" y="569"/>
                  </a:cubicBezTo>
                  <a:cubicBezTo>
                    <a:pt x="468" y="569"/>
                    <a:pt x="468" y="568"/>
                    <a:pt x="468" y="56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68" name="Oval 132"/>
            <p:cNvSpPr/>
            <p:nvPr/>
          </p:nvSpPr>
          <p:spPr>
            <a:xfrm>
              <a:off x="5386388" y="5267325"/>
              <a:ext cx="404813" cy="6508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69" name="Rectangle 133"/>
            <p:cNvSpPr/>
            <p:nvPr/>
          </p:nvSpPr>
          <p:spPr>
            <a:xfrm>
              <a:off x="5365750" y="4848225"/>
              <a:ext cx="428625" cy="5715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70" name="Rectangle 134"/>
            <p:cNvSpPr/>
            <p:nvPr/>
          </p:nvSpPr>
          <p:spPr>
            <a:xfrm>
              <a:off x="5418138" y="4848225"/>
              <a:ext cx="323850" cy="571500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71" name="Freeform 135"/>
            <p:cNvSpPr/>
            <p:nvPr/>
          </p:nvSpPr>
          <p:spPr>
            <a:xfrm>
              <a:off x="5286375" y="4725988"/>
              <a:ext cx="590550" cy="190500"/>
            </a:xfrm>
            <a:custGeom>
              <a:avLst/>
              <a:gdLst/>
              <a:ahLst/>
              <a:cxnLst>
                <a:cxn ang="0">
                  <a:pos x="590550" y="144517"/>
                </a:cxn>
                <a:cxn ang="0">
                  <a:pos x="295275" y="190500"/>
                </a:cxn>
                <a:cxn ang="0">
                  <a:pos x="295275" y="190500"/>
                </a:cxn>
                <a:cxn ang="0">
                  <a:pos x="0" y="144517"/>
                </a:cxn>
                <a:cxn ang="0">
                  <a:pos x="0" y="45983"/>
                </a:cxn>
                <a:cxn ang="0">
                  <a:pos x="295275" y="0"/>
                </a:cxn>
                <a:cxn ang="0">
                  <a:pos x="295275" y="0"/>
                </a:cxn>
                <a:cxn ang="0">
                  <a:pos x="590550" y="45983"/>
                </a:cxn>
                <a:cxn ang="0">
                  <a:pos x="590550" y="144517"/>
                </a:cxn>
              </a:cxnLst>
              <a:pathLst>
                <a:path w="272" h="87">
                  <a:moveTo>
                    <a:pt x="272" y="66"/>
                  </a:moveTo>
                  <a:cubicBezTo>
                    <a:pt x="272" y="78"/>
                    <a:pt x="211" y="87"/>
                    <a:pt x="136" y="87"/>
                  </a:cubicBezTo>
                  <a:cubicBezTo>
                    <a:pt x="136" y="87"/>
                    <a:pt x="136" y="87"/>
                    <a:pt x="136" y="87"/>
                  </a:cubicBezTo>
                  <a:cubicBezTo>
                    <a:pt x="61" y="87"/>
                    <a:pt x="0" y="78"/>
                    <a:pt x="0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61" y="0"/>
                    <a:pt x="13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11" y="0"/>
                    <a:pt x="272" y="9"/>
                    <a:pt x="272" y="21"/>
                  </a:cubicBezTo>
                  <a:lnTo>
                    <a:pt x="272" y="66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2" name="Freeform 136"/>
            <p:cNvSpPr/>
            <p:nvPr/>
          </p:nvSpPr>
          <p:spPr>
            <a:xfrm>
              <a:off x="5318125" y="4741863"/>
              <a:ext cx="527050" cy="146050"/>
            </a:xfrm>
            <a:custGeom>
              <a:avLst/>
              <a:gdLst/>
              <a:ahLst/>
              <a:cxnLst>
                <a:cxn ang="0">
                  <a:pos x="527050" y="111172"/>
                </a:cxn>
                <a:cxn ang="0">
                  <a:pos x="263525" y="146050"/>
                </a:cxn>
                <a:cxn ang="0">
                  <a:pos x="263525" y="146050"/>
                </a:cxn>
                <a:cxn ang="0">
                  <a:pos x="0" y="111172"/>
                </a:cxn>
                <a:cxn ang="0">
                  <a:pos x="0" y="34878"/>
                </a:cxn>
                <a:cxn ang="0">
                  <a:pos x="263525" y="0"/>
                </a:cxn>
                <a:cxn ang="0">
                  <a:pos x="263525" y="0"/>
                </a:cxn>
                <a:cxn ang="0">
                  <a:pos x="527050" y="34878"/>
                </a:cxn>
                <a:cxn ang="0">
                  <a:pos x="527050" y="111172"/>
                </a:cxn>
              </a:cxnLst>
              <a:pathLst>
                <a:path w="242" h="67">
                  <a:moveTo>
                    <a:pt x="242" y="51"/>
                  </a:moveTo>
                  <a:cubicBezTo>
                    <a:pt x="242" y="60"/>
                    <a:pt x="188" y="67"/>
                    <a:pt x="121" y="67"/>
                  </a:cubicBezTo>
                  <a:cubicBezTo>
                    <a:pt x="121" y="67"/>
                    <a:pt x="121" y="67"/>
                    <a:pt x="121" y="67"/>
                  </a:cubicBezTo>
                  <a:cubicBezTo>
                    <a:pt x="54" y="67"/>
                    <a:pt x="0" y="60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54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88" y="0"/>
                    <a:pt x="242" y="7"/>
                    <a:pt x="242" y="16"/>
                  </a:cubicBezTo>
                  <a:lnTo>
                    <a:pt x="242" y="5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3" name="Oval 137"/>
            <p:cNvSpPr/>
            <p:nvPr/>
          </p:nvSpPr>
          <p:spPr>
            <a:xfrm>
              <a:off x="5286375" y="4725988"/>
              <a:ext cx="590550" cy="889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74" name="Oval 138"/>
            <p:cNvSpPr/>
            <p:nvPr/>
          </p:nvSpPr>
          <p:spPr>
            <a:xfrm>
              <a:off x="5351463" y="4743450"/>
              <a:ext cx="460375" cy="41275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75" name="Freeform 139"/>
            <p:cNvSpPr/>
            <p:nvPr/>
          </p:nvSpPr>
          <p:spPr>
            <a:xfrm>
              <a:off x="5148263" y="5029200"/>
              <a:ext cx="863600" cy="1301750"/>
            </a:xfrm>
            <a:custGeom>
              <a:avLst/>
              <a:gdLst/>
              <a:ahLst/>
              <a:cxnLst>
                <a:cxn ang="0">
                  <a:pos x="863600" y="1216711"/>
                </a:cxn>
                <a:cxn ang="0">
                  <a:pos x="593861" y="0"/>
                </a:cxn>
                <a:cxn ang="0">
                  <a:pos x="432888" y="54512"/>
                </a:cxn>
                <a:cxn ang="0">
                  <a:pos x="274090" y="0"/>
                </a:cxn>
                <a:cxn ang="0">
                  <a:pos x="0" y="1216711"/>
                </a:cxn>
                <a:cxn ang="0">
                  <a:pos x="2175" y="1216711"/>
                </a:cxn>
                <a:cxn ang="0">
                  <a:pos x="0" y="1221072"/>
                </a:cxn>
                <a:cxn ang="0">
                  <a:pos x="432888" y="1301750"/>
                </a:cxn>
                <a:cxn ang="0">
                  <a:pos x="863600" y="1221072"/>
                </a:cxn>
                <a:cxn ang="0">
                  <a:pos x="863600" y="1216711"/>
                </a:cxn>
              </a:cxnLst>
              <a:pathLst>
                <a:path w="397" h="597">
                  <a:moveTo>
                    <a:pt x="397" y="558"/>
                  </a:moveTo>
                  <a:cubicBezTo>
                    <a:pt x="273" y="0"/>
                    <a:pt x="273" y="0"/>
                    <a:pt x="273" y="0"/>
                  </a:cubicBezTo>
                  <a:cubicBezTo>
                    <a:pt x="199" y="25"/>
                    <a:pt x="199" y="25"/>
                    <a:pt x="199" y="25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1" y="558"/>
                    <a:pt x="1" y="558"/>
                    <a:pt x="1" y="558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80"/>
                    <a:pt x="89" y="597"/>
                    <a:pt x="199" y="597"/>
                  </a:cubicBezTo>
                  <a:cubicBezTo>
                    <a:pt x="309" y="597"/>
                    <a:pt x="397" y="580"/>
                    <a:pt x="397" y="560"/>
                  </a:cubicBezTo>
                  <a:cubicBezTo>
                    <a:pt x="397" y="559"/>
                    <a:pt x="397" y="559"/>
                    <a:pt x="397" y="558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6" name="Freeform 140"/>
            <p:cNvSpPr/>
            <p:nvPr/>
          </p:nvSpPr>
          <p:spPr>
            <a:xfrm>
              <a:off x="5148263" y="5594350"/>
              <a:ext cx="863600" cy="736600"/>
            </a:xfrm>
            <a:custGeom>
              <a:avLst/>
              <a:gdLst/>
              <a:ahLst/>
              <a:cxnLst>
                <a:cxn ang="0">
                  <a:pos x="863600" y="651608"/>
                </a:cxn>
                <a:cxn ang="0">
                  <a:pos x="720029" y="4359"/>
                </a:cxn>
                <a:cxn ang="0">
                  <a:pos x="435063" y="54482"/>
                </a:cxn>
                <a:cxn ang="0">
                  <a:pos x="147921" y="0"/>
                </a:cxn>
                <a:cxn ang="0">
                  <a:pos x="0" y="651608"/>
                </a:cxn>
                <a:cxn ang="0">
                  <a:pos x="2175" y="651608"/>
                </a:cxn>
                <a:cxn ang="0">
                  <a:pos x="0" y="655966"/>
                </a:cxn>
                <a:cxn ang="0">
                  <a:pos x="432888" y="736600"/>
                </a:cxn>
                <a:cxn ang="0">
                  <a:pos x="863600" y="655966"/>
                </a:cxn>
                <a:cxn ang="0">
                  <a:pos x="863600" y="651608"/>
                </a:cxn>
              </a:cxnLst>
              <a:pathLst>
                <a:path w="397" h="338">
                  <a:moveTo>
                    <a:pt x="397" y="299"/>
                  </a:moveTo>
                  <a:cubicBezTo>
                    <a:pt x="331" y="2"/>
                    <a:pt x="331" y="2"/>
                    <a:pt x="331" y="2"/>
                  </a:cubicBezTo>
                  <a:cubicBezTo>
                    <a:pt x="324" y="15"/>
                    <a:pt x="268" y="25"/>
                    <a:pt x="200" y="25"/>
                  </a:cubicBezTo>
                  <a:cubicBezTo>
                    <a:pt x="128" y="25"/>
                    <a:pt x="69" y="14"/>
                    <a:pt x="68" y="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" y="299"/>
                    <a:pt x="1" y="299"/>
                    <a:pt x="1" y="299"/>
                  </a:cubicBezTo>
                  <a:cubicBezTo>
                    <a:pt x="0" y="300"/>
                    <a:pt x="0" y="300"/>
                    <a:pt x="0" y="301"/>
                  </a:cubicBezTo>
                  <a:cubicBezTo>
                    <a:pt x="0" y="321"/>
                    <a:pt x="89" y="338"/>
                    <a:pt x="199" y="338"/>
                  </a:cubicBezTo>
                  <a:cubicBezTo>
                    <a:pt x="309" y="338"/>
                    <a:pt x="397" y="321"/>
                    <a:pt x="397" y="301"/>
                  </a:cubicBezTo>
                  <a:cubicBezTo>
                    <a:pt x="397" y="300"/>
                    <a:pt x="397" y="300"/>
                    <a:pt x="397" y="299"/>
                  </a:cubicBezTo>
                  <a:close/>
                </a:path>
              </a:pathLst>
            </a:custGeom>
            <a:solidFill>
              <a:srgbClr val="F0C94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7" name="Freeform 141"/>
            <p:cNvSpPr/>
            <p:nvPr/>
          </p:nvSpPr>
          <p:spPr>
            <a:xfrm>
              <a:off x="5864225" y="5580063"/>
              <a:ext cx="6350" cy="17463"/>
            </a:xfrm>
            <a:custGeom>
              <a:avLst/>
              <a:gdLst/>
              <a:ahLst/>
              <a:cxnLst>
                <a:cxn ang="0">
                  <a:pos x="6350" y="10914"/>
                </a:cxn>
                <a:cxn ang="0">
                  <a:pos x="0" y="0"/>
                </a:cxn>
                <a:cxn ang="0">
                  <a:pos x="4233" y="17463"/>
                </a:cxn>
                <a:cxn ang="0">
                  <a:pos x="6350" y="10914"/>
                </a:cxn>
              </a:cxnLst>
              <a:pathLst>
                <a:path w="3" h="8">
                  <a:moveTo>
                    <a:pt x="3" y="5"/>
                  </a:moveTo>
                  <a:cubicBezTo>
                    <a:pt x="3" y="3"/>
                    <a:pt x="2" y="2"/>
                    <a:pt x="0" y="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7"/>
                    <a:pt x="3" y="6"/>
                    <a:pt x="3" y="5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8" name="Freeform 142"/>
            <p:cNvSpPr/>
            <p:nvPr/>
          </p:nvSpPr>
          <p:spPr>
            <a:xfrm>
              <a:off x="5295900" y="5584825"/>
              <a:ext cx="3175" cy="9525"/>
            </a:xfrm>
            <a:custGeom>
              <a:avLst/>
              <a:gdLst/>
              <a:ahLst/>
              <a:cxnLst>
                <a:cxn ang="0">
                  <a:pos x="0" y="7144"/>
                </a:cxn>
                <a:cxn ang="0">
                  <a:pos x="0" y="9525"/>
                </a:cxn>
                <a:cxn ang="0">
                  <a:pos x="3175" y="0"/>
                </a:cxn>
                <a:cxn ang="0">
                  <a:pos x="0" y="7144"/>
                </a:cxn>
              </a:cxnLst>
              <a:pathLst>
                <a:path w="1" h="4"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79" name="Freeform 143"/>
            <p:cNvSpPr/>
            <p:nvPr/>
          </p:nvSpPr>
          <p:spPr>
            <a:xfrm>
              <a:off x="5295900" y="5535613"/>
              <a:ext cx="573088" cy="112713"/>
            </a:xfrm>
            <a:custGeom>
              <a:avLst/>
              <a:gdLst/>
              <a:ahLst/>
              <a:cxnLst>
                <a:cxn ang="0">
                  <a:pos x="287634" y="112713"/>
                </a:cxn>
                <a:cxn ang="0">
                  <a:pos x="573088" y="62859"/>
                </a:cxn>
                <a:cxn ang="0">
                  <a:pos x="568730" y="45519"/>
                </a:cxn>
                <a:cxn ang="0">
                  <a:pos x="287634" y="0"/>
                </a:cxn>
                <a:cxn ang="0">
                  <a:pos x="2179" y="49854"/>
                </a:cxn>
                <a:cxn ang="0">
                  <a:pos x="0" y="58524"/>
                </a:cxn>
                <a:cxn ang="0">
                  <a:pos x="287634" y="112713"/>
                </a:cxn>
              </a:cxnLst>
              <a:pathLst>
                <a:path w="263" h="52">
                  <a:moveTo>
                    <a:pt x="132" y="52"/>
                  </a:moveTo>
                  <a:cubicBezTo>
                    <a:pt x="200" y="52"/>
                    <a:pt x="256" y="42"/>
                    <a:pt x="263" y="29"/>
                  </a:cubicBezTo>
                  <a:cubicBezTo>
                    <a:pt x="261" y="21"/>
                    <a:pt x="261" y="21"/>
                    <a:pt x="261" y="21"/>
                  </a:cubicBezTo>
                  <a:cubicBezTo>
                    <a:pt x="250" y="9"/>
                    <a:pt x="196" y="0"/>
                    <a:pt x="132" y="0"/>
                  </a:cubicBezTo>
                  <a:cubicBezTo>
                    <a:pt x="64" y="0"/>
                    <a:pt x="8" y="10"/>
                    <a:pt x="1" y="2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41"/>
                    <a:pt x="60" y="52"/>
                    <a:pt x="132" y="52"/>
                  </a:cubicBezTo>
                  <a:close/>
                </a:path>
              </a:pathLst>
            </a:custGeom>
            <a:solidFill>
              <a:srgbClr val="FFDE8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80" name="Freeform 144"/>
            <p:cNvSpPr/>
            <p:nvPr/>
          </p:nvSpPr>
          <p:spPr>
            <a:xfrm>
              <a:off x="5697538" y="5076825"/>
              <a:ext cx="254000" cy="1192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4000" y="1168400"/>
                </a:cxn>
                <a:cxn ang="0">
                  <a:pos x="96838" y="1192213"/>
                </a:cxn>
                <a:cxn ang="0">
                  <a:pos x="0" y="0"/>
                </a:cxn>
              </a:cxnLst>
              <a:pathLst>
                <a:path w="160" h="751">
                  <a:moveTo>
                    <a:pt x="0" y="0"/>
                  </a:moveTo>
                  <a:lnTo>
                    <a:pt x="160" y="736"/>
                  </a:lnTo>
                  <a:lnTo>
                    <a:pt x="61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81" name="Oval 145"/>
            <p:cNvSpPr/>
            <p:nvPr/>
          </p:nvSpPr>
          <p:spPr>
            <a:xfrm>
              <a:off x="5386388" y="5746750"/>
              <a:ext cx="6350" cy="6350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2" name="Oval 146"/>
            <p:cNvSpPr/>
            <p:nvPr/>
          </p:nvSpPr>
          <p:spPr>
            <a:xfrm>
              <a:off x="5341938" y="5994400"/>
              <a:ext cx="9525" cy="9525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3" name="Oval 147"/>
            <p:cNvSpPr/>
            <p:nvPr/>
          </p:nvSpPr>
          <p:spPr>
            <a:xfrm>
              <a:off x="5424488" y="5724525"/>
              <a:ext cx="38100" cy="365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4" name="Oval 148"/>
            <p:cNvSpPr/>
            <p:nvPr/>
          </p:nvSpPr>
          <p:spPr>
            <a:xfrm>
              <a:off x="5751513" y="5900738"/>
              <a:ext cx="39688" cy="39688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5" name="Oval 149"/>
            <p:cNvSpPr/>
            <p:nvPr/>
          </p:nvSpPr>
          <p:spPr>
            <a:xfrm>
              <a:off x="5540375" y="6045200"/>
              <a:ext cx="36513" cy="365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6" name="Oval 150"/>
            <p:cNvSpPr/>
            <p:nvPr/>
          </p:nvSpPr>
          <p:spPr>
            <a:xfrm>
              <a:off x="5681663" y="5829300"/>
              <a:ext cx="36513" cy="365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7" name="Oval 151"/>
            <p:cNvSpPr/>
            <p:nvPr/>
          </p:nvSpPr>
          <p:spPr>
            <a:xfrm>
              <a:off x="5481638" y="6180138"/>
              <a:ext cx="36513" cy="365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8" name="Oval 152"/>
            <p:cNvSpPr/>
            <p:nvPr/>
          </p:nvSpPr>
          <p:spPr>
            <a:xfrm>
              <a:off x="5407025" y="5689600"/>
              <a:ext cx="14288" cy="111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89" name="Oval 153"/>
            <p:cNvSpPr/>
            <p:nvPr/>
          </p:nvSpPr>
          <p:spPr>
            <a:xfrm>
              <a:off x="5375275" y="6053138"/>
              <a:ext cx="11113" cy="14288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0" name="Oval 154"/>
            <p:cNvSpPr/>
            <p:nvPr/>
          </p:nvSpPr>
          <p:spPr>
            <a:xfrm>
              <a:off x="5716588" y="6038850"/>
              <a:ext cx="12700" cy="12700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1" name="Oval 155"/>
            <p:cNvSpPr/>
            <p:nvPr/>
          </p:nvSpPr>
          <p:spPr>
            <a:xfrm>
              <a:off x="5721350" y="6216650"/>
              <a:ext cx="12700" cy="14288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2" name="Oval 156"/>
            <p:cNvSpPr/>
            <p:nvPr/>
          </p:nvSpPr>
          <p:spPr>
            <a:xfrm>
              <a:off x="5500688" y="6140450"/>
              <a:ext cx="11113" cy="1111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3" name="Freeform 157"/>
            <p:cNvSpPr/>
            <p:nvPr/>
          </p:nvSpPr>
          <p:spPr>
            <a:xfrm>
              <a:off x="3222625" y="4772025"/>
              <a:ext cx="719138" cy="1325563"/>
            </a:xfrm>
            <a:custGeom>
              <a:avLst/>
              <a:gdLst/>
              <a:ahLst/>
              <a:cxnLst>
                <a:cxn ang="0">
                  <a:pos x="719138" y="1238355"/>
                </a:cxn>
                <a:cxn ang="0">
                  <a:pos x="507755" y="0"/>
                </a:cxn>
                <a:cxn ang="0">
                  <a:pos x="359569" y="56685"/>
                </a:cxn>
                <a:cxn ang="0">
                  <a:pos x="211383" y="0"/>
                </a:cxn>
                <a:cxn ang="0">
                  <a:pos x="0" y="1238355"/>
                </a:cxn>
                <a:cxn ang="0">
                  <a:pos x="2179" y="1238355"/>
                </a:cxn>
                <a:cxn ang="0">
                  <a:pos x="0" y="1240535"/>
                </a:cxn>
                <a:cxn ang="0">
                  <a:pos x="359569" y="1325563"/>
                </a:cxn>
                <a:cxn ang="0">
                  <a:pos x="719138" y="1240535"/>
                </a:cxn>
                <a:cxn ang="0">
                  <a:pos x="719138" y="1238355"/>
                </a:cxn>
              </a:cxnLst>
              <a:pathLst>
                <a:path w="330" h="608">
                  <a:moveTo>
                    <a:pt x="330" y="568"/>
                  </a:moveTo>
                  <a:cubicBezTo>
                    <a:pt x="233" y="0"/>
                    <a:pt x="233" y="0"/>
                    <a:pt x="233" y="0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0" y="568"/>
                    <a:pt x="0" y="569"/>
                    <a:pt x="0" y="569"/>
                  </a:cubicBezTo>
                  <a:cubicBezTo>
                    <a:pt x="0" y="590"/>
                    <a:pt x="74" y="608"/>
                    <a:pt x="165" y="608"/>
                  </a:cubicBezTo>
                  <a:cubicBezTo>
                    <a:pt x="256" y="608"/>
                    <a:pt x="330" y="590"/>
                    <a:pt x="330" y="569"/>
                  </a:cubicBezTo>
                  <a:cubicBezTo>
                    <a:pt x="330" y="569"/>
                    <a:pt x="330" y="568"/>
                    <a:pt x="330" y="568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94" name="Oval 158"/>
            <p:cNvSpPr/>
            <p:nvPr/>
          </p:nvSpPr>
          <p:spPr>
            <a:xfrm>
              <a:off x="3444875" y="4975225"/>
              <a:ext cx="285750" cy="6508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5" name="Rectangle 159"/>
            <p:cNvSpPr/>
            <p:nvPr/>
          </p:nvSpPr>
          <p:spPr>
            <a:xfrm>
              <a:off x="3432175" y="4557713"/>
              <a:ext cx="301625" cy="5699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6" name="Rectangle 160"/>
            <p:cNvSpPr/>
            <p:nvPr/>
          </p:nvSpPr>
          <p:spPr>
            <a:xfrm>
              <a:off x="3468688" y="4557713"/>
              <a:ext cx="228600" cy="569913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97" name="Freeform 161"/>
            <p:cNvSpPr/>
            <p:nvPr/>
          </p:nvSpPr>
          <p:spPr>
            <a:xfrm>
              <a:off x="3373438" y="4437062"/>
              <a:ext cx="417513" cy="187325"/>
            </a:xfrm>
            <a:custGeom>
              <a:avLst/>
              <a:gdLst/>
              <a:ahLst/>
              <a:cxnLst>
                <a:cxn ang="0">
                  <a:pos x="417513" y="143761"/>
                </a:cxn>
                <a:cxn ang="0">
                  <a:pos x="208757" y="187325"/>
                </a:cxn>
                <a:cxn ang="0">
                  <a:pos x="208757" y="187325"/>
                </a:cxn>
                <a:cxn ang="0">
                  <a:pos x="0" y="143761"/>
                </a:cxn>
                <a:cxn ang="0">
                  <a:pos x="0" y="43564"/>
                </a:cxn>
                <a:cxn ang="0">
                  <a:pos x="208757" y="0"/>
                </a:cxn>
                <a:cxn ang="0">
                  <a:pos x="208757" y="0"/>
                </a:cxn>
                <a:cxn ang="0">
                  <a:pos x="417513" y="43564"/>
                </a:cxn>
                <a:cxn ang="0">
                  <a:pos x="417513" y="143761"/>
                </a:cxn>
              </a:cxnLst>
              <a:pathLst>
                <a:path w="192" h="86">
                  <a:moveTo>
                    <a:pt x="192" y="66"/>
                  </a:moveTo>
                  <a:cubicBezTo>
                    <a:pt x="192" y="77"/>
                    <a:pt x="149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43" y="86"/>
                    <a:pt x="0" y="77"/>
                    <a:pt x="0" y="6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4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9" y="0"/>
                    <a:pt x="192" y="9"/>
                    <a:pt x="192" y="20"/>
                  </a:cubicBezTo>
                  <a:lnTo>
                    <a:pt x="192" y="66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98" name="Freeform 162"/>
            <p:cNvSpPr/>
            <p:nvPr/>
          </p:nvSpPr>
          <p:spPr>
            <a:xfrm>
              <a:off x="3397250" y="4449763"/>
              <a:ext cx="371475" cy="146050"/>
            </a:xfrm>
            <a:custGeom>
              <a:avLst/>
              <a:gdLst/>
              <a:ahLst/>
              <a:cxnLst>
                <a:cxn ang="0">
                  <a:pos x="371475" y="111172"/>
                </a:cxn>
                <a:cxn ang="0">
                  <a:pos x="184651" y="146050"/>
                </a:cxn>
                <a:cxn ang="0">
                  <a:pos x="184651" y="146050"/>
                </a:cxn>
                <a:cxn ang="0">
                  <a:pos x="0" y="111172"/>
                </a:cxn>
                <a:cxn ang="0">
                  <a:pos x="0" y="34878"/>
                </a:cxn>
                <a:cxn ang="0">
                  <a:pos x="184651" y="0"/>
                </a:cxn>
                <a:cxn ang="0">
                  <a:pos x="184651" y="0"/>
                </a:cxn>
                <a:cxn ang="0">
                  <a:pos x="371475" y="34878"/>
                </a:cxn>
                <a:cxn ang="0">
                  <a:pos x="371475" y="111172"/>
                </a:cxn>
              </a:cxnLst>
              <a:pathLst>
                <a:path w="171" h="67">
                  <a:moveTo>
                    <a:pt x="171" y="51"/>
                  </a:moveTo>
                  <a:cubicBezTo>
                    <a:pt x="171" y="60"/>
                    <a:pt x="132" y="67"/>
                    <a:pt x="85" y="67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38" y="67"/>
                    <a:pt x="0" y="60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38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32" y="0"/>
                    <a:pt x="171" y="7"/>
                    <a:pt x="171" y="16"/>
                  </a:cubicBezTo>
                  <a:lnTo>
                    <a:pt x="171" y="5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99" name="Oval 163"/>
            <p:cNvSpPr/>
            <p:nvPr/>
          </p:nvSpPr>
          <p:spPr>
            <a:xfrm>
              <a:off x="3373438" y="4437062"/>
              <a:ext cx="417513" cy="85725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00" name="Oval 164"/>
            <p:cNvSpPr/>
            <p:nvPr/>
          </p:nvSpPr>
          <p:spPr>
            <a:xfrm>
              <a:off x="3421063" y="4454525"/>
              <a:ext cx="323850" cy="41275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01" name="Freeform 165"/>
            <p:cNvSpPr/>
            <p:nvPr/>
          </p:nvSpPr>
          <p:spPr>
            <a:xfrm>
              <a:off x="3276600" y="4737100"/>
              <a:ext cx="609600" cy="1303338"/>
            </a:xfrm>
            <a:custGeom>
              <a:avLst/>
              <a:gdLst/>
              <a:ahLst/>
              <a:cxnLst>
                <a:cxn ang="0">
                  <a:pos x="609600" y="1216158"/>
                </a:cxn>
                <a:cxn ang="0">
                  <a:pos x="418011" y="0"/>
                </a:cxn>
                <a:cxn ang="0">
                  <a:pos x="304800" y="54487"/>
                </a:cxn>
                <a:cxn ang="0">
                  <a:pos x="193766" y="0"/>
                </a:cxn>
                <a:cxn ang="0">
                  <a:pos x="0" y="1216158"/>
                </a:cxn>
                <a:cxn ang="0">
                  <a:pos x="0" y="1216158"/>
                </a:cxn>
                <a:cxn ang="0">
                  <a:pos x="0" y="1220517"/>
                </a:cxn>
                <a:cxn ang="0">
                  <a:pos x="304800" y="1303338"/>
                </a:cxn>
                <a:cxn ang="0">
                  <a:pos x="609600" y="1220517"/>
                </a:cxn>
                <a:cxn ang="0">
                  <a:pos x="609600" y="1216158"/>
                </a:cxn>
              </a:cxnLst>
              <a:pathLst>
                <a:path w="280" h="598">
                  <a:moveTo>
                    <a:pt x="280" y="558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81"/>
                    <a:pt x="63" y="598"/>
                    <a:pt x="140" y="598"/>
                  </a:cubicBezTo>
                  <a:cubicBezTo>
                    <a:pt x="217" y="598"/>
                    <a:pt x="280" y="581"/>
                    <a:pt x="280" y="560"/>
                  </a:cubicBezTo>
                  <a:cubicBezTo>
                    <a:pt x="280" y="559"/>
                    <a:pt x="280" y="559"/>
                    <a:pt x="280" y="558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2" name="Freeform 166"/>
            <p:cNvSpPr/>
            <p:nvPr/>
          </p:nvSpPr>
          <p:spPr>
            <a:xfrm>
              <a:off x="3276600" y="5302250"/>
              <a:ext cx="609600" cy="738188"/>
            </a:xfrm>
            <a:custGeom>
              <a:avLst/>
              <a:gdLst/>
              <a:ahLst/>
              <a:cxnLst>
                <a:cxn ang="0">
                  <a:pos x="609600" y="651086"/>
                </a:cxn>
                <a:cxn ang="0">
                  <a:pos x="507274" y="4355"/>
                </a:cxn>
                <a:cxn ang="0">
                  <a:pos x="306977" y="54439"/>
                </a:cxn>
                <a:cxn ang="0">
                  <a:pos x="104503" y="0"/>
                </a:cxn>
                <a:cxn ang="0">
                  <a:pos x="0" y="651086"/>
                </a:cxn>
                <a:cxn ang="0">
                  <a:pos x="0" y="651086"/>
                </a:cxn>
                <a:cxn ang="0">
                  <a:pos x="0" y="655441"/>
                </a:cxn>
                <a:cxn ang="0">
                  <a:pos x="304800" y="738188"/>
                </a:cxn>
                <a:cxn ang="0">
                  <a:pos x="609600" y="655441"/>
                </a:cxn>
                <a:cxn ang="0">
                  <a:pos x="609600" y="651086"/>
                </a:cxn>
              </a:cxnLst>
              <a:pathLst>
                <a:path w="280" h="339">
                  <a:moveTo>
                    <a:pt x="280" y="299"/>
                  </a:moveTo>
                  <a:cubicBezTo>
                    <a:pt x="233" y="2"/>
                    <a:pt x="233" y="2"/>
                    <a:pt x="233" y="2"/>
                  </a:cubicBezTo>
                  <a:cubicBezTo>
                    <a:pt x="228" y="15"/>
                    <a:pt x="189" y="25"/>
                    <a:pt x="141" y="25"/>
                  </a:cubicBezTo>
                  <a:cubicBezTo>
                    <a:pt x="90" y="25"/>
                    <a:pt x="48" y="14"/>
                    <a:pt x="48" y="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00"/>
                    <a:pt x="0" y="300"/>
                    <a:pt x="0" y="301"/>
                  </a:cubicBezTo>
                  <a:cubicBezTo>
                    <a:pt x="0" y="322"/>
                    <a:pt x="63" y="339"/>
                    <a:pt x="140" y="339"/>
                  </a:cubicBezTo>
                  <a:cubicBezTo>
                    <a:pt x="217" y="339"/>
                    <a:pt x="280" y="322"/>
                    <a:pt x="280" y="301"/>
                  </a:cubicBezTo>
                  <a:cubicBezTo>
                    <a:pt x="280" y="300"/>
                    <a:pt x="280" y="300"/>
                    <a:pt x="280" y="299"/>
                  </a:cubicBezTo>
                  <a:close/>
                </a:path>
              </a:pathLst>
            </a:custGeom>
            <a:solidFill>
              <a:srgbClr val="AA3B3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3" name="Freeform 167"/>
            <p:cNvSpPr/>
            <p:nvPr/>
          </p:nvSpPr>
          <p:spPr>
            <a:xfrm>
              <a:off x="3781425" y="5287963"/>
              <a:ext cx="4763" cy="17463"/>
            </a:xfrm>
            <a:custGeom>
              <a:avLst/>
              <a:gdLst/>
              <a:ahLst/>
              <a:cxnLst>
                <a:cxn ang="0">
                  <a:pos x="4763" y="10914"/>
                </a:cxn>
                <a:cxn ang="0">
                  <a:pos x="0" y="0"/>
                </a:cxn>
                <a:cxn ang="0">
                  <a:pos x="2382" y="17463"/>
                </a:cxn>
                <a:cxn ang="0">
                  <a:pos x="4763" y="10914"/>
                </a:cxn>
              </a:cxnLst>
              <a:pathLst>
                <a:path w="2" h="8">
                  <a:moveTo>
                    <a:pt x="2" y="5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4" name="Freeform 168"/>
            <p:cNvSpPr/>
            <p:nvPr/>
          </p:nvSpPr>
          <p:spPr>
            <a:xfrm>
              <a:off x="3381375" y="5295900"/>
              <a:ext cx="0" cy="6350"/>
            </a:xfrm>
            <a:custGeom>
              <a:avLst/>
              <a:gdLst/>
              <a:ahLst/>
              <a:cxnLst>
                <a:cxn ang="0">
                  <a:pos x="0" y="4233"/>
                </a:cxn>
                <a:cxn ang="0">
                  <a:pos x="0" y="6350"/>
                </a:cxn>
                <a:cxn ang="0">
                  <a:pos x="0" y="0"/>
                </a:cxn>
                <a:cxn ang="0">
                  <a:pos x="0" y="4233"/>
                </a:cxn>
              </a:cxnLst>
              <a:pathLst>
                <a:path h="3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5" name="Freeform 169"/>
            <p:cNvSpPr/>
            <p:nvPr/>
          </p:nvSpPr>
          <p:spPr>
            <a:xfrm>
              <a:off x="3381375" y="5243513"/>
              <a:ext cx="403225" cy="112713"/>
            </a:xfrm>
            <a:custGeom>
              <a:avLst/>
              <a:gdLst/>
              <a:ahLst/>
              <a:cxnLst>
                <a:cxn ang="0">
                  <a:pos x="202702" y="112713"/>
                </a:cxn>
                <a:cxn ang="0">
                  <a:pos x="403225" y="62859"/>
                </a:cxn>
                <a:cxn ang="0">
                  <a:pos x="401045" y="45519"/>
                </a:cxn>
                <a:cxn ang="0">
                  <a:pos x="202702" y="0"/>
                </a:cxn>
                <a:cxn ang="0">
                  <a:pos x="0" y="52021"/>
                </a:cxn>
                <a:cxn ang="0">
                  <a:pos x="0" y="58524"/>
                </a:cxn>
                <a:cxn ang="0">
                  <a:pos x="202702" y="112713"/>
                </a:cxn>
              </a:cxnLst>
              <a:pathLst>
                <a:path w="185" h="52">
                  <a:moveTo>
                    <a:pt x="93" y="52"/>
                  </a:moveTo>
                  <a:cubicBezTo>
                    <a:pt x="141" y="52"/>
                    <a:pt x="180" y="42"/>
                    <a:pt x="185" y="29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76" y="9"/>
                    <a:pt x="138" y="0"/>
                    <a:pt x="93" y="0"/>
                  </a:cubicBezTo>
                  <a:cubicBezTo>
                    <a:pt x="45" y="0"/>
                    <a:pt x="5" y="11"/>
                    <a:pt x="0" y="2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42" y="52"/>
                    <a:pt x="93" y="52"/>
                  </a:cubicBez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6" name="Rectangle 170"/>
            <p:cNvSpPr/>
            <p:nvPr/>
          </p:nvSpPr>
          <p:spPr>
            <a:xfrm>
              <a:off x="2644775" y="5229225"/>
              <a:ext cx="171450" cy="34925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07" name="Freeform 171"/>
            <p:cNvSpPr/>
            <p:nvPr/>
          </p:nvSpPr>
          <p:spPr>
            <a:xfrm>
              <a:off x="2462213" y="5478463"/>
              <a:ext cx="536575" cy="463550"/>
            </a:xfrm>
            <a:custGeom>
              <a:avLst/>
              <a:gdLst/>
              <a:ahLst/>
              <a:cxnLst>
                <a:cxn ang="0">
                  <a:pos x="84722" y="463550"/>
                </a:cxn>
                <a:cxn ang="0">
                  <a:pos x="451853" y="463550"/>
                </a:cxn>
                <a:cxn ang="0">
                  <a:pos x="536575" y="267684"/>
                </a:cxn>
                <a:cxn ang="0">
                  <a:pos x="267201" y="0"/>
                </a:cxn>
                <a:cxn ang="0">
                  <a:pos x="0" y="267684"/>
                </a:cxn>
                <a:cxn ang="0">
                  <a:pos x="84722" y="463550"/>
                </a:cxn>
              </a:cxnLst>
              <a:pathLst>
                <a:path w="247" h="213">
                  <a:moveTo>
                    <a:pt x="39" y="213"/>
                  </a:moveTo>
                  <a:cubicBezTo>
                    <a:pt x="208" y="213"/>
                    <a:pt x="208" y="213"/>
                    <a:pt x="208" y="213"/>
                  </a:cubicBezTo>
                  <a:cubicBezTo>
                    <a:pt x="232" y="191"/>
                    <a:pt x="247" y="159"/>
                    <a:pt x="247" y="123"/>
                  </a:cubicBezTo>
                  <a:cubicBezTo>
                    <a:pt x="247" y="55"/>
                    <a:pt x="192" y="0"/>
                    <a:pt x="123" y="0"/>
                  </a:cubicBezTo>
                  <a:cubicBezTo>
                    <a:pt x="55" y="0"/>
                    <a:pt x="0" y="55"/>
                    <a:pt x="0" y="123"/>
                  </a:cubicBezTo>
                  <a:cubicBezTo>
                    <a:pt x="0" y="159"/>
                    <a:pt x="15" y="191"/>
                    <a:pt x="39" y="213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8" name="Freeform 172"/>
            <p:cNvSpPr/>
            <p:nvPr/>
          </p:nvSpPr>
          <p:spPr>
            <a:xfrm>
              <a:off x="2503488" y="5519738"/>
              <a:ext cx="454025" cy="422275"/>
            </a:xfrm>
            <a:custGeom>
              <a:avLst/>
              <a:gdLst/>
              <a:ahLst/>
              <a:cxnLst>
                <a:cxn ang="0">
                  <a:pos x="110791" y="422275"/>
                </a:cxn>
                <a:cxn ang="0">
                  <a:pos x="341062" y="422275"/>
                </a:cxn>
                <a:cxn ang="0">
                  <a:pos x="454025" y="226374"/>
                </a:cxn>
                <a:cxn ang="0">
                  <a:pos x="225926" y="0"/>
                </a:cxn>
                <a:cxn ang="0">
                  <a:pos x="0" y="226374"/>
                </a:cxn>
                <a:cxn ang="0">
                  <a:pos x="110791" y="422275"/>
                </a:cxn>
              </a:cxnLst>
              <a:pathLst>
                <a:path w="209" h="194">
                  <a:moveTo>
                    <a:pt x="51" y="194"/>
                  </a:moveTo>
                  <a:cubicBezTo>
                    <a:pt x="157" y="194"/>
                    <a:pt x="157" y="194"/>
                    <a:pt x="157" y="194"/>
                  </a:cubicBezTo>
                  <a:cubicBezTo>
                    <a:pt x="188" y="176"/>
                    <a:pt x="209" y="143"/>
                    <a:pt x="209" y="104"/>
                  </a:cubicBezTo>
                  <a:cubicBezTo>
                    <a:pt x="209" y="46"/>
                    <a:pt x="162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43"/>
                    <a:pt x="21" y="176"/>
                    <a:pt x="51" y="194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09" name="Rectangle 173"/>
            <p:cNvSpPr/>
            <p:nvPr/>
          </p:nvSpPr>
          <p:spPr>
            <a:xfrm>
              <a:off x="2679700" y="5229225"/>
              <a:ext cx="101600" cy="349250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10" name="Freeform 174"/>
            <p:cNvSpPr/>
            <p:nvPr/>
          </p:nvSpPr>
          <p:spPr>
            <a:xfrm>
              <a:off x="2611438" y="5106988"/>
              <a:ext cx="236538" cy="188913"/>
            </a:xfrm>
            <a:custGeom>
              <a:avLst/>
              <a:gdLst/>
              <a:ahLst/>
              <a:cxnLst>
                <a:cxn ang="0">
                  <a:pos x="236538" y="144980"/>
                </a:cxn>
                <a:cxn ang="0">
                  <a:pos x="117184" y="188913"/>
                </a:cxn>
                <a:cxn ang="0">
                  <a:pos x="117184" y="188913"/>
                </a:cxn>
                <a:cxn ang="0">
                  <a:pos x="0" y="144980"/>
                </a:cxn>
                <a:cxn ang="0">
                  <a:pos x="0" y="43933"/>
                </a:cxn>
                <a:cxn ang="0">
                  <a:pos x="117184" y="0"/>
                </a:cxn>
                <a:cxn ang="0">
                  <a:pos x="117184" y="0"/>
                </a:cxn>
                <a:cxn ang="0">
                  <a:pos x="236538" y="43933"/>
                </a:cxn>
                <a:cxn ang="0">
                  <a:pos x="236538" y="144980"/>
                </a:cxn>
              </a:cxnLst>
              <a:pathLst>
                <a:path w="109" h="86">
                  <a:moveTo>
                    <a:pt x="109" y="66"/>
                  </a:moveTo>
                  <a:cubicBezTo>
                    <a:pt x="109" y="77"/>
                    <a:pt x="85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24" y="86"/>
                    <a:pt x="0" y="77"/>
                    <a:pt x="0" y="6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2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85" y="0"/>
                    <a:pt x="109" y="9"/>
                    <a:pt x="109" y="20"/>
                  </a:cubicBezTo>
                  <a:lnTo>
                    <a:pt x="109" y="66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1" name="Freeform 175"/>
            <p:cNvSpPr/>
            <p:nvPr/>
          </p:nvSpPr>
          <p:spPr>
            <a:xfrm>
              <a:off x="2638425" y="5122863"/>
              <a:ext cx="184150" cy="144463"/>
            </a:xfrm>
            <a:custGeom>
              <a:avLst/>
              <a:gdLst/>
              <a:ahLst/>
              <a:cxnLst>
                <a:cxn ang="0">
                  <a:pos x="184150" y="111631"/>
                </a:cxn>
                <a:cxn ang="0">
                  <a:pos x="90992" y="144463"/>
                </a:cxn>
                <a:cxn ang="0">
                  <a:pos x="90992" y="144463"/>
                </a:cxn>
                <a:cxn ang="0">
                  <a:pos x="0" y="111631"/>
                </a:cxn>
                <a:cxn ang="0">
                  <a:pos x="0" y="35021"/>
                </a:cxn>
                <a:cxn ang="0">
                  <a:pos x="90992" y="0"/>
                </a:cxn>
                <a:cxn ang="0">
                  <a:pos x="90992" y="0"/>
                </a:cxn>
                <a:cxn ang="0">
                  <a:pos x="184150" y="35021"/>
                </a:cxn>
                <a:cxn ang="0">
                  <a:pos x="184150" y="111631"/>
                </a:cxn>
              </a:cxnLst>
              <a:pathLst>
                <a:path w="85" h="66">
                  <a:moveTo>
                    <a:pt x="85" y="51"/>
                  </a:moveTo>
                  <a:cubicBezTo>
                    <a:pt x="85" y="59"/>
                    <a:pt x="66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19" y="66"/>
                    <a:pt x="0" y="59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19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85" y="7"/>
                    <a:pt x="85" y="16"/>
                  </a:cubicBezTo>
                  <a:lnTo>
                    <a:pt x="85" y="5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2" name="Freeform 176"/>
            <p:cNvSpPr/>
            <p:nvPr/>
          </p:nvSpPr>
          <p:spPr>
            <a:xfrm>
              <a:off x="2505075" y="5664200"/>
              <a:ext cx="450850" cy="84138"/>
            </a:xfrm>
            <a:custGeom>
              <a:avLst/>
              <a:gdLst/>
              <a:ahLst/>
              <a:cxnLst>
                <a:cxn ang="0">
                  <a:pos x="224336" y="84138"/>
                </a:cxn>
                <a:cxn ang="0">
                  <a:pos x="450850" y="49620"/>
                </a:cxn>
                <a:cxn ang="0">
                  <a:pos x="446494" y="32361"/>
                </a:cxn>
                <a:cxn ang="0">
                  <a:pos x="224336" y="0"/>
                </a:cxn>
                <a:cxn ang="0">
                  <a:pos x="4356" y="32361"/>
                </a:cxn>
                <a:cxn ang="0">
                  <a:pos x="0" y="49620"/>
                </a:cxn>
                <a:cxn ang="0">
                  <a:pos x="224336" y="84138"/>
                </a:cxn>
              </a:cxnLst>
              <a:pathLst>
                <a:path w="207" h="39">
                  <a:moveTo>
                    <a:pt x="103" y="39"/>
                  </a:moveTo>
                  <a:cubicBezTo>
                    <a:pt x="155" y="39"/>
                    <a:pt x="197" y="32"/>
                    <a:pt x="207" y="23"/>
                  </a:cubicBezTo>
                  <a:cubicBezTo>
                    <a:pt x="206" y="20"/>
                    <a:pt x="206" y="17"/>
                    <a:pt x="205" y="15"/>
                  </a:cubicBezTo>
                  <a:cubicBezTo>
                    <a:pt x="193" y="6"/>
                    <a:pt x="152" y="0"/>
                    <a:pt x="103" y="0"/>
                  </a:cubicBezTo>
                  <a:cubicBezTo>
                    <a:pt x="55" y="0"/>
                    <a:pt x="14" y="6"/>
                    <a:pt x="2" y="15"/>
                  </a:cubicBezTo>
                  <a:cubicBezTo>
                    <a:pt x="1" y="17"/>
                    <a:pt x="0" y="20"/>
                    <a:pt x="0" y="23"/>
                  </a:cubicBezTo>
                  <a:cubicBezTo>
                    <a:pt x="10" y="32"/>
                    <a:pt x="52" y="39"/>
                    <a:pt x="103" y="39"/>
                  </a:cubicBezTo>
                  <a:close/>
                </a:path>
              </a:pathLst>
            </a:custGeom>
            <a:solidFill>
              <a:srgbClr val="DCEFE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3" name="Freeform 177"/>
            <p:cNvSpPr/>
            <p:nvPr/>
          </p:nvSpPr>
          <p:spPr>
            <a:xfrm>
              <a:off x="2503488" y="5713413"/>
              <a:ext cx="454025" cy="228600"/>
            </a:xfrm>
            <a:custGeom>
              <a:avLst/>
              <a:gdLst/>
              <a:ahLst/>
              <a:cxnLst>
                <a:cxn ang="0">
                  <a:pos x="110791" y="228600"/>
                </a:cxn>
                <a:cxn ang="0">
                  <a:pos x="341062" y="228600"/>
                </a:cxn>
                <a:cxn ang="0">
                  <a:pos x="454025" y="32657"/>
                </a:cxn>
                <a:cxn ang="0">
                  <a:pos x="451853" y="0"/>
                </a:cxn>
                <a:cxn ang="0">
                  <a:pos x="225926" y="34834"/>
                </a:cxn>
                <a:cxn ang="0">
                  <a:pos x="2172" y="0"/>
                </a:cxn>
                <a:cxn ang="0">
                  <a:pos x="0" y="32657"/>
                </a:cxn>
                <a:cxn ang="0">
                  <a:pos x="110791" y="228600"/>
                </a:cxn>
              </a:cxnLst>
              <a:pathLst>
                <a:path w="209" h="105">
                  <a:moveTo>
                    <a:pt x="51" y="105"/>
                  </a:moveTo>
                  <a:cubicBezTo>
                    <a:pt x="157" y="105"/>
                    <a:pt x="157" y="105"/>
                    <a:pt x="157" y="105"/>
                  </a:cubicBezTo>
                  <a:cubicBezTo>
                    <a:pt x="188" y="87"/>
                    <a:pt x="209" y="54"/>
                    <a:pt x="209" y="15"/>
                  </a:cubicBezTo>
                  <a:cubicBezTo>
                    <a:pt x="209" y="10"/>
                    <a:pt x="209" y="5"/>
                    <a:pt x="208" y="0"/>
                  </a:cubicBezTo>
                  <a:cubicBezTo>
                    <a:pt x="198" y="9"/>
                    <a:pt x="156" y="16"/>
                    <a:pt x="104" y="16"/>
                  </a:cubicBezTo>
                  <a:cubicBezTo>
                    <a:pt x="53" y="16"/>
                    <a:pt x="11" y="9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0" y="54"/>
                    <a:pt x="21" y="87"/>
                    <a:pt x="51" y="105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4" name="Oval 178"/>
            <p:cNvSpPr/>
            <p:nvPr/>
          </p:nvSpPr>
          <p:spPr>
            <a:xfrm>
              <a:off x="2611438" y="5106988"/>
              <a:ext cx="236538" cy="87313"/>
            </a:xfrm>
            <a:prstGeom prst="ellipse">
              <a:avLst/>
            </a:prstGeom>
            <a:solidFill>
              <a:srgbClr val="334D5D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15" name="Oval 179"/>
            <p:cNvSpPr/>
            <p:nvPr/>
          </p:nvSpPr>
          <p:spPr>
            <a:xfrm>
              <a:off x="2668588" y="5124450"/>
              <a:ext cx="123825" cy="42863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16" name="Freeform 180"/>
            <p:cNvSpPr/>
            <p:nvPr/>
          </p:nvSpPr>
          <p:spPr>
            <a:xfrm>
              <a:off x="2546350" y="5892800"/>
              <a:ext cx="387350" cy="49213"/>
            </a:xfrm>
            <a:custGeom>
              <a:avLst/>
              <a:gdLst/>
              <a:ahLst/>
              <a:cxnLst>
                <a:cxn ang="0">
                  <a:pos x="346075" y="49213"/>
                </a:cxn>
                <a:cxn ang="0">
                  <a:pos x="0" y="49213"/>
                </a:cxn>
                <a:cxn ang="0">
                  <a:pos x="0" y="0"/>
                </a:cxn>
                <a:cxn ang="0">
                  <a:pos x="387350" y="0"/>
                </a:cxn>
                <a:cxn ang="0">
                  <a:pos x="346075" y="49213"/>
                </a:cxn>
              </a:cxnLst>
              <a:pathLst>
                <a:path w="244" h="31">
                  <a:moveTo>
                    <a:pt x="218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18" y="31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7" name="Freeform 181"/>
            <p:cNvSpPr/>
            <p:nvPr/>
          </p:nvSpPr>
          <p:spPr>
            <a:xfrm>
              <a:off x="1103313" y="5743575"/>
              <a:ext cx="1247775" cy="504825"/>
            </a:xfrm>
            <a:custGeom>
              <a:avLst/>
              <a:gdLst/>
              <a:ahLst/>
              <a:cxnLst>
                <a:cxn ang="0">
                  <a:pos x="139700" y="9525"/>
                </a:cxn>
                <a:cxn ang="0">
                  <a:pos x="0" y="344488"/>
                </a:cxn>
                <a:cxn ang="0">
                  <a:pos x="46038" y="400050"/>
                </a:cxn>
                <a:cxn ang="0">
                  <a:pos x="234950" y="460375"/>
                </a:cxn>
                <a:cxn ang="0">
                  <a:pos x="796925" y="504825"/>
                </a:cxn>
                <a:cxn ang="0">
                  <a:pos x="1247775" y="368300"/>
                </a:cxn>
                <a:cxn ang="0">
                  <a:pos x="1081088" y="0"/>
                </a:cxn>
                <a:cxn ang="0">
                  <a:pos x="139700" y="9525"/>
                </a:cxn>
              </a:cxnLst>
              <a:pathLst>
                <a:path w="786" h="318">
                  <a:moveTo>
                    <a:pt x="88" y="6"/>
                  </a:moveTo>
                  <a:lnTo>
                    <a:pt x="0" y="217"/>
                  </a:lnTo>
                  <a:lnTo>
                    <a:pt x="29" y="252"/>
                  </a:lnTo>
                  <a:lnTo>
                    <a:pt x="148" y="290"/>
                  </a:lnTo>
                  <a:lnTo>
                    <a:pt x="502" y="318"/>
                  </a:lnTo>
                  <a:lnTo>
                    <a:pt x="786" y="232"/>
                  </a:lnTo>
                  <a:lnTo>
                    <a:pt x="681" y="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E8B32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18" name="Oval 182"/>
            <p:cNvSpPr/>
            <p:nvPr/>
          </p:nvSpPr>
          <p:spPr>
            <a:xfrm>
              <a:off x="1289050" y="5667375"/>
              <a:ext cx="895350" cy="155575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19" name="Freeform 183"/>
            <p:cNvSpPr>
              <a:spLocks noEditPoints="1"/>
            </p:cNvSpPr>
            <p:nvPr/>
          </p:nvSpPr>
          <p:spPr>
            <a:xfrm>
              <a:off x="1068388" y="4533900"/>
              <a:ext cx="1327150" cy="1755775"/>
            </a:xfrm>
            <a:custGeom>
              <a:avLst/>
              <a:gdLst/>
              <a:ahLst/>
              <a:cxnLst>
                <a:cxn ang="0">
                  <a:pos x="1324974" y="1546391"/>
                </a:cxn>
                <a:cxn ang="0">
                  <a:pos x="1324974" y="1546391"/>
                </a:cxn>
                <a:cxn ang="0">
                  <a:pos x="846330" y="791735"/>
                </a:cxn>
                <a:cxn ang="0">
                  <a:pos x="850681" y="292266"/>
                </a:cxn>
                <a:cxn ang="0">
                  <a:pos x="922478" y="246463"/>
                </a:cxn>
                <a:cxn ang="0">
                  <a:pos x="922478" y="71976"/>
                </a:cxn>
                <a:cxn ang="0">
                  <a:pos x="922478" y="71976"/>
                </a:cxn>
                <a:cxn ang="0">
                  <a:pos x="678805" y="2181"/>
                </a:cxn>
                <a:cxn ang="0">
                  <a:pos x="432955" y="67614"/>
                </a:cxn>
                <a:cxn ang="0">
                  <a:pos x="432955" y="67614"/>
                </a:cxn>
                <a:cxn ang="0">
                  <a:pos x="430780" y="244282"/>
                </a:cxn>
                <a:cxn ang="0">
                  <a:pos x="430780" y="244282"/>
                </a:cxn>
                <a:cxn ang="0">
                  <a:pos x="500401" y="290085"/>
                </a:cxn>
                <a:cxn ang="0">
                  <a:pos x="496050" y="789553"/>
                </a:cxn>
                <a:cxn ang="0">
                  <a:pos x="4351" y="1533304"/>
                </a:cxn>
                <a:cxn ang="0">
                  <a:pos x="4351" y="1533304"/>
                </a:cxn>
                <a:cxn ang="0">
                  <a:pos x="0" y="1552934"/>
                </a:cxn>
                <a:cxn ang="0">
                  <a:pos x="663575" y="1751413"/>
                </a:cxn>
                <a:cxn ang="0">
                  <a:pos x="667926" y="1751413"/>
                </a:cxn>
                <a:cxn ang="0">
                  <a:pos x="674453" y="1751413"/>
                </a:cxn>
                <a:cxn ang="0">
                  <a:pos x="1327150" y="1566020"/>
                </a:cxn>
                <a:cxn ang="0">
                  <a:pos x="1324974" y="1546391"/>
                </a:cxn>
                <a:cxn ang="0">
                  <a:pos x="676629" y="37078"/>
                </a:cxn>
                <a:cxn ang="0">
                  <a:pos x="850681" y="87243"/>
                </a:cxn>
                <a:cxn ang="0">
                  <a:pos x="676629" y="137408"/>
                </a:cxn>
                <a:cxn ang="0">
                  <a:pos x="502576" y="85062"/>
                </a:cxn>
                <a:cxn ang="0">
                  <a:pos x="676629" y="37078"/>
                </a:cxn>
                <a:cxn ang="0">
                  <a:pos x="674453" y="1681618"/>
                </a:cxn>
                <a:cxn ang="0">
                  <a:pos x="672278" y="1681618"/>
                </a:cxn>
                <a:cxn ang="0">
                  <a:pos x="667926" y="1681618"/>
                </a:cxn>
                <a:cxn ang="0">
                  <a:pos x="663575" y="1681618"/>
                </a:cxn>
                <a:cxn ang="0">
                  <a:pos x="71797" y="1552934"/>
                </a:cxn>
                <a:cxn ang="0">
                  <a:pos x="89202" y="1502769"/>
                </a:cxn>
                <a:cxn ang="0">
                  <a:pos x="543914" y="841900"/>
                </a:cxn>
                <a:cxn ang="0">
                  <a:pos x="565670" y="820089"/>
                </a:cxn>
                <a:cxn ang="0">
                  <a:pos x="565670" y="789553"/>
                </a:cxn>
                <a:cxn ang="0">
                  <a:pos x="570022" y="303171"/>
                </a:cxn>
                <a:cxn ang="0">
                  <a:pos x="676629" y="311895"/>
                </a:cxn>
                <a:cxn ang="0">
                  <a:pos x="781060" y="305352"/>
                </a:cxn>
                <a:cxn ang="0">
                  <a:pos x="776709" y="791735"/>
                </a:cxn>
                <a:cxn ang="0">
                  <a:pos x="774533" y="822270"/>
                </a:cxn>
                <a:cxn ang="0">
                  <a:pos x="798466" y="844081"/>
                </a:cxn>
                <a:cxn ang="0">
                  <a:pos x="1240124" y="1511493"/>
                </a:cxn>
                <a:cxn ang="0">
                  <a:pos x="1257529" y="1563839"/>
                </a:cxn>
                <a:cxn ang="0">
                  <a:pos x="674453" y="1681618"/>
                </a:cxn>
              </a:cxnLst>
              <a:pathLst>
                <a:path w="610" h="805">
                  <a:moveTo>
                    <a:pt x="609" y="709"/>
                  </a:moveTo>
                  <a:cubicBezTo>
                    <a:pt x="609" y="709"/>
                    <a:pt x="609" y="709"/>
                    <a:pt x="609" y="709"/>
                  </a:cubicBezTo>
                  <a:cubicBezTo>
                    <a:pt x="609" y="709"/>
                    <a:pt x="555" y="521"/>
                    <a:pt x="389" y="363"/>
                  </a:cubicBezTo>
                  <a:cubicBezTo>
                    <a:pt x="391" y="134"/>
                    <a:pt x="391" y="134"/>
                    <a:pt x="391" y="134"/>
                  </a:cubicBezTo>
                  <a:cubicBezTo>
                    <a:pt x="411" y="129"/>
                    <a:pt x="423" y="121"/>
                    <a:pt x="424" y="11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4" y="16"/>
                    <a:pt x="374" y="1"/>
                    <a:pt x="312" y="1"/>
                  </a:cubicBezTo>
                  <a:cubicBezTo>
                    <a:pt x="250" y="0"/>
                    <a:pt x="199" y="14"/>
                    <a:pt x="199" y="31"/>
                  </a:cubicBezTo>
                  <a:cubicBezTo>
                    <a:pt x="199" y="31"/>
                    <a:pt x="199" y="31"/>
                    <a:pt x="199" y="31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199" y="120"/>
                    <a:pt x="211" y="127"/>
                    <a:pt x="230" y="133"/>
                  </a:cubicBezTo>
                  <a:cubicBezTo>
                    <a:pt x="228" y="362"/>
                    <a:pt x="228" y="362"/>
                    <a:pt x="228" y="362"/>
                  </a:cubicBezTo>
                  <a:cubicBezTo>
                    <a:pt x="59" y="517"/>
                    <a:pt x="2" y="703"/>
                    <a:pt x="2" y="703"/>
                  </a:cubicBezTo>
                  <a:cubicBezTo>
                    <a:pt x="2" y="703"/>
                    <a:pt x="2" y="703"/>
                    <a:pt x="2" y="703"/>
                  </a:cubicBezTo>
                  <a:cubicBezTo>
                    <a:pt x="1" y="706"/>
                    <a:pt x="0" y="709"/>
                    <a:pt x="0" y="712"/>
                  </a:cubicBezTo>
                  <a:cubicBezTo>
                    <a:pt x="0" y="761"/>
                    <a:pt x="136" y="802"/>
                    <a:pt x="305" y="803"/>
                  </a:cubicBezTo>
                  <a:cubicBezTo>
                    <a:pt x="305" y="803"/>
                    <a:pt x="306" y="803"/>
                    <a:pt x="307" y="803"/>
                  </a:cubicBezTo>
                  <a:cubicBezTo>
                    <a:pt x="308" y="803"/>
                    <a:pt x="309" y="803"/>
                    <a:pt x="310" y="803"/>
                  </a:cubicBezTo>
                  <a:cubicBezTo>
                    <a:pt x="478" y="805"/>
                    <a:pt x="610" y="767"/>
                    <a:pt x="610" y="718"/>
                  </a:cubicBezTo>
                  <a:cubicBezTo>
                    <a:pt x="610" y="715"/>
                    <a:pt x="610" y="712"/>
                    <a:pt x="609" y="709"/>
                  </a:cubicBezTo>
                  <a:close/>
                  <a:moveTo>
                    <a:pt x="311" y="17"/>
                  </a:moveTo>
                  <a:cubicBezTo>
                    <a:pt x="355" y="17"/>
                    <a:pt x="391" y="28"/>
                    <a:pt x="391" y="40"/>
                  </a:cubicBezTo>
                  <a:cubicBezTo>
                    <a:pt x="391" y="53"/>
                    <a:pt x="355" y="63"/>
                    <a:pt x="311" y="63"/>
                  </a:cubicBezTo>
                  <a:cubicBezTo>
                    <a:pt x="266" y="63"/>
                    <a:pt x="231" y="52"/>
                    <a:pt x="231" y="39"/>
                  </a:cubicBezTo>
                  <a:cubicBezTo>
                    <a:pt x="231" y="27"/>
                    <a:pt x="267" y="16"/>
                    <a:pt x="311" y="17"/>
                  </a:cubicBezTo>
                  <a:close/>
                  <a:moveTo>
                    <a:pt x="310" y="771"/>
                  </a:moveTo>
                  <a:cubicBezTo>
                    <a:pt x="310" y="771"/>
                    <a:pt x="309" y="771"/>
                    <a:pt x="309" y="771"/>
                  </a:cubicBezTo>
                  <a:cubicBezTo>
                    <a:pt x="307" y="771"/>
                    <a:pt x="307" y="771"/>
                    <a:pt x="307" y="771"/>
                  </a:cubicBezTo>
                  <a:cubicBezTo>
                    <a:pt x="305" y="771"/>
                    <a:pt x="305" y="771"/>
                    <a:pt x="305" y="771"/>
                  </a:cubicBezTo>
                  <a:cubicBezTo>
                    <a:pt x="145" y="770"/>
                    <a:pt x="45" y="733"/>
                    <a:pt x="33" y="712"/>
                  </a:cubicBezTo>
                  <a:cubicBezTo>
                    <a:pt x="41" y="689"/>
                    <a:pt x="41" y="689"/>
                    <a:pt x="41" y="689"/>
                  </a:cubicBezTo>
                  <a:cubicBezTo>
                    <a:pt x="62" y="635"/>
                    <a:pt x="124" y="501"/>
                    <a:pt x="250" y="386"/>
                  </a:cubicBezTo>
                  <a:cubicBezTo>
                    <a:pt x="260" y="376"/>
                    <a:pt x="260" y="376"/>
                    <a:pt x="260" y="376"/>
                  </a:cubicBezTo>
                  <a:cubicBezTo>
                    <a:pt x="260" y="362"/>
                    <a:pt x="260" y="362"/>
                    <a:pt x="260" y="362"/>
                  </a:cubicBezTo>
                  <a:cubicBezTo>
                    <a:pt x="262" y="139"/>
                    <a:pt x="262" y="139"/>
                    <a:pt x="262" y="139"/>
                  </a:cubicBezTo>
                  <a:cubicBezTo>
                    <a:pt x="277" y="142"/>
                    <a:pt x="293" y="143"/>
                    <a:pt x="311" y="143"/>
                  </a:cubicBezTo>
                  <a:cubicBezTo>
                    <a:pt x="328" y="143"/>
                    <a:pt x="344" y="142"/>
                    <a:pt x="359" y="140"/>
                  </a:cubicBezTo>
                  <a:cubicBezTo>
                    <a:pt x="357" y="363"/>
                    <a:pt x="357" y="363"/>
                    <a:pt x="357" y="363"/>
                  </a:cubicBezTo>
                  <a:cubicBezTo>
                    <a:pt x="356" y="377"/>
                    <a:pt x="356" y="377"/>
                    <a:pt x="356" y="377"/>
                  </a:cubicBezTo>
                  <a:cubicBezTo>
                    <a:pt x="367" y="387"/>
                    <a:pt x="367" y="387"/>
                    <a:pt x="367" y="387"/>
                  </a:cubicBezTo>
                  <a:cubicBezTo>
                    <a:pt x="490" y="503"/>
                    <a:pt x="549" y="639"/>
                    <a:pt x="570" y="693"/>
                  </a:cubicBezTo>
                  <a:cubicBezTo>
                    <a:pt x="578" y="717"/>
                    <a:pt x="578" y="717"/>
                    <a:pt x="578" y="717"/>
                  </a:cubicBezTo>
                  <a:cubicBezTo>
                    <a:pt x="568" y="734"/>
                    <a:pt x="479" y="773"/>
                    <a:pt x="310" y="77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20" name="Freeform 184"/>
            <p:cNvSpPr/>
            <p:nvPr/>
          </p:nvSpPr>
          <p:spPr>
            <a:xfrm>
              <a:off x="4184650" y="5624513"/>
              <a:ext cx="962025" cy="387350"/>
            </a:xfrm>
            <a:custGeom>
              <a:avLst/>
              <a:gdLst/>
              <a:ahLst/>
              <a:cxnLst>
                <a:cxn ang="0">
                  <a:pos x="109538" y="6350"/>
                </a:cxn>
                <a:cxn ang="0">
                  <a:pos x="0" y="265113"/>
                </a:cxn>
                <a:cxn ang="0">
                  <a:pos x="34925" y="306388"/>
                </a:cxn>
                <a:cxn ang="0">
                  <a:pos x="182563" y="352425"/>
                </a:cxn>
                <a:cxn ang="0">
                  <a:pos x="614363" y="387350"/>
                </a:cxn>
                <a:cxn ang="0">
                  <a:pos x="962025" y="282575"/>
                </a:cxn>
                <a:cxn ang="0">
                  <a:pos x="833438" y="0"/>
                </a:cxn>
                <a:cxn ang="0">
                  <a:pos x="109538" y="6350"/>
                </a:cxn>
              </a:cxnLst>
              <a:pathLst>
                <a:path w="606" h="244">
                  <a:moveTo>
                    <a:pt x="69" y="4"/>
                  </a:moveTo>
                  <a:lnTo>
                    <a:pt x="0" y="167"/>
                  </a:lnTo>
                  <a:lnTo>
                    <a:pt x="22" y="193"/>
                  </a:lnTo>
                  <a:lnTo>
                    <a:pt x="115" y="222"/>
                  </a:lnTo>
                  <a:lnTo>
                    <a:pt x="387" y="244"/>
                  </a:lnTo>
                  <a:lnTo>
                    <a:pt x="606" y="178"/>
                  </a:lnTo>
                  <a:lnTo>
                    <a:pt x="525" y="0"/>
                  </a:lnTo>
                  <a:lnTo>
                    <a:pt x="69" y="4"/>
                  </a:lnTo>
                  <a:close/>
                </a:path>
              </a:pathLst>
            </a:custGeom>
            <a:solidFill>
              <a:srgbClr val="F0C94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21" name="Oval 185"/>
            <p:cNvSpPr/>
            <p:nvPr/>
          </p:nvSpPr>
          <p:spPr>
            <a:xfrm>
              <a:off x="4327525" y="5565775"/>
              <a:ext cx="690563" cy="119063"/>
            </a:xfrm>
            <a:prstGeom prst="ellipse">
              <a:avLst/>
            </a:prstGeom>
            <a:solidFill>
              <a:srgbClr val="FFDE83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22" name="Freeform 186"/>
            <p:cNvSpPr>
              <a:spLocks noEditPoints="1"/>
            </p:cNvSpPr>
            <p:nvPr/>
          </p:nvSpPr>
          <p:spPr>
            <a:xfrm>
              <a:off x="4159250" y="4694238"/>
              <a:ext cx="1022350" cy="1350963"/>
            </a:xfrm>
            <a:custGeom>
              <a:avLst/>
              <a:gdLst/>
              <a:ahLst/>
              <a:cxnLst>
                <a:cxn ang="0">
                  <a:pos x="1020175" y="1189719"/>
                </a:cxn>
                <a:cxn ang="0">
                  <a:pos x="1020175" y="1189719"/>
                </a:cxn>
                <a:cxn ang="0">
                  <a:pos x="652564" y="607933"/>
                </a:cxn>
                <a:cxn ang="0">
                  <a:pos x="654739" y="224434"/>
                </a:cxn>
                <a:cxn ang="0">
                  <a:pos x="709119" y="187392"/>
                </a:cxn>
                <a:cxn ang="0">
                  <a:pos x="711295" y="54474"/>
                </a:cxn>
                <a:cxn ang="0">
                  <a:pos x="711295" y="54474"/>
                </a:cxn>
                <a:cxn ang="0">
                  <a:pos x="522051" y="0"/>
                </a:cxn>
                <a:cxn ang="0">
                  <a:pos x="332808" y="50116"/>
                </a:cxn>
                <a:cxn ang="0">
                  <a:pos x="332808" y="50116"/>
                </a:cxn>
                <a:cxn ang="0">
                  <a:pos x="332808" y="185213"/>
                </a:cxn>
                <a:cxn ang="0">
                  <a:pos x="332808" y="185213"/>
                </a:cxn>
                <a:cxn ang="0">
                  <a:pos x="385013" y="222255"/>
                </a:cxn>
                <a:cxn ang="0">
                  <a:pos x="382837" y="605754"/>
                </a:cxn>
                <a:cxn ang="0">
                  <a:pos x="2175" y="1178824"/>
                </a:cxn>
                <a:cxn ang="0">
                  <a:pos x="4350" y="1178824"/>
                </a:cxn>
                <a:cxn ang="0">
                  <a:pos x="0" y="1194077"/>
                </a:cxn>
                <a:cxn ang="0">
                  <a:pos x="511175" y="1346605"/>
                </a:cxn>
                <a:cxn ang="0">
                  <a:pos x="515525" y="1346605"/>
                </a:cxn>
                <a:cxn ang="0">
                  <a:pos x="519876" y="1346605"/>
                </a:cxn>
                <a:cxn ang="0">
                  <a:pos x="1022350" y="1202793"/>
                </a:cxn>
                <a:cxn ang="0">
                  <a:pos x="1020175" y="1189719"/>
                </a:cxn>
                <a:cxn ang="0">
                  <a:pos x="522051" y="26148"/>
                </a:cxn>
                <a:cxn ang="0">
                  <a:pos x="654739" y="65369"/>
                </a:cxn>
                <a:cxn ang="0">
                  <a:pos x="519876" y="102412"/>
                </a:cxn>
                <a:cxn ang="0">
                  <a:pos x="387188" y="63190"/>
                </a:cxn>
                <a:cxn ang="0">
                  <a:pos x="522051" y="26148"/>
                </a:cxn>
                <a:cxn ang="0">
                  <a:pos x="519876" y="1294310"/>
                </a:cxn>
                <a:cxn ang="0">
                  <a:pos x="519876" y="1294310"/>
                </a:cxn>
                <a:cxn ang="0">
                  <a:pos x="515525" y="1294310"/>
                </a:cxn>
                <a:cxn ang="0">
                  <a:pos x="511175" y="1294310"/>
                </a:cxn>
                <a:cxn ang="0">
                  <a:pos x="54380" y="1194077"/>
                </a:cxn>
                <a:cxn ang="0">
                  <a:pos x="69607" y="1154855"/>
                </a:cxn>
                <a:cxn ang="0">
                  <a:pos x="419816" y="644976"/>
                </a:cxn>
                <a:cxn ang="0">
                  <a:pos x="435043" y="629723"/>
                </a:cxn>
                <a:cxn ang="0">
                  <a:pos x="437218" y="605754"/>
                </a:cxn>
                <a:cxn ang="0">
                  <a:pos x="439393" y="233150"/>
                </a:cxn>
                <a:cxn ang="0">
                  <a:pos x="519876" y="239687"/>
                </a:cxn>
                <a:cxn ang="0">
                  <a:pos x="600359" y="235329"/>
                </a:cxn>
                <a:cxn ang="0">
                  <a:pos x="598184" y="607933"/>
                </a:cxn>
                <a:cxn ang="0">
                  <a:pos x="598184" y="631902"/>
                </a:cxn>
                <a:cxn ang="0">
                  <a:pos x="615585" y="647155"/>
                </a:cxn>
                <a:cxn ang="0">
                  <a:pos x="954918" y="1161392"/>
                </a:cxn>
                <a:cxn ang="0">
                  <a:pos x="967970" y="1202793"/>
                </a:cxn>
                <a:cxn ang="0">
                  <a:pos x="519876" y="1294310"/>
                </a:cxn>
              </a:cxnLst>
              <a:pathLst>
                <a:path w="470" h="620">
                  <a:moveTo>
                    <a:pt x="469" y="546"/>
                  </a:moveTo>
                  <a:cubicBezTo>
                    <a:pt x="469" y="546"/>
                    <a:pt x="469" y="546"/>
                    <a:pt x="469" y="546"/>
                  </a:cubicBezTo>
                  <a:cubicBezTo>
                    <a:pt x="469" y="546"/>
                    <a:pt x="428" y="401"/>
                    <a:pt x="300" y="279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17" y="99"/>
                    <a:pt x="326" y="93"/>
                    <a:pt x="326" y="86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7" y="11"/>
                    <a:pt x="288" y="0"/>
                    <a:pt x="240" y="0"/>
                  </a:cubicBezTo>
                  <a:cubicBezTo>
                    <a:pt x="193" y="0"/>
                    <a:pt x="154" y="10"/>
                    <a:pt x="153" y="23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85"/>
                    <a:pt x="153" y="85"/>
                    <a:pt x="153" y="85"/>
                  </a:cubicBezTo>
                  <a:cubicBezTo>
                    <a:pt x="153" y="85"/>
                    <a:pt x="153" y="85"/>
                    <a:pt x="153" y="85"/>
                  </a:cubicBezTo>
                  <a:cubicBezTo>
                    <a:pt x="153" y="92"/>
                    <a:pt x="163" y="97"/>
                    <a:pt x="177" y="102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46" y="398"/>
                    <a:pt x="1" y="541"/>
                    <a:pt x="1" y="541"/>
                  </a:cubicBezTo>
                  <a:cubicBezTo>
                    <a:pt x="2" y="541"/>
                    <a:pt x="2" y="541"/>
                    <a:pt x="2" y="541"/>
                  </a:cubicBezTo>
                  <a:cubicBezTo>
                    <a:pt x="1" y="544"/>
                    <a:pt x="0" y="546"/>
                    <a:pt x="0" y="548"/>
                  </a:cubicBezTo>
                  <a:cubicBezTo>
                    <a:pt x="0" y="586"/>
                    <a:pt x="105" y="617"/>
                    <a:pt x="235" y="618"/>
                  </a:cubicBezTo>
                  <a:cubicBezTo>
                    <a:pt x="235" y="618"/>
                    <a:pt x="236" y="618"/>
                    <a:pt x="237" y="618"/>
                  </a:cubicBezTo>
                  <a:cubicBezTo>
                    <a:pt x="237" y="618"/>
                    <a:pt x="238" y="618"/>
                    <a:pt x="239" y="618"/>
                  </a:cubicBezTo>
                  <a:cubicBezTo>
                    <a:pt x="369" y="620"/>
                    <a:pt x="470" y="590"/>
                    <a:pt x="470" y="552"/>
                  </a:cubicBezTo>
                  <a:cubicBezTo>
                    <a:pt x="470" y="550"/>
                    <a:pt x="470" y="548"/>
                    <a:pt x="469" y="546"/>
                  </a:cubicBezTo>
                  <a:close/>
                  <a:moveTo>
                    <a:pt x="240" y="12"/>
                  </a:moveTo>
                  <a:cubicBezTo>
                    <a:pt x="274" y="13"/>
                    <a:pt x="301" y="21"/>
                    <a:pt x="301" y="30"/>
                  </a:cubicBezTo>
                  <a:cubicBezTo>
                    <a:pt x="301" y="40"/>
                    <a:pt x="273" y="48"/>
                    <a:pt x="239" y="47"/>
                  </a:cubicBezTo>
                  <a:cubicBezTo>
                    <a:pt x="205" y="47"/>
                    <a:pt x="178" y="39"/>
                    <a:pt x="178" y="29"/>
                  </a:cubicBezTo>
                  <a:cubicBezTo>
                    <a:pt x="178" y="20"/>
                    <a:pt x="206" y="12"/>
                    <a:pt x="240" y="12"/>
                  </a:cubicBezTo>
                  <a:close/>
                  <a:moveTo>
                    <a:pt x="239" y="594"/>
                  </a:moveTo>
                  <a:cubicBezTo>
                    <a:pt x="239" y="594"/>
                    <a:pt x="239" y="594"/>
                    <a:pt x="239" y="594"/>
                  </a:cubicBezTo>
                  <a:cubicBezTo>
                    <a:pt x="237" y="594"/>
                    <a:pt x="237" y="594"/>
                    <a:pt x="237" y="594"/>
                  </a:cubicBezTo>
                  <a:cubicBezTo>
                    <a:pt x="235" y="594"/>
                    <a:pt x="235" y="594"/>
                    <a:pt x="235" y="594"/>
                  </a:cubicBezTo>
                  <a:cubicBezTo>
                    <a:pt x="112" y="593"/>
                    <a:pt x="35" y="564"/>
                    <a:pt x="25" y="548"/>
                  </a:cubicBezTo>
                  <a:cubicBezTo>
                    <a:pt x="32" y="530"/>
                    <a:pt x="32" y="530"/>
                    <a:pt x="32" y="530"/>
                  </a:cubicBezTo>
                  <a:cubicBezTo>
                    <a:pt x="48" y="489"/>
                    <a:pt x="96" y="385"/>
                    <a:pt x="193" y="296"/>
                  </a:cubicBezTo>
                  <a:cubicBezTo>
                    <a:pt x="200" y="289"/>
                    <a:pt x="200" y="289"/>
                    <a:pt x="200" y="289"/>
                  </a:cubicBezTo>
                  <a:cubicBezTo>
                    <a:pt x="201" y="278"/>
                    <a:pt x="201" y="278"/>
                    <a:pt x="201" y="278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13" y="108"/>
                    <a:pt x="226" y="109"/>
                    <a:pt x="239" y="110"/>
                  </a:cubicBezTo>
                  <a:cubicBezTo>
                    <a:pt x="253" y="110"/>
                    <a:pt x="265" y="109"/>
                    <a:pt x="276" y="108"/>
                  </a:cubicBezTo>
                  <a:cubicBezTo>
                    <a:pt x="275" y="279"/>
                    <a:pt x="275" y="279"/>
                    <a:pt x="275" y="279"/>
                  </a:cubicBezTo>
                  <a:cubicBezTo>
                    <a:pt x="275" y="290"/>
                    <a:pt x="275" y="290"/>
                    <a:pt x="275" y="290"/>
                  </a:cubicBezTo>
                  <a:cubicBezTo>
                    <a:pt x="283" y="297"/>
                    <a:pt x="283" y="297"/>
                    <a:pt x="283" y="297"/>
                  </a:cubicBezTo>
                  <a:cubicBezTo>
                    <a:pt x="377" y="387"/>
                    <a:pt x="423" y="492"/>
                    <a:pt x="439" y="533"/>
                  </a:cubicBezTo>
                  <a:cubicBezTo>
                    <a:pt x="445" y="552"/>
                    <a:pt x="445" y="552"/>
                    <a:pt x="445" y="552"/>
                  </a:cubicBezTo>
                  <a:cubicBezTo>
                    <a:pt x="438" y="565"/>
                    <a:pt x="369" y="595"/>
                    <a:pt x="239" y="594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23" name="Rectangle 187"/>
            <p:cNvSpPr/>
            <p:nvPr/>
          </p:nvSpPr>
          <p:spPr>
            <a:xfrm>
              <a:off x="2035175" y="5054600"/>
              <a:ext cx="346075" cy="6953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24" name="Oval 188"/>
            <p:cNvSpPr/>
            <p:nvPr/>
          </p:nvSpPr>
          <p:spPr>
            <a:xfrm>
              <a:off x="1671638" y="5549900"/>
              <a:ext cx="1073150" cy="107473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25" name="Oval 189"/>
            <p:cNvSpPr/>
            <p:nvPr/>
          </p:nvSpPr>
          <p:spPr>
            <a:xfrm>
              <a:off x="1754188" y="5632450"/>
              <a:ext cx="908050" cy="90963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26" name="Rectangle 190"/>
            <p:cNvSpPr/>
            <p:nvPr/>
          </p:nvSpPr>
          <p:spPr>
            <a:xfrm>
              <a:off x="2105025" y="5054600"/>
              <a:ext cx="206375" cy="695325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27" name="Freeform 191"/>
            <p:cNvSpPr/>
            <p:nvPr/>
          </p:nvSpPr>
          <p:spPr>
            <a:xfrm>
              <a:off x="1970088" y="4813300"/>
              <a:ext cx="476250" cy="373063"/>
            </a:xfrm>
            <a:custGeom>
              <a:avLst/>
              <a:gdLst/>
              <a:ahLst/>
              <a:cxnLst>
                <a:cxn ang="0">
                  <a:pos x="476250" y="285797"/>
                </a:cxn>
                <a:cxn ang="0">
                  <a:pos x="239212" y="373063"/>
                </a:cxn>
                <a:cxn ang="0">
                  <a:pos x="239212" y="373063"/>
                </a:cxn>
                <a:cxn ang="0">
                  <a:pos x="0" y="285797"/>
                </a:cxn>
                <a:cxn ang="0">
                  <a:pos x="0" y="87266"/>
                </a:cxn>
                <a:cxn ang="0">
                  <a:pos x="239212" y="0"/>
                </a:cxn>
                <a:cxn ang="0">
                  <a:pos x="239212" y="0"/>
                </a:cxn>
                <a:cxn ang="0">
                  <a:pos x="476250" y="87266"/>
                </a:cxn>
                <a:cxn ang="0">
                  <a:pos x="476250" y="285797"/>
                </a:cxn>
              </a:cxnLst>
              <a:pathLst>
                <a:path w="219" h="171">
                  <a:moveTo>
                    <a:pt x="219" y="131"/>
                  </a:moveTo>
                  <a:cubicBezTo>
                    <a:pt x="219" y="153"/>
                    <a:pt x="170" y="171"/>
                    <a:pt x="110" y="171"/>
                  </a:cubicBezTo>
                  <a:cubicBezTo>
                    <a:pt x="110" y="171"/>
                    <a:pt x="110" y="171"/>
                    <a:pt x="110" y="171"/>
                  </a:cubicBezTo>
                  <a:cubicBezTo>
                    <a:pt x="49" y="171"/>
                    <a:pt x="0" y="153"/>
                    <a:pt x="0" y="1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4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70" y="0"/>
                    <a:pt x="219" y="18"/>
                    <a:pt x="219" y="40"/>
                  </a:cubicBezTo>
                  <a:lnTo>
                    <a:pt x="219" y="131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28" name="Freeform 192"/>
            <p:cNvSpPr/>
            <p:nvPr/>
          </p:nvSpPr>
          <p:spPr>
            <a:xfrm>
              <a:off x="2024063" y="4843463"/>
              <a:ext cx="368300" cy="285750"/>
            </a:xfrm>
            <a:custGeom>
              <a:avLst/>
              <a:gdLst/>
              <a:ahLst/>
              <a:cxnLst>
                <a:cxn ang="0">
                  <a:pos x="368300" y="220311"/>
                </a:cxn>
                <a:cxn ang="0">
                  <a:pos x="185240" y="285750"/>
                </a:cxn>
                <a:cxn ang="0">
                  <a:pos x="185240" y="285750"/>
                </a:cxn>
                <a:cxn ang="0">
                  <a:pos x="0" y="220311"/>
                </a:cxn>
                <a:cxn ang="0">
                  <a:pos x="0" y="67620"/>
                </a:cxn>
                <a:cxn ang="0">
                  <a:pos x="185240" y="0"/>
                </a:cxn>
                <a:cxn ang="0">
                  <a:pos x="185240" y="0"/>
                </a:cxn>
                <a:cxn ang="0">
                  <a:pos x="368300" y="67620"/>
                </a:cxn>
                <a:cxn ang="0">
                  <a:pos x="368300" y="220311"/>
                </a:cxn>
              </a:cxnLst>
              <a:pathLst>
                <a:path w="169" h="131">
                  <a:moveTo>
                    <a:pt x="169" y="101"/>
                  </a:moveTo>
                  <a:cubicBezTo>
                    <a:pt x="169" y="118"/>
                    <a:pt x="131" y="131"/>
                    <a:pt x="85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38" y="131"/>
                    <a:pt x="0" y="118"/>
                    <a:pt x="0" y="10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38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31" y="0"/>
                    <a:pt x="169" y="14"/>
                    <a:pt x="169" y="31"/>
                  </a:cubicBezTo>
                  <a:lnTo>
                    <a:pt x="169" y="10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29" name="Oval 193"/>
            <p:cNvSpPr/>
            <p:nvPr/>
          </p:nvSpPr>
          <p:spPr>
            <a:xfrm>
              <a:off x="1970088" y="4813300"/>
              <a:ext cx="476250" cy="174625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30" name="Oval 194"/>
            <p:cNvSpPr/>
            <p:nvPr/>
          </p:nvSpPr>
          <p:spPr>
            <a:xfrm>
              <a:off x="2084388" y="4848225"/>
              <a:ext cx="246063" cy="82550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31" name="Freeform 195"/>
            <p:cNvSpPr/>
            <p:nvPr/>
          </p:nvSpPr>
          <p:spPr>
            <a:xfrm>
              <a:off x="1754188" y="6022975"/>
              <a:ext cx="908050" cy="519113"/>
            </a:xfrm>
            <a:custGeom>
              <a:avLst/>
              <a:gdLst/>
              <a:ahLst/>
              <a:cxnLst>
                <a:cxn ang="0">
                  <a:pos x="455114" y="67616"/>
                </a:cxn>
                <a:cxn ang="0">
                  <a:pos x="4355" y="0"/>
                </a:cxn>
                <a:cxn ang="0">
                  <a:pos x="0" y="65434"/>
                </a:cxn>
                <a:cxn ang="0">
                  <a:pos x="455114" y="519113"/>
                </a:cxn>
                <a:cxn ang="0">
                  <a:pos x="908050" y="65434"/>
                </a:cxn>
                <a:cxn ang="0">
                  <a:pos x="903695" y="0"/>
                </a:cxn>
                <a:cxn ang="0">
                  <a:pos x="455114" y="67616"/>
                </a:cxn>
              </a:cxnLst>
              <a:pathLst>
                <a:path w="417" h="238">
                  <a:moveTo>
                    <a:pt x="209" y="31"/>
                  </a:moveTo>
                  <a:cubicBezTo>
                    <a:pt x="107" y="31"/>
                    <a:pt x="22" y="18"/>
                    <a:pt x="2" y="0"/>
                  </a:cubicBezTo>
                  <a:cubicBezTo>
                    <a:pt x="1" y="10"/>
                    <a:pt x="0" y="20"/>
                    <a:pt x="0" y="30"/>
                  </a:cubicBezTo>
                  <a:cubicBezTo>
                    <a:pt x="0" y="145"/>
                    <a:pt x="94" y="238"/>
                    <a:pt x="209" y="238"/>
                  </a:cubicBezTo>
                  <a:cubicBezTo>
                    <a:pt x="324" y="238"/>
                    <a:pt x="417" y="145"/>
                    <a:pt x="417" y="30"/>
                  </a:cubicBezTo>
                  <a:cubicBezTo>
                    <a:pt x="417" y="20"/>
                    <a:pt x="416" y="10"/>
                    <a:pt x="415" y="0"/>
                  </a:cubicBezTo>
                  <a:cubicBezTo>
                    <a:pt x="396" y="18"/>
                    <a:pt x="311" y="31"/>
                    <a:pt x="209" y="31"/>
                  </a:cubicBez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2" name="Freeform 196"/>
            <p:cNvSpPr/>
            <p:nvPr/>
          </p:nvSpPr>
          <p:spPr>
            <a:xfrm>
              <a:off x="1758950" y="5924550"/>
              <a:ext cx="898525" cy="166688"/>
            </a:xfrm>
            <a:custGeom>
              <a:avLst/>
              <a:gdLst/>
              <a:ahLst/>
              <a:cxnLst>
                <a:cxn ang="0">
                  <a:pos x="450350" y="166688"/>
                </a:cxn>
                <a:cxn ang="0">
                  <a:pos x="898525" y="98697"/>
                </a:cxn>
                <a:cxn ang="0">
                  <a:pos x="891998" y="61411"/>
                </a:cxn>
                <a:cxn ang="0">
                  <a:pos x="450350" y="0"/>
                </a:cxn>
                <a:cxn ang="0">
                  <a:pos x="8702" y="61411"/>
                </a:cxn>
                <a:cxn ang="0">
                  <a:pos x="0" y="98697"/>
                </a:cxn>
                <a:cxn ang="0">
                  <a:pos x="450350" y="166688"/>
                </a:cxn>
              </a:cxnLst>
              <a:pathLst>
                <a:path w="413" h="76">
                  <a:moveTo>
                    <a:pt x="207" y="76"/>
                  </a:moveTo>
                  <a:cubicBezTo>
                    <a:pt x="309" y="76"/>
                    <a:pt x="394" y="63"/>
                    <a:pt x="413" y="45"/>
                  </a:cubicBezTo>
                  <a:cubicBezTo>
                    <a:pt x="412" y="39"/>
                    <a:pt x="411" y="33"/>
                    <a:pt x="410" y="28"/>
                  </a:cubicBezTo>
                  <a:cubicBezTo>
                    <a:pt x="385" y="11"/>
                    <a:pt x="304" y="0"/>
                    <a:pt x="207" y="0"/>
                  </a:cubicBezTo>
                  <a:cubicBezTo>
                    <a:pt x="110" y="0"/>
                    <a:pt x="28" y="11"/>
                    <a:pt x="4" y="28"/>
                  </a:cubicBezTo>
                  <a:cubicBezTo>
                    <a:pt x="2" y="33"/>
                    <a:pt x="1" y="39"/>
                    <a:pt x="0" y="45"/>
                  </a:cubicBezTo>
                  <a:cubicBezTo>
                    <a:pt x="20" y="63"/>
                    <a:pt x="105" y="76"/>
                    <a:pt x="207" y="76"/>
                  </a:cubicBezTo>
                  <a:close/>
                </a:path>
              </a:pathLst>
            </a:custGeom>
            <a:solidFill>
              <a:srgbClr val="AA3B3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3" name="Freeform 197"/>
            <p:cNvSpPr/>
            <p:nvPr/>
          </p:nvSpPr>
          <p:spPr>
            <a:xfrm>
              <a:off x="1843088" y="6021388"/>
              <a:ext cx="777875" cy="473075"/>
            </a:xfrm>
            <a:custGeom>
              <a:avLst/>
              <a:gdLst/>
              <a:ahLst/>
              <a:cxnLst>
                <a:cxn ang="0">
                  <a:pos x="309407" y="372792"/>
                </a:cxn>
                <a:cxn ang="0">
                  <a:pos x="0" y="257248"/>
                </a:cxn>
                <a:cxn ang="0">
                  <a:pos x="361701" y="473075"/>
                </a:cxn>
                <a:cxn ang="0">
                  <a:pos x="777875" y="58862"/>
                </a:cxn>
                <a:cxn ang="0">
                  <a:pos x="773517" y="0"/>
                </a:cxn>
                <a:cxn ang="0">
                  <a:pos x="309407" y="372792"/>
                </a:cxn>
              </a:cxnLst>
              <a:pathLst>
                <a:path w="357" h="217">
                  <a:moveTo>
                    <a:pt x="142" y="171"/>
                  </a:moveTo>
                  <a:cubicBezTo>
                    <a:pt x="88" y="171"/>
                    <a:pt x="38" y="151"/>
                    <a:pt x="0" y="118"/>
                  </a:cubicBezTo>
                  <a:cubicBezTo>
                    <a:pt x="32" y="177"/>
                    <a:pt x="94" y="217"/>
                    <a:pt x="166" y="217"/>
                  </a:cubicBezTo>
                  <a:cubicBezTo>
                    <a:pt x="272" y="217"/>
                    <a:pt x="357" y="132"/>
                    <a:pt x="357" y="27"/>
                  </a:cubicBezTo>
                  <a:cubicBezTo>
                    <a:pt x="357" y="17"/>
                    <a:pt x="356" y="9"/>
                    <a:pt x="355" y="0"/>
                  </a:cubicBezTo>
                  <a:cubicBezTo>
                    <a:pt x="333" y="98"/>
                    <a:pt x="246" y="171"/>
                    <a:pt x="142" y="17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4" name="Freeform 198"/>
            <p:cNvSpPr/>
            <p:nvPr/>
          </p:nvSpPr>
          <p:spPr>
            <a:xfrm>
              <a:off x="2224088" y="5214938"/>
              <a:ext cx="52388" cy="450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50" y="450850"/>
                </a:cxn>
                <a:cxn ang="0">
                  <a:pos x="52388" y="1588"/>
                </a:cxn>
                <a:cxn ang="0">
                  <a:pos x="0" y="0"/>
                </a:cxn>
              </a:cxnLst>
              <a:pathLst>
                <a:path w="33" h="284">
                  <a:moveTo>
                    <a:pt x="0" y="0"/>
                  </a:moveTo>
                  <a:lnTo>
                    <a:pt x="28" y="284"/>
                  </a:lnTo>
                  <a:lnTo>
                    <a:pt x="3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5" name="Freeform 199"/>
            <p:cNvSpPr/>
            <p:nvPr/>
          </p:nvSpPr>
          <p:spPr>
            <a:xfrm>
              <a:off x="2803525" y="5670550"/>
              <a:ext cx="1004888" cy="1025525"/>
            </a:xfrm>
            <a:custGeom>
              <a:avLst/>
              <a:gdLst/>
              <a:ahLst/>
              <a:cxnLst>
                <a:cxn ang="0">
                  <a:pos x="1004888" y="0"/>
                </a:cxn>
                <a:cxn ang="0">
                  <a:pos x="0" y="0"/>
                </a:cxn>
                <a:cxn ang="0">
                  <a:pos x="91353" y="226443"/>
                </a:cxn>
                <a:cxn ang="0">
                  <a:pos x="91353" y="862225"/>
                </a:cxn>
                <a:cxn ang="0">
                  <a:pos x="502444" y="1025525"/>
                </a:cxn>
                <a:cxn ang="0">
                  <a:pos x="911359" y="862225"/>
                </a:cxn>
                <a:cxn ang="0">
                  <a:pos x="911359" y="226443"/>
                </a:cxn>
                <a:cxn ang="0">
                  <a:pos x="1004888" y="0"/>
                </a:cxn>
              </a:cxnLst>
              <a:pathLst>
                <a:path w="462" h="471">
                  <a:moveTo>
                    <a:pt x="4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438"/>
                    <a:pt x="127" y="471"/>
                    <a:pt x="231" y="471"/>
                  </a:cubicBezTo>
                  <a:cubicBezTo>
                    <a:pt x="335" y="471"/>
                    <a:pt x="419" y="438"/>
                    <a:pt x="419" y="396"/>
                  </a:cubicBezTo>
                  <a:cubicBezTo>
                    <a:pt x="419" y="104"/>
                    <a:pt x="419" y="104"/>
                    <a:pt x="419" y="104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rgbClr val="B4F9F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6" name="Freeform 200"/>
            <p:cNvSpPr/>
            <p:nvPr/>
          </p:nvSpPr>
          <p:spPr>
            <a:xfrm>
              <a:off x="2894013" y="6197600"/>
              <a:ext cx="820738" cy="498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5219"/>
                </a:cxn>
                <a:cxn ang="0">
                  <a:pos x="411458" y="498475"/>
                </a:cxn>
                <a:cxn ang="0">
                  <a:pos x="820738" y="335219"/>
                </a:cxn>
                <a:cxn ang="0">
                  <a:pos x="820738" y="0"/>
                </a:cxn>
                <a:cxn ang="0">
                  <a:pos x="0" y="0"/>
                </a:cxn>
              </a:cxnLst>
              <a:pathLst>
                <a:path w="377" h="229">
                  <a:moveTo>
                    <a:pt x="0" y="0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96"/>
                    <a:pt x="85" y="229"/>
                    <a:pt x="189" y="229"/>
                  </a:cubicBezTo>
                  <a:cubicBezTo>
                    <a:pt x="293" y="229"/>
                    <a:pt x="377" y="196"/>
                    <a:pt x="377" y="154"/>
                  </a:cubicBezTo>
                  <a:cubicBezTo>
                    <a:pt x="377" y="0"/>
                    <a:pt x="377" y="0"/>
                    <a:pt x="3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B32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37" name="Oval 201"/>
            <p:cNvSpPr/>
            <p:nvPr/>
          </p:nvSpPr>
          <p:spPr>
            <a:xfrm>
              <a:off x="2803525" y="5572125"/>
              <a:ext cx="1004888" cy="185738"/>
            </a:xfrm>
            <a:prstGeom prst="ellipse">
              <a:avLst/>
            </a:prstGeom>
            <a:solidFill>
              <a:srgbClr val="B4F9F5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38" name="Oval 202"/>
            <p:cNvSpPr/>
            <p:nvPr/>
          </p:nvSpPr>
          <p:spPr>
            <a:xfrm>
              <a:off x="2922588" y="6122988"/>
              <a:ext cx="766763" cy="139700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39" name="Freeform 203"/>
            <p:cNvSpPr/>
            <p:nvPr/>
          </p:nvSpPr>
          <p:spPr>
            <a:xfrm>
              <a:off x="2886075" y="5827713"/>
              <a:ext cx="833438" cy="111125"/>
            </a:xfrm>
            <a:custGeom>
              <a:avLst/>
              <a:gdLst/>
              <a:ahLst/>
              <a:cxnLst>
                <a:cxn ang="0">
                  <a:pos x="419983" y="111125"/>
                </a:cxn>
                <a:cxn ang="0">
                  <a:pos x="130565" y="98051"/>
                </a:cxn>
                <a:cxn ang="0">
                  <a:pos x="34817" y="78441"/>
                </a:cxn>
                <a:cxn ang="0">
                  <a:pos x="15233" y="0"/>
                </a:cxn>
                <a:cxn ang="0">
                  <a:pos x="45698" y="32684"/>
                </a:cxn>
                <a:cxn ang="0">
                  <a:pos x="39169" y="17431"/>
                </a:cxn>
                <a:cxn ang="0">
                  <a:pos x="419983" y="52294"/>
                </a:cxn>
                <a:cxn ang="0">
                  <a:pos x="800797" y="17431"/>
                </a:cxn>
                <a:cxn ang="0">
                  <a:pos x="794269" y="32684"/>
                </a:cxn>
                <a:cxn ang="0">
                  <a:pos x="826910" y="21789"/>
                </a:cxn>
                <a:cxn ang="0">
                  <a:pos x="779036" y="87157"/>
                </a:cxn>
                <a:cxn ang="0">
                  <a:pos x="709402" y="98051"/>
                </a:cxn>
                <a:cxn ang="0">
                  <a:pos x="419983" y="111125"/>
                </a:cxn>
              </a:cxnLst>
              <a:pathLst>
                <a:path w="383" h="51">
                  <a:moveTo>
                    <a:pt x="193" y="51"/>
                  </a:moveTo>
                  <a:cubicBezTo>
                    <a:pt x="143" y="51"/>
                    <a:pt x="96" y="49"/>
                    <a:pt x="60" y="45"/>
                  </a:cubicBezTo>
                  <a:cubicBezTo>
                    <a:pt x="41" y="42"/>
                    <a:pt x="26" y="40"/>
                    <a:pt x="16" y="36"/>
                  </a:cubicBezTo>
                  <a:cubicBezTo>
                    <a:pt x="0" y="31"/>
                    <a:pt x="7" y="10"/>
                    <a:pt x="7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1"/>
                    <a:pt x="19" y="8"/>
                    <a:pt x="18" y="8"/>
                  </a:cubicBezTo>
                  <a:cubicBezTo>
                    <a:pt x="28" y="15"/>
                    <a:pt x="94" y="24"/>
                    <a:pt x="193" y="24"/>
                  </a:cubicBezTo>
                  <a:cubicBezTo>
                    <a:pt x="292" y="24"/>
                    <a:pt x="358" y="15"/>
                    <a:pt x="368" y="8"/>
                  </a:cubicBezTo>
                  <a:cubicBezTo>
                    <a:pt x="367" y="8"/>
                    <a:pt x="365" y="11"/>
                    <a:pt x="365" y="15"/>
                  </a:cubicBezTo>
                  <a:cubicBezTo>
                    <a:pt x="380" y="10"/>
                    <a:pt x="380" y="10"/>
                    <a:pt x="380" y="10"/>
                  </a:cubicBezTo>
                  <a:cubicBezTo>
                    <a:pt x="380" y="22"/>
                    <a:pt x="383" y="34"/>
                    <a:pt x="358" y="40"/>
                  </a:cubicBezTo>
                  <a:cubicBezTo>
                    <a:pt x="350" y="41"/>
                    <a:pt x="339" y="43"/>
                    <a:pt x="326" y="45"/>
                  </a:cubicBezTo>
                  <a:cubicBezTo>
                    <a:pt x="290" y="49"/>
                    <a:pt x="243" y="51"/>
                    <a:pt x="193" y="5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40" name="Freeform 204"/>
            <p:cNvSpPr>
              <a:spLocks noEditPoints="1"/>
            </p:cNvSpPr>
            <p:nvPr/>
          </p:nvSpPr>
          <p:spPr>
            <a:xfrm>
              <a:off x="2803525" y="5572125"/>
              <a:ext cx="1004888" cy="1123950"/>
            </a:xfrm>
            <a:custGeom>
              <a:avLst/>
              <a:gdLst/>
              <a:ahLst/>
              <a:cxnLst>
                <a:cxn ang="0">
                  <a:pos x="1004888" y="91484"/>
                </a:cxn>
                <a:cxn ang="0">
                  <a:pos x="502444" y="0"/>
                </a:cxn>
                <a:cxn ang="0">
                  <a:pos x="0" y="91484"/>
                </a:cxn>
                <a:cxn ang="0">
                  <a:pos x="0" y="98019"/>
                </a:cxn>
                <a:cxn ang="0">
                  <a:pos x="0" y="98019"/>
                </a:cxn>
                <a:cxn ang="0">
                  <a:pos x="91353" y="324551"/>
                </a:cxn>
                <a:cxn ang="0">
                  <a:pos x="91353" y="960585"/>
                </a:cxn>
                <a:cxn ang="0">
                  <a:pos x="502444" y="1123950"/>
                </a:cxn>
                <a:cxn ang="0">
                  <a:pos x="911359" y="960585"/>
                </a:cxn>
                <a:cxn ang="0">
                  <a:pos x="911359" y="324551"/>
                </a:cxn>
                <a:cxn ang="0">
                  <a:pos x="1004888" y="98019"/>
                </a:cxn>
                <a:cxn ang="0">
                  <a:pos x="1004888" y="98019"/>
                </a:cxn>
                <a:cxn ang="0">
                  <a:pos x="1004888" y="91484"/>
                </a:cxn>
                <a:cxn ang="0">
                  <a:pos x="502444" y="60990"/>
                </a:cxn>
                <a:cxn ang="0">
                  <a:pos x="876558" y="91484"/>
                </a:cxn>
                <a:cxn ang="0">
                  <a:pos x="502444" y="124157"/>
                </a:cxn>
                <a:cxn ang="0">
                  <a:pos x="126155" y="91484"/>
                </a:cxn>
                <a:cxn ang="0">
                  <a:pos x="502444" y="60990"/>
                </a:cxn>
                <a:cxn ang="0">
                  <a:pos x="856982" y="300591"/>
                </a:cxn>
                <a:cxn ang="0">
                  <a:pos x="852632" y="311482"/>
                </a:cxn>
                <a:cxn ang="0">
                  <a:pos x="852632" y="324551"/>
                </a:cxn>
                <a:cxn ang="0">
                  <a:pos x="852632" y="960585"/>
                </a:cxn>
                <a:cxn ang="0">
                  <a:pos x="769979" y="1021575"/>
                </a:cxn>
                <a:cxn ang="0">
                  <a:pos x="502444" y="1065139"/>
                </a:cxn>
                <a:cxn ang="0">
                  <a:pos x="234909" y="1021575"/>
                </a:cxn>
                <a:cxn ang="0">
                  <a:pos x="152256" y="960585"/>
                </a:cxn>
                <a:cxn ang="0">
                  <a:pos x="152256" y="324551"/>
                </a:cxn>
                <a:cxn ang="0">
                  <a:pos x="152256" y="311482"/>
                </a:cxn>
                <a:cxn ang="0">
                  <a:pos x="147906" y="300591"/>
                </a:cxn>
                <a:cxn ang="0">
                  <a:pos x="91353" y="145939"/>
                </a:cxn>
                <a:cxn ang="0">
                  <a:pos x="502444" y="185147"/>
                </a:cxn>
                <a:cxn ang="0">
                  <a:pos x="917885" y="143761"/>
                </a:cxn>
                <a:cxn ang="0">
                  <a:pos x="856982" y="300591"/>
                </a:cxn>
              </a:cxnLst>
              <a:pathLst>
                <a:path w="462" h="516">
                  <a:moveTo>
                    <a:pt x="462" y="42"/>
                  </a:moveTo>
                  <a:cubicBezTo>
                    <a:pt x="462" y="19"/>
                    <a:pt x="359" y="0"/>
                    <a:pt x="231" y="0"/>
                  </a:cubicBezTo>
                  <a:cubicBezTo>
                    <a:pt x="103" y="0"/>
                    <a:pt x="0" y="19"/>
                    <a:pt x="0" y="42"/>
                  </a:cubicBezTo>
                  <a:cubicBezTo>
                    <a:pt x="0" y="43"/>
                    <a:pt x="0" y="44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441"/>
                    <a:pt x="42" y="441"/>
                    <a:pt x="42" y="441"/>
                  </a:cubicBezTo>
                  <a:cubicBezTo>
                    <a:pt x="42" y="483"/>
                    <a:pt x="127" y="516"/>
                    <a:pt x="231" y="516"/>
                  </a:cubicBezTo>
                  <a:cubicBezTo>
                    <a:pt x="335" y="516"/>
                    <a:pt x="419" y="483"/>
                    <a:pt x="419" y="441"/>
                  </a:cubicBezTo>
                  <a:cubicBezTo>
                    <a:pt x="419" y="149"/>
                    <a:pt x="419" y="149"/>
                    <a:pt x="419" y="149"/>
                  </a:cubicBezTo>
                  <a:cubicBezTo>
                    <a:pt x="462" y="45"/>
                    <a:pt x="462" y="45"/>
                    <a:pt x="462" y="45"/>
                  </a:cubicBezTo>
                  <a:cubicBezTo>
                    <a:pt x="462" y="45"/>
                    <a:pt x="462" y="45"/>
                    <a:pt x="462" y="45"/>
                  </a:cubicBezTo>
                  <a:cubicBezTo>
                    <a:pt x="462" y="44"/>
                    <a:pt x="462" y="43"/>
                    <a:pt x="462" y="42"/>
                  </a:cubicBezTo>
                  <a:close/>
                  <a:moveTo>
                    <a:pt x="231" y="28"/>
                  </a:moveTo>
                  <a:cubicBezTo>
                    <a:pt x="310" y="28"/>
                    <a:pt x="369" y="35"/>
                    <a:pt x="403" y="42"/>
                  </a:cubicBezTo>
                  <a:cubicBezTo>
                    <a:pt x="369" y="50"/>
                    <a:pt x="310" y="57"/>
                    <a:pt x="231" y="57"/>
                  </a:cubicBezTo>
                  <a:cubicBezTo>
                    <a:pt x="151" y="57"/>
                    <a:pt x="93" y="50"/>
                    <a:pt x="58" y="42"/>
                  </a:cubicBezTo>
                  <a:cubicBezTo>
                    <a:pt x="93" y="35"/>
                    <a:pt x="151" y="28"/>
                    <a:pt x="231" y="28"/>
                  </a:cubicBezTo>
                  <a:close/>
                  <a:moveTo>
                    <a:pt x="394" y="138"/>
                  </a:moveTo>
                  <a:cubicBezTo>
                    <a:pt x="392" y="143"/>
                    <a:pt x="392" y="143"/>
                    <a:pt x="392" y="143"/>
                  </a:cubicBezTo>
                  <a:cubicBezTo>
                    <a:pt x="392" y="149"/>
                    <a:pt x="392" y="149"/>
                    <a:pt x="392" y="149"/>
                  </a:cubicBezTo>
                  <a:cubicBezTo>
                    <a:pt x="392" y="441"/>
                    <a:pt x="392" y="441"/>
                    <a:pt x="392" y="441"/>
                  </a:cubicBezTo>
                  <a:cubicBezTo>
                    <a:pt x="392" y="445"/>
                    <a:pt x="383" y="457"/>
                    <a:pt x="354" y="469"/>
                  </a:cubicBezTo>
                  <a:cubicBezTo>
                    <a:pt x="322" y="481"/>
                    <a:pt x="277" y="489"/>
                    <a:pt x="231" y="489"/>
                  </a:cubicBezTo>
                  <a:cubicBezTo>
                    <a:pt x="185" y="489"/>
                    <a:pt x="140" y="481"/>
                    <a:pt x="108" y="469"/>
                  </a:cubicBezTo>
                  <a:cubicBezTo>
                    <a:pt x="79" y="457"/>
                    <a:pt x="70" y="445"/>
                    <a:pt x="70" y="441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83" y="78"/>
                    <a:pt x="153" y="85"/>
                    <a:pt x="231" y="85"/>
                  </a:cubicBezTo>
                  <a:cubicBezTo>
                    <a:pt x="311" y="85"/>
                    <a:pt x="381" y="77"/>
                    <a:pt x="422" y="66"/>
                  </a:cubicBezTo>
                  <a:lnTo>
                    <a:pt x="394" y="13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41" name="Freeform 205"/>
            <p:cNvSpPr/>
            <p:nvPr/>
          </p:nvSpPr>
          <p:spPr>
            <a:xfrm>
              <a:off x="3514725" y="5953125"/>
              <a:ext cx="106363" cy="625475"/>
            </a:xfrm>
            <a:custGeom>
              <a:avLst/>
              <a:gdLst/>
              <a:ahLst/>
              <a:cxnLst>
                <a:cxn ang="0">
                  <a:pos x="106363" y="0"/>
                </a:cxn>
                <a:cxn ang="0">
                  <a:pos x="100013" y="585788"/>
                </a:cxn>
                <a:cxn ang="0">
                  <a:pos x="0" y="625475"/>
                </a:cxn>
                <a:cxn ang="0">
                  <a:pos x="101600" y="6350"/>
                </a:cxn>
                <a:cxn ang="0">
                  <a:pos x="106363" y="0"/>
                </a:cxn>
              </a:cxnLst>
              <a:pathLst>
                <a:path w="67" h="394">
                  <a:moveTo>
                    <a:pt x="67" y="0"/>
                  </a:moveTo>
                  <a:lnTo>
                    <a:pt x="63" y="369"/>
                  </a:lnTo>
                  <a:lnTo>
                    <a:pt x="0" y="394"/>
                  </a:lnTo>
                  <a:lnTo>
                    <a:pt x="64" y="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42" name="Freeform 206"/>
            <p:cNvSpPr/>
            <p:nvPr/>
          </p:nvSpPr>
          <p:spPr>
            <a:xfrm>
              <a:off x="3514725" y="5953125"/>
              <a:ext cx="106363" cy="625475"/>
            </a:xfrm>
            <a:custGeom>
              <a:avLst/>
              <a:gdLst/>
              <a:ahLst/>
              <a:cxnLst>
                <a:cxn ang="0">
                  <a:pos x="106363" y="0"/>
                </a:cxn>
                <a:cxn ang="0">
                  <a:pos x="100013" y="585788"/>
                </a:cxn>
                <a:cxn ang="0">
                  <a:pos x="0" y="625475"/>
                </a:cxn>
                <a:cxn ang="0">
                  <a:pos x="101600" y="6350"/>
                </a:cxn>
              </a:cxnLst>
              <a:pathLst>
                <a:path w="67" h="394">
                  <a:moveTo>
                    <a:pt x="67" y="0"/>
                  </a:moveTo>
                  <a:lnTo>
                    <a:pt x="63" y="369"/>
                  </a:lnTo>
                  <a:lnTo>
                    <a:pt x="0" y="394"/>
                  </a:lnTo>
                  <a:lnTo>
                    <a:pt x="64" y="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43" name="Oval 207"/>
            <p:cNvSpPr/>
            <p:nvPr/>
          </p:nvSpPr>
          <p:spPr>
            <a:xfrm>
              <a:off x="3179763" y="6356350"/>
              <a:ext cx="47625" cy="47625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4" name="Oval 208"/>
            <p:cNvSpPr/>
            <p:nvPr/>
          </p:nvSpPr>
          <p:spPr>
            <a:xfrm>
              <a:off x="3314700" y="6292850"/>
              <a:ext cx="47625" cy="49213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5" name="Oval 209"/>
            <p:cNvSpPr/>
            <p:nvPr/>
          </p:nvSpPr>
          <p:spPr>
            <a:xfrm>
              <a:off x="3276600" y="6488113"/>
              <a:ext cx="49213" cy="47625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6" name="Oval 210"/>
            <p:cNvSpPr/>
            <p:nvPr/>
          </p:nvSpPr>
          <p:spPr>
            <a:xfrm>
              <a:off x="3440113" y="6410325"/>
              <a:ext cx="47625" cy="49213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7" name="Oval 211"/>
            <p:cNvSpPr/>
            <p:nvPr/>
          </p:nvSpPr>
          <p:spPr>
            <a:xfrm>
              <a:off x="3122613" y="6508750"/>
              <a:ext cx="47625" cy="46038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8" name="Oval 212"/>
            <p:cNvSpPr/>
            <p:nvPr/>
          </p:nvSpPr>
          <p:spPr>
            <a:xfrm>
              <a:off x="3049588" y="6267450"/>
              <a:ext cx="47625" cy="47625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49" name="Oval 213"/>
            <p:cNvSpPr/>
            <p:nvPr/>
          </p:nvSpPr>
          <p:spPr>
            <a:xfrm>
              <a:off x="3484563" y="6232525"/>
              <a:ext cx="47625" cy="47625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50" name="Rectangle 214"/>
            <p:cNvSpPr/>
            <p:nvPr/>
          </p:nvSpPr>
          <p:spPr>
            <a:xfrm>
              <a:off x="4027488" y="5999163"/>
              <a:ext cx="39688" cy="6096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51" name="Rectangle 215"/>
            <p:cNvSpPr/>
            <p:nvPr/>
          </p:nvSpPr>
          <p:spPr>
            <a:xfrm>
              <a:off x="5245100" y="5999163"/>
              <a:ext cx="38100" cy="6096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52" name="Freeform 216"/>
            <p:cNvSpPr/>
            <p:nvPr/>
          </p:nvSpPr>
          <p:spPr>
            <a:xfrm>
              <a:off x="4208463" y="5586413"/>
              <a:ext cx="195263" cy="981075"/>
            </a:xfrm>
            <a:custGeom>
              <a:avLst/>
              <a:gdLst/>
              <a:ahLst/>
              <a:cxnLst>
                <a:cxn ang="0">
                  <a:pos x="195263" y="882967"/>
                </a:cxn>
                <a:cxn ang="0">
                  <a:pos x="97632" y="981075"/>
                </a:cxn>
                <a:cxn ang="0">
                  <a:pos x="97632" y="981075"/>
                </a:cxn>
                <a:cxn ang="0">
                  <a:pos x="0" y="882967"/>
                </a:cxn>
                <a:cxn ang="0">
                  <a:pos x="0" y="98108"/>
                </a:cxn>
                <a:cxn ang="0">
                  <a:pos x="97632" y="0"/>
                </a:cxn>
                <a:cxn ang="0">
                  <a:pos x="97632" y="0"/>
                </a:cxn>
                <a:cxn ang="0">
                  <a:pos x="195263" y="98108"/>
                </a:cxn>
                <a:cxn ang="0">
                  <a:pos x="195263" y="882967"/>
                </a:cxn>
              </a:cxnLst>
              <a:pathLst>
                <a:path w="90" h="450">
                  <a:moveTo>
                    <a:pt x="90" y="405"/>
                  </a:moveTo>
                  <a:cubicBezTo>
                    <a:pt x="90" y="430"/>
                    <a:pt x="70" y="450"/>
                    <a:pt x="45" y="450"/>
                  </a:cubicBezTo>
                  <a:cubicBezTo>
                    <a:pt x="45" y="450"/>
                    <a:pt x="45" y="450"/>
                    <a:pt x="45" y="450"/>
                  </a:cubicBezTo>
                  <a:cubicBezTo>
                    <a:pt x="20" y="450"/>
                    <a:pt x="0" y="430"/>
                    <a:pt x="0" y="40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70" y="0"/>
                    <a:pt x="90" y="20"/>
                    <a:pt x="90" y="45"/>
                  </a:cubicBezTo>
                  <a:lnTo>
                    <a:pt x="90" y="405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53" name="Freeform 217"/>
            <p:cNvSpPr/>
            <p:nvPr/>
          </p:nvSpPr>
          <p:spPr>
            <a:xfrm>
              <a:off x="4241800" y="5621338"/>
              <a:ext cx="130175" cy="914400"/>
            </a:xfrm>
            <a:custGeom>
              <a:avLst/>
              <a:gdLst/>
              <a:ahLst/>
              <a:cxnLst>
                <a:cxn ang="0">
                  <a:pos x="65088" y="0"/>
                </a:cxn>
                <a:cxn ang="0">
                  <a:pos x="0" y="65470"/>
                </a:cxn>
                <a:cxn ang="0">
                  <a:pos x="0" y="329533"/>
                </a:cxn>
                <a:cxn ang="0">
                  <a:pos x="0" y="582684"/>
                </a:cxn>
                <a:cxn ang="0">
                  <a:pos x="0" y="848930"/>
                </a:cxn>
                <a:cxn ang="0">
                  <a:pos x="65088" y="914400"/>
                </a:cxn>
                <a:cxn ang="0">
                  <a:pos x="130175" y="848930"/>
                </a:cxn>
                <a:cxn ang="0">
                  <a:pos x="130175" y="582684"/>
                </a:cxn>
                <a:cxn ang="0">
                  <a:pos x="130175" y="329533"/>
                </a:cxn>
                <a:cxn ang="0">
                  <a:pos x="130175" y="65470"/>
                </a:cxn>
                <a:cxn ang="0">
                  <a:pos x="65088" y="0"/>
                </a:cxn>
              </a:cxnLst>
              <a:pathLst>
                <a:path w="60" h="419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5"/>
                    <a:pt x="13" y="419"/>
                    <a:pt x="30" y="419"/>
                  </a:cubicBezTo>
                  <a:cubicBezTo>
                    <a:pt x="46" y="419"/>
                    <a:pt x="60" y="405"/>
                    <a:pt x="60" y="38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54" name="Freeform 218"/>
            <p:cNvSpPr/>
            <p:nvPr/>
          </p:nvSpPr>
          <p:spPr>
            <a:xfrm>
              <a:off x="4173538" y="5537200"/>
              <a:ext cx="265113" cy="206375"/>
            </a:xfrm>
            <a:custGeom>
              <a:avLst/>
              <a:gdLst/>
              <a:ahLst/>
              <a:cxnLst>
                <a:cxn ang="0">
                  <a:pos x="265113" y="156411"/>
                </a:cxn>
                <a:cxn ang="0">
                  <a:pos x="132557" y="206375"/>
                </a:cxn>
                <a:cxn ang="0">
                  <a:pos x="132557" y="206375"/>
                </a:cxn>
                <a:cxn ang="0">
                  <a:pos x="0" y="156411"/>
                </a:cxn>
                <a:cxn ang="0">
                  <a:pos x="0" y="47792"/>
                </a:cxn>
                <a:cxn ang="0">
                  <a:pos x="132557" y="0"/>
                </a:cxn>
                <a:cxn ang="0">
                  <a:pos x="132557" y="0"/>
                </a:cxn>
                <a:cxn ang="0">
                  <a:pos x="265113" y="47792"/>
                </a:cxn>
                <a:cxn ang="0">
                  <a:pos x="265113" y="156411"/>
                </a:cxn>
              </a:cxnLst>
              <a:pathLst>
                <a:path w="122" h="95">
                  <a:moveTo>
                    <a:pt x="122" y="72"/>
                  </a:moveTo>
                  <a:cubicBezTo>
                    <a:pt x="122" y="85"/>
                    <a:pt x="94" y="95"/>
                    <a:pt x="61" y="95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27" y="95"/>
                    <a:pt x="0" y="85"/>
                    <a:pt x="0" y="7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4" y="0"/>
                    <a:pt x="122" y="10"/>
                    <a:pt x="122" y="22"/>
                  </a:cubicBezTo>
                  <a:lnTo>
                    <a:pt x="122" y="72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55" name="Freeform 219"/>
            <p:cNvSpPr/>
            <p:nvPr/>
          </p:nvSpPr>
          <p:spPr>
            <a:xfrm>
              <a:off x="4203700" y="5553075"/>
              <a:ext cx="204788" cy="158750"/>
            </a:xfrm>
            <a:custGeom>
              <a:avLst/>
              <a:gdLst/>
              <a:ahLst/>
              <a:cxnLst>
                <a:cxn ang="0">
                  <a:pos x="204788" y="121781"/>
                </a:cxn>
                <a:cxn ang="0">
                  <a:pos x="102394" y="158750"/>
                </a:cxn>
                <a:cxn ang="0">
                  <a:pos x="102394" y="158750"/>
                </a:cxn>
                <a:cxn ang="0">
                  <a:pos x="0" y="121781"/>
                </a:cxn>
                <a:cxn ang="0">
                  <a:pos x="0" y="36969"/>
                </a:cxn>
                <a:cxn ang="0">
                  <a:pos x="102394" y="0"/>
                </a:cxn>
                <a:cxn ang="0">
                  <a:pos x="102394" y="0"/>
                </a:cxn>
                <a:cxn ang="0">
                  <a:pos x="204788" y="36969"/>
                </a:cxn>
                <a:cxn ang="0">
                  <a:pos x="204788" y="121781"/>
                </a:cxn>
              </a:cxnLst>
              <a:pathLst>
                <a:path w="94" h="73">
                  <a:moveTo>
                    <a:pt x="94" y="56"/>
                  </a:moveTo>
                  <a:cubicBezTo>
                    <a:pt x="94" y="66"/>
                    <a:pt x="73" y="73"/>
                    <a:pt x="47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21" y="73"/>
                    <a:pt x="0" y="66"/>
                    <a:pt x="0" y="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3" y="0"/>
                    <a:pt x="94" y="8"/>
                    <a:pt x="94" y="17"/>
                  </a:cubicBezTo>
                  <a:lnTo>
                    <a:pt x="94" y="56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56" name="Oval 220"/>
            <p:cNvSpPr/>
            <p:nvPr/>
          </p:nvSpPr>
          <p:spPr>
            <a:xfrm>
              <a:off x="4173538" y="5537200"/>
              <a:ext cx="265113" cy="95250"/>
            </a:xfrm>
            <a:prstGeom prst="ellipse">
              <a:avLst/>
            </a:prstGeom>
            <a:solidFill>
              <a:srgbClr val="334D5D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57" name="Oval 221"/>
            <p:cNvSpPr/>
            <p:nvPr/>
          </p:nvSpPr>
          <p:spPr>
            <a:xfrm>
              <a:off x="4237038" y="5554663"/>
              <a:ext cx="136525" cy="4603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58" name="Freeform 222"/>
            <p:cNvSpPr/>
            <p:nvPr/>
          </p:nvSpPr>
          <p:spPr>
            <a:xfrm>
              <a:off x="4573588" y="5586413"/>
              <a:ext cx="196850" cy="981075"/>
            </a:xfrm>
            <a:custGeom>
              <a:avLst/>
              <a:gdLst/>
              <a:ahLst/>
              <a:cxnLst>
                <a:cxn ang="0">
                  <a:pos x="196850" y="882967"/>
                </a:cxn>
                <a:cxn ang="0">
                  <a:pos x="98425" y="981075"/>
                </a:cxn>
                <a:cxn ang="0">
                  <a:pos x="98425" y="981075"/>
                </a:cxn>
                <a:cxn ang="0">
                  <a:pos x="0" y="882967"/>
                </a:cxn>
                <a:cxn ang="0">
                  <a:pos x="0" y="98108"/>
                </a:cxn>
                <a:cxn ang="0">
                  <a:pos x="98425" y="0"/>
                </a:cxn>
                <a:cxn ang="0">
                  <a:pos x="98425" y="0"/>
                </a:cxn>
                <a:cxn ang="0">
                  <a:pos x="196850" y="98108"/>
                </a:cxn>
                <a:cxn ang="0">
                  <a:pos x="196850" y="882967"/>
                </a:cxn>
              </a:cxnLst>
              <a:pathLst>
                <a:path w="90" h="450">
                  <a:moveTo>
                    <a:pt x="90" y="405"/>
                  </a:moveTo>
                  <a:cubicBezTo>
                    <a:pt x="90" y="430"/>
                    <a:pt x="70" y="450"/>
                    <a:pt x="45" y="450"/>
                  </a:cubicBezTo>
                  <a:cubicBezTo>
                    <a:pt x="45" y="450"/>
                    <a:pt x="45" y="450"/>
                    <a:pt x="45" y="450"/>
                  </a:cubicBezTo>
                  <a:cubicBezTo>
                    <a:pt x="20" y="450"/>
                    <a:pt x="0" y="430"/>
                    <a:pt x="0" y="40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70" y="0"/>
                    <a:pt x="90" y="20"/>
                    <a:pt x="90" y="45"/>
                  </a:cubicBezTo>
                  <a:lnTo>
                    <a:pt x="90" y="405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59" name="Freeform 223"/>
            <p:cNvSpPr/>
            <p:nvPr/>
          </p:nvSpPr>
          <p:spPr>
            <a:xfrm>
              <a:off x="4606925" y="5621338"/>
              <a:ext cx="130175" cy="914400"/>
            </a:xfrm>
            <a:custGeom>
              <a:avLst/>
              <a:gdLst/>
              <a:ahLst/>
              <a:cxnLst>
                <a:cxn ang="0">
                  <a:pos x="65088" y="0"/>
                </a:cxn>
                <a:cxn ang="0">
                  <a:pos x="0" y="65470"/>
                </a:cxn>
                <a:cxn ang="0">
                  <a:pos x="0" y="329533"/>
                </a:cxn>
                <a:cxn ang="0">
                  <a:pos x="0" y="582684"/>
                </a:cxn>
                <a:cxn ang="0">
                  <a:pos x="0" y="848930"/>
                </a:cxn>
                <a:cxn ang="0">
                  <a:pos x="65088" y="914400"/>
                </a:cxn>
                <a:cxn ang="0">
                  <a:pos x="130175" y="848930"/>
                </a:cxn>
                <a:cxn ang="0">
                  <a:pos x="130175" y="582684"/>
                </a:cxn>
                <a:cxn ang="0">
                  <a:pos x="130175" y="329533"/>
                </a:cxn>
                <a:cxn ang="0">
                  <a:pos x="130175" y="65470"/>
                </a:cxn>
                <a:cxn ang="0">
                  <a:pos x="65088" y="0"/>
                </a:cxn>
              </a:cxnLst>
              <a:pathLst>
                <a:path w="60" h="419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5"/>
                    <a:pt x="14" y="419"/>
                    <a:pt x="30" y="419"/>
                  </a:cubicBezTo>
                  <a:cubicBezTo>
                    <a:pt x="47" y="419"/>
                    <a:pt x="60" y="405"/>
                    <a:pt x="60" y="38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0" name="Freeform 224"/>
            <p:cNvSpPr/>
            <p:nvPr/>
          </p:nvSpPr>
          <p:spPr>
            <a:xfrm>
              <a:off x="4538663" y="5537200"/>
              <a:ext cx="266700" cy="206375"/>
            </a:xfrm>
            <a:custGeom>
              <a:avLst/>
              <a:gdLst/>
              <a:ahLst/>
              <a:cxnLst>
                <a:cxn ang="0">
                  <a:pos x="266700" y="156411"/>
                </a:cxn>
                <a:cxn ang="0">
                  <a:pos x="133350" y="206375"/>
                </a:cxn>
                <a:cxn ang="0">
                  <a:pos x="133350" y="206375"/>
                </a:cxn>
                <a:cxn ang="0">
                  <a:pos x="0" y="156411"/>
                </a:cxn>
                <a:cxn ang="0">
                  <a:pos x="0" y="47792"/>
                </a:cxn>
                <a:cxn ang="0">
                  <a:pos x="133350" y="0"/>
                </a:cxn>
                <a:cxn ang="0">
                  <a:pos x="133350" y="0"/>
                </a:cxn>
                <a:cxn ang="0">
                  <a:pos x="266700" y="47792"/>
                </a:cxn>
                <a:cxn ang="0">
                  <a:pos x="266700" y="156411"/>
                </a:cxn>
              </a:cxnLst>
              <a:pathLst>
                <a:path w="122" h="95">
                  <a:moveTo>
                    <a:pt x="122" y="72"/>
                  </a:moveTo>
                  <a:cubicBezTo>
                    <a:pt x="122" y="85"/>
                    <a:pt x="95" y="95"/>
                    <a:pt x="61" y="95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27" y="95"/>
                    <a:pt x="0" y="85"/>
                    <a:pt x="0" y="7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10"/>
                    <a:pt x="122" y="22"/>
                  </a:cubicBezTo>
                  <a:lnTo>
                    <a:pt x="122" y="72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1" name="Freeform 225"/>
            <p:cNvSpPr/>
            <p:nvPr/>
          </p:nvSpPr>
          <p:spPr>
            <a:xfrm>
              <a:off x="4570413" y="5553075"/>
              <a:ext cx="203200" cy="158750"/>
            </a:xfrm>
            <a:custGeom>
              <a:avLst/>
              <a:gdLst/>
              <a:ahLst/>
              <a:cxnLst>
                <a:cxn ang="0">
                  <a:pos x="203200" y="121781"/>
                </a:cxn>
                <a:cxn ang="0">
                  <a:pos x="101600" y="158750"/>
                </a:cxn>
                <a:cxn ang="0">
                  <a:pos x="101600" y="158750"/>
                </a:cxn>
                <a:cxn ang="0">
                  <a:pos x="0" y="121781"/>
                </a:cxn>
                <a:cxn ang="0">
                  <a:pos x="0" y="36969"/>
                </a:cxn>
                <a:cxn ang="0">
                  <a:pos x="101600" y="0"/>
                </a:cxn>
                <a:cxn ang="0">
                  <a:pos x="101600" y="0"/>
                </a:cxn>
                <a:cxn ang="0">
                  <a:pos x="203200" y="36969"/>
                </a:cxn>
                <a:cxn ang="0">
                  <a:pos x="203200" y="121781"/>
                </a:cxn>
              </a:cxnLst>
              <a:pathLst>
                <a:path w="94" h="73">
                  <a:moveTo>
                    <a:pt x="94" y="56"/>
                  </a:moveTo>
                  <a:cubicBezTo>
                    <a:pt x="94" y="66"/>
                    <a:pt x="73" y="73"/>
                    <a:pt x="47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21" y="73"/>
                    <a:pt x="0" y="66"/>
                    <a:pt x="0" y="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3" y="0"/>
                    <a:pt x="94" y="8"/>
                    <a:pt x="94" y="17"/>
                  </a:cubicBezTo>
                  <a:lnTo>
                    <a:pt x="94" y="56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2" name="Oval 226"/>
            <p:cNvSpPr/>
            <p:nvPr/>
          </p:nvSpPr>
          <p:spPr>
            <a:xfrm>
              <a:off x="4538663" y="5537200"/>
              <a:ext cx="266700" cy="95250"/>
            </a:xfrm>
            <a:prstGeom prst="ellipse">
              <a:avLst/>
            </a:prstGeom>
            <a:solidFill>
              <a:srgbClr val="334D5D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63" name="Oval 227"/>
            <p:cNvSpPr/>
            <p:nvPr/>
          </p:nvSpPr>
          <p:spPr>
            <a:xfrm>
              <a:off x="4605338" y="5554663"/>
              <a:ext cx="136525" cy="4603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64" name="Freeform 228"/>
            <p:cNvSpPr/>
            <p:nvPr/>
          </p:nvSpPr>
          <p:spPr>
            <a:xfrm>
              <a:off x="4940300" y="5586413"/>
              <a:ext cx="196850" cy="981075"/>
            </a:xfrm>
            <a:custGeom>
              <a:avLst/>
              <a:gdLst/>
              <a:ahLst/>
              <a:cxnLst>
                <a:cxn ang="0">
                  <a:pos x="196850" y="882967"/>
                </a:cxn>
                <a:cxn ang="0">
                  <a:pos x="99507" y="981075"/>
                </a:cxn>
                <a:cxn ang="0">
                  <a:pos x="99507" y="981075"/>
                </a:cxn>
                <a:cxn ang="0">
                  <a:pos x="0" y="882967"/>
                </a:cxn>
                <a:cxn ang="0">
                  <a:pos x="0" y="98108"/>
                </a:cxn>
                <a:cxn ang="0">
                  <a:pos x="99507" y="0"/>
                </a:cxn>
                <a:cxn ang="0">
                  <a:pos x="99507" y="0"/>
                </a:cxn>
                <a:cxn ang="0">
                  <a:pos x="196850" y="98108"/>
                </a:cxn>
                <a:cxn ang="0">
                  <a:pos x="196850" y="882967"/>
                </a:cxn>
              </a:cxnLst>
              <a:pathLst>
                <a:path w="91" h="450">
                  <a:moveTo>
                    <a:pt x="91" y="405"/>
                  </a:moveTo>
                  <a:cubicBezTo>
                    <a:pt x="91" y="430"/>
                    <a:pt x="71" y="450"/>
                    <a:pt x="46" y="450"/>
                  </a:cubicBezTo>
                  <a:cubicBezTo>
                    <a:pt x="46" y="450"/>
                    <a:pt x="46" y="450"/>
                    <a:pt x="46" y="450"/>
                  </a:cubicBezTo>
                  <a:cubicBezTo>
                    <a:pt x="21" y="450"/>
                    <a:pt x="0" y="430"/>
                    <a:pt x="0" y="40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71" y="0"/>
                    <a:pt x="91" y="20"/>
                    <a:pt x="91" y="45"/>
                  </a:cubicBezTo>
                  <a:lnTo>
                    <a:pt x="91" y="405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5" name="Freeform 229"/>
            <p:cNvSpPr/>
            <p:nvPr/>
          </p:nvSpPr>
          <p:spPr>
            <a:xfrm>
              <a:off x="4975225" y="5621338"/>
              <a:ext cx="127000" cy="914400"/>
            </a:xfrm>
            <a:custGeom>
              <a:avLst/>
              <a:gdLst/>
              <a:ahLst/>
              <a:cxnLst>
                <a:cxn ang="0">
                  <a:pos x="64576" y="0"/>
                </a:cxn>
                <a:cxn ang="0">
                  <a:pos x="0" y="65470"/>
                </a:cxn>
                <a:cxn ang="0">
                  <a:pos x="0" y="329533"/>
                </a:cxn>
                <a:cxn ang="0">
                  <a:pos x="0" y="582684"/>
                </a:cxn>
                <a:cxn ang="0">
                  <a:pos x="0" y="848930"/>
                </a:cxn>
                <a:cxn ang="0">
                  <a:pos x="64576" y="914400"/>
                </a:cxn>
                <a:cxn ang="0">
                  <a:pos x="127000" y="848930"/>
                </a:cxn>
                <a:cxn ang="0">
                  <a:pos x="127000" y="582684"/>
                </a:cxn>
                <a:cxn ang="0">
                  <a:pos x="127000" y="329533"/>
                </a:cxn>
                <a:cxn ang="0">
                  <a:pos x="127000" y="65470"/>
                </a:cxn>
                <a:cxn ang="0">
                  <a:pos x="64576" y="0"/>
                </a:cxn>
              </a:cxnLst>
              <a:pathLst>
                <a:path w="59" h="419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5"/>
                    <a:pt x="13" y="419"/>
                    <a:pt x="30" y="419"/>
                  </a:cubicBezTo>
                  <a:cubicBezTo>
                    <a:pt x="46" y="419"/>
                    <a:pt x="59" y="405"/>
                    <a:pt x="59" y="389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59" y="151"/>
                    <a:pt x="59" y="151"/>
                    <a:pt x="59" y="151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13"/>
                    <a:pt x="46" y="0"/>
                    <a:pt x="30" y="0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6" name="Freeform 230"/>
            <p:cNvSpPr/>
            <p:nvPr/>
          </p:nvSpPr>
          <p:spPr>
            <a:xfrm>
              <a:off x="4906963" y="5537200"/>
              <a:ext cx="265113" cy="206375"/>
            </a:xfrm>
            <a:custGeom>
              <a:avLst/>
              <a:gdLst/>
              <a:ahLst/>
              <a:cxnLst>
                <a:cxn ang="0">
                  <a:pos x="265113" y="156411"/>
                </a:cxn>
                <a:cxn ang="0">
                  <a:pos x="132557" y="206375"/>
                </a:cxn>
                <a:cxn ang="0">
                  <a:pos x="132557" y="206375"/>
                </a:cxn>
                <a:cxn ang="0">
                  <a:pos x="0" y="156411"/>
                </a:cxn>
                <a:cxn ang="0">
                  <a:pos x="0" y="47792"/>
                </a:cxn>
                <a:cxn ang="0">
                  <a:pos x="132557" y="0"/>
                </a:cxn>
                <a:cxn ang="0">
                  <a:pos x="132557" y="0"/>
                </a:cxn>
                <a:cxn ang="0">
                  <a:pos x="265113" y="47792"/>
                </a:cxn>
                <a:cxn ang="0">
                  <a:pos x="265113" y="156411"/>
                </a:cxn>
              </a:cxnLst>
              <a:pathLst>
                <a:path w="122" h="95">
                  <a:moveTo>
                    <a:pt x="122" y="72"/>
                  </a:moveTo>
                  <a:cubicBezTo>
                    <a:pt x="122" y="85"/>
                    <a:pt x="94" y="95"/>
                    <a:pt x="61" y="95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27" y="95"/>
                    <a:pt x="0" y="85"/>
                    <a:pt x="0" y="7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4" y="0"/>
                    <a:pt x="122" y="10"/>
                    <a:pt x="122" y="22"/>
                  </a:cubicBezTo>
                  <a:lnTo>
                    <a:pt x="122" y="72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7" name="Freeform 231"/>
            <p:cNvSpPr/>
            <p:nvPr/>
          </p:nvSpPr>
          <p:spPr>
            <a:xfrm>
              <a:off x="4937125" y="5553075"/>
              <a:ext cx="204788" cy="158750"/>
            </a:xfrm>
            <a:custGeom>
              <a:avLst/>
              <a:gdLst/>
              <a:ahLst/>
              <a:cxnLst>
                <a:cxn ang="0">
                  <a:pos x="204788" y="121781"/>
                </a:cxn>
                <a:cxn ang="0">
                  <a:pos x="102394" y="158750"/>
                </a:cxn>
                <a:cxn ang="0">
                  <a:pos x="102394" y="158750"/>
                </a:cxn>
                <a:cxn ang="0">
                  <a:pos x="0" y="121781"/>
                </a:cxn>
                <a:cxn ang="0">
                  <a:pos x="0" y="36969"/>
                </a:cxn>
                <a:cxn ang="0">
                  <a:pos x="102394" y="0"/>
                </a:cxn>
                <a:cxn ang="0">
                  <a:pos x="102394" y="0"/>
                </a:cxn>
                <a:cxn ang="0">
                  <a:pos x="204788" y="36969"/>
                </a:cxn>
                <a:cxn ang="0">
                  <a:pos x="204788" y="121781"/>
                </a:cxn>
              </a:cxnLst>
              <a:pathLst>
                <a:path w="94" h="73">
                  <a:moveTo>
                    <a:pt x="94" y="56"/>
                  </a:moveTo>
                  <a:cubicBezTo>
                    <a:pt x="94" y="66"/>
                    <a:pt x="73" y="73"/>
                    <a:pt x="47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21" y="73"/>
                    <a:pt x="0" y="66"/>
                    <a:pt x="0" y="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3" y="0"/>
                    <a:pt x="94" y="8"/>
                    <a:pt x="94" y="17"/>
                  </a:cubicBezTo>
                  <a:lnTo>
                    <a:pt x="94" y="56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68" name="Oval 232"/>
            <p:cNvSpPr/>
            <p:nvPr/>
          </p:nvSpPr>
          <p:spPr>
            <a:xfrm>
              <a:off x="4906963" y="5537200"/>
              <a:ext cx="265113" cy="95250"/>
            </a:xfrm>
            <a:prstGeom prst="ellipse">
              <a:avLst/>
            </a:prstGeom>
            <a:solidFill>
              <a:srgbClr val="334D5D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69" name="Oval 233"/>
            <p:cNvSpPr/>
            <p:nvPr/>
          </p:nvSpPr>
          <p:spPr>
            <a:xfrm>
              <a:off x="4970463" y="5554663"/>
              <a:ext cx="136525" cy="46038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70" name="Freeform 234"/>
            <p:cNvSpPr/>
            <p:nvPr/>
          </p:nvSpPr>
          <p:spPr>
            <a:xfrm>
              <a:off x="4241800" y="6143625"/>
              <a:ext cx="130175" cy="392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995"/>
                </a:cxn>
                <a:cxn ang="0">
                  <a:pos x="0" y="326761"/>
                </a:cxn>
                <a:cxn ang="0">
                  <a:pos x="65088" y="392113"/>
                </a:cxn>
                <a:cxn ang="0">
                  <a:pos x="130175" y="326761"/>
                </a:cxn>
                <a:cxn ang="0">
                  <a:pos x="130175" y="60995"/>
                </a:cxn>
                <a:cxn ang="0">
                  <a:pos x="130175" y="0"/>
                </a:cxn>
                <a:cxn ang="0">
                  <a:pos x="0" y="0"/>
                </a:cxn>
              </a:cxnLst>
              <a:pathLst>
                <a:path w="60" h="180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66"/>
                    <a:pt x="13" y="180"/>
                    <a:pt x="30" y="180"/>
                  </a:cubicBezTo>
                  <a:cubicBezTo>
                    <a:pt x="46" y="180"/>
                    <a:pt x="60" y="166"/>
                    <a:pt x="60" y="15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C94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1" name="Freeform 235"/>
            <p:cNvSpPr/>
            <p:nvPr/>
          </p:nvSpPr>
          <p:spPr>
            <a:xfrm>
              <a:off x="4606925" y="5859463"/>
              <a:ext cx="130175" cy="676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1624"/>
                </a:cxn>
                <a:cxn ang="0">
                  <a:pos x="0" y="344682"/>
                </a:cxn>
                <a:cxn ang="0">
                  <a:pos x="0" y="610829"/>
                </a:cxn>
                <a:cxn ang="0">
                  <a:pos x="65088" y="676275"/>
                </a:cxn>
                <a:cxn ang="0">
                  <a:pos x="130175" y="610829"/>
                </a:cxn>
                <a:cxn ang="0">
                  <a:pos x="130175" y="344682"/>
                </a:cxn>
                <a:cxn ang="0">
                  <a:pos x="130175" y="91624"/>
                </a:cxn>
                <a:cxn ang="0">
                  <a:pos x="130175" y="0"/>
                </a:cxn>
                <a:cxn ang="0">
                  <a:pos x="0" y="0"/>
                </a:cxn>
              </a:cxnLst>
              <a:pathLst>
                <a:path w="60" h="310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6"/>
                    <a:pt x="14" y="310"/>
                    <a:pt x="30" y="310"/>
                  </a:cubicBezTo>
                  <a:cubicBezTo>
                    <a:pt x="47" y="310"/>
                    <a:pt x="60" y="296"/>
                    <a:pt x="60" y="280"/>
                  </a:cubicBezTo>
                  <a:cubicBezTo>
                    <a:pt x="60" y="158"/>
                    <a:pt x="60" y="158"/>
                    <a:pt x="60" y="158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2" name="Freeform 236"/>
            <p:cNvSpPr/>
            <p:nvPr/>
          </p:nvSpPr>
          <p:spPr>
            <a:xfrm>
              <a:off x="4003675" y="5835650"/>
              <a:ext cx="1309688" cy="127000"/>
            </a:xfrm>
            <a:custGeom>
              <a:avLst/>
              <a:gdLst/>
              <a:ahLst/>
              <a:cxnLst>
                <a:cxn ang="0">
                  <a:pos x="1224841" y="0"/>
                </a:cxn>
                <a:cxn ang="0">
                  <a:pos x="1133468" y="0"/>
                </a:cxn>
                <a:cxn ang="0">
                  <a:pos x="1133468" y="56931"/>
                </a:cxn>
                <a:cxn ang="0">
                  <a:pos x="1166101" y="72259"/>
                </a:cxn>
                <a:cxn ang="0">
                  <a:pos x="1039918" y="96345"/>
                </a:cxn>
                <a:cxn ang="0">
                  <a:pos x="913736" y="72259"/>
                </a:cxn>
                <a:cxn ang="0">
                  <a:pos x="935491" y="59121"/>
                </a:cxn>
                <a:cxn ang="0">
                  <a:pos x="935491" y="0"/>
                </a:cxn>
                <a:cxn ang="0">
                  <a:pos x="765798" y="0"/>
                </a:cxn>
                <a:cxn ang="0">
                  <a:pos x="765798" y="56931"/>
                </a:cxn>
                <a:cxn ang="0">
                  <a:pos x="800607" y="72259"/>
                </a:cxn>
                <a:cxn ang="0">
                  <a:pos x="674424" y="96345"/>
                </a:cxn>
                <a:cxn ang="0">
                  <a:pos x="548241" y="72259"/>
                </a:cxn>
                <a:cxn ang="0">
                  <a:pos x="569997" y="59121"/>
                </a:cxn>
                <a:cxn ang="0">
                  <a:pos x="569997" y="0"/>
                </a:cxn>
                <a:cxn ang="0">
                  <a:pos x="400303" y="0"/>
                </a:cxn>
                <a:cxn ang="0">
                  <a:pos x="400303" y="56931"/>
                </a:cxn>
                <a:cxn ang="0">
                  <a:pos x="435112" y="72259"/>
                </a:cxn>
                <a:cxn ang="0">
                  <a:pos x="306754" y="96345"/>
                </a:cxn>
                <a:cxn ang="0">
                  <a:pos x="180572" y="72259"/>
                </a:cxn>
                <a:cxn ang="0">
                  <a:pos x="204503" y="59121"/>
                </a:cxn>
                <a:cxn ang="0">
                  <a:pos x="204503" y="0"/>
                </a:cxn>
                <a:cxn ang="0">
                  <a:pos x="84847" y="0"/>
                </a:cxn>
                <a:cxn ang="0">
                  <a:pos x="0" y="127000"/>
                </a:cxn>
                <a:cxn ang="0">
                  <a:pos x="356792" y="127000"/>
                </a:cxn>
                <a:cxn ang="0">
                  <a:pos x="952896" y="127000"/>
                </a:cxn>
                <a:cxn ang="0">
                  <a:pos x="1309688" y="127000"/>
                </a:cxn>
                <a:cxn ang="0">
                  <a:pos x="1224841" y="0"/>
                </a:cxn>
              </a:cxnLst>
              <a:pathLst>
                <a:path w="602" h="58">
                  <a:moveTo>
                    <a:pt x="563" y="0"/>
                  </a:moveTo>
                  <a:cubicBezTo>
                    <a:pt x="521" y="0"/>
                    <a:pt x="521" y="0"/>
                    <a:pt x="521" y="0"/>
                  </a:cubicBezTo>
                  <a:cubicBezTo>
                    <a:pt x="521" y="26"/>
                    <a:pt x="521" y="26"/>
                    <a:pt x="521" y="26"/>
                  </a:cubicBezTo>
                  <a:cubicBezTo>
                    <a:pt x="530" y="28"/>
                    <a:pt x="536" y="30"/>
                    <a:pt x="536" y="33"/>
                  </a:cubicBezTo>
                  <a:cubicBezTo>
                    <a:pt x="536" y="39"/>
                    <a:pt x="510" y="44"/>
                    <a:pt x="478" y="44"/>
                  </a:cubicBezTo>
                  <a:cubicBezTo>
                    <a:pt x="446" y="44"/>
                    <a:pt x="420" y="39"/>
                    <a:pt x="420" y="33"/>
                  </a:cubicBezTo>
                  <a:cubicBezTo>
                    <a:pt x="420" y="31"/>
                    <a:pt x="424" y="29"/>
                    <a:pt x="430" y="27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62" y="28"/>
                    <a:pt x="368" y="30"/>
                    <a:pt x="368" y="33"/>
                  </a:cubicBezTo>
                  <a:cubicBezTo>
                    <a:pt x="368" y="39"/>
                    <a:pt x="342" y="44"/>
                    <a:pt x="310" y="44"/>
                  </a:cubicBezTo>
                  <a:cubicBezTo>
                    <a:pt x="278" y="44"/>
                    <a:pt x="252" y="39"/>
                    <a:pt x="252" y="33"/>
                  </a:cubicBezTo>
                  <a:cubicBezTo>
                    <a:pt x="252" y="31"/>
                    <a:pt x="256" y="29"/>
                    <a:pt x="262" y="27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94" y="28"/>
                    <a:pt x="200" y="30"/>
                    <a:pt x="200" y="33"/>
                  </a:cubicBezTo>
                  <a:cubicBezTo>
                    <a:pt x="200" y="39"/>
                    <a:pt x="174" y="44"/>
                    <a:pt x="141" y="44"/>
                  </a:cubicBezTo>
                  <a:cubicBezTo>
                    <a:pt x="109" y="44"/>
                    <a:pt x="83" y="39"/>
                    <a:pt x="83" y="33"/>
                  </a:cubicBezTo>
                  <a:cubicBezTo>
                    <a:pt x="83" y="31"/>
                    <a:pt x="87" y="29"/>
                    <a:pt x="94" y="2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438" y="58"/>
                    <a:pt x="438" y="58"/>
                    <a:pt x="438" y="58"/>
                  </a:cubicBezTo>
                  <a:cubicBezTo>
                    <a:pt x="602" y="58"/>
                    <a:pt x="602" y="58"/>
                    <a:pt x="602" y="58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3" name="Freeform 237"/>
            <p:cNvSpPr/>
            <p:nvPr/>
          </p:nvSpPr>
          <p:spPr>
            <a:xfrm>
              <a:off x="4003675" y="5962650"/>
              <a:ext cx="1309688" cy="90488"/>
            </a:xfrm>
            <a:custGeom>
              <a:avLst/>
              <a:gdLst/>
              <a:ahLst/>
              <a:cxnLst>
                <a:cxn ang="0">
                  <a:pos x="954088" y="0"/>
                </a:cxn>
                <a:cxn ang="0">
                  <a:pos x="357188" y="0"/>
                </a:cxn>
                <a:cxn ang="0">
                  <a:pos x="0" y="0"/>
                </a:cxn>
                <a:cxn ang="0">
                  <a:pos x="0" y="90488"/>
                </a:cxn>
                <a:cxn ang="0">
                  <a:pos x="357188" y="90488"/>
                </a:cxn>
                <a:cxn ang="0">
                  <a:pos x="954088" y="90488"/>
                </a:cxn>
                <a:cxn ang="0">
                  <a:pos x="1309688" y="90488"/>
                </a:cxn>
                <a:cxn ang="0">
                  <a:pos x="1309688" y="0"/>
                </a:cxn>
                <a:cxn ang="0">
                  <a:pos x="954088" y="0"/>
                </a:cxn>
              </a:cxnLst>
              <a:pathLst>
                <a:path w="825" h="57">
                  <a:moveTo>
                    <a:pt x="601" y="0"/>
                  </a:moveTo>
                  <a:lnTo>
                    <a:pt x="225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225" y="57"/>
                  </a:lnTo>
                  <a:lnTo>
                    <a:pt x="601" y="57"/>
                  </a:lnTo>
                  <a:lnTo>
                    <a:pt x="825" y="57"/>
                  </a:lnTo>
                  <a:lnTo>
                    <a:pt x="825" y="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4" name="Freeform 238"/>
            <p:cNvSpPr/>
            <p:nvPr/>
          </p:nvSpPr>
          <p:spPr>
            <a:xfrm>
              <a:off x="4975225" y="6327775"/>
              <a:ext cx="127000" cy="2079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2290"/>
                </a:cxn>
                <a:cxn ang="0">
                  <a:pos x="64576" y="207963"/>
                </a:cxn>
                <a:cxn ang="0">
                  <a:pos x="127000" y="142290"/>
                </a:cxn>
                <a:cxn ang="0">
                  <a:pos x="127000" y="0"/>
                </a:cxn>
                <a:cxn ang="0">
                  <a:pos x="0" y="0"/>
                </a:cxn>
              </a:cxnLst>
              <a:pathLst>
                <a:path w="59" h="95">
                  <a:moveTo>
                    <a:pt x="0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81"/>
                    <a:pt x="13" y="95"/>
                    <a:pt x="30" y="95"/>
                  </a:cubicBezTo>
                  <a:cubicBezTo>
                    <a:pt x="46" y="95"/>
                    <a:pt x="59" y="81"/>
                    <a:pt x="59" y="6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3B3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5" name="Freeform 239"/>
            <p:cNvSpPr/>
            <p:nvPr/>
          </p:nvSpPr>
          <p:spPr>
            <a:xfrm>
              <a:off x="4003675" y="6559550"/>
              <a:ext cx="1309688" cy="92075"/>
            </a:xfrm>
            <a:custGeom>
              <a:avLst/>
              <a:gdLst/>
              <a:ahLst/>
              <a:cxnLst>
                <a:cxn ang="0">
                  <a:pos x="954088" y="0"/>
                </a:cxn>
                <a:cxn ang="0">
                  <a:pos x="357188" y="0"/>
                </a:cxn>
                <a:cxn ang="0">
                  <a:pos x="0" y="0"/>
                </a:cxn>
                <a:cxn ang="0">
                  <a:pos x="0" y="92075"/>
                </a:cxn>
                <a:cxn ang="0">
                  <a:pos x="357188" y="92075"/>
                </a:cxn>
                <a:cxn ang="0">
                  <a:pos x="954088" y="92075"/>
                </a:cxn>
                <a:cxn ang="0">
                  <a:pos x="1309688" y="92075"/>
                </a:cxn>
                <a:cxn ang="0">
                  <a:pos x="1309688" y="0"/>
                </a:cxn>
                <a:cxn ang="0">
                  <a:pos x="954088" y="0"/>
                </a:cxn>
              </a:cxnLst>
              <a:pathLst>
                <a:path w="825" h="58">
                  <a:moveTo>
                    <a:pt x="601" y="0"/>
                  </a:moveTo>
                  <a:lnTo>
                    <a:pt x="225" y="0"/>
                  </a:lnTo>
                  <a:lnTo>
                    <a:pt x="0" y="0"/>
                  </a:lnTo>
                  <a:lnTo>
                    <a:pt x="0" y="58"/>
                  </a:lnTo>
                  <a:lnTo>
                    <a:pt x="225" y="58"/>
                  </a:lnTo>
                  <a:lnTo>
                    <a:pt x="601" y="58"/>
                  </a:lnTo>
                  <a:lnTo>
                    <a:pt x="825" y="58"/>
                  </a:lnTo>
                  <a:lnTo>
                    <a:pt x="825" y="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6" name="Freeform 240"/>
            <p:cNvSpPr/>
            <p:nvPr/>
          </p:nvSpPr>
          <p:spPr>
            <a:xfrm>
              <a:off x="4003675" y="6432550"/>
              <a:ext cx="1309688" cy="127000"/>
            </a:xfrm>
            <a:custGeom>
              <a:avLst/>
              <a:gdLst/>
              <a:ahLst/>
              <a:cxnLst>
                <a:cxn ang="0">
                  <a:pos x="1224841" y="0"/>
                </a:cxn>
                <a:cxn ang="0">
                  <a:pos x="1133468" y="0"/>
                </a:cxn>
                <a:cxn ang="0">
                  <a:pos x="1133468" y="56931"/>
                </a:cxn>
                <a:cxn ang="0">
                  <a:pos x="1166101" y="72259"/>
                </a:cxn>
                <a:cxn ang="0">
                  <a:pos x="1039918" y="94155"/>
                </a:cxn>
                <a:cxn ang="0">
                  <a:pos x="913736" y="72259"/>
                </a:cxn>
                <a:cxn ang="0">
                  <a:pos x="935491" y="59121"/>
                </a:cxn>
                <a:cxn ang="0">
                  <a:pos x="935491" y="0"/>
                </a:cxn>
                <a:cxn ang="0">
                  <a:pos x="765798" y="0"/>
                </a:cxn>
                <a:cxn ang="0">
                  <a:pos x="765798" y="56931"/>
                </a:cxn>
                <a:cxn ang="0">
                  <a:pos x="800607" y="72259"/>
                </a:cxn>
                <a:cxn ang="0">
                  <a:pos x="674424" y="94155"/>
                </a:cxn>
                <a:cxn ang="0">
                  <a:pos x="548241" y="72259"/>
                </a:cxn>
                <a:cxn ang="0">
                  <a:pos x="569997" y="59121"/>
                </a:cxn>
                <a:cxn ang="0">
                  <a:pos x="569997" y="0"/>
                </a:cxn>
                <a:cxn ang="0">
                  <a:pos x="400303" y="0"/>
                </a:cxn>
                <a:cxn ang="0">
                  <a:pos x="400303" y="56931"/>
                </a:cxn>
                <a:cxn ang="0">
                  <a:pos x="435112" y="72259"/>
                </a:cxn>
                <a:cxn ang="0">
                  <a:pos x="306754" y="94155"/>
                </a:cxn>
                <a:cxn ang="0">
                  <a:pos x="180572" y="72259"/>
                </a:cxn>
                <a:cxn ang="0">
                  <a:pos x="204503" y="59121"/>
                </a:cxn>
                <a:cxn ang="0">
                  <a:pos x="204503" y="0"/>
                </a:cxn>
                <a:cxn ang="0">
                  <a:pos x="84847" y="0"/>
                </a:cxn>
                <a:cxn ang="0">
                  <a:pos x="0" y="127000"/>
                </a:cxn>
                <a:cxn ang="0">
                  <a:pos x="356792" y="127000"/>
                </a:cxn>
                <a:cxn ang="0">
                  <a:pos x="952896" y="127000"/>
                </a:cxn>
                <a:cxn ang="0">
                  <a:pos x="1309688" y="127000"/>
                </a:cxn>
                <a:cxn ang="0">
                  <a:pos x="1224841" y="0"/>
                </a:cxn>
              </a:cxnLst>
              <a:pathLst>
                <a:path w="602" h="58">
                  <a:moveTo>
                    <a:pt x="563" y="0"/>
                  </a:moveTo>
                  <a:cubicBezTo>
                    <a:pt x="521" y="0"/>
                    <a:pt x="521" y="0"/>
                    <a:pt x="521" y="0"/>
                  </a:cubicBezTo>
                  <a:cubicBezTo>
                    <a:pt x="521" y="26"/>
                    <a:pt x="521" y="26"/>
                    <a:pt x="521" y="26"/>
                  </a:cubicBezTo>
                  <a:cubicBezTo>
                    <a:pt x="530" y="28"/>
                    <a:pt x="536" y="30"/>
                    <a:pt x="536" y="33"/>
                  </a:cubicBezTo>
                  <a:cubicBezTo>
                    <a:pt x="536" y="39"/>
                    <a:pt x="510" y="43"/>
                    <a:pt x="478" y="43"/>
                  </a:cubicBezTo>
                  <a:cubicBezTo>
                    <a:pt x="446" y="43"/>
                    <a:pt x="420" y="39"/>
                    <a:pt x="420" y="33"/>
                  </a:cubicBezTo>
                  <a:cubicBezTo>
                    <a:pt x="420" y="31"/>
                    <a:pt x="424" y="29"/>
                    <a:pt x="430" y="27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62" y="28"/>
                    <a:pt x="368" y="30"/>
                    <a:pt x="368" y="33"/>
                  </a:cubicBezTo>
                  <a:cubicBezTo>
                    <a:pt x="368" y="39"/>
                    <a:pt x="342" y="43"/>
                    <a:pt x="310" y="43"/>
                  </a:cubicBezTo>
                  <a:cubicBezTo>
                    <a:pt x="278" y="43"/>
                    <a:pt x="252" y="39"/>
                    <a:pt x="252" y="33"/>
                  </a:cubicBezTo>
                  <a:cubicBezTo>
                    <a:pt x="252" y="31"/>
                    <a:pt x="256" y="29"/>
                    <a:pt x="262" y="27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94" y="28"/>
                    <a:pt x="200" y="30"/>
                    <a:pt x="200" y="33"/>
                  </a:cubicBezTo>
                  <a:cubicBezTo>
                    <a:pt x="200" y="39"/>
                    <a:pt x="174" y="43"/>
                    <a:pt x="141" y="43"/>
                  </a:cubicBezTo>
                  <a:cubicBezTo>
                    <a:pt x="109" y="43"/>
                    <a:pt x="83" y="39"/>
                    <a:pt x="83" y="33"/>
                  </a:cubicBezTo>
                  <a:cubicBezTo>
                    <a:pt x="83" y="31"/>
                    <a:pt x="87" y="29"/>
                    <a:pt x="94" y="2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438" y="58"/>
                    <a:pt x="438" y="58"/>
                    <a:pt x="438" y="58"/>
                  </a:cubicBezTo>
                  <a:cubicBezTo>
                    <a:pt x="602" y="58"/>
                    <a:pt x="602" y="58"/>
                    <a:pt x="602" y="58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577" name="Oval 241"/>
            <p:cNvSpPr/>
            <p:nvPr/>
          </p:nvSpPr>
          <p:spPr>
            <a:xfrm>
              <a:off x="5002213" y="6351588"/>
              <a:ext cx="23813" cy="25400"/>
            </a:xfrm>
            <a:prstGeom prst="ellipse">
              <a:avLst/>
            </a:prstGeom>
            <a:solidFill>
              <a:srgbClr val="E15C49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78" name="Oval 242"/>
            <p:cNvSpPr/>
            <p:nvPr/>
          </p:nvSpPr>
          <p:spPr>
            <a:xfrm>
              <a:off x="5008563" y="6443663"/>
              <a:ext cx="22225" cy="23813"/>
            </a:xfrm>
            <a:prstGeom prst="ellipse">
              <a:avLst/>
            </a:prstGeom>
            <a:solidFill>
              <a:srgbClr val="E15C49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79" name="Oval 243"/>
            <p:cNvSpPr/>
            <p:nvPr/>
          </p:nvSpPr>
          <p:spPr>
            <a:xfrm>
              <a:off x="4649788" y="6280150"/>
              <a:ext cx="23813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0" name="Oval 244"/>
            <p:cNvSpPr/>
            <p:nvPr/>
          </p:nvSpPr>
          <p:spPr>
            <a:xfrm>
              <a:off x="4646613" y="6119813"/>
              <a:ext cx="23813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1" name="Oval 245"/>
            <p:cNvSpPr/>
            <p:nvPr/>
          </p:nvSpPr>
          <p:spPr>
            <a:xfrm>
              <a:off x="4678363" y="6191250"/>
              <a:ext cx="23813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2" name="Oval 246"/>
            <p:cNvSpPr/>
            <p:nvPr/>
          </p:nvSpPr>
          <p:spPr>
            <a:xfrm>
              <a:off x="4672013" y="6376988"/>
              <a:ext cx="23813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3" name="Oval 247"/>
            <p:cNvSpPr/>
            <p:nvPr/>
          </p:nvSpPr>
          <p:spPr>
            <a:xfrm>
              <a:off x="4283075" y="6450013"/>
              <a:ext cx="23813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4" name="Oval 248"/>
            <p:cNvSpPr/>
            <p:nvPr/>
          </p:nvSpPr>
          <p:spPr>
            <a:xfrm>
              <a:off x="4286250" y="6226175"/>
              <a:ext cx="25400" cy="23813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5" name="Oval 249"/>
            <p:cNvSpPr/>
            <p:nvPr/>
          </p:nvSpPr>
          <p:spPr>
            <a:xfrm>
              <a:off x="4330700" y="6354763"/>
              <a:ext cx="23813" cy="22225"/>
            </a:xfrm>
            <a:prstGeom prst="ellipse">
              <a:avLst/>
            </a:prstGeom>
            <a:solidFill>
              <a:srgbClr val="DCEFE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86" name="Oval 250"/>
            <p:cNvSpPr/>
            <p:nvPr/>
          </p:nvSpPr>
          <p:spPr>
            <a:xfrm>
              <a:off x="5046663" y="6383338"/>
              <a:ext cx="23813" cy="23813"/>
            </a:xfrm>
            <a:prstGeom prst="ellipse">
              <a:avLst/>
            </a:prstGeom>
            <a:solidFill>
              <a:srgbClr val="E15C49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462" name="组合 266"/>
          <p:cNvGrpSpPr/>
          <p:nvPr/>
        </p:nvGrpSpPr>
        <p:grpSpPr>
          <a:xfrm>
            <a:off x="5358765" y="1677035"/>
            <a:ext cx="6592570" cy="1885950"/>
            <a:chOff x="6020185" y="2171206"/>
            <a:chExt cx="5990103" cy="1885335"/>
          </a:xfrm>
        </p:grpSpPr>
        <p:sp>
          <p:nvSpPr>
            <p:cNvPr id="264" name="文本框 263"/>
            <p:cNvSpPr txBox="1"/>
            <p:nvPr/>
          </p:nvSpPr>
          <p:spPr>
            <a:xfrm>
              <a:off x="6020185" y="2171206"/>
              <a:ext cx="5975603" cy="101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6000" b="1" kern="1200" cap="none" spc="0" normalizeH="0" baseline="0" noProof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隐 形 的 </a:t>
              </a:r>
              <a:r>
                <a:rPr kumimoji="0" lang="zh-CN" altLang="en-US" sz="6000" b="1" kern="1200" cap="none" spc="0" normalizeH="0" baseline="0" noProof="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杀 手</a:t>
              </a:r>
              <a:endParaRPr kumimoji="0" lang="zh-CN" altLang="en-US" sz="6000" b="1" kern="1200" cap="none" spc="0" normalizeH="0" baseline="0" noProof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6" name="文本框 265"/>
            <p:cNvSpPr txBox="1"/>
            <p:nvPr/>
          </p:nvSpPr>
          <p:spPr>
            <a:xfrm>
              <a:off x="7350750" y="3473166"/>
              <a:ext cx="4659538" cy="58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sz="3200" kern="1200" cap="none" spc="0" normalizeH="0" baseline="0" noProof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——</a:t>
              </a:r>
              <a:r>
                <a:rPr kumimoji="0" lang="zh-CN" altLang="en-US" sz="3200" kern="1200" cap="none" spc="0" normalizeH="0" baseline="0" noProof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认识一氧化碳中毒</a:t>
              </a:r>
              <a:endParaRPr kumimoji="0" lang="zh-CN" altLang="en-US" sz="3200" b="1" kern="1200" cap="none" spc="0" normalizeH="0" baseline="0" noProof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53805" y="5112385"/>
            <a:ext cx="2107565" cy="398780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主讲人：李文超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3078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9475" y="115570"/>
            <a:ext cx="3439160" cy="574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01850" y="2600325"/>
            <a:ext cx="7988300" cy="1501140"/>
            <a:chOff x="2944" y="3824"/>
            <a:chExt cx="12580" cy="2364"/>
          </a:xfrm>
        </p:grpSpPr>
        <p:sp>
          <p:nvSpPr>
            <p:cNvPr id="3" name="矩形 2"/>
            <p:cNvSpPr/>
            <p:nvPr/>
          </p:nvSpPr>
          <p:spPr>
            <a:xfrm>
              <a:off x="3086" y="5590"/>
              <a:ext cx="12438" cy="599"/>
            </a:xfrm>
            <a:prstGeom prst="rect">
              <a:avLst/>
            </a:prstGeom>
            <a:solidFill>
              <a:srgbClr val="186E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944" y="3824"/>
              <a:ext cx="1258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6600" dirty="0">
                  <a:solidFill>
                    <a:srgbClr val="007AB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谢谢您的观看与支持</a:t>
              </a:r>
              <a:endParaRPr lang="zh-CN" altLang="en-US" sz="6600" dirty="0">
                <a:solidFill>
                  <a:srgbClr val="007AB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086" y="5590"/>
              <a:ext cx="1243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dirty="0">
                  <a:solidFill>
                    <a:schemeClr val="bg1"/>
                  </a:solidFill>
                </a:rPr>
                <a:t>防患于未然任重而道远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CCC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0482" name="组合 5"/>
          <p:cNvGrpSpPr/>
          <p:nvPr/>
        </p:nvGrpSpPr>
        <p:grpSpPr>
          <a:xfrm>
            <a:off x="-20320" y="0"/>
            <a:ext cx="5148263" cy="6858000"/>
            <a:chOff x="0" y="0"/>
            <a:chExt cx="5148072" cy="6858000"/>
          </a:xfrm>
        </p:grpSpPr>
        <p:sp>
          <p:nvSpPr>
            <p:cNvPr id="5" name="矩形 3"/>
            <p:cNvSpPr/>
            <p:nvPr/>
          </p:nvSpPr>
          <p:spPr>
            <a:xfrm>
              <a:off x="164592" y="0"/>
              <a:ext cx="4983480" cy="6858000"/>
            </a:xfrm>
            <a:custGeom>
              <a:avLst/>
              <a:gdLst>
                <a:gd name="connsiteX0" fmla="*/ 0 w 4983480"/>
                <a:gd name="connsiteY0" fmla="*/ 0 h 6858000"/>
                <a:gd name="connsiteX1" fmla="*/ 4983480 w 4983480"/>
                <a:gd name="connsiteY1" fmla="*/ 0 h 6858000"/>
                <a:gd name="connsiteX2" fmla="*/ 4983480 w 4983480"/>
                <a:gd name="connsiteY2" fmla="*/ 6858000 h 6858000"/>
                <a:gd name="connsiteX3" fmla="*/ 0 w 4983480"/>
                <a:gd name="connsiteY3" fmla="*/ 6858000 h 6858000"/>
                <a:gd name="connsiteX4" fmla="*/ 0 w 4983480"/>
                <a:gd name="connsiteY4" fmla="*/ 0 h 6858000"/>
                <a:gd name="connsiteX0-1" fmla="*/ 0 w 4983480"/>
                <a:gd name="connsiteY0-2" fmla="*/ 0 h 6858000"/>
                <a:gd name="connsiteX1-3" fmla="*/ 3300984 w 4983480"/>
                <a:gd name="connsiteY1-4" fmla="*/ 0 h 6858000"/>
                <a:gd name="connsiteX2-5" fmla="*/ 4983480 w 4983480"/>
                <a:gd name="connsiteY2-6" fmla="*/ 6858000 h 6858000"/>
                <a:gd name="connsiteX3-7" fmla="*/ 0 w 4983480"/>
                <a:gd name="connsiteY3-8" fmla="*/ 6858000 h 6858000"/>
                <a:gd name="connsiteX4-9" fmla="*/ 0 w 4983480"/>
                <a:gd name="connsiteY4-1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983480" h="6858000">
                  <a:moveTo>
                    <a:pt x="0" y="0"/>
                  </a:moveTo>
                  <a:lnTo>
                    <a:pt x="3300984" y="0"/>
                  </a:lnTo>
                  <a:lnTo>
                    <a:pt x="498348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0"/>
              <a:ext cx="4983480" cy="6858000"/>
            </a:xfrm>
            <a:custGeom>
              <a:avLst/>
              <a:gdLst>
                <a:gd name="connsiteX0" fmla="*/ 0 w 4983480"/>
                <a:gd name="connsiteY0" fmla="*/ 0 h 6858000"/>
                <a:gd name="connsiteX1" fmla="*/ 4983480 w 4983480"/>
                <a:gd name="connsiteY1" fmla="*/ 0 h 6858000"/>
                <a:gd name="connsiteX2" fmla="*/ 4983480 w 4983480"/>
                <a:gd name="connsiteY2" fmla="*/ 6858000 h 6858000"/>
                <a:gd name="connsiteX3" fmla="*/ 0 w 4983480"/>
                <a:gd name="connsiteY3" fmla="*/ 6858000 h 6858000"/>
                <a:gd name="connsiteX4" fmla="*/ 0 w 4983480"/>
                <a:gd name="connsiteY4" fmla="*/ 0 h 6858000"/>
                <a:gd name="connsiteX0-1" fmla="*/ 0 w 4983480"/>
                <a:gd name="connsiteY0-2" fmla="*/ 0 h 6858000"/>
                <a:gd name="connsiteX1-3" fmla="*/ 3300984 w 4983480"/>
                <a:gd name="connsiteY1-4" fmla="*/ 0 h 6858000"/>
                <a:gd name="connsiteX2-5" fmla="*/ 4983480 w 4983480"/>
                <a:gd name="connsiteY2-6" fmla="*/ 6858000 h 6858000"/>
                <a:gd name="connsiteX3-7" fmla="*/ 0 w 4983480"/>
                <a:gd name="connsiteY3-8" fmla="*/ 6858000 h 6858000"/>
                <a:gd name="connsiteX4-9" fmla="*/ 0 w 4983480"/>
                <a:gd name="connsiteY4-1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983480" h="6858000">
                  <a:moveTo>
                    <a:pt x="0" y="0"/>
                  </a:moveTo>
                  <a:lnTo>
                    <a:pt x="3300984" y="0"/>
                  </a:lnTo>
                  <a:lnTo>
                    <a:pt x="498348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485" name="组合 12"/>
          <p:cNvGrpSpPr/>
          <p:nvPr/>
        </p:nvGrpSpPr>
        <p:grpSpPr>
          <a:xfrm>
            <a:off x="573088" y="3575050"/>
            <a:ext cx="3365500" cy="2673350"/>
            <a:chOff x="749464" y="3494448"/>
            <a:chExt cx="3365378" cy="2673077"/>
          </a:xfrm>
        </p:grpSpPr>
        <p:sp>
          <p:nvSpPr>
            <p:cNvPr id="20563" name="Freeform 19"/>
            <p:cNvSpPr>
              <a:spLocks noEditPoints="1"/>
            </p:cNvSpPr>
            <p:nvPr/>
          </p:nvSpPr>
          <p:spPr>
            <a:xfrm>
              <a:off x="749464" y="4001367"/>
              <a:ext cx="2173680" cy="2166158"/>
            </a:xfrm>
            <a:custGeom>
              <a:avLst/>
              <a:gdLst/>
              <a:ahLst/>
              <a:cxnLst>
                <a:cxn ang="0">
                  <a:pos x="230648" y="1501263"/>
                </a:cxn>
                <a:cxn ang="0">
                  <a:pos x="55915" y="1441772"/>
                </a:cxn>
                <a:cxn ang="0">
                  <a:pos x="150270" y="1256302"/>
                </a:cxn>
                <a:cxn ang="0">
                  <a:pos x="0" y="1151318"/>
                </a:cxn>
                <a:cxn ang="0">
                  <a:pos x="139786" y="997343"/>
                </a:cxn>
                <a:cxn ang="0">
                  <a:pos x="20968" y="857365"/>
                </a:cxn>
                <a:cxn ang="0">
                  <a:pos x="199196" y="745382"/>
                </a:cxn>
                <a:cxn ang="0">
                  <a:pos x="122313" y="580908"/>
                </a:cxn>
                <a:cxn ang="0">
                  <a:pos x="325004" y="521418"/>
                </a:cxn>
                <a:cxn ang="0">
                  <a:pos x="297046" y="339446"/>
                </a:cxn>
                <a:cxn ang="0">
                  <a:pos x="506726" y="335947"/>
                </a:cxn>
                <a:cxn ang="0">
                  <a:pos x="527694" y="153976"/>
                </a:cxn>
                <a:cxn ang="0">
                  <a:pos x="730384" y="206467"/>
                </a:cxn>
                <a:cxn ang="0">
                  <a:pos x="800278" y="38494"/>
                </a:cxn>
                <a:cxn ang="0">
                  <a:pos x="982000" y="143477"/>
                </a:cxn>
                <a:cxn ang="0">
                  <a:pos x="1097324" y="0"/>
                </a:cxn>
                <a:cxn ang="0">
                  <a:pos x="1240605" y="150476"/>
                </a:cxn>
                <a:cxn ang="0">
                  <a:pos x="1390876" y="45493"/>
                </a:cxn>
                <a:cxn ang="0">
                  <a:pos x="1488726" y="227464"/>
                </a:cxn>
                <a:cxn ang="0">
                  <a:pos x="1659965" y="164474"/>
                </a:cxn>
                <a:cxn ang="0">
                  <a:pos x="1705395" y="367442"/>
                </a:cxn>
                <a:cxn ang="0">
                  <a:pos x="1890612" y="353444"/>
                </a:cxn>
                <a:cxn ang="0">
                  <a:pos x="1880128" y="559912"/>
                </a:cxn>
                <a:cxn ang="0">
                  <a:pos x="2058356" y="594906"/>
                </a:cxn>
                <a:cxn ang="0">
                  <a:pos x="1991958" y="790875"/>
                </a:cxn>
                <a:cxn ang="0">
                  <a:pos x="2156207" y="874862"/>
                </a:cxn>
                <a:cxn ang="0">
                  <a:pos x="2037388" y="1046335"/>
                </a:cxn>
                <a:cxn ang="0">
                  <a:pos x="2173680" y="1168815"/>
                </a:cxn>
                <a:cxn ang="0">
                  <a:pos x="2012926" y="1301794"/>
                </a:cxn>
                <a:cxn ang="0">
                  <a:pos x="2110776" y="1459270"/>
                </a:cxn>
                <a:cxn ang="0">
                  <a:pos x="1922064" y="1543256"/>
                </a:cxn>
                <a:cxn ang="0">
                  <a:pos x="1970990" y="1718229"/>
                </a:cxn>
                <a:cxn ang="0">
                  <a:pos x="1764805" y="1749724"/>
                </a:cxn>
                <a:cxn ang="0">
                  <a:pos x="1768299" y="1931695"/>
                </a:cxn>
                <a:cxn ang="0">
                  <a:pos x="1562114" y="1907199"/>
                </a:cxn>
                <a:cxn ang="0">
                  <a:pos x="1513189" y="2085671"/>
                </a:cxn>
                <a:cxn ang="0">
                  <a:pos x="1320982" y="2005183"/>
                </a:cxn>
                <a:cxn ang="0">
                  <a:pos x="1226626" y="2162659"/>
                </a:cxn>
                <a:cxn ang="0">
                  <a:pos x="1062377" y="2033179"/>
                </a:cxn>
                <a:cxn ang="0">
                  <a:pos x="929580" y="2159159"/>
                </a:cxn>
                <a:cxn ang="0">
                  <a:pos x="807267" y="1991186"/>
                </a:cxn>
                <a:cxn ang="0">
                  <a:pos x="643018" y="2078672"/>
                </a:cxn>
                <a:cxn ang="0">
                  <a:pos x="569630" y="1882703"/>
                </a:cxn>
                <a:cxn ang="0">
                  <a:pos x="391402" y="1921197"/>
                </a:cxn>
                <a:cxn ang="0">
                  <a:pos x="373929" y="1714729"/>
                </a:cxn>
                <a:cxn ang="0">
                  <a:pos x="192206" y="1704231"/>
                </a:cxn>
                <a:cxn ang="0">
                  <a:pos x="761836" y="440930"/>
                </a:cxn>
                <a:cxn ang="0">
                  <a:pos x="926086" y="885360"/>
                </a:cxn>
                <a:cxn ang="0">
                  <a:pos x="1293025" y="941351"/>
                </a:cxn>
                <a:cxn ang="0">
                  <a:pos x="761836" y="440930"/>
                </a:cxn>
                <a:cxn ang="0">
                  <a:pos x="1785772" y="895859"/>
                </a:cxn>
                <a:cxn ang="0">
                  <a:pos x="1202164" y="1315792"/>
                </a:cxn>
                <a:cxn ang="0">
                  <a:pos x="1090335" y="1805715"/>
                </a:cxn>
                <a:cxn ang="0">
                  <a:pos x="1142755" y="1196811"/>
                </a:cxn>
                <a:cxn ang="0">
                  <a:pos x="1030925" y="976346"/>
                </a:cxn>
                <a:cxn ang="0">
                  <a:pos x="1142755" y="1196811"/>
                </a:cxn>
                <a:cxn ang="0">
                  <a:pos x="901623" y="1784718"/>
                </a:cxn>
                <a:cxn ang="0">
                  <a:pos x="863182" y="1200310"/>
                </a:cxn>
                <a:cxn ang="0">
                  <a:pos x="457801" y="731385"/>
                </a:cxn>
              </a:cxnLst>
              <a:pathLst>
                <a:path w="622" h="619">
                  <a:moveTo>
                    <a:pt x="83" y="453"/>
                  </a:moveTo>
                  <a:cubicBezTo>
                    <a:pt x="66" y="429"/>
                    <a:pt x="66" y="429"/>
                    <a:pt x="66" y="429"/>
                  </a:cubicBezTo>
                  <a:cubicBezTo>
                    <a:pt x="28" y="440"/>
                    <a:pt x="28" y="440"/>
                    <a:pt x="28" y="440"/>
                  </a:cubicBezTo>
                  <a:cubicBezTo>
                    <a:pt x="16" y="412"/>
                    <a:pt x="16" y="412"/>
                    <a:pt x="16" y="412"/>
                  </a:cubicBezTo>
                  <a:cubicBezTo>
                    <a:pt x="53" y="386"/>
                    <a:pt x="53" y="386"/>
                    <a:pt x="53" y="386"/>
                  </a:cubicBezTo>
                  <a:cubicBezTo>
                    <a:pt x="43" y="359"/>
                    <a:pt x="43" y="359"/>
                    <a:pt x="43" y="359"/>
                  </a:cubicBezTo>
                  <a:cubicBezTo>
                    <a:pt x="4" y="359"/>
                    <a:pt x="4" y="359"/>
                    <a:pt x="4" y="359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42" y="314"/>
                    <a:pt x="42" y="314"/>
                    <a:pt x="42" y="314"/>
                  </a:cubicBezTo>
                  <a:cubicBezTo>
                    <a:pt x="40" y="285"/>
                    <a:pt x="40" y="285"/>
                    <a:pt x="40" y="285"/>
                  </a:cubicBezTo>
                  <a:cubicBezTo>
                    <a:pt x="2" y="275"/>
                    <a:pt x="2" y="275"/>
                    <a:pt x="2" y="275"/>
                  </a:cubicBezTo>
                  <a:cubicBezTo>
                    <a:pt x="6" y="245"/>
                    <a:pt x="6" y="245"/>
                    <a:pt x="6" y="245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209" y="59"/>
                    <a:pt x="209" y="59"/>
                    <a:pt x="209" y="5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29" y="11"/>
                    <a:pt x="229" y="11"/>
                    <a:pt x="229" y="11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3" y="2"/>
                    <a:pt x="283" y="2"/>
                    <a:pt x="283" y="2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98" y="13"/>
                    <a:pt x="398" y="13"/>
                    <a:pt x="398" y="13"/>
                  </a:cubicBezTo>
                  <a:cubicBezTo>
                    <a:pt x="398" y="57"/>
                    <a:pt x="398" y="57"/>
                    <a:pt x="398" y="5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48" y="33"/>
                    <a:pt x="448" y="33"/>
                    <a:pt x="448" y="33"/>
                  </a:cubicBezTo>
                  <a:cubicBezTo>
                    <a:pt x="475" y="47"/>
                    <a:pt x="475" y="47"/>
                    <a:pt x="475" y="47"/>
                  </a:cubicBezTo>
                  <a:cubicBezTo>
                    <a:pt x="463" y="90"/>
                    <a:pt x="463" y="90"/>
                    <a:pt x="463" y="90"/>
                  </a:cubicBezTo>
                  <a:cubicBezTo>
                    <a:pt x="488" y="105"/>
                    <a:pt x="488" y="105"/>
                    <a:pt x="488" y="105"/>
                  </a:cubicBezTo>
                  <a:cubicBezTo>
                    <a:pt x="519" y="80"/>
                    <a:pt x="519" y="80"/>
                    <a:pt x="519" y="80"/>
                  </a:cubicBezTo>
                  <a:cubicBezTo>
                    <a:pt x="541" y="101"/>
                    <a:pt x="541" y="101"/>
                    <a:pt x="541" y="101"/>
                  </a:cubicBezTo>
                  <a:cubicBezTo>
                    <a:pt x="517" y="139"/>
                    <a:pt x="517" y="139"/>
                    <a:pt x="517" y="139"/>
                  </a:cubicBezTo>
                  <a:cubicBezTo>
                    <a:pt x="538" y="160"/>
                    <a:pt x="538" y="160"/>
                    <a:pt x="538" y="160"/>
                  </a:cubicBezTo>
                  <a:cubicBezTo>
                    <a:pt x="573" y="144"/>
                    <a:pt x="573" y="144"/>
                    <a:pt x="573" y="144"/>
                  </a:cubicBezTo>
                  <a:cubicBezTo>
                    <a:pt x="589" y="170"/>
                    <a:pt x="589" y="170"/>
                    <a:pt x="589" y="170"/>
                  </a:cubicBezTo>
                  <a:cubicBezTo>
                    <a:pt x="556" y="201"/>
                    <a:pt x="556" y="201"/>
                    <a:pt x="556" y="201"/>
                  </a:cubicBezTo>
                  <a:cubicBezTo>
                    <a:pt x="570" y="226"/>
                    <a:pt x="570" y="226"/>
                    <a:pt x="570" y="226"/>
                  </a:cubicBezTo>
                  <a:cubicBezTo>
                    <a:pt x="609" y="221"/>
                    <a:pt x="609" y="221"/>
                    <a:pt x="609" y="221"/>
                  </a:cubicBezTo>
                  <a:cubicBezTo>
                    <a:pt x="617" y="250"/>
                    <a:pt x="617" y="250"/>
                    <a:pt x="617" y="250"/>
                  </a:cubicBezTo>
                  <a:cubicBezTo>
                    <a:pt x="577" y="270"/>
                    <a:pt x="577" y="270"/>
                    <a:pt x="577" y="270"/>
                  </a:cubicBezTo>
                  <a:cubicBezTo>
                    <a:pt x="583" y="299"/>
                    <a:pt x="583" y="299"/>
                    <a:pt x="583" y="299"/>
                  </a:cubicBezTo>
                  <a:cubicBezTo>
                    <a:pt x="622" y="304"/>
                    <a:pt x="622" y="304"/>
                    <a:pt x="622" y="304"/>
                  </a:cubicBezTo>
                  <a:cubicBezTo>
                    <a:pt x="622" y="334"/>
                    <a:pt x="622" y="334"/>
                    <a:pt x="622" y="334"/>
                  </a:cubicBezTo>
                  <a:cubicBezTo>
                    <a:pt x="578" y="343"/>
                    <a:pt x="578" y="343"/>
                    <a:pt x="578" y="343"/>
                  </a:cubicBezTo>
                  <a:cubicBezTo>
                    <a:pt x="576" y="372"/>
                    <a:pt x="576" y="372"/>
                    <a:pt x="576" y="372"/>
                  </a:cubicBezTo>
                  <a:cubicBezTo>
                    <a:pt x="612" y="388"/>
                    <a:pt x="612" y="388"/>
                    <a:pt x="612" y="388"/>
                  </a:cubicBezTo>
                  <a:cubicBezTo>
                    <a:pt x="604" y="417"/>
                    <a:pt x="604" y="417"/>
                    <a:pt x="604" y="417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0" y="441"/>
                    <a:pt x="550" y="441"/>
                    <a:pt x="550" y="441"/>
                  </a:cubicBezTo>
                  <a:cubicBezTo>
                    <a:pt x="580" y="465"/>
                    <a:pt x="580" y="465"/>
                    <a:pt x="580" y="465"/>
                  </a:cubicBezTo>
                  <a:cubicBezTo>
                    <a:pt x="564" y="491"/>
                    <a:pt x="564" y="491"/>
                    <a:pt x="564" y="491"/>
                  </a:cubicBezTo>
                  <a:cubicBezTo>
                    <a:pt x="522" y="476"/>
                    <a:pt x="522" y="476"/>
                    <a:pt x="522" y="476"/>
                  </a:cubicBezTo>
                  <a:cubicBezTo>
                    <a:pt x="505" y="500"/>
                    <a:pt x="505" y="500"/>
                    <a:pt x="505" y="500"/>
                  </a:cubicBezTo>
                  <a:cubicBezTo>
                    <a:pt x="528" y="532"/>
                    <a:pt x="528" y="532"/>
                    <a:pt x="528" y="532"/>
                  </a:cubicBezTo>
                  <a:cubicBezTo>
                    <a:pt x="506" y="552"/>
                    <a:pt x="506" y="552"/>
                    <a:pt x="506" y="552"/>
                  </a:cubicBezTo>
                  <a:cubicBezTo>
                    <a:pt x="469" y="527"/>
                    <a:pt x="469" y="527"/>
                    <a:pt x="469" y="527"/>
                  </a:cubicBezTo>
                  <a:cubicBezTo>
                    <a:pt x="447" y="545"/>
                    <a:pt x="447" y="545"/>
                    <a:pt x="447" y="545"/>
                  </a:cubicBezTo>
                  <a:cubicBezTo>
                    <a:pt x="460" y="582"/>
                    <a:pt x="460" y="582"/>
                    <a:pt x="460" y="582"/>
                  </a:cubicBezTo>
                  <a:cubicBezTo>
                    <a:pt x="433" y="596"/>
                    <a:pt x="433" y="596"/>
                    <a:pt x="433" y="596"/>
                  </a:cubicBezTo>
                  <a:cubicBezTo>
                    <a:pt x="405" y="561"/>
                    <a:pt x="405" y="561"/>
                    <a:pt x="405" y="561"/>
                  </a:cubicBezTo>
                  <a:cubicBezTo>
                    <a:pt x="378" y="573"/>
                    <a:pt x="378" y="573"/>
                    <a:pt x="378" y="573"/>
                  </a:cubicBezTo>
                  <a:cubicBezTo>
                    <a:pt x="381" y="612"/>
                    <a:pt x="381" y="612"/>
                    <a:pt x="381" y="612"/>
                  </a:cubicBezTo>
                  <a:cubicBezTo>
                    <a:pt x="351" y="618"/>
                    <a:pt x="351" y="618"/>
                    <a:pt x="351" y="618"/>
                  </a:cubicBezTo>
                  <a:cubicBezTo>
                    <a:pt x="333" y="577"/>
                    <a:pt x="333" y="577"/>
                    <a:pt x="333" y="577"/>
                  </a:cubicBezTo>
                  <a:cubicBezTo>
                    <a:pt x="304" y="581"/>
                    <a:pt x="304" y="581"/>
                    <a:pt x="304" y="581"/>
                  </a:cubicBezTo>
                  <a:cubicBezTo>
                    <a:pt x="296" y="619"/>
                    <a:pt x="296" y="619"/>
                    <a:pt x="296" y="619"/>
                  </a:cubicBezTo>
                  <a:cubicBezTo>
                    <a:pt x="266" y="617"/>
                    <a:pt x="266" y="617"/>
                    <a:pt x="266" y="617"/>
                  </a:cubicBezTo>
                  <a:cubicBezTo>
                    <a:pt x="260" y="573"/>
                    <a:pt x="260" y="573"/>
                    <a:pt x="260" y="573"/>
                  </a:cubicBezTo>
                  <a:cubicBezTo>
                    <a:pt x="231" y="569"/>
                    <a:pt x="231" y="569"/>
                    <a:pt x="231" y="569"/>
                  </a:cubicBezTo>
                  <a:cubicBezTo>
                    <a:pt x="213" y="604"/>
                    <a:pt x="213" y="604"/>
                    <a:pt x="213" y="604"/>
                  </a:cubicBezTo>
                  <a:cubicBezTo>
                    <a:pt x="184" y="594"/>
                    <a:pt x="184" y="594"/>
                    <a:pt x="184" y="594"/>
                  </a:cubicBezTo>
                  <a:cubicBezTo>
                    <a:pt x="190" y="550"/>
                    <a:pt x="190" y="550"/>
                    <a:pt x="190" y="550"/>
                  </a:cubicBezTo>
                  <a:cubicBezTo>
                    <a:pt x="163" y="538"/>
                    <a:pt x="163" y="538"/>
                    <a:pt x="163" y="538"/>
                  </a:cubicBezTo>
                  <a:cubicBezTo>
                    <a:pt x="137" y="567"/>
                    <a:pt x="137" y="567"/>
                    <a:pt x="137" y="567"/>
                  </a:cubicBezTo>
                  <a:cubicBezTo>
                    <a:pt x="112" y="549"/>
                    <a:pt x="112" y="549"/>
                    <a:pt x="112" y="549"/>
                  </a:cubicBezTo>
                  <a:cubicBezTo>
                    <a:pt x="130" y="508"/>
                    <a:pt x="130" y="508"/>
                    <a:pt x="130" y="508"/>
                  </a:cubicBezTo>
                  <a:cubicBezTo>
                    <a:pt x="107" y="490"/>
                    <a:pt x="107" y="490"/>
                    <a:pt x="107" y="490"/>
                  </a:cubicBezTo>
                  <a:cubicBezTo>
                    <a:pt x="74" y="511"/>
                    <a:pt x="74" y="511"/>
                    <a:pt x="74" y="511"/>
                  </a:cubicBezTo>
                  <a:cubicBezTo>
                    <a:pt x="55" y="487"/>
                    <a:pt x="55" y="487"/>
                    <a:pt x="55" y="487"/>
                  </a:cubicBezTo>
                  <a:lnTo>
                    <a:pt x="83" y="453"/>
                  </a:lnTo>
                  <a:close/>
                  <a:moveTo>
                    <a:pt x="218" y="126"/>
                  </a:moveTo>
                  <a:cubicBezTo>
                    <a:pt x="197" y="137"/>
                    <a:pt x="179" y="150"/>
                    <a:pt x="164" y="166"/>
                  </a:cubicBezTo>
                  <a:cubicBezTo>
                    <a:pt x="265" y="253"/>
                    <a:pt x="265" y="253"/>
                    <a:pt x="265" y="253"/>
                  </a:cubicBezTo>
                  <a:cubicBezTo>
                    <a:pt x="269" y="250"/>
                    <a:pt x="273" y="247"/>
                    <a:pt x="278" y="245"/>
                  </a:cubicBezTo>
                  <a:cubicBezTo>
                    <a:pt x="310" y="228"/>
                    <a:pt x="349" y="240"/>
                    <a:pt x="370" y="269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35" y="113"/>
                    <a:pt x="316" y="77"/>
                    <a:pt x="218" y="126"/>
                  </a:cubicBezTo>
                  <a:close/>
                  <a:moveTo>
                    <a:pt x="404" y="494"/>
                  </a:moveTo>
                  <a:cubicBezTo>
                    <a:pt x="494" y="450"/>
                    <a:pt x="537" y="349"/>
                    <a:pt x="511" y="256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8" y="331"/>
                    <a:pt x="373" y="362"/>
                    <a:pt x="344" y="376"/>
                  </a:cubicBezTo>
                  <a:cubicBezTo>
                    <a:pt x="336" y="381"/>
                    <a:pt x="326" y="383"/>
                    <a:pt x="317" y="384"/>
                  </a:cubicBezTo>
                  <a:cubicBezTo>
                    <a:pt x="312" y="516"/>
                    <a:pt x="312" y="516"/>
                    <a:pt x="312" y="516"/>
                  </a:cubicBezTo>
                  <a:cubicBezTo>
                    <a:pt x="343" y="516"/>
                    <a:pt x="374" y="509"/>
                    <a:pt x="404" y="494"/>
                  </a:cubicBezTo>
                  <a:close/>
                  <a:moveTo>
                    <a:pt x="327" y="342"/>
                  </a:moveTo>
                  <a:cubicBezTo>
                    <a:pt x="344" y="333"/>
                    <a:pt x="350" y="312"/>
                    <a:pt x="342" y="295"/>
                  </a:cubicBezTo>
                  <a:cubicBezTo>
                    <a:pt x="333" y="278"/>
                    <a:pt x="312" y="271"/>
                    <a:pt x="295" y="279"/>
                  </a:cubicBezTo>
                  <a:cubicBezTo>
                    <a:pt x="278" y="288"/>
                    <a:pt x="272" y="308"/>
                    <a:pt x="280" y="326"/>
                  </a:cubicBezTo>
                  <a:cubicBezTo>
                    <a:pt x="289" y="343"/>
                    <a:pt x="310" y="350"/>
                    <a:pt x="327" y="342"/>
                  </a:cubicBezTo>
                  <a:close/>
                  <a:moveTo>
                    <a:pt x="126" y="403"/>
                  </a:moveTo>
                  <a:cubicBezTo>
                    <a:pt x="154" y="458"/>
                    <a:pt x="203" y="495"/>
                    <a:pt x="258" y="510"/>
                  </a:cubicBezTo>
                  <a:cubicBezTo>
                    <a:pt x="284" y="378"/>
                    <a:pt x="284" y="378"/>
                    <a:pt x="284" y="378"/>
                  </a:cubicBezTo>
                  <a:cubicBezTo>
                    <a:pt x="269" y="371"/>
                    <a:pt x="255" y="359"/>
                    <a:pt x="247" y="343"/>
                  </a:cubicBezTo>
                  <a:cubicBezTo>
                    <a:pt x="236" y="322"/>
                    <a:pt x="236" y="299"/>
                    <a:pt x="245" y="280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98" y="266"/>
                    <a:pt x="94" y="339"/>
                    <a:pt x="126" y="403"/>
                  </a:cubicBez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64" name="Freeform 23"/>
            <p:cNvSpPr>
              <a:spLocks noEditPoints="1"/>
            </p:cNvSpPr>
            <p:nvPr/>
          </p:nvSpPr>
          <p:spPr>
            <a:xfrm>
              <a:off x="2929374" y="4896167"/>
              <a:ext cx="682625" cy="677863"/>
            </a:xfrm>
            <a:custGeom>
              <a:avLst/>
              <a:gdLst/>
              <a:ahLst/>
              <a:cxnLst>
                <a:cxn ang="0">
                  <a:pos x="10343" y="284599"/>
                </a:cxn>
                <a:cxn ang="0">
                  <a:pos x="67228" y="253552"/>
                </a:cxn>
                <a:cxn ang="0">
                  <a:pos x="41371" y="186283"/>
                </a:cxn>
                <a:cxn ang="0">
                  <a:pos x="108599" y="175934"/>
                </a:cxn>
                <a:cxn ang="0">
                  <a:pos x="98257" y="103491"/>
                </a:cxn>
                <a:cxn ang="0">
                  <a:pos x="165485" y="113840"/>
                </a:cxn>
                <a:cxn ang="0">
                  <a:pos x="180999" y="46571"/>
                </a:cxn>
                <a:cxn ang="0">
                  <a:pos x="237884" y="72443"/>
                </a:cxn>
                <a:cxn ang="0">
                  <a:pos x="274084" y="10349"/>
                </a:cxn>
                <a:cxn ang="0">
                  <a:pos x="325798" y="51745"/>
                </a:cxn>
                <a:cxn ang="0">
                  <a:pos x="372341" y="5175"/>
                </a:cxn>
                <a:cxn ang="0">
                  <a:pos x="408541" y="62094"/>
                </a:cxn>
                <a:cxn ang="0">
                  <a:pos x="470598" y="25873"/>
                </a:cxn>
                <a:cxn ang="0">
                  <a:pos x="486112" y="93141"/>
                </a:cxn>
                <a:cxn ang="0">
                  <a:pos x="558511" y="77618"/>
                </a:cxn>
                <a:cxn ang="0">
                  <a:pos x="553340" y="144887"/>
                </a:cxn>
                <a:cxn ang="0">
                  <a:pos x="625740" y="155236"/>
                </a:cxn>
                <a:cxn ang="0">
                  <a:pos x="605054" y="217330"/>
                </a:cxn>
                <a:cxn ang="0">
                  <a:pos x="667111" y="248377"/>
                </a:cxn>
                <a:cxn ang="0">
                  <a:pos x="625740" y="300123"/>
                </a:cxn>
                <a:cxn ang="0">
                  <a:pos x="682625" y="346693"/>
                </a:cxn>
                <a:cxn ang="0">
                  <a:pos x="625740" y="382915"/>
                </a:cxn>
                <a:cxn ang="0">
                  <a:pos x="667111" y="445009"/>
                </a:cxn>
                <a:cxn ang="0">
                  <a:pos x="599883" y="465707"/>
                </a:cxn>
                <a:cxn ang="0">
                  <a:pos x="620568" y="532976"/>
                </a:cxn>
                <a:cxn ang="0">
                  <a:pos x="553340" y="538151"/>
                </a:cxn>
                <a:cxn ang="0">
                  <a:pos x="548169" y="605420"/>
                </a:cxn>
                <a:cxn ang="0">
                  <a:pos x="486112" y="589896"/>
                </a:cxn>
                <a:cxn ang="0">
                  <a:pos x="460255" y="657165"/>
                </a:cxn>
                <a:cxn ang="0">
                  <a:pos x="403369" y="620943"/>
                </a:cxn>
                <a:cxn ang="0">
                  <a:pos x="361998" y="677863"/>
                </a:cxn>
                <a:cxn ang="0">
                  <a:pos x="320627" y="626118"/>
                </a:cxn>
                <a:cxn ang="0">
                  <a:pos x="258570" y="667514"/>
                </a:cxn>
                <a:cxn ang="0">
                  <a:pos x="237884" y="605420"/>
                </a:cxn>
                <a:cxn ang="0">
                  <a:pos x="165485" y="626118"/>
                </a:cxn>
                <a:cxn ang="0">
                  <a:pos x="160313" y="564023"/>
                </a:cxn>
                <a:cxn ang="0">
                  <a:pos x="87914" y="564023"/>
                </a:cxn>
                <a:cxn ang="0">
                  <a:pos x="103428" y="496755"/>
                </a:cxn>
                <a:cxn ang="0">
                  <a:pos x="36200" y="481231"/>
                </a:cxn>
                <a:cxn ang="0">
                  <a:pos x="67228" y="419137"/>
                </a:cxn>
                <a:cxn ang="0">
                  <a:pos x="5171" y="382915"/>
                </a:cxn>
                <a:cxn ang="0">
                  <a:pos x="56885" y="336344"/>
                </a:cxn>
                <a:cxn ang="0">
                  <a:pos x="139628" y="439835"/>
                </a:cxn>
                <a:cxn ang="0">
                  <a:pos x="542997" y="238028"/>
                </a:cxn>
                <a:cxn ang="0">
                  <a:pos x="139628" y="439835"/>
                </a:cxn>
              </a:cxnLst>
              <a:pathLst>
                <a:path w="132" h="131">
                  <a:moveTo>
                    <a:pt x="11" y="59"/>
                  </a:moveTo>
                  <a:cubicBezTo>
                    <a:pt x="2" y="55"/>
                    <a:pt x="2" y="55"/>
                    <a:pt x="2" y="55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29" y="48"/>
                    <a:pt x="129" y="48"/>
                    <a:pt x="129" y="48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0" y="81"/>
                    <a:pt x="120" y="81"/>
                    <a:pt x="120" y="81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2" y="121"/>
                    <a:pt x="102" y="121"/>
                    <a:pt x="102" y="121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1" y="65"/>
                    <a:pt x="11" y="65"/>
                    <a:pt x="11" y="65"/>
                  </a:cubicBezTo>
                  <a:lnTo>
                    <a:pt x="11" y="59"/>
                  </a:lnTo>
                  <a:close/>
                  <a:moveTo>
                    <a:pt x="27" y="85"/>
                  </a:moveTo>
                  <a:cubicBezTo>
                    <a:pt x="38" y="106"/>
                    <a:pt x="64" y="115"/>
                    <a:pt x="86" y="104"/>
                  </a:cubicBezTo>
                  <a:cubicBezTo>
                    <a:pt x="107" y="94"/>
                    <a:pt x="116" y="68"/>
                    <a:pt x="105" y="46"/>
                  </a:cubicBezTo>
                  <a:cubicBezTo>
                    <a:pt x="94" y="25"/>
                    <a:pt x="68" y="16"/>
                    <a:pt x="47" y="27"/>
                  </a:cubicBezTo>
                  <a:cubicBezTo>
                    <a:pt x="25" y="38"/>
                    <a:pt x="16" y="64"/>
                    <a:pt x="27" y="85"/>
                  </a:cubicBez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65" name="Freeform 24"/>
            <p:cNvSpPr/>
            <p:nvPr/>
          </p:nvSpPr>
          <p:spPr>
            <a:xfrm>
              <a:off x="3224648" y="5189060"/>
              <a:ext cx="92075" cy="92075"/>
            </a:xfrm>
            <a:custGeom>
              <a:avLst/>
              <a:gdLst/>
              <a:ahLst/>
              <a:cxnLst>
                <a:cxn ang="0">
                  <a:pos x="30692" y="10231"/>
                </a:cxn>
                <a:cxn ang="0">
                  <a:pos x="81844" y="25576"/>
                </a:cxn>
                <a:cxn ang="0">
                  <a:pos x="66499" y="81844"/>
                </a:cxn>
                <a:cxn ang="0">
                  <a:pos x="10231" y="61383"/>
                </a:cxn>
                <a:cxn ang="0">
                  <a:pos x="30692" y="10231"/>
                </a:cxn>
              </a:cxnLst>
              <a:pathLst>
                <a:path w="18" h="18">
                  <a:moveTo>
                    <a:pt x="6" y="2"/>
                  </a:moveTo>
                  <a:cubicBezTo>
                    <a:pt x="10" y="0"/>
                    <a:pt x="14" y="1"/>
                    <a:pt x="16" y="5"/>
                  </a:cubicBezTo>
                  <a:cubicBezTo>
                    <a:pt x="18" y="9"/>
                    <a:pt x="17" y="14"/>
                    <a:pt x="13" y="16"/>
                  </a:cubicBezTo>
                  <a:cubicBezTo>
                    <a:pt x="9" y="18"/>
                    <a:pt x="4" y="16"/>
                    <a:pt x="2" y="12"/>
                  </a:cubicBezTo>
                  <a:cubicBezTo>
                    <a:pt x="0" y="8"/>
                    <a:pt x="2" y="4"/>
                    <a:pt x="6" y="2"/>
                  </a:cubicBez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66" name="Freeform 12"/>
            <p:cNvSpPr>
              <a:spLocks noEditPoints="1"/>
            </p:cNvSpPr>
            <p:nvPr/>
          </p:nvSpPr>
          <p:spPr>
            <a:xfrm>
              <a:off x="2757529" y="3494448"/>
              <a:ext cx="1357313" cy="1349375"/>
            </a:xfrm>
            <a:custGeom>
              <a:avLst/>
              <a:gdLst/>
              <a:ahLst/>
              <a:cxnLst>
                <a:cxn ang="0">
                  <a:pos x="5161" y="604892"/>
                </a:cxn>
                <a:cxn ang="0">
                  <a:pos x="56770" y="527342"/>
                </a:cxn>
                <a:cxn ang="0">
                  <a:pos x="87735" y="434282"/>
                </a:cxn>
                <a:cxn ang="0">
                  <a:pos x="87735" y="341221"/>
                </a:cxn>
                <a:cxn ang="0">
                  <a:pos x="170309" y="294691"/>
                </a:cxn>
                <a:cxn ang="0">
                  <a:pos x="237401" y="217141"/>
                </a:cxn>
                <a:cxn ang="0">
                  <a:pos x="273527" y="134420"/>
                </a:cxn>
                <a:cxn ang="0">
                  <a:pos x="366423" y="118910"/>
                </a:cxn>
                <a:cxn ang="0">
                  <a:pos x="454158" y="82720"/>
                </a:cxn>
                <a:cxn ang="0">
                  <a:pos x="521249" y="20680"/>
                </a:cxn>
                <a:cxn ang="0">
                  <a:pos x="614145" y="41360"/>
                </a:cxn>
                <a:cxn ang="0">
                  <a:pos x="712202" y="41360"/>
                </a:cxn>
                <a:cxn ang="0">
                  <a:pos x="799937" y="10340"/>
                </a:cxn>
                <a:cxn ang="0">
                  <a:pos x="872190" y="67210"/>
                </a:cxn>
                <a:cxn ang="0">
                  <a:pos x="965086" y="108570"/>
                </a:cxn>
                <a:cxn ang="0">
                  <a:pos x="1057982" y="113740"/>
                </a:cxn>
                <a:cxn ang="0">
                  <a:pos x="1099269" y="196461"/>
                </a:cxn>
                <a:cxn ang="0">
                  <a:pos x="1171521" y="268841"/>
                </a:cxn>
                <a:cxn ang="0">
                  <a:pos x="1248934" y="310201"/>
                </a:cxn>
                <a:cxn ang="0">
                  <a:pos x="1259256" y="408432"/>
                </a:cxn>
                <a:cxn ang="0">
                  <a:pos x="1290221" y="496322"/>
                </a:cxn>
                <a:cxn ang="0">
                  <a:pos x="1346991" y="568702"/>
                </a:cxn>
                <a:cxn ang="0">
                  <a:pos x="1316026" y="656592"/>
                </a:cxn>
                <a:cxn ang="0">
                  <a:pos x="1310865" y="754823"/>
                </a:cxn>
                <a:cxn ang="0">
                  <a:pos x="1331509" y="842713"/>
                </a:cxn>
                <a:cxn ang="0">
                  <a:pos x="1269578" y="915093"/>
                </a:cxn>
                <a:cxn ang="0">
                  <a:pos x="1223130" y="1002984"/>
                </a:cxn>
                <a:cxn ang="0">
                  <a:pos x="1212808" y="1090874"/>
                </a:cxn>
                <a:cxn ang="0">
                  <a:pos x="1125073" y="1132234"/>
                </a:cxn>
                <a:cxn ang="0">
                  <a:pos x="1047660" y="1189104"/>
                </a:cxn>
                <a:cxn ang="0">
                  <a:pos x="996051" y="1266655"/>
                </a:cxn>
                <a:cxn ang="0">
                  <a:pos x="903155" y="1266655"/>
                </a:cxn>
                <a:cxn ang="0">
                  <a:pos x="810259" y="1292505"/>
                </a:cxn>
                <a:cxn ang="0">
                  <a:pos x="732846" y="1344205"/>
                </a:cxn>
                <a:cxn ang="0">
                  <a:pos x="645111" y="1308015"/>
                </a:cxn>
                <a:cxn ang="0">
                  <a:pos x="547054" y="1292505"/>
                </a:cxn>
                <a:cxn ang="0">
                  <a:pos x="459319" y="1313185"/>
                </a:cxn>
                <a:cxn ang="0">
                  <a:pos x="392227" y="1240805"/>
                </a:cxn>
                <a:cxn ang="0">
                  <a:pos x="309653" y="1189104"/>
                </a:cxn>
                <a:cxn ang="0">
                  <a:pos x="221918" y="1168424"/>
                </a:cxn>
                <a:cxn ang="0">
                  <a:pos x="190953" y="1080534"/>
                </a:cxn>
                <a:cxn ang="0">
                  <a:pos x="134183" y="997814"/>
                </a:cxn>
                <a:cxn ang="0">
                  <a:pos x="56770" y="946114"/>
                </a:cxn>
                <a:cxn ang="0">
                  <a:pos x="67092" y="853053"/>
                </a:cxn>
                <a:cxn ang="0">
                  <a:pos x="46448" y="754823"/>
                </a:cxn>
                <a:cxn ang="0">
                  <a:pos x="0" y="677273"/>
                </a:cxn>
                <a:cxn ang="0">
                  <a:pos x="552215" y="646252"/>
                </a:cxn>
                <a:cxn ang="0">
                  <a:pos x="583180" y="242991"/>
                </a:cxn>
                <a:cxn ang="0">
                  <a:pos x="794776" y="589382"/>
                </a:cxn>
                <a:cxn ang="0">
                  <a:pos x="1073464" y="470472"/>
                </a:cxn>
                <a:cxn ang="0">
                  <a:pos x="1011534" y="966794"/>
                </a:cxn>
                <a:cxn ang="0">
                  <a:pos x="763811" y="770333"/>
                </a:cxn>
                <a:cxn ang="0">
                  <a:pos x="500606" y="1080534"/>
                </a:cxn>
                <a:cxn ang="0">
                  <a:pos x="614145" y="785843"/>
                </a:cxn>
                <a:cxn ang="0">
                  <a:pos x="237401" y="635912"/>
                </a:cxn>
              </a:cxnLst>
              <a:pathLst>
                <a:path w="263" h="261">
                  <a:moveTo>
                    <a:pt x="0" y="131"/>
                  </a:moveTo>
                  <a:cubicBezTo>
                    <a:pt x="8" y="127"/>
                    <a:pt x="8" y="127"/>
                    <a:pt x="8" y="127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8" y="27"/>
                    <a:pt x="198" y="27"/>
                    <a:pt x="198" y="27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208" y="34"/>
                    <a:pt x="208" y="34"/>
                    <a:pt x="208" y="34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5" y="39"/>
                    <a:pt x="225" y="39"/>
                    <a:pt x="225" y="39"/>
                  </a:cubicBezTo>
                  <a:cubicBezTo>
                    <a:pt x="222" y="47"/>
                    <a:pt x="222" y="47"/>
                    <a:pt x="222" y="47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34" y="49"/>
                    <a:pt x="234" y="49"/>
                    <a:pt x="234" y="49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42" y="60"/>
                    <a:pt x="242" y="60"/>
                    <a:pt x="242" y="60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41" y="73"/>
                    <a:pt x="241" y="73"/>
                    <a:pt x="241" y="73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4" y="79"/>
                    <a:pt x="244" y="79"/>
                    <a:pt x="244" y="79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54" y="84"/>
                    <a:pt x="254" y="84"/>
                    <a:pt x="254" y="84"/>
                  </a:cubicBezTo>
                  <a:cubicBezTo>
                    <a:pt x="248" y="90"/>
                    <a:pt x="248" y="90"/>
                    <a:pt x="248" y="90"/>
                  </a:cubicBezTo>
                  <a:cubicBezTo>
                    <a:pt x="250" y="96"/>
                    <a:pt x="250" y="96"/>
                    <a:pt x="250" y="96"/>
                  </a:cubicBezTo>
                  <a:cubicBezTo>
                    <a:pt x="258" y="97"/>
                    <a:pt x="258" y="97"/>
                    <a:pt x="258" y="97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3" y="109"/>
                    <a:pt x="253" y="109"/>
                    <a:pt x="253" y="109"/>
                  </a:cubicBezTo>
                  <a:cubicBezTo>
                    <a:pt x="261" y="110"/>
                    <a:pt x="261" y="110"/>
                    <a:pt x="261" y="110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5" y="121"/>
                    <a:pt x="255" y="121"/>
                    <a:pt x="255" y="121"/>
                  </a:cubicBezTo>
                  <a:cubicBezTo>
                    <a:pt x="263" y="124"/>
                    <a:pt x="263" y="124"/>
                    <a:pt x="263" y="124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6"/>
                    <a:pt x="254" y="146"/>
                    <a:pt x="254" y="146"/>
                  </a:cubicBezTo>
                  <a:cubicBezTo>
                    <a:pt x="261" y="150"/>
                    <a:pt x="261" y="150"/>
                    <a:pt x="261" y="150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9"/>
                    <a:pt x="252" y="159"/>
                    <a:pt x="252" y="159"/>
                  </a:cubicBezTo>
                  <a:cubicBezTo>
                    <a:pt x="258" y="163"/>
                    <a:pt x="258" y="163"/>
                    <a:pt x="258" y="163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8" y="171"/>
                    <a:pt x="248" y="171"/>
                    <a:pt x="248" y="171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46" y="177"/>
                    <a:pt x="246" y="177"/>
                    <a:pt x="246" y="177"/>
                  </a:cubicBezTo>
                  <a:cubicBezTo>
                    <a:pt x="243" y="183"/>
                    <a:pt x="243" y="183"/>
                    <a:pt x="243" y="183"/>
                  </a:cubicBezTo>
                  <a:cubicBezTo>
                    <a:pt x="249" y="189"/>
                    <a:pt x="249" y="189"/>
                    <a:pt x="249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37" y="194"/>
                    <a:pt x="237" y="194"/>
                    <a:pt x="237" y="194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0" y="204"/>
                    <a:pt x="230" y="204"/>
                    <a:pt x="230" y="204"/>
                  </a:cubicBezTo>
                  <a:cubicBezTo>
                    <a:pt x="235" y="211"/>
                    <a:pt x="235" y="211"/>
                    <a:pt x="235" y="211"/>
                  </a:cubicBezTo>
                  <a:cubicBezTo>
                    <a:pt x="226" y="209"/>
                    <a:pt x="226" y="209"/>
                    <a:pt x="226" y="209"/>
                  </a:cubicBezTo>
                  <a:cubicBezTo>
                    <a:pt x="222" y="214"/>
                    <a:pt x="222" y="214"/>
                    <a:pt x="222" y="214"/>
                  </a:cubicBezTo>
                  <a:cubicBezTo>
                    <a:pt x="226" y="221"/>
                    <a:pt x="226" y="221"/>
                    <a:pt x="226" y="221"/>
                  </a:cubicBezTo>
                  <a:cubicBezTo>
                    <a:pt x="218" y="219"/>
                    <a:pt x="218" y="219"/>
                    <a:pt x="218" y="219"/>
                  </a:cubicBezTo>
                  <a:cubicBezTo>
                    <a:pt x="213" y="223"/>
                    <a:pt x="213" y="223"/>
                    <a:pt x="213" y="223"/>
                  </a:cubicBezTo>
                  <a:cubicBezTo>
                    <a:pt x="216" y="230"/>
                    <a:pt x="216" y="230"/>
                    <a:pt x="216" y="230"/>
                  </a:cubicBezTo>
                  <a:cubicBezTo>
                    <a:pt x="208" y="227"/>
                    <a:pt x="208" y="227"/>
                    <a:pt x="208" y="227"/>
                  </a:cubicBezTo>
                  <a:cubicBezTo>
                    <a:pt x="203" y="230"/>
                    <a:pt x="203" y="230"/>
                    <a:pt x="203" y="230"/>
                  </a:cubicBezTo>
                  <a:cubicBezTo>
                    <a:pt x="205" y="238"/>
                    <a:pt x="205" y="238"/>
                    <a:pt x="205" y="238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193" y="245"/>
                    <a:pt x="193" y="245"/>
                    <a:pt x="193" y="245"/>
                  </a:cubicBezTo>
                  <a:cubicBezTo>
                    <a:pt x="187" y="240"/>
                    <a:pt x="187" y="240"/>
                    <a:pt x="187" y="240"/>
                  </a:cubicBezTo>
                  <a:cubicBezTo>
                    <a:pt x="181" y="243"/>
                    <a:pt x="181" y="243"/>
                    <a:pt x="181" y="243"/>
                  </a:cubicBezTo>
                  <a:cubicBezTo>
                    <a:pt x="181" y="251"/>
                    <a:pt x="181" y="251"/>
                    <a:pt x="181" y="251"/>
                  </a:cubicBezTo>
                  <a:cubicBezTo>
                    <a:pt x="175" y="245"/>
                    <a:pt x="175" y="245"/>
                    <a:pt x="175" y="245"/>
                  </a:cubicBezTo>
                  <a:cubicBezTo>
                    <a:pt x="169" y="247"/>
                    <a:pt x="169" y="247"/>
                    <a:pt x="169" y="24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3" y="249"/>
                    <a:pt x="163" y="249"/>
                    <a:pt x="163" y="249"/>
                  </a:cubicBezTo>
                  <a:cubicBezTo>
                    <a:pt x="157" y="250"/>
                    <a:pt x="157" y="250"/>
                    <a:pt x="157" y="250"/>
                  </a:cubicBezTo>
                  <a:cubicBezTo>
                    <a:pt x="155" y="259"/>
                    <a:pt x="155" y="259"/>
                    <a:pt x="155" y="259"/>
                  </a:cubicBezTo>
                  <a:cubicBezTo>
                    <a:pt x="150" y="252"/>
                    <a:pt x="150" y="252"/>
                    <a:pt x="150" y="252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42" y="260"/>
                    <a:pt x="142" y="260"/>
                    <a:pt x="142" y="260"/>
                  </a:cubicBezTo>
                  <a:cubicBezTo>
                    <a:pt x="138" y="253"/>
                    <a:pt x="138" y="253"/>
                    <a:pt x="138" y="253"/>
                  </a:cubicBezTo>
                  <a:cubicBezTo>
                    <a:pt x="131" y="253"/>
                    <a:pt x="131" y="253"/>
                    <a:pt x="131" y="253"/>
                  </a:cubicBezTo>
                  <a:cubicBezTo>
                    <a:pt x="128" y="261"/>
                    <a:pt x="128" y="261"/>
                    <a:pt x="128" y="26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19" y="252"/>
                    <a:pt x="119" y="252"/>
                    <a:pt x="119" y="252"/>
                  </a:cubicBezTo>
                  <a:cubicBezTo>
                    <a:pt x="115" y="260"/>
                    <a:pt x="115" y="260"/>
                    <a:pt x="115" y="260"/>
                  </a:cubicBezTo>
                  <a:cubicBezTo>
                    <a:pt x="112" y="252"/>
                    <a:pt x="112" y="252"/>
                    <a:pt x="112" y="252"/>
                  </a:cubicBezTo>
                  <a:cubicBezTo>
                    <a:pt x="106" y="250"/>
                    <a:pt x="106" y="250"/>
                    <a:pt x="106" y="250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0" y="249"/>
                    <a:pt x="100" y="249"/>
                    <a:pt x="100" y="249"/>
                  </a:cubicBezTo>
                  <a:cubicBezTo>
                    <a:pt x="94" y="247"/>
                    <a:pt x="94" y="247"/>
                    <a:pt x="94" y="247"/>
                  </a:cubicBezTo>
                  <a:cubicBezTo>
                    <a:pt x="89" y="254"/>
                    <a:pt x="89" y="254"/>
                    <a:pt x="89" y="254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2" y="243"/>
                    <a:pt x="82" y="243"/>
                    <a:pt x="82" y="243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71" y="237"/>
                    <a:pt x="71" y="237"/>
                    <a:pt x="71" y="237"/>
                  </a:cubicBezTo>
                  <a:cubicBezTo>
                    <a:pt x="64" y="242"/>
                    <a:pt x="64" y="242"/>
                    <a:pt x="64" y="242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53" y="235"/>
                    <a:pt x="53" y="235"/>
                    <a:pt x="53" y="235"/>
                  </a:cubicBezTo>
                  <a:cubicBezTo>
                    <a:pt x="55" y="227"/>
                    <a:pt x="55" y="227"/>
                    <a:pt x="55" y="227"/>
                  </a:cubicBezTo>
                  <a:cubicBezTo>
                    <a:pt x="50" y="222"/>
                    <a:pt x="50" y="222"/>
                    <a:pt x="50" y="222"/>
                  </a:cubicBezTo>
                  <a:cubicBezTo>
                    <a:pt x="43" y="226"/>
                    <a:pt x="43" y="226"/>
                    <a:pt x="43" y="226"/>
                  </a:cubicBezTo>
                  <a:cubicBezTo>
                    <a:pt x="45" y="218"/>
                    <a:pt x="45" y="218"/>
                    <a:pt x="45" y="218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25" y="206"/>
                    <a:pt x="25" y="206"/>
                    <a:pt x="25" y="206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18" y="195"/>
                    <a:pt x="18" y="195"/>
                    <a:pt x="18" y="195"/>
                  </a:cubicBezTo>
                  <a:cubicBezTo>
                    <a:pt x="22" y="188"/>
                    <a:pt x="22" y="188"/>
                    <a:pt x="22" y="18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11" y="183"/>
                    <a:pt x="11" y="183"/>
                    <a:pt x="11" y="183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33"/>
                    <a:pt x="8" y="133"/>
                    <a:pt x="8" y="133"/>
                  </a:cubicBezTo>
                  <a:lnTo>
                    <a:pt x="0" y="131"/>
                  </a:lnTo>
                  <a:close/>
                  <a:moveTo>
                    <a:pt x="113" y="47"/>
                  </a:moveTo>
                  <a:cubicBezTo>
                    <a:pt x="106" y="48"/>
                    <a:pt x="99" y="51"/>
                    <a:pt x="93" y="54"/>
                  </a:cubicBezTo>
                  <a:cubicBezTo>
                    <a:pt x="67" y="67"/>
                    <a:pt x="51" y="91"/>
                    <a:pt x="46" y="11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8" y="118"/>
                    <a:pt x="113" y="111"/>
                    <a:pt x="120" y="108"/>
                  </a:cubicBezTo>
                  <a:cubicBezTo>
                    <a:pt x="121" y="107"/>
                    <a:pt x="122" y="107"/>
                    <a:pt x="123" y="107"/>
                  </a:cubicBezTo>
                  <a:cubicBezTo>
                    <a:pt x="123" y="105"/>
                    <a:pt x="123" y="105"/>
                    <a:pt x="123" y="105"/>
                  </a:cubicBezTo>
                  <a:lnTo>
                    <a:pt x="113" y="47"/>
                  </a:lnTo>
                  <a:close/>
                  <a:moveTo>
                    <a:pt x="118" y="46"/>
                  </a:moveTo>
                  <a:cubicBezTo>
                    <a:pt x="129" y="105"/>
                    <a:pt x="129" y="105"/>
                    <a:pt x="129" y="105"/>
                  </a:cubicBezTo>
                  <a:cubicBezTo>
                    <a:pt x="138" y="104"/>
                    <a:pt x="147" y="108"/>
                    <a:pt x="152" y="115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187" y="56"/>
                    <a:pt x="152" y="40"/>
                    <a:pt x="118" y="46"/>
                  </a:cubicBezTo>
                  <a:close/>
                  <a:moveTo>
                    <a:pt x="209" y="92"/>
                  </a:moveTo>
                  <a:cubicBezTo>
                    <a:pt x="208" y="91"/>
                    <a:pt x="208" y="91"/>
                    <a:pt x="208" y="91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9" y="129"/>
                    <a:pt x="157" y="138"/>
                    <a:pt x="152" y="145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9" y="162"/>
                    <a:pt x="225" y="124"/>
                    <a:pt x="209" y="92"/>
                  </a:cubicBezTo>
                  <a:close/>
                  <a:moveTo>
                    <a:pt x="170" y="207"/>
                  </a:moveTo>
                  <a:cubicBezTo>
                    <a:pt x="179" y="203"/>
                    <a:pt x="186" y="197"/>
                    <a:pt x="193" y="191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7" y="151"/>
                    <a:pt x="145" y="152"/>
                    <a:pt x="143" y="153"/>
                  </a:cubicBezTo>
                  <a:cubicBezTo>
                    <a:pt x="137" y="156"/>
                    <a:pt x="130" y="156"/>
                    <a:pt x="124" y="155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97" y="209"/>
                    <a:pt x="97" y="209"/>
                    <a:pt x="97" y="209"/>
                  </a:cubicBezTo>
                  <a:cubicBezTo>
                    <a:pt x="120" y="219"/>
                    <a:pt x="147" y="219"/>
                    <a:pt x="170" y="207"/>
                  </a:cubicBezTo>
                  <a:close/>
                  <a:moveTo>
                    <a:pt x="54" y="169"/>
                  </a:moveTo>
                  <a:cubicBezTo>
                    <a:pt x="63" y="186"/>
                    <a:pt x="77" y="199"/>
                    <a:pt x="93" y="207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5" y="150"/>
                    <a:pt x="111" y="146"/>
                    <a:pt x="109" y="142"/>
                  </a:cubicBezTo>
                  <a:cubicBezTo>
                    <a:pt x="107" y="138"/>
                    <a:pt x="106" y="134"/>
                    <a:pt x="106" y="131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4" y="138"/>
                    <a:pt x="47" y="154"/>
                    <a:pt x="54" y="169"/>
                  </a:cubicBez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0486" name="组合 159"/>
          <p:cNvGrpSpPr/>
          <p:nvPr/>
        </p:nvGrpSpPr>
        <p:grpSpPr>
          <a:xfrm>
            <a:off x="5895658" y="1496934"/>
            <a:ext cx="5195887" cy="4197111"/>
            <a:chOff x="5620352" y="1772788"/>
            <a:chExt cx="5195663" cy="4197527"/>
          </a:xfrm>
        </p:grpSpPr>
        <p:grpSp>
          <p:nvGrpSpPr>
            <p:cNvPr id="20542" name="组合 16"/>
            <p:cNvGrpSpPr/>
            <p:nvPr/>
          </p:nvGrpSpPr>
          <p:grpSpPr>
            <a:xfrm>
              <a:off x="6214510" y="2729238"/>
              <a:ext cx="2629004" cy="672720"/>
              <a:chOff x="5612343" y="2852234"/>
              <a:chExt cx="2629004" cy="67272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5693467" y="2948954"/>
                <a:ext cx="576064" cy="576000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612343" y="2861009"/>
                <a:ext cx="576064" cy="5760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一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396014" y="2852234"/>
                <a:ext cx="1845333" cy="583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chemeClr val="tx1">
                        <a:alpha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杀手身份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alpha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0543" name="组合 20"/>
            <p:cNvGrpSpPr/>
            <p:nvPr/>
          </p:nvGrpSpPr>
          <p:grpSpPr>
            <a:xfrm>
              <a:off x="6214510" y="3576582"/>
              <a:ext cx="4107729" cy="672720"/>
              <a:chOff x="5612343" y="2852234"/>
              <a:chExt cx="4107729" cy="67272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5693467" y="2948954"/>
                <a:ext cx="576064" cy="576000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612343" y="2861009"/>
                <a:ext cx="576064" cy="576000"/>
              </a:xfrm>
              <a:prstGeom prst="rect">
                <a:avLst/>
              </a:prstGeom>
              <a:solidFill>
                <a:srgbClr val="58D0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二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396014" y="2852234"/>
                <a:ext cx="3324058" cy="583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chemeClr val="tx1">
                        <a:alpha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绝技精要</a:t>
                </a:r>
                <a:endPara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alpha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0544" name="组合 24"/>
            <p:cNvGrpSpPr/>
            <p:nvPr/>
          </p:nvGrpSpPr>
          <p:grpSpPr>
            <a:xfrm>
              <a:off x="6214510" y="4432701"/>
              <a:ext cx="4601505" cy="672720"/>
              <a:chOff x="5612343" y="2852234"/>
              <a:chExt cx="4601505" cy="67272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5693467" y="2948954"/>
                <a:ext cx="576064" cy="576000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612343" y="2861009"/>
                <a:ext cx="576064" cy="5760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三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396014" y="2852234"/>
                <a:ext cx="3817834" cy="583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chemeClr val="tx1">
                        <a:alpha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发生场景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alpha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0545" name="组合 28"/>
            <p:cNvGrpSpPr/>
            <p:nvPr/>
          </p:nvGrpSpPr>
          <p:grpSpPr>
            <a:xfrm>
              <a:off x="6214510" y="5297595"/>
              <a:ext cx="2827569" cy="672720"/>
              <a:chOff x="5612343" y="2852234"/>
              <a:chExt cx="2827569" cy="67272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693467" y="2948954"/>
                <a:ext cx="576064" cy="576000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612343" y="2861009"/>
                <a:ext cx="576064" cy="576000"/>
              </a:xfrm>
              <a:prstGeom prst="rect">
                <a:avLst/>
              </a:prstGeom>
              <a:solidFill>
                <a:srgbClr val="58D0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四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6396014" y="2852234"/>
                <a:ext cx="2043898" cy="583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chemeClr val="tx1">
                        <a:alpha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应急策略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alpha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0546" name="组合 32"/>
            <p:cNvGrpSpPr/>
            <p:nvPr/>
          </p:nvGrpSpPr>
          <p:grpSpPr>
            <a:xfrm>
              <a:off x="5620352" y="1772788"/>
              <a:ext cx="3239369" cy="781826"/>
              <a:chOff x="5650778" y="1993392"/>
              <a:chExt cx="3239369" cy="781826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5650778" y="2505456"/>
                <a:ext cx="3239369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5961888" y="1993392"/>
                <a:ext cx="0" cy="7818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487" name="组合 158"/>
          <p:cNvGrpSpPr/>
          <p:nvPr/>
        </p:nvGrpSpPr>
        <p:grpSpPr>
          <a:xfrm>
            <a:off x="3508693" y="5059045"/>
            <a:ext cx="2047875" cy="1609725"/>
            <a:chOff x="637872" y="3976078"/>
            <a:chExt cx="3208568" cy="2522538"/>
          </a:xfrm>
        </p:grpSpPr>
        <p:sp>
          <p:nvSpPr>
            <p:cNvPr id="20488" name="Freeform 157"/>
            <p:cNvSpPr/>
            <p:nvPr/>
          </p:nvSpPr>
          <p:spPr>
            <a:xfrm>
              <a:off x="3043411" y="4350116"/>
              <a:ext cx="803029" cy="1480196"/>
            </a:xfrm>
            <a:custGeom>
              <a:avLst/>
              <a:gdLst/>
              <a:ahLst/>
              <a:cxnLst>
                <a:cxn ang="0">
                  <a:pos x="803029" y="1382815"/>
                </a:cxn>
                <a:cxn ang="0">
                  <a:pos x="566987" y="0"/>
                </a:cxn>
                <a:cxn ang="0">
                  <a:pos x="401515" y="63298"/>
                </a:cxn>
                <a:cxn ang="0">
                  <a:pos x="236042" y="0"/>
                </a:cxn>
                <a:cxn ang="0">
                  <a:pos x="0" y="1382815"/>
                </a:cxn>
                <a:cxn ang="0">
                  <a:pos x="2433" y="1382815"/>
                </a:cxn>
                <a:cxn ang="0">
                  <a:pos x="0" y="1385249"/>
                </a:cxn>
                <a:cxn ang="0">
                  <a:pos x="401515" y="1480196"/>
                </a:cxn>
                <a:cxn ang="0">
                  <a:pos x="803029" y="1385249"/>
                </a:cxn>
                <a:cxn ang="0">
                  <a:pos x="803029" y="1382815"/>
                </a:cxn>
              </a:cxnLst>
              <a:pathLst>
                <a:path w="330" h="608">
                  <a:moveTo>
                    <a:pt x="330" y="568"/>
                  </a:moveTo>
                  <a:cubicBezTo>
                    <a:pt x="233" y="0"/>
                    <a:pt x="233" y="0"/>
                    <a:pt x="233" y="0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0" y="568"/>
                    <a:pt x="0" y="569"/>
                    <a:pt x="0" y="569"/>
                  </a:cubicBezTo>
                  <a:cubicBezTo>
                    <a:pt x="0" y="590"/>
                    <a:pt x="74" y="608"/>
                    <a:pt x="165" y="608"/>
                  </a:cubicBezTo>
                  <a:cubicBezTo>
                    <a:pt x="256" y="608"/>
                    <a:pt x="330" y="590"/>
                    <a:pt x="330" y="569"/>
                  </a:cubicBezTo>
                  <a:cubicBezTo>
                    <a:pt x="330" y="569"/>
                    <a:pt x="330" y="568"/>
                    <a:pt x="330" y="568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89" name="Oval 158"/>
            <p:cNvSpPr/>
            <p:nvPr/>
          </p:nvSpPr>
          <p:spPr>
            <a:xfrm>
              <a:off x="3291588" y="4577020"/>
              <a:ext cx="319084" cy="72681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90" name="Rectangle 159"/>
            <p:cNvSpPr/>
            <p:nvPr/>
          </p:nvSpPr>
          <p:spPr>
            <a:xfrm>
              <a:off x="3277406" y="4110804"/>
              <a:ext cx="336811" cy="6363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91" name="Rectangle 160"/>
            <p:cNvSpPr/>
            <p:nvPr/>
          </p:nvSpPr>
          <p:spPr>
            <a:xfrm>
              <a:off x="3318179" y="4110804"/>
              <a:ext cx="255267" cy="636396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92" name="Freeform 161"/>
            <p:cNvSpPr/>
            <p:nvPr/>
          </p:nvSpPr>
          <p:spPr>
            <a:xfrm>
              <a:off x="3211817" y="3976078"/>
              <a:ext cx="466218" cy="209177"/>
            </a:xfrm>
            <a:custGeom>
              <a:avLst/>
              <a:gdLst/>
              <a:ahLst/>
              <a:cxnLst>
                <a:cxn ang="0">
                  <a:pos x="466218" y="160531"/>
                </a:cxn>
                <a:cxn ang="0">
                  <a:pos x="233109" y="209177"/>
                </a:cxn>
                <a:cxn ang="0">
                  <a:pos x="233109" y="209177"/>
                </a:cxn>
                <a:cxn ang="0">
                  <a:pos x="0" y="160531"/>
                </a:cxn>
                <a:cxn ang="0">
                  <a:pos x="0" y="48646"/>
                </a:cxn>
                <a:cxn ang="0">
                  <a:pos x="233109" y="0"/>
                </a:cxn>
                <a:cxn ang="0">
                  <a:pos x="233109" y="0"/>
                </a:cxn>
                <a:cxn ang="0">
                  <a:pos x="466218" y="48646"/>
                </a:cxn>
                <a:cxn ang="0">
                  <a:pos x="466218" y="160531"/>
                </a:cxn>
              </a:cxnLst>
              <a:pathLst>
                <a:path w="192" h="86">
                  <a:moveTo>
                    <a:pt x="192" y="66"/>
                  </a:moveTo>
                  <a:cubicBezTo>
                    <a:pt x="192" y="77"/>
                    <a:pt x="149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43" y="86"/>
                    <a:pt x="0" y="77"/>
                    <a:pt x="0" y="6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4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9" y="0"/>
                    <a:pt x="192" y="9"/>
                    <a:pt x="192" y="20"/>
                  </a:cubicBezTo>
                  <a:lnTo>
                    <a:pt x="192" y="66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3" name="Freeform 162"/>
            <p:cNvSpPr/>
            <p:nvPr/>
          </p:nvSpPr>
          <p:spPr>
            <a:xfrm>
              <a:off x="3238407" y="3990261"/>
              <a:ext cx="414809" cy="163087"/>
            </a:xfrm>
            <a:custGeom>
              <a:avLst/>
              <a:gdLst/>
              <a:ahLst/>
              <a:cxnLst>
                <a:cxn ang="0">
                  <a:pos x="414809" y="124141"/>
                </a:cxn>
                <a:cxn ang="0">
                  <a:pos x="206192" y="163087"/>
                </a:cxn>
                <a:cxn ang="0">
                  <a:pos x="206192" y="163087"/>
                </a:cxn>
                <a:cxn ang="0">
                  <a:pos x="0" y="124141"/>
                </a:cxn>
                <a:cxn ang="0">
                  <a:pos x="0" y="38946"/>
                </a:cxn>
                <a:cxn ang="0">
                  <a:pos x="206192" y="0"/>
                </a:cxn>
                <a:cxn ang="0">
                  <a:pos x="206192" y="0"/>
                </a:cxn>
                <a:cxn ang="0">
                  <a:pos x="414809" y="38946"/>
                </a:cxn>
                <a:cxn ang="0">
                  <a:pos x="414809" y="124141"/>
                </a:cxn>
              </a:cxnLst>
              <a:pathLst>
                <a:path w="171" h="67">
                  <a:moveTo>
                    <a:pt x="171" y="51"/>
                  </a:moveTo>
                  <a:cubicBezTo>
                    <a:pt x="171" y="60"/>
                    <a:pt x="132" y="67"/>
                    <a:pt x="85" y="67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38" y="67"/>
                    <a:pt x="0" y="60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38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32" y="0"/>
                    <a:pt x="171" y="7"/>
                    <a:pt x="171" y="16"/>
                  </a:cubicBezTo>
                  <a:lnTo>
                    <a:pt x="171" y="5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4" name="Oval 163"/>
            <p:cNvSpPr/>
            <p:nvPr/>
          </p:nvSpPr>
          <p:spPr>
            <a:xfrm>
              <a:off x="3211817" y="3976078"/>
              <a:ext cx="466218" cy="95725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95" name="Oval 164"/>
            <p:cNvSpPr/>
            <p:nvPr/>
          </p:nvSpPr>
          <p:spPr>
            <a:xfrm>
              <a:off x="3264998" y="3995578"/>
              <a:ext cx="361629" cy="46090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96" name="Freeform 165"/>
            <p:cNvSpPr/>
            <p:nvPr/>
          </p:nvSpPr>
          <p:spPr>
            <a:xfrm>
              <a:off x="3103683" y="4311117"/>
              <a:ext cx="680713" cy="1455379"/>
            </a:xfrm>
            <a:custGeom>
              <a:avLst/>
              <a:gdLst/>
              <a:ahLst/>
              <a:cxnLst>
                <a:cxn ang="0">
                  <a:pos x="680713" y="1358029"/>
                </a:cxn>
                <a:cxn ang="0">
                  <a:pos x="466775" y="0"/>
                </a:cxn>
                <a:cxn ang="0">
                  <a:pos x="340357" y="60844"/>
                </a:cxn>
                <a:cxn ang="0">
                  <a:pos x="216369" y="0"/>
                </a:cxn>
                <a:cxn ang="0">
                  <a:pos x="0" y="1358029"/>
                </a:cxn>
                <a:cxn ang="0">
                  <a:pos x="0" y="1358029"/>
                </a:cxn>
                <a:cxn ang="0">
                  <a:pos x="0" y="1362897"/>
                </a:cxn>
                <a:cxn ang="0">
                  <a:pos x="340357" y="1455379"/>
                </a:cxn>
                <a:cxn ang="0">
                  <a:pos x="680713" y="1362897"/>
                </a:cxn>
                <a:cxn ang="0">
                  <a:pos x="680713" y="1358029"/>
                </a:cxn>
              </a:cxnLst>
              <a:pathLst>
                <a:path w="280" h="598">
                  <a:moveTo>
                    <a:pt x="280" y="558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81"/>
                    <a:pt x="63" y="598"/>
                    <a:pt x="140" y="598"/>
                  </a:cubicBezTo>
                  <a:cubicBezTo>
                    <a:pt x="217" y="598"/>
                    <a:pt x="280" y="581"/>
                    <a:pt x="280" y="560"/>
                  </a:cubicBezTo>
                  <a:cubicBezTo>
                    <a:pt x="280" y="559"/>
                    <a:pt x="280" y="559"/>
                    <a:pt x="280" y="558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166"/>
            <p:cNvSpPr/>
            <p:nvPr/>
          </p:nvSpPr>
          <p:spPr>
            <a:xfrm>
              <a:off x="3103683" y="4942194"/>
              <a:ext cx="680713" cy="824301"/>
            </a:xfrm>
            <a:custGeom>
              <a:avLst/>
              <a:gdLst/>
              <a:ahLst/>
              <a:cxnLst>
                <a:cxn ang="0">
                  <a:pos x="680713" y="727038"/>
                </a:cxn>
                <a:cxn ang="0">
                  <a:pos x="566450" y="4863"/>
                </a:cxn>
                <a:cxn ang="0">
                  <a:pos x="342788" y="60789"/>
                </a:cxn>
                <a:cxn ang="0">
                  <a:pos x="116694" y="0"/>
                </a:cxn>
                <a:cxn ang="0">
                  <a:pos x="0" y="727038"/>
                </a:cxn>
                <a:cxn ang="0">
                  <a:pos x="0" y="727038"/>
                </a:cxn>
                <a:cxn ang="0">
                  <a:pos x="0" y="731901"/>
                </a:cxn>
                <a:cxn ang="0">
                  <a:pos x="340357" y="824301"/>
                </a:cxn>
                <a:cxn ang="0">
                  <a:pos x="680713" y="731901"/>
                </a:cxn>
                <a:cxn ang="0">
                  <a:pos x="680713" y="727038"/>
                </a:cxn>
              </a:cxnLst>
              <a:pathLst>
                <a:path w="280" h="339">
                  <a:moveTo>
                    <a:pt x="280" y="299"/>
                  </a:moveTo>
                  <a:cubicBezTo>
                    <a:pt x="233" y="2"/>
                    <a:pt x="233" y="2"/>
                    <a:pt x="233" y="2"/>
                  </a:cubicBezTo>
                  <a:cubicBezTo>
                    <a:pt x="228" y="15"/>
                    <a:pt x="189" y="25"/>
                    <a:pt x="141" y="25"/>
                  </a:cubicBezTo>
                  <a:cubicBezTo>
                    <a:pt x="90" y="25"/>
                    <a:pt x="48" y="14"/>
                    <a:pt x="48" y="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00"/>
                    <a:pt x="0" y="300"/>
                    <a:pt x="0" y="301"/>
                  </a:cubicBezTo>
                  <a:cubicBezTo>
                    <a:pt x="0" y="322"/>
                    <a:pt x="63" y="339"/>
                    <a:pt x="140" y="339"/>
                  </a:cubicBezTo>
                  <a:cubicBezTo>
                    <a:pt x="217" y="339"/>
                    <a:pt x="280" y="322"/>
                    <a:pt x="280" y="301"/>
                  </a:cubicBezTo>
                  <a:cubicBezTo>
                    <a:pt x="280" y="300"/>
                    <a:pt x="280" y="300"/>
                    <a:pt x="280" y="299"/>
                  </a:cubicBezTo>
                  <a:close/>
                </a:path>
              </a:pathLst>
            </a:custGeom>
            <a:solidFill>
              <a:srgbClr val="AA3B3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8" name="Freeform 167"/>
            <p:cNvSpPr/>
            <p:nvPr/>
          </p:nvSpPr>
          <p:spPr>
            <a:xfrm>
              <a:off x="3667398" y="4926241"/>
              <a:ext cx="5319" cy="19500"/>
            </a:xfrm>
            <a:custGeom>
              <a:avLst/>
              <a:gdLst/>
              <a:ahLst/>
              <a:cxnLst>
                <a:cxn ang="0">
                  <a:pos x="5319" y="12188"/>
                </a:cxn>
                <a:cxn ang="0">
                  <a:pos x="0" y="0"/>
                </a:cxn>
                <a:cxn ang="0">
                  <a:pos x="2660" y="19500"/>
                </a:cxn>
                <a:cxn ang="0">
                  <a:pos x="5319" y="12188"/>
                </a:cxn>
              </a:cxnLst>
              <a:pathLst>
                <a:path w="2" h="8">
                  <a:moveTo>
                    <a:pt x="2" y="5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9" name="Freeform 168"/>
            <p:cNvSpPr/>
            <p:nvPr/>
          </p:nvSpPr>
          <p:spPr>
            <a:xfrm>
              <a:off x="3220680" y="4935104"/>
              <a:ext cx="0" cy="7091"/>
            </a:xfrm>
            <a:custGeom>
              <a:avLst/>
              <a:gdLst/>
              <a:ahLst/>
              <a:cxnLst>
                <a:cxn ang="0">
                  <a:pos x="0" y="4727"/>
                </a:cxn>
                <a:cxn ang="0">
                  <a:pos x="0" y="7091"/>
                </a:cxn>
                <a:cxn ang="0">
                  <a:pos x="0" y="0"/>
                </a:cxn>
                <a:cxn ang="0">
                  <a:pos x="0" y="4727"/>
                </a:cxn>
              </a:cxnLst>
              <a:pathLst>
                <a:path h="3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66FF2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0" name="Freeform 169"/>
            <p:cNvSpPr/>
            <p:nvPr/>
          </p:nvSpPr>
          <p:spPr>
            <a:xfrm>
              <a:off x="3220680" y="4876605"/>
              <a:ext cx="450263" cy="125862"/>
            </a:xfrm>
            <a:custGeom>
              <a:avLst/>
              <a:gdLst/>
              <a:ahLst/>
              <a:cxnLst>
                <a:cxn ang="0">
                  <a:pos x="226348" y="125862"/>
                </a:cxn>
                <a:cxn ang="0">
                  <a:pos x="450263" y="70192"/>
                </a:cxn>
                <a:cxn ang="0">
                  <a:pos x="447829" y="50829"/>
                </a:cxn>
                <a:cxn ang="0">
                  <a:pos x="226348" y="0"/>
                </a:cxn>
                <a:cxn ang="0">
                  <a:pos x="0" y="58090"/>
                </a:cxn>
                <a:cxn ang="0">
                  <a:pos x="0" y="65351"/>
                </a:cxn>
                <a:cxn ang="0">
                  <a:pos x="226348" y="125862"/>
                </a:cxn>
              </a:cxnLst>
              <a:pathLst>
                <a:path w="185" h="52">
                  <a:moveTo>
                    <a:pt x="93" y="52"/>
                  </a:moveTo>
                  <a:cubicBezTo>
                    <a:pt x="141" y="52"/>
                    <a:pt x="180" y="42"/>
                    <a:pt x="185" y="29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76" y="9"/>
                    <a:pt x="138" y="0"/>
                    <a:pt x="93" y="0"/>
                  </a:cubicBezTo>
                  <a:cubicBezTo>
                    <a:pt x="45" y="0"/>
                    <a:pt x="5" y="11"/>
                    <a:pt x="0" y="2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42" y="52"/>
                    <a:pt x="93" y="52"/>
                  </a:cubicBez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1" name="Rectangle 170"/>
            <p:cNvSpPr/>
            <p:nvPr/>
          </p:nvSpPr>
          <p:spPr>
            <a:xfrm>
              <a:off x="2398152" y="4860651"/>
              <a:ext cx="191450" cy="38999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02" name="Freeform 171"/>
            <p:cNvSpPr/>
            <p:nvPr/>
          </p:nvSpPr>
          <p:spPr>
            <a:xfrm>
              <a:off x="2194293" y="5138964"/>
              <a:ext cx="599169" cy="517625"/>
            </a:xfrm>
            <a:custGeom>
              <a:avLst/>
              <a:gdLst/>
              <a:ahLst/>
              <a:cxnLst>
                <a:cxn ang="0">
                  <a:pos x="94606" y="517625"/>
                </a:cxn>
                <a:cxn ang="0">
                  <a:pos x="504563" y="517625"/>
                </a:cxn>
                <a:cxn ang="0">
                  <a:pos x="599169" y="298910"/>
                </a:cxn>
                <a:cxn ang="0">
                  <a:pos x="298372" y="0"/>
                </a:cxn>
                <a:cxn ang="0">
                  <a:pos x="0" y="298910"/>
                </a:cxn>
                <a:cxn ang="0">
                  <a:pos x="94606" y="517625"/>
                </a:cxn>
              </a:cxnLst>
              <a:pathLst>
                <a:path w="247" h="213">
                  <a:moveTo>
                    <a:pt x="39" y="213"/>
                  </a:moveTo>
                  <a:cubicBezTo>
                    <a:pt x="208" y="213"/>
                    <a:pt x="208" y="213"/>
                    <a:pt x="208" y="213"/>
                  </a:cubicBezTo>
                  <a:cubicBezTo>
                    <a:pt x="232" y="191"/>
                    <a:pt x="247" y="159"/>
                    <a:pt x="247" y="123"/>
                  </a:cubicBezTo>
                  <a:cubicBezTo>
                    <a:pt x="247" y="55"/>
                    <a:pt x="192" y="0"/>
                    <a:pt x="123" y="0"/>
                  </a:cubicBezTo>
                  <a:cubicBezTo>
                    <a:pt x="55" y="0"/>
                    <a:pt x="0" y="55"/>
                    <a:pt x="0" y="123"/>
                  </a:cubicBezTo>
                  <a:cubicBezTo>
                    <a:pt x="0" y="159"/>
                    <a:pt x="15" y="191"/>
                    <a:pt x="39" y="213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3" name="Freeform 172"/>
            <p:cNvSpPr/>
            <p:nvPr/>
          </p:nvSpPr>
          <p:spPr>
            <a:xfrm>
              <a:off x="2240383" y="5185053"/>
              <a:ext cx="506989" cy="471535"/>
            </a:xfrm>
            <a:custGeom>
              <a:avLst/>
              <a:gdLst/>
              <a:ahLst/>
              <a:cxnLst>
                <a:cxn ang="0">
                  <a:pos x="123715" y="471535"/>
                </a:cxn>
                <a:cxn ang="0">
                  <a:pos x="380848" y="471535"/>
                </a:cxn>
                <a:cxn ang="0">
                  <a:pos x="506989" y="252782"/>
                </a:cxn>
                <a:cxn ang="0">
                  <a:pos x="252282" y="0"/>
                </a:cxn>
                <a:cxn ang="0">
                  <a:pos x="0" y="252782"/>
                </a:cxn>
                <a:cxn ang="0">
                  <a:pos x="123715" y="471535"/>
                </a:cxn>
              </a:cxnLst>
              <a:pathLst>
                <a:path w="209" h="194">
                  <a:moveTo>
                    <a:pt x="51" y="194"/>
                  </a:moveTo>
                  <a:cubicBezTo>
                    <a:pt x="157" y="194"/>
                    <a:pt x="157" y="194"/>
                    <a:pt x="157" y="194"/>
                  </a:cubicBezTo>
                  <a:cubicBezTo>
                    <a:pt x="188" y="176"/>
                    <a:pt x="209" y="143"/>
                    <a:pt x="209" y="104"/>
                  </a:cubicBezTo>
                  <a:cubicBezTo>
                    <a:pt x="209" y="46"/>
                    <a:pt x="162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43"/>
                    <a:pt x="21" y="176"/>
                    <a:pt x="51" y="194"/>
                  </a:cubicBez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4" name="Rectangle 173"/>
            <p:cNvSpPr/>
            <p:nvPr/>
          </p:nvSpPr>
          <p:spPr>
            <a:xfrm>
              <a:off x="2437151" y="4860651"/>
              <a:ext cx="113452" cy="389992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05" name="Freeform 174"/>
            <p:cNvSpPr/>
            <p:nvPr/>
          </p:nvSpPr>
          <p:spPr>
            <a:xfrm>
              <a:off x="2360926" y="4724154"/>
              <a:ext cx="264131" cy="210951"/>
            </a:xfrm>
            <a:custGeom>
              <a:avLst/>
              <a:gdLst/>
              <a:ahLst/>
              <a:cxnLst>
                <a:cxn ang="0">
                  <a:pos x="264131" y="161893"/>
                </a:cxn>
                <a:cxn ang="0">
                  <a:pos x="130854" y="210951"/>
                </a:cxn>
                <a:cxn ang="0">
                  <a:pos x="130854" y="210951"/>
                </a:cxn>
                <a:cxn ang="0">
                  <a:pos x="0" y="161893"/>
                </a:cxn>
                <a:cxn ang="0">
                  <a:pos x="0" y="49058"/>
                </a:cxn>
                <a:cxn ang="0">
                  <a:pos x="130854" y="0"/>
                </a:cxn>
                <a:cxn ang="0">
                  <a:pos x="130854" y="0"/>
                </a:cxn>
                <a:cxn ang="0">
                  <a:pos x="264131" y="49058"/>
                </a:cxn>
                <a:cxn ang="0">
                  <a:pos x="264131" y="161893"/>
                </a:cxn>
              </a:cxnLst>
              <a:pathLst>
                <a:path w="109" h="86">
                  <a:moveTo>
                    <a:pt x="109" y="66"/>
                  </a:moveTo>
                  <a:cubicBezTo>
                    <a:pt x="109" y="77"/>
                    <a:pt x="85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24" y="86"/>
                    <a:pt x="0" y="77"/>
                    <a:pt x="0" y="6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2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85" y="0"/>
                    <a:pt x="109" y="9"/>
                    <a:pt x="109" y="20"/>
                  </a:cubicBezTo>
                  <a:lnTo>
                    <a:pt x="109" y="66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6" name="Freeform 175"/>
            <p:cNvSpPr/>
            <p:nvPr/>
          </p:nvSpPr>
          <p:spPr>
            <a:xfrm>
              <a:off x="2391061" y="4741881"/>
              <a:ext cx="205632" cy="161315"/>
            </a:xfrm>
            <a:custGeom>
              <a:avLst/>
              <a:gdLst/>
              <a:ahLst/>
              <a:cxnLst>
                <a:cxn ang="0">
                  <a:pos x="205632" y="124652"/>
                </a:cxn>
                <a:cxn ang="0">
                  <a:pos x="101606" y="161315"/>
                </a:cxn>
                <a:cxn ang="0">
                  <a:pos x="101606" y="161315"/>
                </a:cxn>
                <a:cxn ang="0">
                  <a:pos x="0" y="124652"/>
                </a:cxn>
                <a:cxn ang="0">
                  <a:pos x="0" y="39107"/>
                </a:cxn>
                <a:cxn ang="0">
                  <a:pos x="101606" y="0"/>
                </a:cxn>
                <a:cxn ang="0">
                  <a:pos x="101606" y="0"/>
                </a:cxn>
                <a:cxn ang="0">
                  <a:pos x="205632" y="39107"/>
                </a:cxn>
                <a:cxn ang="0">
                  <a:pos x="205632" y="124652"/>
                </a:cxn>
              </a:cxnLst>
              <a:pathLst>
                <a:path w="85" h="66">
                  <a:moveTo>
                    <a:pt x="85" y="51"/>
                  </a:moveTo>
                  <a:cubicBezTo>
                    <a:pt x="85" y="59"/>
                    <a:pt x="66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19" y="66"/>
                    <a:pt x="0" y="59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19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6" y="0"/>
                    <a:pt x="85" y="7"/>
                    <a:pt x="85" y="16"/>
                  </a:cubicBezTo>
                  <a:lnTo>
                    <a:pt x="85" y="5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7" name="Freeform 176"/>
            <p:cNvSpPr/>
            <p:nvPr/>
          </p:nvSpPr>
          <p:spPr>
            <a:xfrm>
              <a:off x="2242156" y="5346368"/>
              <a:ext cx="503444" cy="93953"/>
            </a:xfrm>
            <a:custGeom>
              <a:avLst/>
              <a:gdLst/>
              <a:ahLst/>
              <a:cxnLst>
                <a:cxn ang="0">
                  <a:pos x="250506" y="93953"/>
                </a:cxn>
                <a:cxn ang="0">
                  <a:pos x="503444" y="55408"/>
                </a:cxn>
                <a:cxn ang="0">
                  <a:pos x="498580" y="36136"/>
                </a:cxn>
                <a:cxn ang="0">
                  <a:pos x="250506" y="0"/>
                </a:cxn>
                <a:cxn ang="0">
                  <a:pos x="4864" y="36136"/>
                </a:cxn>
                <a:cxn ang="0">
                  <a:pos x="0" y="55408"/>
                </a:cxn>
                <a:cxn ang="0">
                  <a:pos x="250506" y="93953"/>
                </a:cxn>
              </a:cxnLst>
              <a:pathLst>
                <a:path w="207" h="39">
                  <a:moveTo>
                    <a:pt x="103" y="39"/>
                  </a:moveTo>
                  <a:cubicBezTo>
                    <a:pt x="155" y="39"/>
                    <a:pt x="197" y="32"/>
                    <a:pt x="207" y="23"/>
                  </a:cubicBezTo>
                  <a:cubicBezTo>
                    <a:pt x="206" y="20"/>
                    <a:pt x="206" y="17"/>
                    <a:pt x="205" y="15"/>
                  </a:cubicBezTo>
                  <a:cubicBezTo>
                    <a:pt x="193" y="6"/>
                    <a:pt x="152" y="0"/>
                    <a:pt x="103" y="0"/>
                  </a:cubicBezTo>
                  <a:cubicBezTo>
                    <a:pt x="55" y="0"/>
                    <a:pt x="14" y="6"/>
                    <a:pt x="2" y="15"/>
                  </a:cubicBezTo>
                  <a:cubicBezTo>
                    <a:pt x="1" y="17"/>
                    <a:pt x="0" y="20"/>
                    <a:pt x="0" y="23"/>
                  </a:cubicBezTo>
                  <a:cubicBezTo>
                    <a:pt x="10" y="32"/>
                    <a:pt x="52" y="39"/>
                    <a:pt x="103" y="39"/>
                  </a:cubicBezTo>
                  <a:close/>
                </a:path>
              </a:pathLst>
            </a:custGeom>
            <a:solidFill>
              <a:srgbClr val="DCEFE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8" name="Freeform 177"/>
            <p:cNvSpPr/>
            <p:nvPr/>
          </p:nvSpPr>
          <p:spPr>
            <a:xfrm>
              <a:off x="2240383" y="5401322"/>
              <a:ext cx="506989" cy="255267"/>
            </a:xfrm>
            <a:custGeom>
              <a:avLst/>
              <a:gdLst/>
              <a:ahLst/>
              <a:cxnLst>
                <a:cxn ang="0">
                  <a:pos x="123715" y="255267"/>
                </a:cxn>
                <a:cxn ang="0">
                  <a:pos x="380848" y="255267"/>
                </a:cxn>
                <a:cxn ang="0">
                  <a:pos x="506989" y="36467"/>
                </a:cxn>
                <a:cxn ang="0">
                  <a:pos x="504563" y="0"/>
                </a:cxn>
                <a:cxn ang="0">
                  <a:pos x="252282" y="38898"/>
                </a:cxn>
                <a:cxn ang="0">
                  <a:pos x="2426" y="0"/>
                </a:cxn>
                <a:cxn ang="0">
                  <a:pos x="0" y="36467"/>
                </a:cxn>
                <a:cxn ang="0">
                  <a:pos x="123715" y="255267"/>
                </a:cxn>
              </a:cxnLst>
              <a:pathLst>
                <a:path w="209" h="105">
                  <a:moveTo>
                    <a:pt x="51" y="105"/>
                  </a:moveTo>
                  <a:cubicBezTo>
                    <a:pt x="157" y="105"/>
                    <a:pt x="157" y="105"/>
                    <a:pt x="157" y="105"/>
                  </a:cubicBezTo>
                  <a:cubicBezTo>
                    <a:pt x="188" y="87"/>
                    <a:pt x="209" y="54"/>
                    <a:pt x="209" y="15"/>
                  </a:cubicBezTo>
                  <a:cubicBezTo>
                    <a:pt x="209" y="10"/>
                    <a:pt x="209" y="5"/>
                    <a:pt x="208" y="0"/>
                  </a:cubicBezTo>
                  <a:cubicBezTo>
                    <a:pt x="198" y="9"/>
                    <a:pt x="156" y="16"/>
                    <a:pt x="104" y="16"/>
                  </a:cubicBezTo>
                  <a:cubicBezTo>
                    <a:pt x="53" y="16"/>
                    <a:pt x="11" y="9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0" y="54"/>
                    <a:pt x="21" y="87"/>
                    <a:pt x="51" y="105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9" name="Oval 178"/>
            <p:cNvSpPr/>
            <p:nvPr/>
          </p:nvSpPr>
          <p:spPr>
            <a:xfrm>
              <a:off x="2360926" y="4724154"/>
              <a:ext cx="264131" cy="97498"/>
            </a:xfrm>
            <a:prstGeom prst="ellipse">
              <a:avLst/>
            </a:prstGeom>
            <a:solidFill>
              <a:srgbClr val="334D5D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0" name="Oval 179"/>
            <p:cNvSpPr/>
            <p:nvPr/>
          </p:nvSpPr>
          <p:spPr>
            <a:xfrm>
              <a:off x="2424743" y="4743653"/>
              <a:ext cx="138270" cy="47863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1" name="Freeform 180"/>
            <p:cNvSpPr/>
            <p:nvPr/>
          </p:nvSpPr>
          <p:spPr>
            <a:xfrm>
              <a:off x="2288245" y="5601635"/>
              <a:ext cx="432536" cy="54954"/>
            </a:xfrm>
            <a:custGeom>
              <a:avLst/>
              <a:gdLst/>
              <a:ahLst/>
              <a:cxnLst>
                <a:cxn ang="0">
                  <a:pos x="386446" y="54954"/>
                </a:cxn>
                <a:cxn ang="0">
                  <a:pos x="0" y="54954"/>
                </a:cxn>
                <a:cxn ang="0">
                  <a:pos x="0" y="0"/>
                </a:cxn>
                <a:cxn ang="0">
                  <a:pos x="432536" y="0"/>
                </a:cxn>
                <a:cxn ang="0">
                  <a:pos x="386446" y="54954"/>
                </a:cxn>
              </a:cxnLst>
              <a:pathLst>
                <a:path w="244" h="31">
                  <a:moveTo>
                    <a:pt x="218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18" y="31"/>
                  </a:lnTo>
                  <a:close/>
                </a:path>
              </a:pathLst>
            </a:custGeom>
            <a:solidFill>
              <a:srgbClr val="334D5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2" name="Freeform 181"/>
            <p:cNvSpPr/>
            <p:nvPr/>
          </p:nvSpPr>
          <p:spPr>
            <a:xfrm>
              <a:off x="676871" y="5435002"/>
              <a:ext cx="1393334" cy="563715"/>
            </a:xfrm>
            <a:custGeom>
              <a:avLst/>
              <a:gdLst/>
              <a:ahLst/>
              <a:cxnLst>
                <a:cxn ang="0">
                  <a:pos x="155997" y="10636"/>
                </a:cxn>
                <a:cxn ang="0">
                  <a:pos x="0" y="384673"/>
                </a:cxn>
                <a:cxn ang="0">
                  <a:pos x="51408" y="446718"/>
                </a:cxn>
                <a:cxn ang="0">
                  <a:pos x="262358" y="514080"/>
                </a:cxn>
                <a:cxn ang="0">
                  <a:pos x="889890" y="563715"/>
                </a:cxn>
                <a:cxn ang="0">
                  <a:pos x="1393334" y="411264"/>
                </a:cxn>
                <a:cxn ang="0">
                  <a:pos x="1207202" y="0"/>
                </a:cxn>
                <a:cxn ang="0">
                  <a:pos x="155997" y="10636"/>
                </a:cxn>
              </a:cxnLst>
              <a:pathLst>
                <a:path w="786" h="318">
                  <a:moveTo>
                    <a:pt x="88" y="6"/>
                  </a:moveTo>
                  <a:lnTo>
                    <a:pt x="0" y="217"/>
                  </a:lnTo>
                  <a:lnTo>
                    <a:pt x="29" y="252"/>
                  </a:lnTo>
                  <a:lnTo>
                    <a:pt x="148" y="290"/>
                  </a:lnTo>
                  <a:lnTo>
                    <a:pt x="502" y="318"/>
                  </a:lnTo>
                  <a:lnTo>
                    <a:pt x="786" y="232"/>
                  </a:lnTo>
                  <a:lnTo>
                    <a:pt x="681" y="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E8B32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3" name="Oval 182"/>
            <p:cNvSpPr/>
            <p:nvPr/>
          </p:nvSpPr>
          <p:spPr>
            <a:xfrm>
              <a:off x="884275" y="5349913"/>
              <a:ext cx="999797" cy="173724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4" name="Freeform 183"/>
            <p:cNvSpPr>
              <a:spLocks noEditPoints="1"/>
            </p:cNvSpPr>
            <p:nvPr/>
          </p:nvSpPr>
          <p:spPr>
            <a:xfrm>
              <a:off x="637872" y="4084213"/>
              <a:ext cx="1481969" cy="1960595"/>
            </a:xfrm>
            <a:custGeom>
              <a:avLst/>
              <a:gdLst/>
              <a:ahLst/>
              <a:cxnLst>
                <a:cxn ang="0">
                  <a:pos x="1479540" y="1726785"/>
                </a:cxn>
                <a:cxn ang="0">
                  <a:pos x="1479540" y="1726785"/>
                </a:cxn>
                <a:cxn ang="0">
                  <a:pos x="945059" y="884094"/>
                </a:cxn>
                <a:cxn ang="0">
                  <a:pos x="949918" y="326360"/>
                </a:cxn>
                <a:cxn ang="0">
                  <a:pos x="1030090" y="275214"/>
                </a:cxn>
                <a:cxn ang="0">
                  <a:pos x="1030090" y="80372"/>
                </a:cxn>
                <a:cxn ang="0">
                  <a:pos x="1030090" y="80372"/>
                </a:cxn>
                <a:cxn ang="0">
                  <a:pos x="757991" y="2436"/>
                </a:cxn>
                <a:cxn ang="0">
                  <a:pos x="483462" y="75501"/>
                </a:cxn>
                <a:cxn ang="0">
                  <a:pos x="483462" y="75501"/>
                </a:cxn>
                <a:cxn ang="0">
                  <a:pos x="481033" y="272778"/>
                </a:cxn>
                <a:cxn ang="0">
                  <a:pos x="481033" y="272778"/>
                </a:cxn>
                <a:cxn ang="0">
                  <a:pos x="558775" y="323924"/>
                </a:cxn>
                <a:cxn ang="0">
                  <a:pos x="553916" y="881659"/>
                </a:cxn>
                <a:cxn ang="0">
                  <a:pos x="4859" y="1712172"/>
                </a:cxn>
                <a:cxn ang="0">
                  <a:pos x="4859" y="1712172"/>
                </a:cxn>
                <a:cxn ang="0">
                  <a:pos x="0" y="1734091"/>
                </a:cxn>
                <a:cxn ang="0">
                  <a:pos x="740985" y="1955724"/>
                </a:cxn>
                <a:cxn ang="0">
                  <a:pos x="745843" y="1955724"/>
                </a:cxn>
                <a:cxn ang="0">
                  <a:pos x="753132" y="1955724"/>
                </a:cxn>
                <a:cxn ang="0">
                  <a:pos x="1481969" y="1748705"/>
                </a:cxn>
                <a:cxn ang="0">
                  <a:pos x="1479540" y="1726785"/>
                </a:cxn>
                <a:cxn ang="0">
                  <a:pos x="755561" y="41404"/>
                </a:cxn>
                <a:cxn ang="0">
                  <a:pos x="949918" y="97421"/>
                </a:cxn>
                <a:cxn ang="0">
                  <a:pos x="755561" y="153438"/>
                </a:cxn>
                <a:cxn ang="0">
                  <a:pos x="561205" y="94985"/>
                </a:cxn>
                <a:cxn ang="0">
                  <a:pos x="755561" y="41404"/>
                </a:cxn>
                <a:cxn ang="0">
                  <a:pos x="753132" y="1877787"/>
                </a:cxn>
                <a:cxn ang="0">
                  <a:pos x="750702" y="1877787"/>
                </a:cxn>
                <a:cxn ang="0">
                  <a:pos x="745843" y="1877787"/>
                </a:cxn>
                <a:cxn ang="0">
                  <a:pos x="740985" y="1877787"/>
                </a:cxn>
                <a:cxn ang="0">
                  <a:pos x="80172" y="1734091"/>
                </a:cxn>
                <a:cxn ang="0">
                  <a:pos x="99608" y="1678074"/>
                </a:cxn>
                <a:cxn ang="0">
                  <a:pos x="607364" y="940111"/>
                </a:cxn>
                <a:cxn ang="0">
                  <a:pos x="631659" y="915756"/>
                </a:cxn>
                <a:cxn ang="0">
                  <a:pos x="631659" y="881659"/>
                </a:cxn>
                <a:cxn ang="0">
                  <a:pos x="636518" y="338538"/>
                </a:cxn>
                <a:cxn ang="0">
                  <a:pos x="755561" y="348280"/>
                </a:cxn>
                <a:cxn ang="0">
                  <a:pos x="872175" y="340973"/>
                </a:cxn>
                <a:cxn ang="0">
                  <a:pos x="867316" y="884094"/>
                </a:cxn>
                <a:cxn ang="0">
                  <a:pos x="864887" y="918192"/>
                </a:cxn>
                <a:cxn ang="0">
                  <a:pos x="891611" y="942547"/>
                </a:cxn>
                <a:cxn ang="0">
                  <a:pos x="1384791" y="1687817"/>
                </a:cxn>
                <a:cxn ang="0">
                  <a:pos x="1404226" y="1746269"/>
                </a:cxn>
                <a:cxn ang="0">
                  <a:pos x="753132" y="1877787"/>
                </a:cxn>
              </a:cxnLst>
              <a:pathLst>
                <a:path w="610" h="805">
                  <a:moveTo>
                    <a:pt x="609" y="709"/>
                  </a:moveTo>
                  <a:cubicBezTo>
                    <a:pt x="609" y="709"/>
                    <a:pt x="609" y="709"/>
                    <a:pt x="609" y="709"/>
                  </a:cubicBezTo>
                  <a:cubicBezTo>
                    <a:pt x="609" y="709"/>
                    <a:pt x="555" y="521"/>
                    <a:pt x="389" y="363"/>
                  </a:cubicBezTo>
                  <a:cubicBezTo>
                    <a:pt x="391" y="134"/>
                    <a:pt x="391" y="134"/>
                    <a:pt x="391" y="134"/>
                  </a:cubicBezTo>
                  <a:cubicBezTo>
                    <a:pt x="411" y="129"/>
                    <a:pt x="423" y="121"/>
                    <a:pt x="424" y="11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4" y="16"/>
                    <a:pt x="374" y="1"/>
                    <a:pt x="312" y="1"/>
                  </a:cubicBezTo>
                  <a:cubicBezTo>
                    <a:pt x="250" y="0"/>
                    <a:pt x="199" y="14"/>
                    <a:pt x="199" y="31"/>
                  </a:cubicBezTo>
                  <a:cubicBezTo>
                    <a:pt x="199" y="31"/>
                    <a:pt x="199" y="31"/>
                    <a:pt x="199" y="31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199" y="120"/>
                    <a:pt x="211" y="127"/>
                    <a:pt x="230" y="133"/>
                  </a:cubicBezTo>
                  <a:cubicBezTo>
                    <a:pt x="228" y="362"/>
                    <a:pt x="228" y="362"/>
                    <a:pt x="228" y="362"/>
                  </a:cubicBezTo>
                  <a:cubicBezTo>
                    <a:pt x="59" y="517"/>
                    <a:pt x="2" y="703"/>
                    <a:pt x="2" y="703"/>
                  </a:cubicBezTo>
                  <a:cubicBezTo>
                    <a:pt x="2" y="703"/>
                    <a:pt x="2" y="703"/>
                    <a:pt x="2" y="703"/>
                  </a:cubicBezTo>
                  <a:cubicBezTo>
                    <a:pt x="1" y="706"/>
                    <a:pt x="0" y="709"/>
                    <a:pt x="0" y="712"/>
                  </a:cubicBezTo>
                  <a:cubicBezTo>
                    <a:pt x="0" y="761"/>
                    <a:pt x="136" y="802"/>
                    <a:pt x="305" y="803"/>
                  </a:cubicBezTo>
                  <a:cubicBezTo>
                    <a:pt x="305" y="803"/>
                    <a:pt x="306" y="803"/>
                    <a:pt x="307" y="803"/>
                  </a:cubicBezTo>
                  <a:cubicBezTo>
                    <a:pt x="308" y="803"/>
                    <a:pt x="309" y="803"/>
                    <a:pt x="310" y="803"/>
                  </a:cubicBezTo>
                  <a:cubicBezTo>
                    <a:pt x="478" y="805"/>
                    <a:pt x="610" y="767"/>
                    <a:pt x="610" y="718"/>
                  </a:cubicBezTo>
                  <a:cubicBezTo>
                    <a:pt x="610" y="715"/>
                    <a:pt x="610" y="712"/>
                    <a:pt x="609" y="709"/>
                  </a:cubicBezTo>
                  <a:close/>
                  <a:moveTo>
                    <a:pt x="311" y="17"/>
                  </a:moveTo>
                  <a:cubicBezTo>
                    <a:pt x="355" y="17"/>
                    <a:pt x="391" y="28"/>
                    <a:pt x="391" y="40"/>
                  </a:cubicBezTo>
                  <a:cubicBezTo>
                    <a:pt x="391" y="53"/>
                    <a:pt x="355" y="63"/>
                    <a:pt x="311" y="63"/>
                  </a:cubicBezTo>
                  <a:cubicBezTo>
                    <a:pt x="266" y="63"/>
                    <a:pt x="231" y="52"/>
                    <a:pt x="231" y="39"/>
                  </a:cubicBezTo>
                  <a:cubicBezTo>
                    <a:pt x="231" y="27"/>
                    <a:pt x="267" y="16"/>
                    <a:pt x="311" y="17"/>
                  </a:cubicBezTo>
                  <a:close/>
                  <a:moveTo>
                    <a:pt x="310" y="771"/>
                  </a:moveTo>
                  <a:cubicBezTo>
                    <a:pt x="310" y="771"/>
                    <a:pt x="309" y="771"/>
                    <a:pt x="309" y="771"/>
                  </a:cubicBezTo>
                  <a:cubicBezTo>
                    <a:pt x="307" y="771"/>
                    <a:pt x="307" y="771"/>
                    <a:pt x="307" y="771"/>
                  </a:cubicBezTo>
                  <a:cubicBezTo>
                    <a:pt x="305" y="771"/>
                    <a:pt x="305" y="771"/>
                    <a:pt x="305" y="771"/>
                  </a:cubicBezTo>
                  <a:cubicBezTo>
                    <a:pt x="145" y="770"/>
                    <a:pt x="45" y="733"/>
                    <a:pt x="33" y="712"/>
                  </a:cubicBezTo>
                  <a:cubicBezTo>
                    <a:pt x="41" y="689"/>
                    <a:pt x="41" y="689"/>
                    <a:pt x="41" y="689"/>
                  </a:cubicBezTo>
                  <a:cubicBezTo>
                    <a:pt x="62" y="635"/>
                    <a:pt x="124" y="501"/>
                    <a:pt x="250" y="386"/>
                  </a:cubicBezTo>
                  <a:cubicBezTo>
                    <a:pt x="260" y="376"/>
                    <a:pt x="260" y="376"/>
                    <a:pt x="260" y="376"/>
                  </a:cubicBezTo>
                  <a:cubicBezTo>
                    <a:pt x="260" y="362"/>
                    <a:pt x="260" y="362"/>
                    <a:pt x="260" y="362"/>
                  </a:cubicBezTo>
                  <a:cubicBezTo>
                    <a:pt x="262" y="139"/>
                    <a:pt x="262" y="139"/>
                    <a:pt x="262" y="139"/>
                  </a:cubicBezTo>
                  <a:cubicBezTo>
                    <a:pt x="277" y="142"/>
                    <a:pt x="293" y="143"/>
                    <a:pt x="311" y="143"/>
                  </a:cubicBezTo>
                  <a:cubicBezTo>
                    <a:pt x="328" y="143"/>
                    <a:pt x="344" y="142"/>
                    <a:pt x="359" y="140"/>
                  </a:cubicBezTo>
                  <a:cubicBezTo>
                    <a:pt x="357" y="363"/>
                    <a:pt x="357" y="363"/>
                    <a:pt x="357" y="363"/>
                  </a:cubicBezTo>
                  <a:cubicBezTo>
                    <a:pt x="356" y="377"/>
                    <a:pt x="356" y="377"/>
                    <a:pt x="356" y="377"/>
                  </a:cubicBezTo>
                  <a:cubicBezTo>
                    <a:pt x="367" y="387"/>
                    <a:pt x="367" y="387"/>
                    <a:pt x="367" y="387"/>
                  </a:cubicBezTo>
                  <a:cubicBezTo>
                    <a:pt x="490" y="503"/>
                    <a:pt x="549" y="639"/>
                    <a:pt x="570" y="693"/>
                  </a:cubicBezTo>
                  <a:cubicBezTo>
                    <a:pt x="578" y="717"/>
                    <a:pt x="578" y="717"/>
                    <a:pt x="578" y="717"/>
                  </a:cubicBezTo>
                  <a:cubicBezTo>
                    <a:pt x="568" y="734"/>
                    <a:pt x="479" y="773"/>
                    <a:pt x="310" y="77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5" name="Rectangle 187"/>
            <p:cNvSpPr/>
            <p:nvPr/>
          </p:nvSpPr>
          <p:spPr>
            <a:xfrm>
              <a:off x="1717439" y="4665655"/>
              <a:ext cx="386446" cy="77643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6" name="Oval 188"/>
            <p:cNvSpPr/>
            <p:nvPr/>
          </p:nvSpPr>
          <p:spPr>
            <a:xfrm>
              <a:off x="1311494" y="5218734"/>
              <a:ext cx="1198338" cy="1200111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7" name="Oval 189"/>
            <p:cNvSpPr/>
            <p:nvPr/>
          </p:nvSpPr>
          <p:spPr>
            <a:xfrm>
              <a:off x="1403674" y="5310914"/>
              <a:ext cx="1013978" cy="1015752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8" name="Rectangle 190"/>
            <p:cNvSpPr/>
            <p:nvPr/>
          </p:nvSpPr>
          <p:spPr>
            <a:xfrm>
              <a:off x="1795438" y="4665655"/>
              <a:ext cx="230450" cy="776438"/>
            </a:xfrm>
            <a:prstGeom prst="rect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19" name="Freeform 191"/>
            <p:cNvSpPr/>
            <p:nvPr/>
          </p:nvSpPr>
          <p:spPr>
            <a:xfrm>
              <a:off x="1644760" y="4396206"/>
              <a:ext cx="531807" cy="416583"/>
            </a:xfrm>
            <a:custGeom>
              <a:avLst/>
              <a:gdLst/>
              <a:ahLst/>
              <a:cxnLst>
                <a:cxn ang="0">
                  <a:pos x="531807" y="319137"/>
                </a:cxn>
                <a:cxn ang="0">
                  <a:pos x="267118" y="416583"/>
                </a:cxn>
                <a:cxn ang="0">
                  <a:pos x="267118" y="416583"/>
                </a:cxn>
                <a:cxn ang="0">
                  <a:pos x="0" y="319137"/>
                </a:cxn>
                <a:cxn ang="0">
                  <a:pos x="0" y="97446"/>
                </a:cxn>
                <a:cxn ang="0">
                  <a:pos x="267118" y="0"/>
                </a:cxn>
                <a:cxn ang="0">
                  <a:pos x="267118" y="0"/>
                </a:cxn>
                <a:cxn ang="0">
                  <a:pos x="531807" y="97446"/>
                </a:cxn>
                <a:cxn ang="0">
                  <a:pos x="531807" y="319137"/>
                </a:cxn>
              </a:cxnLst>
              <a:pathLst>
                <a:path w="219" h="171">
                  <a:moveTo>
                    <a:pt x="219" y="131"/>
                  </a:moveTo>
                  <a:cubicBezTo>
                    <a:pt x="219" y="153"/>
                    <a:pt x="170" y="171"/>
                    <a:pt x="110" y="171"/>
                  </a:cubicBezTo>
                  <a:cubicBezTo>
                    <a:pt x="110" y="171"/>
                    <a:pt x="110" y="171"/>
                    <a:pt x="110" y="171"/>
                  </a:cubicBezTo>
                  <a:cubicBezTo>
                    <a:pt x="49" y="171"/>
                    <a:pt x="0" y="153"/>
                    <a:pt x="0" y="1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4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70" y="0"/>
                    <a:pt x="219" y="18"/>
                    <a:pt x="219" y="40"/>
                  </a:cubicBezTo>
                  <a:lnTo>
                    <a:pt x="219" y="131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0" name="Freeform 192"/>
            <p:cNvSpPr/>
            <p:nvPr/>
          </p:nvSpPr>
          <p:spPr>
            <a:xfrm>
              <a:off x="1705031" y="4429888"/>
              <a:ext cx="411264" cy="319084"/>
            </a:xfrm>
            <a:custGeom>
              <a:avLst/>
              <a:gdLst/>
              <a:ahLst/>
              <a:cxnLst>
                <a:cxn ang="0">
                  <a:pos x="411264" y="246011"/>
                </a:cxn>
                <a:cxn ang="0">
                  <a:pos x="206849" y="319084"/>
                </a:cxn>
                <a:cxn ang="0">
                  <a:pos x="206849" y="319084"/>
                </a:cxn>
                <a:cxn ang="0">
                  <a:pos x="0" y="246011"/>
                </a:cxn>
                <a:cxn ang="0">
                  <a:pos x="0" y="75508"/>
                </a:cxn>
                <a:cxn ang="0">
                  <a:pos x="206849" y="0"/>
                </a:cxn>
                <a:cxn ang="0">
                  <a:pos x="206849" y="0"/>
                </a:cxn>
                <a:cxn ang="0">
                  <a:pos x="411264" y="75508"/>
                </a:cxn>
                <a:cxn ang="0">
                  <a:pos x="411264" y="246011"/>
                </a:cxn>
              </a:cxnLst>
              <a:pathLst>
                <a:path w="169" h="131">
                  <a:moveTo>
                    <a:pt x="169" y="101"/>
                  </a:moveTo>
                  <a:cubicBezTo>
                    <a:pt x="169" y="118"/>
                    <a:pt x="131" y="131"/>
                    <a:pt x="85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38" y="131"/>
                    <a:pt x="0" y="118"/>
                    <a:pt x="0" y="10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38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31" y="0"/>
                    <a:pt x="169" y="14"/>
                    <a:pt x="169" y="31"/>
                  </a:cubicBezTo>
                  <a:lnTo>
                    <a:pt x="169" y="101"/>
                  </a:lnTo>
                  <a:close/>
                </a:path>
              </a:pathLst>
            </a:custGeom>
            <a:solidFill>
              <a:srgbClr val="8FE5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1" name="Oval 193"/>
            <p:cNvSpPr/>
            <p:nvPr/>
          </p:nvSpPr>
          <p:spPr>
            <a:xfrm>
              <a:off x="1644760" y="4396206"/>
              <a:ext cx="531807" cy="194996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22" name="Oval 194"/>
            <p:cNvSpPr/>
            <p:nvPr/>
          </p:nvSpPr>
          <p:spPr>
            <a:xfrm>
              <a:off x="1772393" y="4435205"/>
              <a:ext cx="274767" cy="92180"/>
            </a:xfrm>
            <a:prstGeom prst="ellipse">
              <a:avLst/>
            </a:prstGeom>
            <a:solidFill>
              <a:srgbClr val="8FE5E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23" name="Freeform 195"/>
            <p:cNvSpPr/>
            <p:nvPr/>
          </p:nvSpPr>
          <p:spPr>
            <a:xfrm>
              <a:off x="1403674" y="5746996"/>
              <a:ext cx="1013978" cy="579670"/>
            </a:xfrm>
            <a:custGeom>
              <a:avLst/>
              <a:gdLst/>
              <a:ahLst/>
              <a:cxnLst>
                <a:cxn ang="0">
                  <a:pos x="508205" y="75503"/>
                </a:cxn>
                <a:cxn ang="0">
                  <a:pos x="4863" y="0"/>
                </a:cxn>
                <a:cxn ang="0">
                  <a:pos x="0" y="73068"/>
                </a:cxn>
                <a:cxn ang="0">
                  <a:pos x="508205" y="579670"/>
                </a:cxn>
                <a:cxn ang="0">
                  <a:pos x="1013978" y="73068"/>
                </a:cxn>
                <a:cxn ang="0">
                  <a:pos x="1009115" y="0"/>
                </a:cxn>
                <a:cxn ang="0">
                  <a:pos x="508205" y="75503"/>
                </a:cxn>
              </a:cxnLst>
              <a:pathLst>
                <a:path w="417" h="238">
                  <a:moveTo>
                    <a:pt x="209" y="31"/>
                  </a:moveTo>
                  <a:cubicBezTo>
                    <a:pt x="107" y="31"/>
                    <a:pt x="22" y="18"/>
                    <a:pt x="2" y="0"/>
                  </a:cubicBezTo>
                  <a:cubicBezTo>
                    <a:pt x="1" y="10"/>
                    <a:pt x="0" y="20"/>
                    <a:pt x="0" y="30"/>
                  </a:cubicBezTo>
                  <a:cubicBezTo>
                    <a:pt x="0" y="145"/>
                    <a:pt x="94" y="238"/>
                    <a:pt x="209" y="238"/>
                  </a:cubicBezTo>
                  <a:cubicBezTo>
                    <a:pt x="324" y="238"/>
                    <a:pt x="417" y="145"/>
                    <a:pt x="417" y="30"/>
                  </a:cubicBezTo>
                  <a:cubicBezTo>
                    <a:pt x="417" y="20"/>
                    <a:pt x="416" y="10"/>
                    <a:pt x="415" y="0"/>
                  </a:cubicBezTo>
                  <a:cubicBezTo>
                    <a:pt x="396" y="18"/>
                    <a:pt x="311" y="31"/>
                    <a:pt x="209" y="31"/>
                  </a:cubicBezTo>
                  <a:close/>
                </a:path>
              </a:pathLst>
            </a:custGeom>
            <a:solidFill>
              <a:srgbClr val="E15C4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4" name="Freeform 196"/>
            <p:cNvSpPr/>
            <p:nvPr/>
          </p:nvSpPr>
          <p:spPr>
            <a:xfrm>
              <a:off x="1408991" y="5637089"/>
              <a:ext cx="1003342" cy="186133"/>
            </a:xfrm>
            <a:custGeom>
              <a:avLst/>
              <a:gdLst/>
              <a:ahLst/>
              <a:cxnLst>
                <a:cxn ang="0">
                  <a:pos x="502886" y="186133"/>
                </a:cxn>
                <a:cxn ang="0">
                  <a:pos x="1003342" y="110210"/>
                </a:cxn>
                <a:cxn ang="0">
                  <a:pos x="996054" y="68575"/>
                </a:cxn>
                <a:cxn ang="0">
                  <a:pos x="502886" y="0"/>
                </a:cxn>
                <a:cxn ang="0">
                  <a:pos x="9718" y="68575"/>
                </a:cxn>
                <a:cxn ang="0">
                  <a:pos x="0" y="110210"/>
                </a:cxn>
                <a:cxn ang="0">
                  <a:pos x="502886" y="186133"/>
                </a:cxn>
              </a:cxnLst>
              <a:pathLst>
                <a:path w="413" h="76">
                  <a:moveTo>
                    <a:pt x="207" y="76"/>
                  </a:moveTo>
                  <a:cubicBezTo>
                    <a:pt x="309" y="76"/>
                    <a:pt x="394" y="63"/>
                    <a:pt x="413" y="45"/>
                  </a:cubicBezTo>
                  <a:cubicBezTo>
                    <a:pt x="412" y="39"/>
                    <a:pt x="411" y="33"/>
                    <a:pt x="410" y="28"/>
                  </a:cubicBezTo>
                  <a:cubicBezTo>
                    <a:pt x="385" y="11"/>
                    <a:pt x="304" y="0"/>
                    <a:pt x="207" y="0"/>
                  </a:cubicBezTo>
                  <a:cubicBezTo>
                    <a:pt x="110" y="0"/>
                    <a:pt x="28" y="11"/>
                    <a:pt x="4" y="28"/>
                  </a:cubicBezTo>
                  <a:cubicBezTo>
                    <a:pt x="2" y="33"/>
                    <a:pt x="1" y="39"/>
                    <a:pt x="0" y="45"/>
                  </a:cubicBezTo>
                  <a:cubicBezTo>
                    <a:pt x="20" y="63"/>
                    <a:pt x="105" y="76"/>
                    <a:pt x="207" y="76"/>
                  </a:cubicBezTo>
                  <a:close/>
                </a:path>
              </a:pathLst>
            </a:custGeom>
            <a:solidFill>
              <a:srgbClr val="AA3B3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5" name="Freeform 197"/>
            <p:cNvSpPr/>
            <p:nvPr/>
          </p:nvSpPr>
          <p:spPr>
            <a:xfrm>
              <a:off x="1502945" y="5745223"/>
              <a:ext cx="868618" cy="528262"/>
            </a:xfrm>
            <a:custGeom>
              <a:avLst/>
              <a:gdLst/>
              <a:ahLst/>
              <a:cxnLst>
                <a:cxn ang="0">
                  <a:pos x="345501" y="416280"/>
                </a:cxn>
                <a:cxn ang="0">
                  <a:pos x="0" y="287258"/>
                </a:cxn>
                <a:cxn ang="0">
                  <a:pos x="403895" y="528262"/>
                </a:cxn>
                <a:cxn ang="0">
                  <a:pos x="868618" y="65728"/>
                </a:cxn>
                <a:cxn ang="0">
                  <a:pos x="863752" y="0"/>
                </a:cxn>
                <a:cxn ang="0">
                  <a:pos x="345501" y="416280"/>
                </a:cxn>
              </a:cxnLst>
              <a:pathLst>
                <a:path w="357" h="217">
                  <a:moveTo>
                    <a:pt x="142" y="171"/>
                  </a:moveTo>
                  <a:cubicBezTo>
                    <a:pt x="88" y="171"/>
                    <a:pt x="38" y="151"/>
                    <a:pt x="0" y="118"/>
                  </a:cubicBezTo>
                  <a:cubicBezTo>
                    <a:pt x="32" y="177"/>
                    <a:pt x="94" y="217"/>
                    <a:pt x="166" y="217"/>
                  </a:cubicBezTo>
                  <a:cubicBezTo>
                    <a:pt x="272" y="217"/>
                    <a:pt x="357" y="132"/>
                    <a:pt x="357" y="27"/>
                  </a:cubicBezTo>
                  <a:cubicBezTo>
                    <a:pt x="357" y="17"/>
                    <a:pt x="356" y="9"/>
                    <a:pt x="355" y="0"/>
                  </a:cubicBezTo>
                  <a:cubicBezTo>
                    <a:pt x="333" y="98"/>
                    <a:pt x="246" y="171"/>
                    <a:pt x="142" y="17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6" name="Freeform 198"/>
            <p:cNvSpPr/>
            <p:nvPr/>
          </p:nvSpPr>
          <p:spPr>
            <a:xfrm>
              <a:off x="1928390" y="4844697"/>
              <a:ext cx="58499" cy="5034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636" y="503444"/>
                </a:cxn>
                <a:cxn ang="0">
                  <a:pos x="58499" y="1773"/>
                </a:cxn>
                <a:cxn ang="0">
                  <a:pos x="0" y="0"/>
                </a:cxn>
              </a:cxnLst>
              <a:pathLst>
                <a:path w="33" h="284">
                  <a:moveTo>
                    <a:pt x="0" y="0"/>
                  </a:moveTo>
                  <a:lnTo>
                    <a:pt x="28" y="284"/>
                  </a:lnTo>
                  <a:lnTo>
                    <a:pt x="3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7" name="Freeform 199"/>
            <p:cNvSpPr/>
            <p:nvPr/>
          </p:nvSpPr>
          <p:spPr>
            <a:xfrm>
              <a:off x="2575421" y="5353458"/>
              <a:ext cx="1122113" cy="1145158"/>
            </a:xfrm>
            <a:custGeom>
              <a:avLst/>
              <a:gdLst/>
              <a:ahLst/>
              <a:cxnLst>
                <a:cxn ang="0">
                  <a:pos x="1122113" y="0"/>
                </a:cxn>
                <a:cxn ang="0">
                  <a:pos x="0" y="0"/>
                </a:cxn>
                <a:cxn ang="0">
                  <a:pos x="102010" y="252859"/>
                </a:cxn>
                <a:cxn ang="0">
                  <a:pos x="102010" y="962808"/>
                </a:cxn>
                <a:cxn ang="0">
                  <a:pos x="561057" y="1145158"/>
                </a:cxn>
                <a:cxn ang="0">
                  <a:pos x="1017674" y="962808"/>
                </a:cxn>
                <a:cxn ang="0">
                  <a:pos x="1017674" y="252859"/>
                </a:cxn>
                <a:cxn ang="0">
                  <a:pos x="1122113" y="0"/>
                </a:cxn>
              </a:cxnLst>
              <a:pathLst>
                <a:path w="462" h="471">
                  <a:moveTo>
                    <a:pt x="4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438"/>
                    <a:pt x="127" y="471"/>
                    <a:pt x="231" y="471"/>
                  </a:cubicBezTo>
                  <a:cubicBezTo>
                    <a:pt x="335" y="471"/>
                    <a:pt x="419" y="438"/>
                    <a:pt x="419" y="396"/>
                  </a:cubicBezTo>
                  <a:cubicBezTo>
                    <a:pt x="419" y="104"/>
                    <a:pt x="419" y="104"/>
                    <a:pt x="419" y="104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rgbClr val="B4F9F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8" name="Freeform 200"/>
            <p:cNvSpPr/>
            <p:nvPr/>
          </p:nvSpPr>
          <p:spPr>
            <a:xfrm>
              <a:off x="2676465" y="5941991"/>
              <a:ext cx="916481" cy="556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74324"/>
                </a:cxn>
                <a:cxn ang="0">
                  <a:pos x="459456" y="556625"/>
                </a:cxn>
                <a:cxn ang="0">
                  <a:pos x="916481" y="374324"/>
                </a:cxn>
                <a:cxn ang="0">
                  <a:pos x="916481" y="0"/>
                </a:cxn>
                <a:cxn ang="0">
                  <a:pos x="0" y="0"/>
                </a:cxn>
              </a:cxnLst>
              <a:pathLst>
                <a:path w="377" h="229">
                  <a:moveTo>
                    <a:pt x="0" y="0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96"/>
                    <a:pt x="85" y="229"/>
                    <a:pt x="189" y="229"/>
                  </a:cubicBezTo>
                  <a:cubicBezTo>
                    <a:pt x="293" y="229"/>
                    <a:pt x="377" y="196"/>
                    <a:pt x="377" y="154"/>
                  </a:cubicBezTo>
                  <a:cubicBezTo>
                    <a:pt x="377" y="0"/>
                    <a:pt x="377" y="0"/>
                    <a:pt x="3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B32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9" name="Oval 201"/>
            <p:cNvSpPr/>
            <p:nvPr/>
          </p:nvSpPr>
          <p:spPr>
            <a:xfrm>
              <a:off x="2575421" y="5243552"/>
              <a:ext cx="1122113" cy="207405"/>
            </a:xfrm>
            <a:prstGeom prst="ellipse">
              <a:avLst/>
            </a:prstGeom>
            <a:solidFill>
              <a:srgbClr val="B4F9F5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0" name="Oval 202"/>
            <p:cNvSpPr/>
            <p:nvPr/>
          </p:nvSpPr>
          <p:spPr>
            <a:xfrm>
              <a:off x="2708373" y="5858676"/>
              <a:ext cx="856210" cy="155997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1" name="Freeform 203"/>
            <p:cNvSpPr/>
            <p:nvPr/>
          </p:nvSpPr>
          <p:spPr>
            <a:xfrm>
              <a:off x="2667601" y="5528955"/>
              <a:ext cx="930663" cy="124088"/>
            </a:xfrm>
            <a:custGeom>
              <a:avLst/>
              <a:gdLst/>
              <a:ahLst/>
              <a:cxnLst>
                <a:cxn ang="0">
                  <a:pos x="468976" y="124088"/>
                </a:cxn>
                <a:cxn ang="0">
                  <a:pos x="145796" y="109489"/>
                </a:cxn>
                <a:cxn ang="0">
                  <a:pos x="38879" y="87592"/>
                </a:cxn>
                <a:cxn ang="0">
                  <a:pos x="17010" y="0"/>
                </a:cxn>
                <a:cxn ang="0">
                  <a:pos x="51029" y="36496"/>
                </a:cxn>
                <a:cxn ang="0">
                  <a:pos x="43739" y="19465"/>
                </a:cxn>
                <a:cxn ang="0">
                  <a:pos x="468976" y="58394"/>
                </a:cxn>
                <a:cxn ang="0">
                  <a:pos x="894214" y="19465"/>
                </a:cxn>
                <a:cxn ang="0">
                  <a:pos x="886924" y="36496"/>
                </a:cxn>
                <a:cxn ang="0">
                  <a:pos x="923373" y="24331"/>
                </a:cxn>
                <a:cxn ang="0">
                  <a:pos x="869915" y="97324"/>
                </a:cxn>
                <a:cxn ang="0">
                  <a:pos x="792157" y="109489"/>
                </a:cxn>
                <a:cxn ang="0">
                  <a:pos x="468976" y="124088"/>
                </a:cxn>
              </a:cxnLst>
              <a:pathLst>
                <a:path w="383" h="51">
                  <a:moveTo>
                    <a:pt x="193" y="51"/>
                  </a:moveTo>
                  <a:cubicBezTo>
                    <a:pt x="143" y="51"/>
                    <a:pt x="96" y="49"/>
                    <a:pt x="60" y="45"/>
                  </a:cubicBezTo>
                  <a:cubicBezTo>
                    <a:pt x="41" y="42"/>
                    <a:pt x="26" y="40"/>
                    <a:pt x="16" y="36"/>
                  </a:cubicBezTo>
                  <a:cubicBezTo>
                    <a:pt x="0" y="31"/>
                    <a:pt x="7" y="10"/>
                    <a:pt x="7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1"/>
                    <a:pt x="19" y="8"/>
                    <a:pt x="18" y="8"/>
                  </a:cubicBezTo>
                  <a:cubicBezTo>
                    <a:pt x="28" y="15"/>
                    <a:pt x="94" y="24"/>
                    <a:pt x="193" y="24"/>
                  </a:cubicBezTo>
                  <a:cubicBezTo>
                    <a:pt x="292" y="24"/>
                    <a:pt x="358" y="15"/>
                    <a:pt x="368" y="8"/>
                  </a:cubicBezTo>
                  <a:cubicBezTo>
                    <a:pt x="367" y="8"/>
                    <a:pt x="365" y="11"/>
                    <a:pt x="365" y="15"/>
                  </a:cubicBezTo>
                  <a:cubicBezTo>
                    <a:pt x="380" y="10"/>
                    <a:pt x="380" y="10"/>
                    <a:pt x="380" y="10"/>
                  </a:cubicBezTo>
                  <a:cubicBezTo>
                    <a:pt x="380" y="22"/>
                    <a:pt x="383" y="34"/>
                    <a:pt x="358" y="40"/>
                  </a:cubicBezTo>
                  <a:cubicBezTo>
                    <a:pt x="350" y="41"/>
                    <a:pt x="339" y="43"/>
                    <a:pt x="326" y="45"/>
                  </a:cubicBezTo>
                  <a:cubicBezTo>
                    <a:pt x="290" y="49"/>
                    <a:pt x="243" y="51"/>
                    <a:pt x="193" y="5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2" name="Freeform 204"/>
            <p:cNvSpPr>
              <a:spLocks noEditPoints="1"/>
            </p:cNvSpPr>
            <p:nvPr/>
          </p:nvSpPr>
          <p:spPr>
            <a:xfrm>
              <a:off x="2575421" y="5243552"/>
              <a:ext cx="1122113" cy="1255064"/>
            </a:xfrm>
            <a:custGeom>
              <a:avLst/>
              <a:gdLst/>
              <a:ahLst/>
              <a:cxnLst>
                <a:cxn ang="0">
                  <a:pos x="1122113" y="102156"/>
                </a:cxn>
                <a:cxn ang="0">
                  <a:pos x="561057" y="0"/>
                </a:cxn>
                <a:cxn ang="0">
                  <a:pos x="0" y="102156"/>
                </a:cxn>
                <a:cxn ang="0">
                  <a:pos x="0" y="109453"/>
                </a:cxn>
                <a:cxn ang="0">
                  <a:pos x="0" y="109453"/>
                </a:cxn>
                <a:cxn ang="0">
                  <a:pos x="102010" y="362412"/>
                </a:cxn>
                <a:cxn ang="0">
                  <a:pos x="102010" y="1072642"/>
                </a:cxn>
                <a:cxn ang="0">
                  <a:pos x="561057" y="1255064"/>
                </a:cxn>
                <a:cxn ang="0">
                  <a:pos x="1017674" y="1072642"/>
                </a:cxn>
                <a:cxn ang="0">
                  <a:pos x="1017674" y="362412"/>
                </a:cxn>
                <a:cxn ang="0">
                  <a:pos x="1122113" y="109453"/>
                </a:cxn>
                <a:cxn ang="0">
                  <a:pos x="1122113" y="109453"/>
                </a:cxn>
                <a:cxn ang="0">
                  <a:pos x="1122113" y="102156"/>
                </a:cxn>
                <a:cxn ang="0">
                  <a:pos x="561057" y="68104"/>
                </a:cxn>
                <a:cxn ang="0">
                  <a:pos x="978813" y="102156"/>
                </a:cxn>
                <a:cxn ang="0">
                  <a:pos x="561057" y="138641"/>
                </a:cxn>
                <a:cxn ang="0">
                  <a:pos x="140871" y="102156"/>
                </a:cxn>
                <a:cxn ang="0">
                  <a:pos x="561057" y="68104"/>
                </a:cxn>
                <a:cxn ang="0">
                  <a:pos x="956954" y="335657"/>
                </a:cxn>
                <a:cxn ang="0">
                  <a:pos x="952096" y="347818"/>
                </a:cxn>
                <a:cxn ang="0">
                  <a:pos x="952096" y="362412"/>
                </a:cxn>
                <a:cxn ang="0">
                  <a:pos x="952096" y="1072642"/>
                </a:cxn>
                <a:cxn ang="0">
                  <a:pos x="859801" y="1140746"/>
                </a:cxn>
                <a:cxn ang="0">
                  <a:pos x="561057" y="1189392"/>
                </a:cxn>
                <a:cxn ang="0">
                  <a:pos x="262312" y="1140746"/>
                </a:cxn>
                <a:cxn ang="0">
                  <a:pos x="170017" y="1072642"/>
                </a:cxn>
                <a:cxn ang="0">
                  <a:pos x="170017" y="362412"/>
                </a:cxn>
                <a:cxn ang="0">
                  <a:pos x="170017" y="347818"/>
                </a:cxn>
                <a:cxn ang="0">
                  <a:pos x="165159" y="335657"/>
                </a:cxn>
                <a:cxn ang="0">
                  <a:pos x="102010" y="162964"/>
                </a:cxn>
                <a:cxn ang="0">
                  <a:pos x="561057" y="206745"/>
                </a:cxn>
                <a:cxn ang="0">
                  <a:pos x="1024960" y="160531"/>
                </a:cxn>
                <a:cxn ang="0">
                  <a:pos x="956954" y="335657"/>
                </a:cxn>
              </a:cxnLst>
              <a:pathLst>
                <a:path w="462" h="516">
                  <a:moveTo>
                    <a:pt x="462" y="42"/>
                  </a:moveTo>
                  <a:cubicBezTo>
                    <a:pt x="462" y="19"/>
                    <a:pt x="359" y="0"/>
                    <a:pt x="231" y="0"/>
                  </a:cubicBezTo>
                  <a:cubicBezTo>
                    <a:pt x="103" y="0"/>
                    <a:pt x="0" y="19"/>
                    <a:pt x="0" y="42"/>
                  </a:cubicBezTo>
                  <a:cubicBezTo>
                    <a:pt x="0" y="43"/>
                    <a:pt x="0" y="44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441"/>
                    <a:pt x="42" y="441"/>
                    <a:pt x="42" y="441"/>
                  </a:cubicBezTo>
                  <a:cubicBezTo>
                    <a:pt x="42" y="483"/>
                    <a:pt x="127" y="516"/>
                    <a:pt x="231" y="516"/>
                  </a:cubicBezTo>
                  <a:cubicBezTo>
                    <a:pt x="335" y="516"/>
                    <a:pt x="419" y="483"/>
                    <a:pt x="419" y="441"/>
                  </a:cubicBezTo>
                  <a:cubicBezTo>
                    <a:pt x="419" y="149"/>
                    <a:pt x="419" y="149"/>
                    <a:pt x="419" y="149"/>
                  </a:cubicBezTo>
                  <a:cubicBezTo>
                    <a:pt x="462" y="45"/>
                    <a:pt x="462" y="45"/>
                    <a:pt x="462" y="45"/>
                  </a:cubicBezTo>
                  <a:cubicBezTo>
                    <a:pt x="462" y="45"/>
                    <a:pt x="462" y="45"/>
                    <a:pt x="462" y="45"/>
                  </a:cubicBezTo>
                  <a:cubicBezTo>
                    <a:pt x="462" y="44"/>
                    <a:pt x="462" y="43"/>
                    <a:pt x="462" y="42"/>
                  </a:cubicBezTo>
                  <a:close/>
                  <a:moveTo>
                    <a:pt x="231" y="28"/>
                  </a:moveTo>
                  <a:cubicBezTo>
                    <a:pt x="310" y="28"/>
                    <a:pt x="369" y="35"/>
                    <a:pt x="403" y="42"/>
                  </a:cubicBezTo>
                  <a:cubicBezTo>
                    <a:pt x="369" y="50"/>
                    <a:pt x="310" y="57"/>
                    <a:pt x="231" y="57"/>
                  </a:cubicBezTo>
                  <a:cubicBezTo>
                    <a:pt x="151" y="57"/>
                    <a:pt x="93" y="50"/>
                    <a:pt x="58" y="42"/>
                  </a:cubicBezTo>
                  <a:cubicBezTo>
                    <a:pt x="93" y="35"/>
                    <a:pt x="151" y="28"/>
                    <a:pt x="231" y="28"/>
                  </a:cubicBezTo>
                  <a:close/>
                  <a:moveTo>
                    <a:pt x="394" y="138"/>
                  </a:moveTo>
                  <a:cubicBezTo>
                    <a:pt x="392" y="143"/>
                    <a:pt x="392" y="143"/>
                    <a:pt x="392" y="143"/>
                  </a:cubicBezTo>
                  <a:cubicBezTo>
                    <a:pt x="392" y="149"/>
                    <a:pt x="392" y="149"/>
                    <a:pt x="392" y="149"/>
                  </a:cubicBezTo>
                  <a:cubicBezTo>
                    <a:pt x="392" y="441"/>
                    <a:pt x="392" y="441"/>
                    <a:pt x="392" y="441"/>
                  </a:cubicBezTo>
                  <a:cubicBezTo>
                    <a:pt x="392" y="445"/>
                    <a:pt x="383" y="457"/>
                    <a:pt x="354" y="469"/>
                  </a:cubicBezTo>
                  <a:cubicBezTo>
                    <a:pt x="322" y="481"/>
                    <a:pt x="277" y="489"/>
                    <a:pt x="231" y="489"/>
                  </a:cubicBezTo>
                  <a:cubicBezTo>
                    <a:pt x="185" y="489"/>
                    <a:pt x="140" y="481"/>
                    <a:pt x="108" y="469"/>
                  </a:cubicBezTo>
                  <a:cubicBezTo>
                    <a:pt x="79" y="457"/>
                    <a:pt x="70" y="445"/>
                    <a:pt x="70" y="441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83" y="78"/>
                    <a:pt x="153" y="85"/>
                    <a:pt x="231" y="85"/>
                  </a:cubicBezTo>
                  <a:cubicBezTo>
                    <a:pt x="311" y="85"/>
                    <a:pt x="381" y="77"/>
                    <a:pt x="422" y="66"/>
                  </a:cubicBezTo>
                  <a:lnTo>
                    <a:pt x="394" y="13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3" name="Freeform 205"/>
            <p:cNvSpPr/>
            <p:nvPr/>
          </p:nvSpPr>
          <p:spPr>
            <a:xfrm>
              <a:off x="3369586" y="5668997"/>
              <a:ext cx="118771" cy="698440"/>
            </a:xfrm>
            <a:custGeom>
              <a:avLst/>
              <a:gdLst/>
              <a:ahLst/>
              <a:cxnLst>
                <a:cxn ang="0">
                  <a:pos x="118771" y="0"/>
                </a:cxn>
                <a:cxn ang="0">
                  <a:pos x="111680" y="654123"/>
                </a:cxn>
                <a:cxn ang="0">
                  <a:pos x="0" y="698440"/>
                </a:cxn>
                <a:cxn ang="0">
                  <a:pos x="113453" y="7091"/>
                </a:cxn>
                <a:cxn ang="0">
                  <a:pos x="118771" y="0"/>
                </a:cxn>
              </a:cxnLst>
              <a:pathLst>
                <a:path w="67" h="394">
                  <a:moveTo>
                    <a:pt x="67" y="0"/>
                  </a:moveTo>
                  <a:lnTo>
                    <a:pt x="63" y="369"/>
                  </a:lnTo>
                  <a:lnTo>
                    <a:pt x="0" y="394"/>
                  </a:lnTo>
                  <a:lnTo>
                    <a:pt x="64" y="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4" name="Freeform 206"/>
            <p:cNvSpPr/>
            <p:nvPr/>
          </p:nvSpPr>
          <p:spPr>
            <a:xfrm>
              <a:off x="3369586" y="5668997"/>
              <a:ext cx="118771" cy="698440"/>
            </a:xfrm>
            <a:custGeom>
              <a:avLst/>
              <a:gdLst/>
              <a:ahLst/>
              <a:cxnLst>
                <a:cxn ang="0">
                  <a:pos x="118771" y="0"/>
                </a:cxn>
                <a:cxn ang="0">
                  <a:pos x="111680" y="654123"/>
                </a:cxn>
                <a:cxn ang="0">
                  <a:pos x="0" y="698440"/>
                </a:cxn>
                <a:cxn ang="0">
                  <a:pos x="113453" y="7091"/>
                </a:cxn>
              </a:cxnLst>
              <a:pathLst>
                <a:path w="67" h="394">
                  <a:moveTo>
                    <a:pt x="67" y="0"/>
                  </a:moveTo>
                  <a:lnTo>
                    <a:pt x="63" y="369"/>
                  </a:lnTo>
                  <a:lnTo>
                    <a:pt x="0" y="394"/>
                  </a:lnTo>
                  <a:lnTo>
                    <a:pt x="64" y="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5" name="Oval 207"/>
            <p:cNvSpPr/>
            <p:nvPr/>
          </p:nvSpPr>
          <p:spPr>
            <a:xfrm>
              <a:off x="2995549" y="6119260"/>
              <a:ext cx="53181" cy="53181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6" name="Oval 208"/>
            <p:cNvSpPr/>
            <p:nvPr/>
          </p:nvSpPr>
          <p:spPr>
            <a:xfrm>
              <a:off x="3146227" y="6048353"/>
              <a:ext cx="53181" cy="54954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7" name="Oval 209"/>
            <p:cNvSpPr/>
            <p:nvPr/>
          </p:nvSpPr>
          <p:spPr>
            <a:xfrm>
              <a:off x="3103683" y="6266394"/>
              <a:ext cx="54954" cy="53181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8" name="Oval 210"/>
            <p:cNvSpPr/>
            <p:nvPr/>
          </p:nvSpPr>
          <p:spPr>
            <a:xfrm>
              <a:off x="3286270" y="6179532"/>
              <a:ext cx="53181" cy="54954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39" name="Oval 211"/>
            <p:cNvSpPr/>
            <p:nvPr/>
          </p:nvSpPr>
          <p:spPr>
            <a:xfrm>
              <a:off x="2931732" y="6289439"/>
              <a:ext cx="53181" cy="51409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40" name="Oval 212"/>
            <p:cNvSpPr/>
            <p:nvPr/>
          </p:nvSpPr>
          <p:spPr>
            <a:xfrm>
              <a:off x="2850189" y="6019990"/>
              <a:ext cx="53181" cy="53181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41" name="Oval 213"/>
            <p:cNvSpPr/>
            <p:nvPr/>
          </p:nvSpPr>
          <p:spPr>
            <a:xfrm>
              <a:off x="3335906" y="5980991"/>
              <a:ext cx="53181" cy="53181"/>
            </a:xfrm>
            <a:prstGeom prst="ellipse">
              <a:avLst/>
            </a:prstGeom>
            <a:solidFill>
              <a:srgbClr val="F0C94B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9875520" y="195580"/>
            <a:ext cx="1816735" cy="20828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timg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195580"/>
            <a:ext cx="2337435" cy="2725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timg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90" y="604520"/>
            <a:ext cx="2459990" cy="140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3554" name="组合 97"/>
          <p:cNvGrpSpPr/>
          <p:nvPr/>
        </p:nvGrpSpPr>
        <p:grpSpPr>
          <a:xfrm>
            <a:off x="0" y="636587"/>
            <a:ext cx="12192000" cy="190500"/>
            <a:chOff x="0" y="637222"/>
            <a:chExt cx="12192000" cy="190500"/>
          </a:xfrm>
        </p:grpSpPr>
        <p:sp>
          <p:nvSpPr>
            <p:cNvPr id="99" name="矩形 94"/>
            <p:cNvSpPr/>
            <p:nvPr/>
          </p:nvSpPr>
          <p:spPr>
            <a:xfrm>
              <a:off x="0" y="637222"/>
              <a:ext cx="3293745" cy="190500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02"/>
          <p:cNvSpPr/>
          <p:nvPr/>
        </p:nvSpPr>
        <p:spPr>
          <a:xfrm>
            <a:off x="0" y="6545263"/>
            <a:ext cx="12171363" cy="3127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229870" y="24384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rgbClr val="C00000">
                    <a:alpha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杀手身份</a:t>
            </a:r>
            <a:endParaRPr kumimoji="0" lang="zh-CN" altLang="en-US" sz="3200" b="1" kern="1200" cap="none" spc="0" normalizeH="0" baseline="0" noProof="0" dirty="0" smtClean="0">
              <a:ln>
                <a:noFill/>
              </a:ln>
              <a:solidFill>
                <a:srgbClr val="C00000">
                  <a:alpha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 rot="2040000">
            <a:off x="2207260" y="287020"/>
            <a:ext cx="614680" cy="49657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91515" y="1035050"/>
            <a:ext cx="9581521" cy="4938395"/>
            <a:chOff x="1187" y="1630"/>
            <a:chExt cx="14946" cy="7777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" y="1630"/>
              <a:ext cx="3817" cy="7777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3597" y="4156"/>
              <a:ext cx="3971" cy="2850"/>
              <a:chOff x="3903" y="3703"/>
              <a:chExt cx="3747" cy="2850"/>
            </a:xfrm>
          </p:grpSpPr>
          <p:sp>
            <p:nvSpPr>
              <p:cNvPr id="190" name="Freeform 12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3903" y="3703"/>
                <a:ext cx="3747" cy="2850"/>
              </a:xfrm>
              <a:custGeom>
                <a:avLst/>
                <a:gdLst>
                  <a:gd name="T0" fmla="*/ 1547 w 1551"/>
                  <a:gd name="T1" fmla="*/ 2182 h 2182"/>
                  <a:gd name="T2" fmla="*/ 0 w 1551"/>
                  <a:gd name="T3" fmla="*/ 2181 h 2182"/>
                  <a:gd name="T4" fmla="*/ 3 w 1551"/>
                  <a:gd name="T5" fmla="*/ 0 h 2182"/>
                  <a:gd name="T6" fmla="*/ 1551 w 1551"/>
                  <a:gd name="T7" fmla="*/ 2 h 2182"/>
                  <a:gd name="T8" fmla="*/ 1547 w 1551"/>
                  <a:gd name="T9" fmla="*/ 2182 h 2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2182">
                    <a:moveTo>
                      <a:pt x="1547" y="2182"/>
                    </a:moveTo>
                    <a:lnTo>
                      <a:pt x="0" y="2181"/>
                    </a:lnTo>
                    <a:lnTo>
                      <a:pt x="3" y="0"/>
                    </a:lnTo>
                    <a:lnTo>
                      <a:pt x="1551" y="2"/>
                    </a:lnTo>
                    <a:lnTo>
                      <a:pt x="1547" y="2182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/>
                </a:stretch>
              </a:blipFill>
              <a:ln w="66675" cap="rnd" cmpd="thickThin">
                <a:solidFill>
                  <a:schemeClr val="accent1"/>
                </a:solidFill>
                <a:prstDash val="solid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p>
                <a:pPr fontAlgn="auto">
                  <a:lnSpc>
                    <a:spcPct val="120000"/>
                  </a:lnSpc>
                </a:pPr>
                <a:endParaRPr lang="zh-CN" altLang="en-US" sz="135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Freeform 123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904" y="3703"/>
                <a:ext cx="3746" cy="2850"/>
              </a:xfrm>
              <a:custGeom>
                <a:avLst/>
                <a:gdLst>
                  <a:gd name="T0" fmla="*/ 1480 w 1483"/>
                  <a:gd name="T1" fmla="*/ 2116 h 2116"/>
                  <a:gd name="T2" fmla="*/ 0 w 1483"/>
                  <a:gd name="T3" fmla="*/ 2114 h 2116"/>
                  <a:gd name="T4" fmla="*/ 1 w 1483"/>
                  <a:gd name="T5" fmla="*/ 0 h 2116"/>
                  <a:gd name="T6" fmla="*/ 1483 w 1483"/>
                  <a:gd name="T7" fmla="*/ 2 h 2116"/>
                  <a:gd name="T8" fmla="*/ 1480 w 1483"/>
                  <a:gd name="T9" fmla="*/ 2116 h 2116"/>
                  <a:gd name="T10" fmla="*/ 20 w 1483"/>
                  <a:gd name="T11" fmla="*/ 2094 h 2116"/>
                  <a:gd name="T12" fmla="*/ 1460 w 1483"/>
                  <a:gd name="T13" fmla="*/ 2096 h 2116"/>
                  <a:gd name="T14" fmla="*/ 1463 w 1483"/>
                  <a:gd name="T15" fmla="*/ 22 h 2116"/>
                  <a:gd name="T16" fmla="*/ 21 w 1483"/>
                  <a:gd name="T17" fmla="*/ 21 h 2116"/>
                  <a:gd name="T18" fmla="*/ 20 w 1483"/>
                  <a:gd name="T19" fmla="*/ 2094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3" h="2116">
                    <a:moveTo>
                      <a:pt x="1480" y="2116"/>
                    </a:moveTo>
                    <a:lnTo>
                      <a:pt x="0" y="2114"/>
                    </a:lnTo>
                    <a:lnTo>
                      <a:pt x="1" y="0"/>
                    </a:lnTo>
                    <a:lnTo>
                      <a:pt x="1483" y="2"/>
                    </a:lnTo>
                    <a:lnTo>
                      <a:pt x="1480" y="2116"/>
                    </a:lnTo>
                    <a:close/>
                    <a:moveTo>
                      <a:pt x="20" y="2094"/>
                    </a:moveTo>
                    <a:lnTo>
                      <a:pt x="1460" y="2096"/>
                    </a:lnTo>
                    <a:lnTo>
                      <a:pt x="1463" y="22"/>
                    </a:lnTo>
                    <a:lnTo>
                      <a:pt x="21" y="21"/>
                    </a:lnTo>
                    <a:lnTo>
                      <a:pt x="20" y="2094"/>
                    </a:lnTo>
                    <a:close/>
                  </a:path>
                </a:pathLst>
              </a:custGeom>
              <a:solidFill>
                <a:srgbClr val="4D576B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p>
                <a:pPr fontAlgn="auto">
                  <a:lnSpc>
                    <a:spcPct val="120000"/>
                  </a:lnSpc>
                </a:pPr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9" name="组合 228"/>
            <p:cNvGrpSpPr/>
            <p:nvPr/>
          </p:nvGrpSpPr>
          <p:grpSpPr>
            <a:xfrm>
              <a:off x="10218" y="2988"/>
              <a:ext cx="5915" cy="5730"/>
              <a:chOff x="8733" y="2534"/>
              <a:chExt cx="5103" cy="5730"/>
            </a:xfrm>
          </p:grpSpPr>
          <p:sp>
            <p:nvSpPr>
              <p:cNvPr id="211" name="文本框 21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733" y="2534"/>
                <a:ext cx="5103" cy="95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fontAlgn="auto">
                  <a:lnSpc>
                    <a:spcPct val="120000"/>
                  </a:lnSpc>
                </a:pPr>
                <a:r>
                  <a:rPr lang="zh-CN" altLang="en-US" sz="2400" b="1" spc="15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相对分子质量为</a:t>
                </a:r>
                <a:r>
                  <a:rPr lang="en-US" altLang="zh-CN" sz="2400" b="1" spc="15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28.0</a:t>
                </a:r>
                <a:endParaRPr lang="en-US" altLang="zh-CN" sz="2400" b="1" spc="15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文本框 21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733" y="4078"/>
                <a:ext cx="5103" cy="95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fontAlgn="auto">
                  <a:lnSpc>
                    <a:spcPct val="120000"/>
                  </a:lnSpc>
                </a:pPr>
                <a:r>
                  <a:rPr lang="zh-CN" sz="2400" b="1" spc="15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无色、无味、无刺激性</a:t>
                </a:r>
                <a:endParaRPr lang="zh-CN" sz="2400" b="1" spc="15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文本框 21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733" y="5671"/>
                <a:ext cx="5103" cy="95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rmAutofit/>
              </a:bodyPr>
              <a:p>
                <a:pPr fontAlgn="auto">
                  <a:lnSpc>
                    <a:spcPct val="120000"/>
                  </a:lnSpc>
                </a:pPr>
                <a:r>
                  <a:rPr lang="zh-CN" altLang="en-US" sz="2400" b="1" spc="15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易于燃烧</a:t>
                </a:r>
                <a:endParaRPr lang="zh-CN" altLang="en-US" sz="2400" b="1" spc="15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文本框 21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733" y="7308"/>
                <a:ext cx="5103" cy="95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rmAutofit/>
              </a:bodyPr>
              <a:p>
                <a:pPr fontAlgn="auto">
                  <a:lnSpc>
                    <a:spcPct val="120000"/>
                  </a:lnSpc>
                </a:pPr>
                <a:r>
                  <a:rPr lang="zh-CN" altLang="en-US" sz="2400" b="1" spc="150">
                    <a:solidFill>
                      <a:schemeClr val="tx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难溶于水</a:t>
                </a:r>
                <a:endParaRPr lang="zh-CN" altLang="en-US" sz="2400" b="1" spc="15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568" y="3000"/>
              <a:ext cx="2708" cy="5715"/>
              <a:chOff x="7668" y="2486"/>
              <a:chExt cx="3033" cy="5715"/>
            </a:xfrm>
          </p:grpSpPr>
          <p:grpSp>
            <p:nvGrpSpPr>
              <p:cNvPr id="230" name="组合 229"/>
              <p:cNvGrpSpPr/>
              <p:nvPr/>
            </p:nvGrpSpPr>
            <p:grpSpPr>
              <a:xfrm>
                <a:off x="7668" y="2964"/>
                <a:ext cx="1727" cy="4827"/>
                <a:chOff x="5837" y="2965"/>
                <a:chExt cx="1727" cy="4827"/>
              </a:xfrm>
            </p:grpSpPr>
            <p:cxnSp>
              <p:nvCxnSpPr>
                <p:cNvPr id="189" name="直接连接符 188"/>
                <p:cNvCxnSpPr/>
                <p:nvPr>
                  <p:custDataLst>
                    <p:tags r:id="rId12"/>
                  </p:custDataLst>
                </p:nvPr>
              </p:nvCxnSpPr>
              <p:spPr>
                <a:xfrm flipH="1">
                  <a:off x="5837" y="5431"/>
                  <a:ext cx="447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1F74AD"/>
                  </a:solidFill>
                  <a:prstDash val="dash"/>
                  <a:miter lim="800000"/>
                </a:ln>
                <a:effectLst/>
              </p:spPr>
            </p:cxnSp>
            <p:grpSp>
              <p:nvGrpSpPr>
                <p:cNvPr id="228" name="组合 227"/>
                <p:cNvGrpSpPr/>
                <p:nvPr/>
              </p:nvGrpSpPr>
              <p:grpSpPr>
                <a:xfrm>
                  <a:off x="6283" y="2965"/>
                  <a:ext cx="1281" cy="4827"/>
                  <a:chOff x="6283" y="2965"/>
                  <a:chExt cx="1281" cy="4827"/>
                </a:xfrm>
              </p:grpSpPr>
              <p:cxnSp>
                <p:nvCxnSpPr>
                  <p:cNvPr id="220" name="直接连接符 219"/>
                  <p:cNvCxnSpPr/>
                  <p:nvPr>
                    <p:custDataLst>
                      <p:tags r:id="rId13"/>
                    </p:custDataLst>
                  </p:nvPr>
                </p:nvCxnSpPr>
                <p:spPr>
                  <a:xfrm>
                    <a:off x="6283" y="2984"/>
                    <a:ext cx="0" cy="4808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1F74AD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221" name="直接连接符 220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 flipH="1">
                    <a:off x="6283" y="2965"/>
                    <a:ext cx="1281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1F74AD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222" name="直接连接符 221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 flipH="1">
                    <a:off x="6283" y="4632"/>
                    <a:ext cx="1281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1F74AD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223" name="直接连接符 222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 flipH="1">
                    <a:off x="6283" y="6185"/>
                    <a:ext cx="1281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1F74AD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224" name="直接连接符 223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 flipH="1">
                    <a:off x="6283" y="7772"/>
                    <a:ext cx="1281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1F74AD"/>
                    </a:solidFill>
                    <a:prstDash val="dash"/>
                    <a:miter lim="800000"/>
                  </a:ln>
                  <a:effectLst/>
                </p:spPr>
              </p:cxnSp>
            </p:grpSp>
          </p:grpSp>
          <p:pic>
            <p:nvPicPr>
              <p:cNvPr id="231" name="图片 230" descr="QQ图片2020072218592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38" y="4018"/>
                <a:ext cx="1163" cy="988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32" name="图片 231" descr="QQ图片2020072218591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36" y="2486"/>
                <a:ext cx="1099" cy="944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33" name="图片 232" descr="QQ图片20200722185929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585" y="7251"/>
                <a:ext cx="1071" cy="950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34" name="图片 233" descr="QQ图片2020072218593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37" y="5712"/>
                <a:ext cx="1098" cy="978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8536" t="-1247"/>
          <a:stretch>
            <a:fillRect/>
          </a:stretch>
        </p:blipFill>
        <p:spPr>
          <a:xfrm>
            <a:off x="9877425" y="4669155"/>
            <a:ext cx="2012315" cy="187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 rot="6960000">
            <a:off x="10210800" y="1271905"/>
            <a:ext cx="1247140" cy="106807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908300" y="1177925"/>
            <a:ext cx="6278880" cy="3683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化学式：CO      ICSC编号：0023     中国危险货物编号：1016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" name="椭圆 39"/>
          <p:cNvSpPr/>
          <p:nvPr/>
        </p:nvSpPr>
        <p:spPr>
          <a:xfrm>
            <a:off x="9286875" y="1268730"/>
            <a:ext cx="2910205" cy="272097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554" name="组合 97"/>
          <p:cNvGrpSpPr/>
          <p:nvPr/>
        </p:nvGrpSpPr>
        <p:grpSpPr>
          <a:xfrm>
            <a:off x="0" y="644843"/>
            <a:ext cx="12192000" cy="182245"/>
            <a:chOff x="0" y="645478"/>
            <a:chExt cx="12192000" cy="182245"/>
          </a:xfrm>
        </p:grpSpPr>
        <p:sp>
          <p:nvSpPr>
            <p:cNvPr id="99" name="矩形 94"/>
            <p:cNvSpPr/>
            <p:nvPr/>
          </p:nvSpPr>
          <p:spPr>
            <a:xfrm>
              <a:off x="0" y="645478"/>
              <a:ext cx="3293745" cy="182245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02"/>
          <p:cNvSpPr/>
          <p:nvPr/>
        </p:nvSpPr>
        <p:spPr>
          <a:xfrm>
            <a:off x="0" y="6545263"/>
            <a:ext cx="12171363" cy="3127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03225" y="243523"/>
            <a:ext cx="23193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b="1" noProof="0" dirty="0" smtClean="0">
                <a:ln>
                  <a:noFill/>
                </a:ln>
                <a:solidFill>
                  <a:srgbClr val="C00000">
                    <a:alpha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绝技精要</a:t>
            </a:r>
            <a:endParaRPr kumimoji="0" lang="zh-CN" altLang="en-US" sz="3200" b="1" kern="1200" cap="none" spc="0" normalizeH="0" baseline="0" noProof="0" dirty="0" smtClean="0">
              <a:ln>
                <a:noFill/>
              </a:ln>
              <a:solidFill>
                <a:srgbClr val="C00000">
                  <a:alpha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雅酷黑简" panose="00020600040101010101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007" y="3989633"/>
            <a:ext cx="3993079" cy="25559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742815" y="4993640"/>
            <a:ext cx="6948805" cy="1257935"/>
            <a:chOff x="7260" y="2650"/>
            <a:chExt cx="4475" cy="6875"/>
          </a:xfrm>
          <a:noFill/>
        </p:grpSpPr>
        <p:grpSp>
          <p:nvGrpSpPr>
            <p:cNvPr id="9" name="组合 8"/>
            <p:cNvGrpSpPr/>
            <p:nvPr/>
          </p:nvGrpSpPr>
          <p:grpSpPr>
            <a:xfrm>
              <a:off x="7260" y="2970"/>
              <a:ext cx="4475" cy="6555"/>
              <a:chOff x="4630681" y="1678712"/>
              <a:chExt cx="2841356" cy="4162738"/>
            </a:xfrm>
            <a:grpFill/>
          </p:grpSpPr>
          <p:sp>
            <p:nvSpPr>
              <p:cNvPr id="10" name="圆角矩形 1"/>
              <p:cNvSpPr>
                <a:spLocks noChangeArrowheads="1"/>
              </p:cNvSpPr>
              <p:nvPr/>
            </p:nvSpPr>
            <p:spPr bwMode="auto">
              <a:xfrm>
                <a:off x="4630681" y="1678712"/>
                <a:ext cx="2841356" cy="4162738"/>
              </a:xfrm>
              <a:prstGeom prst="roundRect">
                <a:avLst>
                  <a:gd name="adj" fmla="val 6667"/>
                </a:avLst>
              </a:prstGeom>
              <a:grpFill/>
              <a:ln w="19050" cap="flat" cmpd="sng">
                <a:solidFill>
                  <a:srgbClr val="1F3240"/>
                </a:solidFill>
                <a:round/>
              </a:ln>
            </p:spPr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3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" name="等腰三角形 11"/>
              <p:cNvSpPr>
                <a:spLocks noChangeArrowheads="1"/>
              </p:cNvSpPr>
              <p:nvPr/>
            </p:nvSpPr>
            <p:spPr bwMode="auto">
              <a:xfrm flipV="1">
                <a:off x="5613921" y="1678712"/>
                <a:ext cx="874876" cy="407732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3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2" name="等腰三角形 12"/>
            <p:cNvSpPr>
              <a:spLocks noChangeArrowheads="1"/>
            </p:cNvSpPr>
            <p:nvPr/>
          </p:nvSpPr>
          <p:spPr bwMode="auto">
            <a:xfrm flipV="1">
              <a:off x="8818" y="2650"/>
              <a:ext cx="1360" cy="64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57150" cap="flat" cmpd="sng">
              <a:solidFill>
                <a:schemeClr val="bg2"/>
              </a:solidFill>
              <a:miter lim="800000"/>
            </a:ln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30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4" name="矩形 14"/>
            <p:cNvSpPr>
              <a:spLocks noChangeArrowheads="1"/>
            </p:cNvSpPr>
            <p:nvPr/>
          </p:nvSpPr>
          <p:spPr bwMode="auto">
            <a:xfrm>
              <a:off x="7387" y="2969"/>
              <a:ext cx="4289" cy="579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结合力：一氧化碳与血红蛋白的结合力是氧与血红蛋白结合力的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210~240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倍；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解离速度：碳氧血红蛋白（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COHb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）的解离速度是氧合血红蛋白（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Hb</a:t>
              </a: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</a:t>
              </a:r>
              <a:r>
                <a:rPr lang="en-US" altLang="zh-CN" sz="1400" b="1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）的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1/2100~1/3600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；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28675" y="1268730"/>
            <a:ext cx="9477375" cy="3056890"/>
            <a:chOff x="1901" y="2030"/>
            <a:chExt cx="14925" cy="4814"/>
          </a:xfrm>
        </p:grpSpPr>
        <p:grpSp>
          <p:nvGrpSpPr>
            <p:cNvPr id="6" name="组合 5"/>
            <p:cNvGrpSpPr/>
            <p:nvPr/>
          </p:nvGrpSpPr>
          <p:grpSpPr>
            <a:xfrm>
              <a:off x="1901" y="2030"/>
              <a:ext cx="14612" cy="1622"/>
              <a:chOff x="3383" y="2681"/>
              <a:chExt cx="12087" cy="1027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3383" y="2718"/>
                <a:ext cx="9446" cy="990"/>
                <a:chOff x="10810" y="2204"/>
                <a:chExt cx="4517" cy="990"/>
              </a:xfrm>
            </p:grpSpPr>
            <p:sp>
              <p:nvSpPr>
                <p:cNvPr id="7" name="右箭头 6"/>
                <p:cNvSpPr/>
                <p:nvPr/>
              </p:nvSpPr>
              <p:spPr>
                <a:xfrm>
                  <a:off x="14355" y="2248"/>
                  <a:ext cx="972" cy="604"/>
                </a:xfrm>
                <a:prstGeom prst="rightArrow">
                  <a:avLst>
                    <a:gd name="adj1" fmla="val 50000"/>
                    <a:gd name="adj2" fmla="val 65221"/>
                  </a:avLst>
                </a:prstGeom>
                <a:solidFill>
                  <a:srgbClr val="1F32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30735" name="图片 1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10" y="2204"/>
                  <a:ext cx="580" cy="9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4" name="文本框 3"/>
              <p:cNvSpPr txBox="1"/>
              <p:nvPr/>
            </p:nvSpPr>
            <p:spPr>
              <a:xfrm>
                <a:off x="4413" y="2718"/>
                <a:ext cx="7124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400" b="1">
                    <a:solidFill>
                      <a:srgbClr val="1F3240"/>
                    </a:solidFill>
                  </a:rPr>
                  <a:t>CO+</a:t>
                </a:r>
                <a:r>
                  <a:rPr lang="zh-CN" altLang="en-US" sz="4000" b="1">
                    <a:solidFill>
                      <a:srgbClr val="1F3240"/>
                    </a:solidFill>
                  </a:rPr>
                  <a:t>血红蛋白</a:t>
                </a:r>
                <a:r>
                  <a:rPr lang="zh-CN" altLang="en-US" sz="4400" b="1">
                    <a:solidFill>
                      <a:srgbClr val="1F3240"/>
                    </a:solidFill>
                  </a:rPr>
                  <a:t>（</a:t>
                </a:r>
                <a:r>
                  <a:rPr lang="en-US" altLang="zh-CN" sz="4400" b="1">
                    <a:solidFill>
                      <a:srgbClr val="1F3240"/>
                    </a:solidFill>
                  </a:rPr>
                  <a:t>Hb</a:t>
                </a:r>
                <a:r>
                  <a:rPr lang="zh-CN" altLang="en-US" sz="4400" b="1">
                    <a:solidFill>
                      <a:srgbClr val="1F3240"/>
                    </a:solidFill>
                  </a:rPr>
                  <a:t>）</a:t>
                </a:r>
                <a:endParaRPr lang="zh-CN" altLang="en-US" sz="4400" b="1">
                  <a:solidFill>
                    <a:srgbClr val="1F3240"/>
                  </a:solidFill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3088" y="2681"/>
                <a:ext cx="2382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400" b="1">
                    <a:solidFill>
                      <a:srgbClr val="1F3240"/>
                    </a:solidFill>
                  </a:rPr>
                  <a:t>COHb</a:t>
                </a:r>
                <a:endParaRPr lang="en-US" altLang="zh-CN" sz="4400" b="1">
                  <a:solidFill>
                    <a:srgbClr val="1F3240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901" y="3437"/>
              <a:ext cx="12358" cy="2491"/>
              <a:chOff x="3383" y="2130"/>
              <a:chExt cx="10223" cy="157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383" y="2666"/>
                <a:ext cx="6993" cy="1042"/>
                <a:chOff x="10810" y="2152"/>
                <a:chExt cx="3344" cy="1042"/>
              </a:xfrm>
            </p:grpSpPr>
            <p:sp>
              <p:nvSpPr>
                <p:cNvPr id="19" name="右箭头 18"/>
                <p:cNvSpPr/>
                <p:nvPr/>
              </p:nvSpPr>
              <p:spPr>
                <a:xfrm rot="20400000">
                  <a:off x="13090" y="2152"/>
                  <a:ext cx="1064" cy="290"/>
                </a:xfrm>
                <a:prstGeom prst="rightArrow">
                  <a:avLst>
                    <a:gd name="adj1" fmla="val 50000"/>
                    <a:gd name="adj2" fmla="val 65221"/>
                  </a:avLst>
                </a:prstGeom>
                <a:solidFill>
                  <a:srgbClr val="1F32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20" name="图片 1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10" y="2204"/>
                  <a:ext cx="580" cy="9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21" name="文本框 20"/>
              <p:cNvSpPr txBox="1"/>
              <p:nvPr/>
            </p:nvSpPr>
            <p:spPr>
              <a:xfrm>
                <a:off x="4413" y="2830"/>
                <a:ext cx="3833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400" b="1">
                    <a:solidFill>
                      <a:srgbClr val="1F3240"/>
                    </a:solidFill>
                  </a:rPr>
                  <a:t>CO+</a:t>
                </a:r>
                <a:r>
                  <a:rPr lang="zh-CN" sz="4000" b="1">
                    <a:solidFill>
                      <a:srgbClr val="1F3240"/>
                    </a:solidFill>
                  </a:rPr>
                  <a:t>二价铁</a:t>
                </a:r>
                <a:endParaRPr lang="zh-CN" sz="4400" b="1">
                  <a:solidFill>
                    <a:srgbClr val="1F3240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224" y="2130"/>
                <a:ext cx="2382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endParaRPr lang="en-US" altLang="zh-CN" sz="4400" b="1">
                  <a:solidFill>
                    <a:srgbClr val="1F3240"/>
                  </a:solidFill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1580" y="3637"/>
              <a:ext cx="2880" cy="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en-US" altLang="zh-CN" sz="4400" b="1">
                <a:solidFill>
                  <a:srgbClr val="1F3240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780" y="3837"/>
              <a:ext cx="2880" cy="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en-US" altLang="zh-CN" sz="4400" b="1">
                <a:solidFill>
                  <a:srgbClr val="1F324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20400000">
              <a:off x="7899" y="3751"/>
              <a:ext cx="24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 b="1">
                  <a:solidFill>
                    <a:srgbClr val="1F3240"/>
                  </a:solidFill>
                </a:rPr>
                <a:t>肌球蛋白</a:t>
              </a:r>
              <a:endParaRPr lang="zh-CN" altLang="en-US" sz="1800" b="1">
                <a:solidFill>
                  <a:srgbClr val="1F3240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 rot="1440000">
              <a:off x="7421" y="5828"/>
              <a:ext cx="24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 b="1">
                  <a:solidFill>
                    <a:srgbClr val="1F3240"/>
                  </a:solidFill>
                </a:rPr>
                <a:t>还原型细胞色素氧化酶</a:t>
              </a:r>
              <a:endParaRPr lang="zh-CN" altLang="en-US" sz="1800" b="1">
                <a:solidFill>
                  <a:srgbClr val="1F3240"/>
                </a:solidFill>
              </a:endParaRPr>
            </a:p>
          </p:txBody>
        </p:sp>
        <p:sp>
          <p:nvSpPr>
            <p:cNvPr id="27" name="右箭头 26"/>
            <p:cNvSpPr/>
            <p:nvPr/>
          </p:nvSpPr>
          <p:spPr>
            <a:xfrm rot="1440000">
              <a:off x="7644" y="5519"/>
              <a:ext cx="2696" cy="458"/>
            </a:xfrm>
            <a:prstGeom prst="rightArrow">
              <a:avLst>
                <a:gd name="adj1" fmla="val 50000"/>
                <a:gd name="adj2" fmla="val 65221"/>
              </a:avLst>
            </a:prstGeom>
            <a:solidFill>
              <a:srgbClr val="1F3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528" y="3637"/>
              <a:ext cx="5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1F3240"/>
                  </a:solidFill>
                </a:rPr>
                <a:t>损害线粒体功能</a:t>
              </a:r>
              <a:endParaRPr lang="zh-CN" altLang="en-US" sz="3200" b="1">
                <a:solidFill>
                  <a:srgbClr val="1F3240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508" y="5926"/>
              <a:ext cx="631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1F3240"/>
                  </a:solidFill>
                </a:rPr>
                <a:t>阻碍对氧的利用</a:t>
              </a:r>
              <a:endParaRPr lang="zh-CN" altLang="en-US" sz="3200" b="1">
                <a:solidFill>
                  <a:srgbClr val="1F324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3554" name="组合 97"/>
          <p:cNvGrpSpPr/>
          <p:nvPr/>
        </p:nvGrpSpPr>
        <p:grpSpPr>
          <a:xfrm>
            <a:off x="0" y="587693"/>
            <a:ext cx="12192000" cy="239395"/>
            <a:chOff x="0" y="588328"/>
            <a:chExt cx="12192000" cy="239395"/>
          </a:xfrm>
        </p:grpSpPr>
        <p:sp>
          <p:nvSpPr>
            <p:cNvPr id="99" name="矩形 94"/>
            <p:cNvSpPr/>
            <p:nvPr/>
          </p:nvSpPr>
          <p:spPr>
            <a:xfrm>
              <a:off x="0" y="588328"/>
              <a:ext cx="3293745" cy="239395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02"/>
          <p:cNvSpPr/>
          <p:nvPr/>
        </p:nvSpPr>
        <p:spPr>
          <a:xfrm>
            <a:off x="0" y="6545263"/>
            <a:ext cx="12171363" cy="3127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03225" y="243523"/>
            <a:ext cx="23193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 smtClean="0">
                <a:solidFill>
                  <a:srgbClr val="C00000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必 杀 技</a:t>
            </a:r>
            <a:endParaRPr kumimoji="0" lang="zh-CN" altLang="en-US" sz="3200" b="1" kern="1200" cap="none" spc="0" normalizeH="0" baseline="0" noProof="0" dirty="0" smtClean="0">
              <a:solidFill>
                <a:srgbClr val="C00000"/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216150" y="243840"/>
            <a:ext cx="659130" cy="62166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82550" y="436245"/>
            <a:ext cx="3585845" cy="3116580"/>
          </a:xfrm>
          <a:prstGeom prst="ellipse">
            <a:avLst/>
          </a:prstGeom>
          <a:blipFill rotWithShape="1">
            <a:blip r:embed="rId3">
              <a:alphaModFix amt="72000"/>
            </a:blip>
            <a:stretch>
              <a:fillRect l="3000" t="16000" r="3000" b="1000"/>
            </a:stretch>
          </a:blip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30" y="817245"/>
            <a:ext cx="4286250" cy="5718810"/>
          </a:xfrm>
          <a:prstGeom prst="rect">
            <a:avLst/>
          </a:prstGeom>
          <a:effectLst>
            <a:reflection blurRad="38100" stA="0" endPos="65000" dist="50800" dir="5400000" sy="-100000" algn="bl" rotWithShape="0"/>
            <a:softEdge rad="63500"/>
          </a:effectLst>
        </p:spPr>
      </p:pic>
      <p:grpSp>
        <p:nvGrpSpPr>
          <p:cNvPr id="4" name="组合 3"/>
          <p:cNvGrpSpPr/>
          <p:nvPr/>
        </p:nvGrpSpPr>
        <p:grpSpPr>
          <a:xfrm>
            <a:off x="3728720" y="2688590"/>
            <a:ext cx="3933190" cy="1976755"/>
            <a:chOff x="7260" y="2650"/>
            <a:chExt cx="4475" cy="6875"/>
          </a:xfrm>
        </p:grpSpPr>
        <p:grpSp>
          <p:nvGrpSpPr>
            <p:cNvPr id="7" name="组合 6"/>
            <p:cNvGrpSpPr/>
            <p:nvPr/>
          </p:nvGrpSpPr>
          <p:grpSpPr>
            <a:xfrm>
              <a:off x="7260" y="2970"/>
              <a:ext cx="4475" cy="6555"/>
              <a:chOff x="4630681" y="1678712"/>
              <a:chExt cx="2841356" cy="4162738"/>
            </a:xfrm>
          </p:grpSpPr>
          <p:sp>
            <p:nvSpPr>
              <p:cNvPr id="8" name="圆角矩形 1"/>
              <p:cNvSpPr>
                <a:spLocks noChangeArrowheads="1"/>
              </p:cNvSpPr>
              <p:nvPr/>
            </p:nvSpPr>
            <p:spPr bwMode="auto">
              <a:xfrm>
                <a:off x="4630681" y="1678712"/>
                <a:ext cx="2841356" cy="4162738"/>
              </a:xfrm>
              <a:prstGeom prst="roundRect">
                <a:avLst>
                  <a:gd name="adj" fmla="val 6667"/>
                </a:avLst>
              </a:prstGeom>
              <a:solidFill>
                <a:schemeClr val="bg1">
                  <a:alpha val="41000"/>
                </a:schemeClr>
              </a:solidFill>
              <a:ln w="19050" cap="flat" cmpd="sng">
                <a:noFill/>
                <a:round/>
              </a:ln>
            </p:spPr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3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等腰三角形 11"/>
              <p:cNvSpPr>
                <a:spLocks noChangeArrowheads="1"/>
              </p:cNvSpPr>
              <p:nvPr/>
            </p:nvSpPr>
            <p:spPr bwMode="auto">
              <a:xfrm flipV="1">
                <a:off x="5613921" y="1678712"/>
                <a:ext cx="874876" cy="407732"/>
              </a:xfrm>
              <a:prstGeom prst="triangle">
                <a:avLst>
                  <a:gd name="adj" fmla="val 50000"/>
                </a:avLst>
              </a:prstGeom>
              <a:solidFill>
                <a:srgbClr val="1F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3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0" name="等腰三角形 12"/>
            <p:cNvSpPr>
              <a:spLocks noChangeArrowheads="1"/>
            </p:cNvSpPr>
            <p:nvPr/>
          </p:nvSpPr>
          <p:spPr bwMode="auto">
            <a:xfrm flipV="1">
              <a:off x="8818" y="2650"/>
              <a:ext cx="1360" cy="640"/>
            </a:xfrm>
            <a:prstGeom prst="triangle">
              <a:avLst>
                <a:gd name="adj" fmla="val 50000"/>
              </a:avLst>
            </a:prstGeom>
            <a:solidFill>
              <a:srgbClr val="1F3240"/>
            </a:solidFill>
            <a:ln w="57150" cap="flat" cmpd="sng">
              <a:solidFill>
                <a:schemeClr val="bg1"/>
              </a:solidFill>
              <a:miter lim="800000"/>
            </a:ln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30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14"/>
            <p:cNvSpPr>
              <a:spLocks noChangeArrowheads="1"/>
            </p:cNvSpPr>
            <p:nvPr/>
          </p:nvSpPr>
          <p:spPr bwMode="auto">
            <a:xfrm>
              <a:off x="7261" y="3293"/>
              <a:ext cx="4474" cy="5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>
                <a:lnSpc>
                  <a:spcPct val="120000"/>
                </a:lnSpc>
              </a:pPr>
              <a:r>
                <a:rPr kumimoji="1" lang="zh-CN" altLang="en-US" sz="2800" b="1" dirty="0" smtClean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+mn-ea"/>
                  <a:sym typeface="+mn-ea"/>
                </a:rPr>
                <a:t>大脑和心脏最易受损</a:t>
              </a:r>
              <a:endParaRPr kumimoji="1" lang="zh-CN" alt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n-ea"/>
              </a:endParaRPr>
            </a:p>
            <a:p>
              <a:pPr algn="just">
                <a:lnSpc>
                  <a:spcPct val="120000"/>
                </a:lnSpc>
              </a:pPr>
              <a:r>
                <a:rPr kumimoji="1" lang="zh-CN" altLang="en-US" sz="2800" b="1" dirty="0" smtClean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+mn-ea"/>
                  <a:sym typeface="+mn-ea"/>
                </a:rPr>
                <a:t>中枢神经系统对缺氧最敏感</a:t>
              </a:r>
              <a:endPara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n-ea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CC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0" y="1422400"/>
            <a:ext cx="10982325" cy="4581525"/>
          </a:xfrm>
          <a:custGeom>
            <a:avLst/>
            <a:gdLst>
              <a:gd name="connsiteX0" fmla="*/ 0 w 12192000"/>
              <a:gd name="connsiteY0" fmla="*/ 4582219 h 4582219"/>
              <a:gd name="connsiteX1" fmla="*/ 50800 w 12192000"/>
              <a:gd name="connsiteY1" fmla="*/ 4470459 h 4582219"/>
              <a:gd name="connsiteX2" fmla="*/ 132080 w 12192000"/>
              <a:gd name="connsiteY2" fmla="*/ 4338379 h 4582219"/>
              <a:gd name="connsiteX3" fmla="*/ 162560 w 12192000"/>
              <a:gd name="connsiteY3" fmla="*/ 4267259 h 4582219"/>
              <a:gd name="connsiteX4" fmla="*/ 203200 w 12192000"/>
              <a:gd name="connsiteY4" fmla="*/ 4185979 h 4582219"/>
              <a:gd name="connsiteX5" fmla="*/ 233680 w 12192000"/>
              <a:gd name="connsiteY5" fmla="*/ 4135179 h 4582219"/>
              <a:gd name="connsiteX6" fmla="*/ 274320 w 12192000"/>
              <a:gd name="connsiteY6" fmla="*/ 4033579 h 4582219"/>
              <a:gd name="connsiteX7" fmla="*/ 314960 w 12192000"/>
              <a:gd name="connsiteY7" fmla="*/ 3952299 h 4582219"/>
              <a:gd name="connsiteX8" fmla="*/ 355600 w 12192000"/>
              <a:gd name="connsiteY8" fmla="*/ 3840539 h 4582219"/>
              <a:gd name="connsiteX9" fmla="*/ 426720 w 12192000"/>
              <a:gd name="connsiteY9" fmla="*/ 3718619 h 4582219"/>
              <a:gd name="connsiteX10" fmla="*/ 457200 w 12192000"/>
              <a:gd name="connsiteY10" fmla="*/ 3677979 h 4582219"/>
              <a:gd name="connsiteX11" fmla="*/ 528320 w 12192000"/>
              <a:gd name="connsiteY11" fmla="*/ 3556059 h 4582219"/>
              <a:gd name="connsiteX12" fmla="*/ 568960 w 12192000"/>
              <a:gd name="connsiteY12" fmla="*/ 3495099 h 4582219"/>
              <a:gd name="connsiteX13" fmla="*/ 619760 w 12192000"/>
              <a:gd name="connsiteY13" fmla="*/ 3413819 h 4582219"/>
              <a:gd name="connsiteX14" fmla="*/ 680720 w 12192000"/>
              <a:gd name="connsiteY14" fmla="*/ 3322379 h 4582219"/>
              <a:gd name="connsiteX15" fmla="*/ 751840 w 12192000"/>
              <a:gd name="connsiteY15" fmla="*/ 3251259 h 4582219"/>
              <a:gd name="connsiteX16" fmla="*/ 772160 w 12192000"/>
              <a:gd name="connsiteY16" fmla="*/ 3220779 h 4582219"/>
              <a:gd name="connsiteX17" fmla="*/ 822960 w 12192000"/>
              <a:gd name="connsiteY17" fmla="*/ 3180139 h 4582219"/>
              <a:gd name="connsiteX18" fmla="*/ 894080 w 12192000"/>
              <a:gd name="connsiteY18" fmla="*/ 3109019 h 4582219"/>
              <a:gd name="connsiteX19" fmla="*/ 924560 w 12192000"/>
              <a:gd name="connsiteY19" fmla="*/ 3088699 h 4582219"/>
              <a:gd name="connsiteX20" fmla="*/ 965200 w 12192000"/>
              <a:gd name="connsiteY20" fmla="*/ 3048059 h 4582219"/>
              <a:gd name="connsiteX21" fmla="*/ 1016000 w 12192000"/>
              <a:gd name="connsiteY21" fmla="*/ 3027739 h 4582219"/>
              <a:gd name="connsiteX22" fmla="*/ 1127760 w 12192000"/>
              <a:gd name="connsiteY22" fmla="*/ 2956619 h 4582219"/>
              <a:gd name="connsiteX23" fmla="*/ 1270000 w 12192000"/>
              <a:gd name="connsiteY23" fmla="*/ 2885499 h 4582219"/>
              <a:gd name="connsiteX24" fmla="*/ 1381760 w 12192000"/>
              <a:gd name="connsiteY24" fmla="*/ 2855019 h 4582219"/>
              <a:gd name="connsiteX25" fmla="*/ 1513840 w 12192000"/>
              <a:gd name="connsiteY25" fmla="*/ 2834699 h 4582219"/>
              <a:gd name="connsiteX26" fmla="*/ 1584960 w 12192000"/>
              <a:gd name="connsiteY26" fmla="*/ 2804219 h 4582219"/>
              <a:gd name="connsiteX27" fmla="*/ 1656080 w 12192000"/>
              <a:gd name="connsiteY27" fmla="*/ 2794059 h 4582219"/>
              <a:gd name="connsiteX28" fmla="*/ 1727200 w 12192000"/>
              <a:gd name="connsiteY28" fmla="*/ 2773739 h 4582219"/>
              <a:gd name="connsiteX29" fmla="*/ 1798320 w 12192000"/>
              <a:gd name="connsiteY29" fmla="*/ 2763579 h 4582219"/>
              <a:gd name="connsiteX30" fmla="*/ 1869440 w 12192000"/>
              <a:gd name="connsiteY30" fmla="*/ 2743259 h 4582219"/>
              <a:gd name="connsiteX31" fmla="*/ 1910080 w 12192000"/>
              <a:gd name="connsiteY31" fmla="*/ 2722939 h 4582219"/>
              <a:gd name="connsiteX32" fmla="*/ 2001520 w 12192000"/>
              <a:gd name="connsiteY32" fmla="*/ 2712779 h 4582219"/>
              <a:gd name="connsiteX33" fmla="*/ 2275840 w 12192000"/>
              <a:gd name="connsiteY33" fmla="*/ 2692459 h 4582219"/>
              <a:gd name="connsiteX34" fmla="*/ 2509520 w 12192000"/>
              <a:gd name="connsiteY34" fmla="*/ 2702619 h 4582219"/>
              <a:gd name="connsiteX35" fmla="*/ 2611120 w 12192000"/>
              <a:gd name="connsiteY35" fmla="*/ 2722939 h 4582219"/>
              <a:gd name="connsiteX36" fmla="*/ 2722880 w 12192000"/>
              <a:gd name="connsiteY36" fmla="*/ 2783899 h 4582219"/>
              <a:gd name="connsiteX37" fmla="*/ 2773680 w 12192000"/>
              <a:gd name="connsiteY37" fmla="*/ 2824539 h 4582219"/>
              <a:gd name="connsiteX38" fmla="*/ 2814320 w 12192000"/>
              <a:gd name="connsiteY38" fmla="*/ 2844859 h 4582219"/>
              <a:gd name="connsiteX39" fmla="*/ 2875280 w 12192000"/>
              <a:gd name="connsiteY39" fmla="*/ 2905819 h 4582219"/>
              <a:gd name="connsiteX40" fmla="*/ 2915920 w 12192000"/>
              <a:gd name="connsiteY40" fmla="*/ 2926139 h 4582219"/>
              <a:gd name="connsiteX41" fmla="*/ 3007360 w 12192000"/>
              <a:gd name="connsiteY41" fmla="*/ 3007419 h 4582219"/>
              <a:gd name="connsiteX42" fmla="*/ 3108960 w 12192000"/>
              <a:gd name="connsiteY42" fmla="*/ 3088699 h 4582219"/>
              <a:gd name="connsiteX43" fmla="*/ 3220720 w 12192000"/>
              <a:gd name="connsiteY43" fmla="*/ 3180139 h 4582219"/>
              <a:gd name="connsiteX44" fmla="*/ 3312160 w 12192000"/>
              <a:gd name="connsiteY44" fmla="*/ 3261419 h 4582219"/>
              <a:gd name="connsiteX45" fmla="*/ 3352800 w 12192000"/>
              <a:gd name="connsiteY45" fmla="*/ 3312219 h 4582219"/>
              <a:gd name="connsiteX46" fmla="*/ 3373120 w 12192000"/>
              <a:gd name="connsiteY46" fmla="*/ 3352859 h 4582219"/>
              <a:gd name="connsiteX47" fmla="*/ 3413760 w 12192000"/>
              <a:gd name="connsiteY47" fmla="*/ 3383339 h 4582219"/>
              <a:gd name="connsiteX48" fmla="*/ 3495040 w 12192000"/>
              <a:gd name="connsiteY48" fmla="*/ 3515419 h 4582219"/>
              <a:gd name="connsiteX49" fmla="*/ 3525520 w 12192000"/>
              <a:gd name="connsiteY49" fmla="*/ 3556059 h 4582219"/>
              <a:gd name="connsiteX50" fmla="*/ 3556000 w 12192000"/>
              <a:gd name="connsiteY50" fmla="*/ 3627179 h 4582219"/>
              <a:gd name="connsiteX51" fmla="*/ 3576320 w 12192000"/>
              <a:gd name="connsiteY51" fmla="*/ 3667819 h 4582219"/>
              <a:gd name="connsiteX52" fmla="*/ 3586480 w 12192000"/>
              <a:gd name="connsiteY52" fmla="*/ 3718619 h 4582219"/>
              <a:gd name="connsiteX53" fmla="*/ 3545840 w 12192000"/>
              <a:gd name="connsiteY53" fmla="*/ 3982779 h 4582219"/>
              <a:gd name="connsiteX54" fmla="*/ 3505200 w 12192000"/>
              <a:gd name="connsiteY54" fmla="*/ 4043739 h 4582219"/>
              <a:gd name="connsiteX55" fmla="*/ 3434080 w 12192000"/>
              <a:gd name="connsiteY55" fmla="*/ 4114859 h 4582219"/>
              <a:gd name="connsiteX56" fmla="*/ 3332480 w 12192000"/>
              <a:gd name="connsiteY56" fmla="*/ 4155499 h 4582219"/>
              <a:gd name="connsiteX57" fmla="*/ 3078480 w 12192000"/>
              <a:gd name="connsiteY57" fmla="*/ 4145339 h 4582219"/>
              <a:gd name="connsiteX58" fmla="*/ 2936240 w 12192000"/>
              <a:gd name="connsiteY58" fmla="*/ 4114859 h 4582219"/>
              <a:gd name="connsiteX59" fmla="*/ 2865120 w 12192000"/>
              <a:gd name="connsiteY59" fmla="*/ 4104699 h 4582219"/>
              <a:gd name="connsiteX60" fmla="*/ 2712720 w 12192000"/>
              <a:gd name="connsiteY60" fmla="*/ 4043739 h 4582219"/>
              <a:gd name="connsiteX61" fmla="*/ 2641600 w 12192000"/>
              <a:gd name="connsiteY61" fmla="*/ 4023419 h 4582219"/>
              <a:gd name="connsiteX62" fmla="*/ 2509520 w 12192000"/>
              <a:gd name="connsiteY62" fmla="*/ 3952299 h 4582219"/>
              <a:gd name="connsiteX63" fmla="*/ 2438400 w 12192000"/>
              <a:gd name="connsiteY63" fmla="*/ 3871019 h 4582219"/>
              <a:gd name="connsiteX64" fmla="*/ 2377440 w 12192000"/>
              <a:gd name="connsiteY64" fmla="*/ 3810059 h 4582219"/>
              <a:gd name="connsiteX65" fmla="*/ 2286000 w 12192000"/>
              <a:gd name="connsiteY65" fmla="*/ 3708459 h 4582219"/>
              <a:gd name="connsiteX66" fmla="*/ 2225040 w 12192000"/>
              <a:gd name="connsiteY66" fmla="*/ 3647499 h 4582219"/>
              <a:gd name="connsiteX67" fmla="*/ 2214880 w 12192000"/>
              <a:gd name="connsiteY67" fmla="*/ 3484939 h 4582219"/>
              <a:gd name="connsiteX68" fmla="*/ 2194560 w 12192000"/>
              <a:gd name="connsiteY68" fmla="*/ 3434139 h 4582219"/>
              <a:gd name="connsiteX69" fmla="*/ 2174240 w 12192000"/>
              <a:gd name="connsiteY69" fmla="*/ 3363019 h 4582219"/>
              <a:gd name="connsiteX70" fmla="*/ 2194560 w 12192000"/>
              <a:gd name="connsiteY70" fmla="*/ 3088699 h 4582219"/>
              <a:gd name="connsiteX71" fmla="*/ 2214880 w 12192000"/>
              <a:gd name="connsiteY71" fmla="*/ 3037899 h 4582219"/>
              <a:gd name="connsiteX72" fmla="*/ 2235200 w 12192000"/>
              <a:gd name="connsiteY72" fmla="*/ 2976939 h 4582219"/>
              <a:gd name="connsiteX73" fmla="*/ 2275840 w 12192000"/>
              <a:gd name="connsiteY73" fmla="*/ 2875339 h 4582219"/>
              <a:gd name="connsiteX74" fmla="*/ 2306320 w 12192000"/>
              <a:gd name="connsiteY74" fmla="*/ 2855019 h 4582219"/>
              <a:gd name="connsiteX75" fmla="*/ 2346960 w 12192000"/>
              <a:gd name="connsiteY75" fmla="*/ 2753419 h 4582219"/>
              <a:gd name="connsiteX76" fmla="*/ 2438400 w 12192000"/>
              <a:gd name="connsiteY76" fmla="*/ 2661979 h 4582219"/>
              <a:gd name="connsiteX77" fmla="*/ 2468880 w 12192000"/>
              <a:gd name="connsiteY77" fmla="*/ 2631499 h 4582219"/>
              <a:gd name="connsiteX78" fmla="*/ 2499360 w 12192000"/>
              <a:gd name="connsiteY78" fmla="*/ 2601019 h 4582219"/>
              <a:gd name="connsiteX79" fmla="*/ 2641600 w 12192000"/>
              <a:gd name="connsiteY79" fmla="*/ 2540059 h 4582219"/>
              <a:gd name="connsiteX80" fmla="*/ 2702560 w 12192000"/>
              <a:gd name="connsiteY80" fmla="*/ 2499419 h 4582219"/>
              <a:gd name="connsiteX81" fmla="*/ 2804160 w 12192000"/>
              <a:gd name="connsiteY81" fmla="*/ 2448619 h 4582219"/>
              <a:gd name="connsiteX82" fmla="*/ 2915920 w 12192000"/>
              <a:gd name="connsiteY82" fmla="*/ 2377499 h 4582219"/>
              <a:gd name="connsiteX83" fmla="*/ 3078480 w 12192000"/>
              <a:gd name="connsiteY83" fmla="*/ 2286059 h 4582219"/>
              <a:gd name="connsiteX84" fmla="*/ 3139440 w 12192000"/>
              <a:gd name="connsiteY84" fmla="*/ 2265739 h 4582219"/>
              <a:gd name="connsiteX85" fmla="*/ 3190240 w 12192000"/>
              <a:gd name="connsiteY85" fmla="*/ 2235259 h 4582219"/>
              <a:gd name="connsiteX86" fmla="*/ 3291840 w 12192000"/>
              <a:gd name="connsiteY86" fmla="*/ 2204779 h 4582219"/>
              <a:gd name="connsiteX87" fmla="*/ 3403600 w 12192000"/>
              <a:gd name="connsiteY87" fmla="*/ 2174299 h 4582219"/>
              <a:gd name="connsiteX88" fmla="*/ 3515360 w 12192000"/>
              <a:gd name="connsiteY88" fmla="*/ 2123499 h 4582219"/>
              <a:gd name="connsiteX89" fmla="*/ 3627120 w 12192000"/>
              <a:gd name="connsiteY89" fmla="*/ 2103179 h 4582219"/>
              <a:gd name="connsiteX90" fmla="*/ 3708400 w 12192000"/>
              <a:gd name="connsiteY90" fmla="*/ 2082859 h 4582219"/>
              <a:gd name="connsiteX91" fmla="*/ 3749040 w 12192000"/>
              <a:gd name="connsiteY91" fmla="*/ 2072699 h 4582219"/>
              <a:gd name="connsiteX92" fmla="*/ 3799840 w 12192000"/>
              <a:gd name="connsiteY92" fmla="*/ 2062539 h 4582219"/>
              <a:gd name="connsiteX93" fmla="*/ 4074160 w 12192000"/>
              <a:gd name="connsiteY93" fmla="*/ 2001579 h 4582219"/>
              <a:gd name="connsiteX94" fmla="*/ 4226560 w 12192000"/>
              <a:gd name="connsiteY94" fmla="*/ 1991419 h 4582219"/>
              <a:gd name="connsiteX95" fmla="*/ 4480560 w 12192000"/>
              <a:gd name="connsiteY95" fmla="*/ 1971099 h 4582219"/>
              <a:gd name="connsiteX96" fmla="*/ 4734560 w 12192000"/>
              <a:gd name="connsiteY96" fmla="*/ 1920299 h 4582219"/>
              <a:gd name="connsiteX97" fmla="*/ 4998720 w 12192000"/>
              <a:gd name="connsiteY97" fmla="*/ 1899979 h 4582219"/>
              <a:gd name="connsiteX98" fmla="*/ 5222240 w 12192000"/>
              <a:gd name="connsiteY98" fmla="*/ 1889819 h 4582219"/>
              <a:gd name="connsiteX99" fmla="*/ 6482080 w 12192000"/>
              <a:gd name="connsiteY99" fmla="*/ 1879659 h 4582219"/>
              <a:gd name="connsiteX100" fmla="*/ 6654800 w 12192000"/>
              <a:gd name="connsiteY100" fmla="*/ 1859339 h 4582219"/>
              <a:gd name="connsiteX101" fmla="*/ 6949440 w 12192000"/>
              <a:gd name="connsiteY101" fmla="*/ 1839019 h 4582219"/>
              <a:gd name="connsiteX102" fmla="*/ 7294880 w 12192000"/>
              <a:gd name="connsiteY102" fmla="*/ 1859339 h 4582219"/>
              <a:gd name="connsiteX103" fmla="*/ 7559040 w 12192000"/>
              <a:gd name="connsiteY103" fmla="*/ 1940619 h 4582219"/>
              <a:gd name="connsiteX104" fmla="*/ 7609840 w 12192000"/>
              <a:gd name="connsiteY104" fmla="*/ 1950779 h 4582219"/>
              <a:gd name="connsiteX105" fmla="*/ 7853680 w 12192000"/>
              <a:gd name="connsiteY105" fmla="*/ 2042219 h 4582219"/>
              <a:gd name="connsiteX106" fmla="*/ 7995920 w 12192000"/>
              <a:gd name="connsiteY106" fmla="*/ 2103179 h 4582219"/>
              <a:gd name="connsiteX107" fmla="*/ 8026400 w 12192000"/>
              <a:gd name="connsiteY107" fmla="*/ 2113339 h 4582219"/>
              <a:gd name="connsiteX108" fmla="*/ 8097520 w 12192000"/>
              <a:gd name="connsiteY108" fmla="*/ 2164139 h 4582219"/>
              <a:gd name="connsiteX109" fmla="*/ 8168640 w 12192000"/>
              <a:gd name="connsiteY109" fmla="*/ 2194619 h 4582219"/>
              <a:gd name="connsiteX110" fmla="*/ 8199120 w 12192000"/>
              <a:gd name="connsiteY110" fmla="*/ 2225099 h 4582219"/>
              <a:gd name="connsiteX111" fmla="*/ 8270240 w 12192000"/>
              <a:gd name="connsiteY111" fmla="*/ 2255579 h 4582219"/>
              <a:gd name="connsiteX112" fmla="*/ 8351520 w 12192000"/>
              <a:gd name="connsiteY112" fmla="*/ 2316539 h 4582219"/>
              <a:gd name="connsiteX113" fmla="*/ 8402320 w 12192000"/>
              <a:gd name="connsiteY113" fmla="*/ 2347019 h 4582219"/>
              <a:gd name="connsiteX114" fmla="*/ 8463280 w 12192000"/>
              <a:gd name="connsiteY114" fmla="*/ 2397819 h 4582219"/>
              <a:gd name="connsiteX115" fmla="*/ 8514080 w 12192000"/>
              <a:gd name="connsiteY115" fmla="*/ 2418139 h 4582219"/>
              <a:gd name="connsiteX116" fmla="*/ 8575040 w 12192000"/>
              <a:gd name="connsiteY116" fmla="*/ 2448619 h 4582219"/>
              <a:gd name="connsiteX117" fmla="*/ 8625840 w 12192000"/>
              <a:gd name="connsiteY117" fmla="*/ 2479099 h 4582219"/>
              <a:gd name="connsiteX118" fmla="*/ 8676640 w 12192000"/>
              <a:gd name="connsiteY118" fmla="*/ 2489259 h 4582219"/>
              <a:gd name="connsiteX119" fmla="*/ 8778240 w 12192000"/>
              <a:gd name="connsiteY119" fmla="*/ 2509579 h 4582219"/>
              <a:gd name="connsiteX120" fmla="*/ 9062720 w 12192000"/>
              <a:gd name="connsiteY120" fmla="*/ 2540059 h 4582219"/>
              <a:gd name="connsiteX121" fmla="*/ 9580880 w 12192000"/>
              <a:gd name="connsiteY121" fmla="*/ 2509579 h 4582219"/>
              <a:gd name="connsiteX122" fmla="*/ 9997440 w 12192000"/>
              <a:gd name="connsiteY122" fmla="*/ 2357179 h 4582219"/>
              <a:gd name="connsiteX123" fmla="*/ 10139680 w 12192000"/>
              <a:gd name="connsiteY123" fmla="*/ 2286059 h 4582219"/>
              <a:gd name="connsiteX124" fmla="*/ 10241280 w 12192000"/>
              <a:gd name="connsiteY124" fmla="*/ 2214939 h 4582219"/>
              <a:gd name="connsiteX125" fmla="*/ 10342880 w 12192000"/>
              <a:gd name="connsiteY125" fmla="*/ 2164139 h 4582219"/>
              <a:gd name="connsiteX126" fmla="*/ 10515600 w 12192000"/>
              <a:gd name="connsiteY126" fmla="*/ 2032059 h 4582219"/>
              <a:gd name="connsiteX127" fmla="*/ 10546080 w 12192000"/>
              <a:gd name="connsiteY127" fmla="*/ 2001579 h 4582219"/>
              <a:gd name="connsiteX128" fmla="*/ 10617200 w 12192000"/>
              <a:gd name="connsiteY128" fmla="*/ 1920299 h 4582219"/>
              <a:gd name="connsiteX129" fmla="*/ 10668000 w 12192000"/>
              <a:gd name="connsiteY129" fmla="*/ 1889819 h 4582219"/>
              <a:gd name="connsiteX130" fmla="*/ 10789920 w 12192000"/>
              <a:gd name="connsiteY130" fmla="*/ 1737419 h 4582219"/>
              <a:gd name="connsiteX131" fmla="*/ 10972800 w 12192000"/>
              <a:gd name="connsiteY131" fmla="*/ 1544379 h 4582219"/>
              <a:gd name="connsiteX132" fmla="*/ 11104880 w 12192000"/>
              <a:gd name="connsiteY132" fmla="*/ 1351339 h 4582219"/>
              <a:gd name="connsiteX133" fmla="*/ 11196320 w 12192000"/>
              <a:gd name="connsiteY133" fmla="*/ 1249739 h 4582219"/>
              <a:gd name="connsiteX134" fmla="*/ 11440160 w 12192000"/>
              <a:gd name="connsiteY134" fmla="*/ 924619 h 4582219"/>
              <a:gd name="connsiteX135" fmla="*/ 11582400 w 12192000"/>
              <a:gd name="connsiteY135" fmla="*/ 731579 h 4582219"/>
              <a:gd name="connsiteX136" fmla="*/ 11704320 w 12192000"/>
              <a:gd name="connsiteY136" fmla="*/ 558859 h 4582219"/>
              <a:gd name="connsiteX137" fmla="*/ 11805920 w 12192000"/>
              <a:gd name="connsiteY137" fmla="*/ 426779 h 4582219"/>
              <a:gd name="connsiteX138" fmla="*/ 11836400 w 12192000"/>
              <a:gd name="connsiteY138" fmla="*/ 365819 h 4582219"/>
              <a:gd name="connsiteX139" fmla="*/ 11897360 w 12192000"/>
              <a:gd name="connsiteY139" fmla="*/ 315019 h 4582219"/>
              <a:gd name="connsiteX140" fmla="*/ 11948160 w 12192000"/>
              <a:gd name="connsiteY140" fmla="*/ 264219 h 4582219"/>
              <a:gd name="connsiteX141" fmla="*/ 12090400 w 12192000"/>
              <a:gd name="connsiteY141" fmla="*/ 111819 h 4582219"/>
              <a:gd name="connsiteX142" fmla="*/ 12161520 w 12192000"/>
              <a:gd name="connsiteY142" fmla="*/ 30539 h 4582219"/>
              <a:gd name="connsiteX143" fmla="*/ 12192000 w 12192000"/>
              <a:gd name="connsiteY143" fmla="*/ 59 h 458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2192000" h="4582219">
                <a:moveTo>
                  <a:pt x="0" y="4582219"/>
                </a:moveTo>
                <a:cubicBezTo>
                  <a:pt x="144182" y="4365946"/>
                  <a:pt x="-30592" y="4644869"/>
                  <a:pt x="50800" y="4470459"/>
                </a:cubicBezTo>
                <a:cubicBezTo>
                  <a:pt x="123453" y="4314774"/>
                  <a:pt x="88179" y="4415205"/>
                  <a:pt x="132080" y="4338379"/>
                </a:cubicBezTo>
                <a:cubicBezTo>
                  <a:pt x="180825" y="4253075"/>
                  <a:pt x="130898" y="4336916"/>
                  <a:pt x="162560" y="4267259"/>
                </a:cubicBezTo>
                <a:cubicBezTo>
                  <a:pt x="175095" y="4239683"/>
                  <a:pt x="187615" y="4211954"/>
                  <a:pt x="203200" y="4185979"/>
                </a:cubicBezTo>
                <a:cubicBezTo>
                  <a:pt x="213360" y="4169046"/>
                  <a:pt x="225329" y="4153074"/>
                  <a:pt x="233680" y="4135179"/>
                </a:cubicBezTo>
                <a:cubicBezTo>
                  <a:pt x="249105" y="4102126"/>
                  <a:pt x="258008" y="4066204"/>
                  <a:pt x="274320" y="4033579"/>
                </a:cubicBezTo>
                <a:cubicBezTo>
                  <a:pt x="287867" y="4006486"/>
                  <a:pt x="304608" y="3980767"/>
                  <a:pt x="314960" y="3952299"/>
                </a:cubicBezTo>
                <a:cubicBezTo>
                  <a:pt x="328507" y="3915046"/>
                  <a:pt x="340507" y="3877193"/>
                  <a:pt x="355600" y="3840539"/>
                </a:cubicBezTo>
                <a:cubicBezTo>
                  <a:pt x="375720" y="3791675"/>
                  <a:pt x="396355" y="3761998"/>
                  <a:pt x="426720" y="3718619"/>
                </a:cubicBezTo>
                <a:cubicBezTo>
                  <a:pt x="436431" y="3704747"/>
                  <a:pt x="448225" y="3692338"/>
                  <a:pt x="457200" y="3677979"/>
                </a:cubicBezTo>
                <a:cubicBezTo>
                  <a:pt x="482136" y="3638081"/>
                  <a:pt x="502222" y="3595206"/>
                  <a:pt x="528320" y="3556059"/>
                </a:cubicBezTo>
                <a:cubicBezTo>
                  <a:pt x="541867" y="3535739"/>
                  <a:pt x="556395" y="3516040"/>
                  <a:pt x="568960" y="3495099"/>
                </a:cubicBezTo>
                <a:cubicBezTo>
                  <a:pt x="656387" y="3349387"/>
                  <a:pt x="513631" y="3567116"/>
                  <a:pt x="619760" y="3413819"/>
                </a:cubicBezTo>
                <a:cubicBezTo>
                  <a:pt x="640612" y="3383700"/>
                  <a:pt x="654817" y="3348282"/>
                  <a:pt x="680720" y="3322379"/>
                </a:cubicBezTo>
                <a:cubicBezTo>
                  <a:pt x="704427" y="3298672"/>
                  <a:pt x="733243" y="3279155"/>
                  <a:pt x="751840" y="3251259"/>
                </a:cubicBezTo>
                <a:cubicBezTo>
                  <a:pt x="758613" y="3241099"/>
                  <a:pt x="763526" y="3229413"/>
                  <a:pt x="772160" y="3220779"/>
                </a:cubicBezTo>
                <a:cubicBezTo>
                  <a:pt x="787494" y="3205445"/>
                  <a:pt x="806975" y="3194792"/>
                  <a:pt x="822960" y="3180139"/>
                </a:cubicBezTo>
                <a:cubicBezTo>
                  <a:pt x="847674" y="3157484"/>
                  <a:pt x="866184" y="3127616"/>
                  <a:pt x="894080" y="3109019"/>
                </a:cubicBezTo>
                <a:cubicBezTo>
                  <a:pt x="904240" y="3102246"/>
                  <a:pt x="915289" y="3096646"/>
                  <a:pt x="924560" y="3088699"/>
                </a:cubicBezTo>
                <a:cubicBezTo>
                  <a:pt x="939106" y="3076231"/>
                  <a:pt x="949260" y="3058686"/>
                  <a:pt x="965200" y="3048059"/>
                </a:cubicBezTo>
                <a:cubicBezTo>
                  <a:pt x="980375" y="3037943"/>
                  <a:pt x="999067" y="3034512"/>
                  <a:pt x="1016000" y="3027739"/>
                </a:cubicBezTo>
                <a:cubicBezTo>
                  <a:pt x="1113363" y="2946603"/>
                  <a:pt x="1036962" y="2999629"/>
                  <a:pt x="1127760" y="2956619"/>
                </a:cubicBezTo>
                <a:cubicBezTo>
                  <a:pt x="1175667" y="2933926"/>
                  <a:pt x="1218858" y="2899447"/>
                  <a:pt x="1270000" y="2885499"/>
                </a:cubicBezTo>
                <a:cubicBezTo>
                  <a:pt x="1307253" y="2875339"/>
                  <a:pt x="1344173" y="2863863"/>
                  <a:pt x="1381760" y="2855019"/>
                </a:cubicBezTo>
                <a:cubicBezTo>
                  <a:pt x="1403546" y="2849893"/>
                  <a:pt x="1495325" y="2837344"/>
                  <a:pt x="1513840" y="2834699"/>
                </a:cubicBezTo>
                <a:cubicBezTo>
                  <a:pt x="1537547" y="2824539"/>
                  <a:pt x="1560160" y="2811305"/>
                  <a:pt x="1584960" y="2804219"/>
                </a:cubicBezTo>
                <a:cubicBezTo>
                  <a:pt x="1607986" y="2797640"/>
                  <a:pt x="1632664" y="2799077"/>
                  <a:pt x="1656080" y="2794059"/>
                </a:cubicBezTo>
                <a:cubicBezTo>
                  <a:pt x="1680188" y="2788893"/>
                  <a:pt x="1703092" y="2778905"/>
                  <a:pt x="1727200" y="2773739"/>
                </a:cubicBezTo>
                <a:cubicBezTo>
                  <a:pt x="1750616" y="2768721"/>
                  <a:pt x="1774904" y="2768597"/>
                  <a:pt x="1798320" y="2763579"/>
                </a:cubicBezTo>
                <a:cubicBezTo>
                  <a:pt x="1822428" y="2758413"/>
                  <a:pt x="1846269" y="2751685"/>
                  <a:pt x="1869440" y="2743259"/>
                </a:cubicBezTo>
                <a:cubicBezTo>
                  <a:pt x="1883674" y="2738083"/>
                  <a:pt x="1895322" y="2726345"/>
                  <a:pt x="1910080" y="2722939"/>
                </a:cubicBezTo>
                <a:cubicBezTo>
                  <a:pt x="1939962" y="2716043"/>
                  <a:pt x="1971040" y="2716166"/>
                  <a:pt x="2001520" y="2712779"/>
                </a:cubicBezTo>
                <a:cubicBezTo>
                  <a:pt x="2104987" y="2678290"/>
                  <a:pt x="2053117" y="2692459"/>
                  <a:pt x="2275840" y="2692459"/>
                </a:cubicBezTo>
                <a:cubicBezTo>
                  <a:pt x="2353807" y="2692459"/>
                  <a:pt x="2431627" y="2699232"/>
                  <a:pt x="2509520" y="2702619"/>
                </a:cubicBezTo>
                <a:cubicBezTo>
                  <a:pt x="2526757" y="2705492"/>
                  <a:pt x="2589468" y="2714278"/>
                  <a:pt x="2611120" y="2722939"/>
                </a:cubicBezTo>
                <a:cubicBezTo>
                  <a:pt x="2636584" y="2733124"/>
                  <a:pt x="2698806" y="2767047"/>
                  <a:pt x="2722880" y="2783899"/>
                </a:cubicBezTo>
                <a:cubicBezTo>
                  <a:pt x="2740645" y="2796335"/>
                  <a:pt x="2755637" y="2812510"/>
                  <a:pt x="2773680" y="2824539"/>
                </a:cubicBezTo>
                <a:cubicBezTo>
                  <a:pt x="2786282" y="2832940"/>
                  <a:pt x="2802493" y="2835398"/>
                  <a:pt x="2814320" y="2844859"/>
                </a:cubicBezTo>
                <a:cubicBezTo>
                  <a:pt x="2836760" y="2862811"/>
                  <a:pt x="2852840" y="2887867"/>
                  <a:pt x="2875280" y="2905819"/>
                </a:cubicBezTo>
                <a:cubicBezTo>
                  <a:pt x="2887107" y="2915280"/>
                  <a:pt x="2903077" y="2918112"/>
                  <a:pt x="2915920" y="2926139"/>
                </a:cubicBezTo>
                <a:cubicBezTo>
                  <a:pt x="2963611" y="2955946"/>
                  <a:pt x="2961708" y="2965917"/>
                  <a:pt x="3007360" y="3007419"/>
                </a:cubicBezTo>
                <a:cubicBezTo>
                  <a:pt x="3074207" y="3068189"/>
                  <a:pt x="3051719" y="3042906"/>
                  <a:pt x="3108960" y="3088699"/>
                </a:cubicBezTo>
                <a:cubicBezTo>
                  <a:pt x="3146546" y="3118768"/>
                  <a:pt x="3190651" y="3142553"/>
                  <a:pt x="3220720" y="3180139"/>
                </a:cubicBezTo>
                <a:cubicBezTo>
                  <a:pt x="3273696" y="3246359"/>
                  <a:pt x="3242765" y="3219782"/>
                  <a:pt x="3312160" y="3261419"/>
                </a:cubicBezTo>
                <a:cubicBezTo>
                  <a:pt x="3325707" y="3278352"/>
                  <a:pt x="3340771" y="3294176"/>
                  <a:pt x="3352800" y="3312219"/>
                </a:cubicBezTo>
                <a:cubicBezTo>
                  <a:pt x="3361201" y="3324821"/>
                  <a:pt x="3363263" y="3341360"/>
                  <a:pt x="3373120" y="3352859"/>
                </a:cubicBezTo>
                <a:cubicBezTo>
                  <a:pt x="3384140" y="3365716"/>
                  <a:pt x="3400213" y="3373179"/>
                  <a:pt x="3413760" y="3383339"/>
                </a:cubicBezTo>
                <a:cubicBezTo>
                  <a:pt x="3443293" y="3442405"/>
                  <a:pt x="3443019" y="3446058"/>
                  <a:pt x="3495040" y="3515419"/>
                </a:cubicBezTo>
                <a:cubicBezTo>
                  <a:pt x="3505200" y="3528966"/>
                  <a:pt x="3516545" y="3541700"/>
                  <a:pt x="3525520" y="3556059"/>
                </a:cubicBezTo>
                <a:cubicBezTo>
                  <a:pt x="3556153" y="3605072"/>
                  <a:pt x="3537145" y="3583183"/>
                  <a:pt x="3556000" y="3627179"/>
                </a:cubicBezTo>
                <a:cubicBezTo>
                  <a:pt x="3561966" y="3641100"/>
                  <a:pt x="3569547" y="3654272"/>
                  <a:pt x="3576320" y="3667819"/>
                </a:cubicBezTo>
                <a:cubicBezTo>
                  <a:pt x="3579707" y="3684752"/>
                  <a:pt x="3587144" y="3701363"/>
                  <a:pt x="3586480" y="3718619"/>
                </a:cubicBezTo>
                <a:cubicBezTo>
                  <a:pt x="3583636" y="3792570"/>
                  <a:pt x="3587790" y="3905870"/>
                  <a:pt x="3545840" y="3982779"/>
                </a:cubicBezTo>
                <a:cubicBezTo>
                  <a:pt x="3534146" y="4004219"/>
                  <a:pt x="3522469" y="4026470"/>
                  <a:pt x="3505200" y="4043739"/>
                </a:cubicBezTo>
                <a:cubicBezTo>
                  <a:pt x="3481493" y="4067446"/>
                  <a:pt x="3465886" y="4104257"/>
                  <a:pt x="3434080" y="4114859"/>
                </a:cubicBezTo>
                <a:cubicBezTo>
                  <a:pt x="3379131" y="4133175"/>
                  <a:pt x="3413444" y="4120800"/>
                  <a:pt x="3332480" y="4155499"/>
                </a:cubicBezTo>
                <a:cubicBezTo>
                  <a:pt x="3247813" y="4152112"/>
                  <a:pt x="3163049" y="4150625"/>
                  <a:pt x="3078480" y="4145339"/>
                </a:cubicBezTo>
                <a:cubicBezTo>
                  <a:pt x="2990494" y="4139840"/>
                  <a:pt x="3022621" y="4133369"/>
                  <a:pt x="2936240" y="4114859"/>
                </a:cubicBezTo>
                <a:cubicBezTo>
                  <a:pt x="2912824" y="4109841"/>
                  <a:pt x="2888827" y="4108086"/>
                  <a:pt x="2865120" y="4104699"/>
                </a:cubicBezTo>
                <a:cubicBezTo>
                  <a:pt x="2781145" y="4067377"/>
                  <a:pt x="2787960" y="4066890"/>
                  <a:pt x="2712720" y="4043739"/>
                </a:cubicBezTo>
                <a:cubicBezTo>
                  <a:pt x="2689155" y="4036488"/>
                  <a:pt x="2664492" y="4032576"/>
                  <a:pt x="2641600" y="4023419"/>
                </a:cubicBezTo>
                <a:cubicBezTo>
                  <a:pt x="2626276" y="4017290"/>
                  <a:pt x="2531782" y="3970108"/>
                  <a:pt x="2509520" y="3952299"/>
                </a:cubicBezTo>
                <a:cubicBezTo>
                  <a:pt x="2410620" y="3873179"/>
                  <a:pt x="2492127" y="3931462"/>
                  <a:pt x="2438400" y="3871019"/>
                </a:cubicBezTo>
                <a:cubicBezTo>
                  <a:pt x="2419308" y="3849541"/>
                  <a:pt x="2396664" y="3831419"/>
                  <a:pt x="2377440" y="3810059"/>
                </a:cubicBezTo>
                <a:cubicBezTo>
                  <a:pt x="2346960" y="3776192"/>
                  <a:pt x="2317162" y="3741699"/>
                  <a:pt x="2286000" y="3708459"/>
                </a:cubicBezTo>
                <a:cubicBezTo>
                  <a:pt x="2266346" y="3687494"/>
                  <a:pt x="2225040" y="3647499"/>
                  <a:pt x="2225040" y="3647499"/>
                </a:cubicBezTo>
                <a:cubicBezTo>
                  <a:pt x="2221653" y="3593312"/>
                  <a:pt x="2222558" y="3538686"/>
                  <a:pt x="2214880" y="3484939"/>
                </a:cubicBezTo>
                <a:cubicBezTo>
                  <a:pt x="2212301" y="3466885"/>
                  <a:pt x="2200964" y="3451216"/>
                  <a:pt x="2194560" y="3434139"/>
                </a:cubicBezTo>
                <a:cubicBezTo>
                  <a:pt x="2183628" y="3404988"/>
                  <a:pt x="2182246" y="3395044"/>
                  <a:pt x="2174240" y="3363019"/>
                </a:cubicBezTo>
                <a:cubicBezTo>
                  <a:pt x="2181013" y="3271579"/>
                  <a:pt x="2183187" y="3179681"/>
                  <a:pt x="2194560" y="3088699"/>
                </a:cubicBezTo>
                <a:cubicBezTo>
                  <a:pt x="2196822" y="3070602"/>
                  <a:pt x="2208647" y="3055039"/>
                  <a:pt x="2214880" y="3037899"/>
                </a:cubicBezTo>
                <a:cubicBezTo>
                  <a:pt x="2222200" y="3017769"/>
                  <a:pt x="2229045" y="2997455"/>
                  <a:pt x="2235200" y="2976939"/>
                </a:cubicBezTo>
                <a:cubicBezTo>
                  <a:pt x="2248569" y="2932375"/>
                  <a:pt x="2242859" y="2919314"/>
                  <a:pt x="2275840" y="2875339"/>
                </a:cubicBezTo>
                <a:cubicBezTo>
                  <a:pt x="2283166" y="2865570"/>
                  <a:pt x="2296160" y="2861792"/>
                  <a:pt x="2306320" y="2855019"/>
                </a:cubicBezTo>
                <a:cubicBezTo>
                  <a:pt x="2313308" y="2834055"/>
                  <a:pt x="2329875" y="2774775"/>
                  <a:pt x="2346960" y="2753419"/>
                </a:cubicBezTo>
                <a:lnTo>
                  <a:pt x="2438400" y="2661979"/>
                </a:lnTo>
                <a:lnTo>
                  <a:pt x="2468880" y="2631499"/>
                </a:lnTo>
                <a:cubicBezTo>
                  <a:pt x="2479040" y="2621339"/>
                  <a:pt x="2485729" y="2605563"/>
                  <a:pt x="2499360" y="2601019"/>
                </a:cubicBezTo>
                <a:cubicBezTo>
                  <a:pt x="2553547" y="2582957"/>
                  <a:pt x="2591381" y="2573538"/>
                  <a:pt x="2641600" y="2540059"/>
                </a:cubicBezTo>
                <a:cubicBezTo>
                  <a:pt x="2661920" y="2526512"/>
                  <a:pt x="2681275" y="2511392"/>
                  <a:pt x="2702560" y="2499419"/>
                </a:cubicBezTo>
                <a:cubicBezTo>
                  <a:pt x="2735561" y="2480856"/>
                  <a:pt x="2774593" y="2472273"/>
                  <a:pt x="2804160" y="2448619"/>
                </a:cubicBezTo>
                <a:cubicBezTo>
                  <a:pt x="2892885" y="2377639"/>
                  <a:pt x="2814418" y="2434594"/>
                  <a:pt x="2915920" y="2377499"/>
                </a:cubicBezTo>
                <a:cubicBezTo>
                  <a:pt x="2972486" y="2345681"/>
                  <a:pt x="3019305" y="2310715"/>
                  <a:pt x="3078480" y="2286059"/>
                </a:cubicBezTo>
                <a:cubicBezTo>
                  <a:pt x="3098252" y="2277821"/>
                  <a:pt x="3119941" y="2274602"/>
                  <a:pt x="3139440" y="2265739"/>
                </a:cubicBezTo>
                <a:cubicBezTo>
                  <a:pt x="3157417" y="2257567"/>
                  <a:pt x="3172263" y="2243431"/>
                  <a:pt x="3190240" y="2235259"/>
                </a:cubicBezTo>
                <a:cubicBezTo>
                  <a:pt x="3236726" y="2214129"/>
                  <a:pt x="3248492" y="2217783"/>
                  <a:pt x="3291840" y="2204779"/>
                </a:cubicBezTo>
                <a:cubicBezTo>
                  <a:pt x="3394963" y="2173842"/>
                  <a:pt x="3311012" y="2192817"/>
                  <a:pt x="3403600" y="2174299"/>
                </a:cubicBezTo>
                <a:cubicBezTo>
                  <a:pt x="3427138" y="2162530"/>
                  <a:pt x="3486603" y="2130688"/>
                  <a:pt x="3515360" y="2123499"/>
                </a:cubicBezTo>
                <a:cubicBezTo>
                  <a:pt x="3552094" y="2114316"/>
                  <a:pt x="3590068" y="2110979"/>
                  <a:pt x="3627120" y="2103179"/>
                </a:cubicBezTo>
                <a:cubicBezTo>
                  <a:pt x="3654448" y="2097426"/>
                  <a:pt x="3681307" y="2089632"/>
                  <a:pt x="3708400" y="2082859"/>
                </a:cubicBezTo>
                <a:cubicBezTo>
                  <a:pt x="3721947" y="2079472"/>
                  <a:pt x="3735348" y="2075437"/>
                  <a:pt x="3749040" y="2072699"/>
                </a:cubicBezTo>
                <a:cubicBezTo>
                  <a:pt x="3765973" y="2069312"/>
                  <a:pt x="3783014" y="2066422"/>
                  <a:pt x="3799840" y="2062539"/>
                </a:cubicBezTo>
                <a:cubicBezTo>
                  <a:pt x="3907283" y="2037744"/>
                  <a:pt x="3942397" y="2020956"/>
                  <a:pt x="4074160" y="2001579"/>
                </a:cubicBezTo>
                <a:cubicBezTo>
                  <a:pt x="4124531" y="1994171"/>
                  <a:pt x="4175760" y="1994806"/>
                  <a:pt x="4226560" y="1991419"/>
                </a:cubicBezTo>
                <a:cubicBezTo>
                  <a:pt x="4539781" y="1939215"/>
                  <a:pt x="3676705" y="2080716"/>
                  <a:pt x="4480560" y="1971099"/>
                </a:cubicBezTo>
                <a:cubicBezTo>
                  <a:pt x="4566112" y="1959433"/>
                  <a:pt x="4649458" y="1934888"/>
                  <a:pt x="4734560" y="1920299"/>
                </a:cubicBezTo>
                <a:cubicBezTo>
                  <a:pt x="4786378" y="1911416"/>
                  <a:pt x="4967777" y="1901608"/>
                  <a:pt x="4998720" y="1899979"/>
                </a:cubicBezTo>
                <a:cubicBezTo>
                  <a:pt x="5073201" y="1896059"/>
                  <a:pt x="5147663" y="1890841"/>
                  <a:pt x="5222240" y="1889819"/>
                </a:cubicBezTo>
                <a:lnTo>
                  <a:pt x="6482080" y="1879659"/>
                </a:lnTo>
                <a:cubicBezTo>
                  <a:pt x="6568148" y="1862445"/>
                  <a:pt x="6526819" y="1868703"/>
                  <a:pt x="6654800" y="1859339"/>
                </a:cubicBezTo>
                <a:lnTo>
                  <a:pt x="6949440" y="1839019"/>
                </a:lnTo>
                <a:cubicBezTo>
                  <a:pt x="7064587" y="1845792"/>
                  <a:pt x="7181104" y="1840376"/>
                  <a:pt x="7294880" y="1859339"/>
                </a:cubicBezTo>
                <a:cubicBezTo>
                  <a:pt x="7385754" y="1874485"/>
                  <a:pt x="7468702" y="1922551"/>
                  <a:pt x="7559040" y="1940619"/>
                </a:cubicBezTo>
                <a:lnTo>
                  <a:pt x="7609840" y="1950779"/>
                </a:lnTo>
                <a:cubicBezTo>
                  <a:pt x="7948098" y="2106898"/>
                  <a:pt x="7558872" y="1936088"/>
                  <a:pt x="7853680" y="2042219"/>
                </a:cubicBezTo>
                <a:cubicBezTo>
                  <a:pt x="7902215" y="2059692"/>
                  <a:pt x="7948221" y="2083538"/>
                  <a:pt x="7995920" y="2103179"/>
                </a:cubicBezTo>
                <a:cubicBezTo>
                  <a:pt x="8005823" y="2107257"/>
                  <a:pt x="8016240" y="2109952"/>
                  <a:pt x="8026400" y="2113339"/>
                </a:cubicBezTo>
                <a:cubicBezTo>
                  <a:pt x="8050107" y="2130272"/>
                  <a:pt x="8072941" y="2148498"/>
                  <a:pt x="8097520" y="2164139"/>
                </a:cubicBezTo>
                <a:cubicBezTo>
                  <a:pt x="8125140" y="2181716"/>
                  <a:pt x="8139771" y="2184996"/>
                  <a:pt x="8168640" y="2194619"/>
                </a:cubicBezTo>
                <a:cubicBezTo>
                  <a:pt x="8178800" y="2204779"/>
                  <a:pt x="8187428" y="2216748"/>
                  <a:pt x="8199120" y="2225099"/>
                </a:cubicBezTo>
                <a:cubicBezTo>
                  <a:pt x="8221091" y="2240792"/>
                  <a:pt x="8245366" y="2247288"/>
                  <a:pt x="8270240" y="2255579"/>
                </a:cubicBezTo>
                <a:cubicBezTo>
                  <a:pt x="8297333" y="2275899"/>
                  <a:pt x="8323675" y="2297262"/>
                  <a:pt x="8351520" y="2316539"/>
                </a:cubicBezTo>
                <a:cubicBezTo>
                  <a:pt x="8367756" y="2327779"/>
                  <a:pt x="8386349" y="2335404"/>
                  <a:pt x="8402320" y="2347019"/>
                </a:cubicBezTo>
                <a:cubicBezTo>
                  <a:pt x="8423712" y="2362577"/>
                  <a:pt x="8440965" y="2383618"/>
                  <a:pt x="8463280" y="2397819"/>
                </a:cubicBezTo>
                <a:cubicBezTo>
                  <a:pt x="8478666" y="2407610"/>
                  <a:pt x="8497477" y="2410592"/>
                  <a:pt x="8514080" y="2418139"/>
                </a:cubicBezTo>
                <a:cubicBezTo>
                  <a:pt x="8534762" y="2427540"/>
                  <a:pt x="8555096" y="2437740"/>
                  <a:pt x="8575040" y="2448619"/>
                </a:cubicBezTo>
                <a:cubicBezTo>
                  <a:pt x="8592376" y="2458075"/>
                  <a:pt x="8607505" y="2471765"/>
                  <a:pt x="8625840" y="2479099"/>
                </a:cubicBezTo>
                <a:cubicBezTo>
                  <a:pt x="8641874" y="2485512"/>
                  <a:pt x="8659783" y="2485513"/>
                  <a:pt x="8676640" y="2489259"/>
                </a:cubicBezTo>
                <a:cubicBezTo>
                  <a:pt x="8743287" y="2504069"/>
                  <a:pt x="8694623" y="2497634"/>
                  <a:pt x="8778240" y="2509579"/>
                </a:cubicBezTo>
                <a:cubicBezTo>
                  <a:pt x="8946074" y="2533555"/>
                  <a:pt x="8903955" y="2527846"/>
                  <a:pt x="9062720" y="2540059"/>
                </a:cubicBezTo>
                <a:cubicBezTo>
                  <a:pt x="9128208" y="2538336"/>
                  <a:pt x="9447895" y="2546150"/>
                  <a:pt x="9580880" y="2509579"/>
                </a:cubicBezTo>
                <a:cubicBezTo>
                  <a:pt x="9723136" y="2470458"/>
                  <a:pt x="9863475" y="2419377"/>
                  <a:pt x="9997440" y="2357179"/>
                </a:cubicBezTo>
                <a:cubicBezTo>
                  <a:pt x="10045520" y="2334856"/>
                  <a:pt x="10093891" y="2312769"/>
                  <a:pt x="10139680" y="2286059"/>
                </a:cubicBezTo>
                <a:cubicBezTo>
                  <a:pt x="10175388" y="2265229"/>
                  <a:pt x="10205832" y="2236208"/>
                  <a:pt x="10241280" y="2214939"/>
                </a:cubicBezTo>
                <a:cubicBezTo>
                  <a:pt x="10273748" y="2195458"/>
                  <a:pt x="10311375" y="2185142"/>
                  <a:pt x="10342880" y="2164139"/>
                </a:cubicBezTo>
                <a:cubicBezTo>
                  <a:pt x="10403185" y="2123936"/>
                  <a:pt x="10459004" y="2077336"/>
                  <a:pt x="10515600" y="2032059"/>
                </a:cubicBezTo>
                <a:cubicBezTo>
                  <a:pt x="10526820" y="2023083"/>
                  <a:pt x="10536415" y="2012211"/>
                  <a:pt x="10546080" y="2001579"/>
                </a:cubicBezTo>
                <a:cubicBezTo>
                  <a:pt x="10570297" y="1974941"/>
                  <a:pt x="10590662" y="1944626"/>
                  <a:pt x="10617200" y="1920299"/>
                </a:cubicBezTo>
                <a:cubicBezTo>
                  <a:pt x="10631757" y="1906955"/>
                  <a:pt x="10651067" y="1899979"/>
                  <a:pt x="10668000" y="1889819"/>
                </a:cubicBezTo>
                <a:cubicBezTo>
                  <a:pt x="10708640" y="1839019"/>
                  <a:pt x="10746400" y="1785775"/>
                  <a:pt x="10789920" y="1737419"/>
                </a:cubicBezTo>
                <a:cubicBezTo>
                  <a:pt x="10900280" y="1614797"/>
                  <a:pt x="10830297" y="1781883"/>
                  <a:pt x="10972800" y="1544379"/>
                </a:cubicBezTo>
                <a:cubicBezTo>
                  <a:pt x="11033633" y="1442990"/>
                  <a:pt x="11029060" y="1441375"/>
                  <a:pt x="11104880" y="1351339"/>
                </a:cubicBezTo>
                <a:cubicBezTo>
                  <a:pt x="11134229" y="1316487"/>
                  <a:pt x="11167718" y="1285206"/>
                  <a:pt x="11196320" y="1249739"/>
                </a:cubicBezTo>
                <a:cubicBezTo>
                  <a:pt x="11298984" y="1122435"/>
                  <a:pt x="11351531" y="1045476"/>
                  <a:pt x="11440160" y="924619"/>
                </a:cubicBezTo>
                <a:cubicBezTo>
                  <a:pt x="11487427" y="860164"/>
                  <a:pt x="11535603" y="796375"/>
                  <a:pt x="11582400" y="731579"/>
                </a:cubicBezTo>
                <a:cubicBezTo>
                  <a:pt x="11623661" y="674449"/>
                  <a:pt x="11662645" y="615688"/>
                  <a:pt x="11704320" y="558859"/>
                </a:cubicBezTo>
                <a:cubicBezTo>
                  <a:pt x="11737168" y="514067"/>
                  <a:pt x="11781079" y="476460"/>
                  <a:pt x="11805920" y="426779"/>
                </a:cubicBezTo>
                <a:cubicBezTo>
                  <a:pt x="11816080" y="406459"/>
                  <a:pt x="11822014" y="383402"/>
                  <a:pt x="11836400" y="365819"/>
                </a:cubicBezTo>
                <a:cubicBezTo>
                  <a:pt x="11853150" y="345347"/>
                  <a:pt x="11877788" y="332812"/>
                  <a:pt x="11897360" y="315019"/>
                </a:cubicBezTo>
                <a:cubicBezTo>
                  <a:pt x="11915080" y="298910"/>
                  <a:pt x="11932140" y="282019"/>
                  <a:pt x="11948160" y="264219"/>
                </a:cubicBezTo>
                <a:cubicBezTo>
                  <a:pt x="12106919" y="87820"/>
                  <a:pt x="11778666" y="423553"/>
                  <a:pt x="12090400" y="111819"/>
                </a:cubicBezTo>
                <a:cubicBezTo>
                  <a:pt x="12135099" y="67120"/>
                  <a:pt x="12126541" y="79510"/>
                  <a:pt x="12161520" y="30539"/>
                </a:cubicBezTo>
                <a:cubicBezTo>
                  <a:pt x="12185304" y="-2759"/>
                  <a:pt x="12169189" y="59"/>
                  <a:pt x="12192000" y="59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75" name="AutoShape 3"/>
          <p:cNvSpPr>
            <a:spLocks noChangeAspect="1" noTextEdit="1"/>
          </p:cNvSpPr>
          <p:nvPr/>
        </p:nvSpPr>
        <p:spPr>
          <a:xfrm>
            <a:off x="1588" y="1588"/>
            <a:ext cx="2543175" cy="1698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8676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2125" y="877888"/>
            <a:ext cx="1230313" cy="82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12" name="Freeform 12"/>
          <p:cNvSpPr/>
          <p:nvPr/>
        </p:nvSpPr>
        <p:spPr>
          <a:xfrm>
            <a:off x="2412365" y="1493520"/>
            <a:ext cx="1786890" cy="429260"/>
          </a:xfrm>
          <a:custGeom>
            <a:avLst/>
            <a:gdLst/>
            <a:ahLst/>
            <a:cxnLst>
              <a:cxn ang="0">
                <a:pos x="3157537" y="992188"/>
              </a:cxn>
              <a:cxn ang="0">
                <a:pos x="2664810" y="620483"/>
              </a:cxn>
              <a:cxn ang="0">
                <a:pos x="2589005" y="626337"/>
              </a:cxn>
              <a:cxn ang="0">
                <a:pos x="2137096" y="354144"/>
              </a:cxn>
              <a:cxn ang="0">
                <a:pos x="1950501" y="389265"/>
              </a:cxn>
              <a:cxn ang="0">
                <a:pos x="1466520" y="35122"/>
              </a:cxn>
              <a:cxn ang="0">
                <a:pos x="1160388" y="137560"/>
              </a:cxn>
              <a:cxn ang="0">
                <a:pos x="813438" y="0"/>
              </a:cxn>
              <a:cxn ang="0">
                <a:pos x="300301" y="509265"/>
              </a:cxn>
              <a:cxn ang="0">
                <a:pos x="0" y="901457"/>
              </a:cxn>
              <a:cxn ang="0">
                <a:pos x="11662" y="992188"/>
              </a:cxn>
              <a:cxn ang="0">
                <a:pos x="3157537" y="992188"/>
              </a:cxn>
            </a:cxnLst>
            <a:pathLst>
              <a:path w="1083" h="339">
                <a:moveTo>
                  <a:pt x="1083" y="339"/>
                </a:moveTo>
                <a:cubicBezTo>
                  <a:pt x="1062" y="265"/>
                  <a:pt x="994" y="212"/>
                  <a:pt x="914" y="212"/>
                </a:cubicBezTo>
                <a:cubicBezTo>
                  <a:pt x="905" y="212"/>
                  <a:pt x="896" y="212"/>
                  <a:pt x="888" y="214"/>
                </a:cubicBezTo>
                <a:cubicBezTo>
                  <a:pt x="858" y="158"/>
                  <a:pt x="800" y="121"/>
                  <a:pt x="733" y="121"/>
                </a:cubicBezTo>
                <a:cubicBezTo>
                  <a:pt x="710" y="121"/>
                  <a:pt x="689" y="125"/>
                  <a:pt x="669" y="133"/>
                </a:cubicBezTo>
                <a:cubicBezTo>
                  <a:pt x="646" y="62"/>
                  <a:pt x="581" y="12"/>
                  <a:pt x="503" y="12"/>
                </a:cubicBezTo>
                <a:cubicBezTo>
                  <a:pt x="463" y="12"/>
                  <a:pt x="427" y="25"/>
                  <a:pt x="398" y="47"/>
                </a:cubicBezTo>
                <a:cubicBezTo>
                  <a:pt x="367" y="17"/>
                  <a:pt x="325" y="0"/>
                  <a:pt x="279" y="0"/>
                </a:cubicBezTo>
                <a:cubicBezTo>
                  <a:pt x="182" y="0"/>
                  <a:pt x="104" y="78"/>
                  <a:pt x="103" y="174"/>
                </a:cubicBezTo>
                <a:cubicBezTo>
                  <a:pt x="44" y="190"/>
                  <a:pt x="0" y="244"/>
                  <a:pt x="0" y="308"/>
                </a:cubicBezTo>
                <a:cubicBezTo>
                  <a:pt x="0" y="319"/>
                  <a:pt x="2" y="329"/>
                  <a:pt x="4" y="339"/>
                </a:cubicBezTo>
                <a:lnTo>
                  <a:pt x="1083" y="339"/>
                </a:lnTo>
                <a:close/>
              </a:path>
            </a:pathLst>
          </a:custGeom>
          <a:solidFill>
            <a:srgbClr val="C0F9F3">
              <a:alpha val="100000"/>
            </a:srgbClr>
          </a:solidFill>
          <a:ln w="9525">
            <a:noFill/>
          </a:ln>
        </p:spPr>
        <p:txBody>
          <a:bodyPr/>
          <a:p>
            <a:pPr algn="ctr"/>
            <a:r>
              <a:rPr lang="en-US" altLang="zh-CN" sz="1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2-3</a:t>
            </a:r>
            <a:r>
              <a:rPr lang="zh-CN" altLang="en-US" sz="1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小时</a:t>
            </a:r>
            <a:endParaRPr lang="zh-CN" altLang="en-US" sz="1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1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轻微头痛、乏力</a:t>
            </a:r>
            <a:endParaRPr lang="zh-CN" altLang="en-US" sz="1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678" name="Freeform 11"/>
          <p:cNvSpPr/>
          <p:nvPr/>
        </p:nvSpPr>
        <p:spPr>
          <a:xfrm>
            <a:off x="7166610" y="1781810"/>
            <a:ext cx="1672590" cy="417195"/>
          </a:xfrm>
          <a:custGeom>
            <a:avLst/>
            <a:gdLst/>
            <a:ahLst/>
            <a:cxnLst>
              <a:cxn ang="0">
                <a:pos x="0" y="350824"/>
              </a:cxn>
              <a:cxn ang="0">
                <a:pos x="172752" y="218813"/>
              </a:cxn>
              <a:cxn ang="0">
                <a:pos x="201544" y="220621"/>
              </a:cxn>
              <a:cxn ang="0">
                <a:pos x="359900" y="124778"/>
              </a:cxn>
              <a:cxn ang="0">
                <a:pos x="424681" y="137436"/>
              </a:cxn>
              <a:cxn ang="0">
                <a:pos x="595634" y="12659"/>
              </a:cxn>
              <a:cxn ang="0">
                <a:pos x="703604" y="48826"/>
              </a:cxn>
              <a:cxn ang="0">
                <a:pos x="825969" y="0"/>
              </a:cxn>
              <a:cxn ang="0">
                <a:pos x="1005919" y="180837"/>
              </a:cxn>
              <a:cxn ang="0">
                <a:pos x="1110290" y="318273"/>
              </a:cxn>
              <a:cxn ang="0">
                <a:pos x="1106691" y="350824"/>
              </a:cxn>
              <a:cxn ang="0">
                <a:pos x="0" y="350824"/>
              </a:cxn>
            </a:cxnLst>
            <a:pathLst>
              <a:path w="617" h="194">
                <a:moveTo>
                  <a:pt x="0" y="194"/>
                </a:moveTo>
                <a:cubicBezTo>
                  <a:pt x="12" y="152"/>
                  <a:pt x="51" y="121"/>
                  <a:pt x="96" y="121"/>
                </a:cubicBezTo>
                <a:cubicBezTo>
                  <a:pt x="102" y="121"/>
                  <a:pt x="107" y="121"/>
                  <a:pt x="112" y="122"/>
                </a:cubicBezTo>
                <a:cubicBezTo>
                  <a:pt x="129" y="91"/>
                  <a:pt x="162" y="69"/>
                  <a:pt x="200" y="69"/>
                </a:cubicBezTo>
                <a:cubicBezTo>
                  <a:pt x="213" y="69"/>
                  <a:pt x="225" y="72"/>
                  <a:pt x="236" y="76"/>
                </a:cubicBezTo>
                <a:cubicBezTo>
                  <a:pt x="249" y="36"/>
                  <a:pt x="287" y="7"/>
                  <a:pt x="331" y="7"/>
                </a:cubicBezTo>
                <a:cubicBezTo>
                  <a:pt x="353" y="7"/>
                  <a:pt x="374" y="15"/>
                  <a:pt x="391" y="27"/>
                </a:cubicBezTo>
                <a:cubicBezTo>
                  <a:pt x="409" y="10"/>
                  <a:pt x="432" y="0"/>
                  <a:pt x="459" y="0"/>
                </a:cubicBezTo>
                <a:cubicBezTo>
                  <a:pt x="514" y="0"/>
                  <a:pt x="558" y="45"/>
                  <a:pt x="559" y="100"/>
                </a:cubicBezTo>
                <a:cubicBezTo>
                  <a:pt x="592" y="109"/>
                  <a:pt x="617" y="140"/>
                  <a:pt x="617" y="176"/>
                </a:cubicBezTo>
                <a:cubicBezTo>
                  <a:pt x="617" y="182"/>
                  <a:pt x="617" y="188"/>
                  <a:pt x="615" y="194"/>
                </a:cubicBezTo>
                <a:lnTo>
                  <a:pt x="0" y="19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pPr algn="ctr"/>
            <a:r>
              <a:rPr lang="en-US" altLang="zh-CN" sz="1200" b="1">
                <a:solidFill>
                  <a:srgbClr val="FF0000"/>
                </a:solidFill>
              </a:rPr>
              <a:t>45</a:t>
            </a:r>
            <a:r>
              <a:rPr lang="zh-CN" altLang="en-US" sz="1200" b="1">
                <a:solidFill>
                  <a:srgbClr val="FF0000"/>
                </a:solidFill>
              </a:rPr>
              <a:t>分钟</a:t>
            </a:r>
            <a:endParaRPr lang="zh-CN" altLang="en-US" sz="1200" b="1">
              <a:solidFill>
                <a:srgbClr val="FF0000"/>
              </a:solidFill>
            </a:endParaRPr>
          </a:p>
          <a:p>
            <a:pPr algn="ctr"/>
            <a:r>
              <a:rPr lang="zh-CN" altLang="en-US" sz="1200" b="1">
                <a:solidFill>
                  <a:srgbClr val="FF0000"/>
                </a:solidFill>
              </a:rPr>
              <a:t>眼花、恶心、痉挛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85725" y="3181350"/>
            <a:ext cx="2326640" cy="227838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818130" y="3157855"/>
            <a:ext cx="737870" cy="737870"/>
          </a:xfrm>
          <a:prstGeom prst="ellipse">
            <a:avLst/>
          </a:prstGeom>
          <a:solidFill>
            <a:srgbClr val="094F7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615555" y="3505200"/>
            <a:ext cx="779145" cy="779780"/>
          </a:xfrm>
          <a:prstGeom prst="ellipse">
            <a:avLst/>
          </a:prstGeom>
          <a:solidFill>
            <a:srgbClr val="1DBDC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682" name="组合 42"/>
          <p:cNvGrpSpPr/>
          <p:nvPr/>
        </p:nvGrpSpPr>
        <p:grpSpPr>
          <a:xfrm>
            <a:off x="9569450" y="2616200"/>
            <a:ext cx="641350" cy="659130"/>
            <a:chOff x="9661473" y="2615904"/>
            <a:chExt cx="549327" cy="549327"/>
          </a:xfrm>
        </p:grpSpPr>
        <p:sp>
          <p:nvSpPr>
            <p:cNvPr id="19" name="椭圆 18"/>
            <p:cNvSpPr/>
            <p:nvPr/>
          </p:nvSpPr>
          <p:spPr>
            <a:xfrm>
              <a:off x="9661473" y="2615904"/>
              <a:ext cx="549327" cy="549327"/>
            </a:xfrm>
            <a:prstGeom prst="ellipse">
              <a:avLst/>
            </a:prstGeom>
            <a:solidFill>
              <a:srgbClr val="094F7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8702" name="组合 41"/>
            <p:cNvGrpSpPr/>
            <p:nvPr/>
          </p:nvGrpSpPr>
          <p:grpSpPr>
            <a:xfrm>
              <a:off x="9797613" y="2760278"/>
              <a:ext cx="277045" cy="260578"/>
              <a:chOff x="3398838" y="1425575"/>
              <a:chExt cx="454025" cy="427038"/>
            </a:xfrm>
          </p:grpSpPr>
          <p:sp>
            <p:nvSpPr>
              <p:cNvPr id="28703" name="Freeform 17"/>
              <p:cNvSpPr>
                <a:spLocks noEditPoints="1"/>
              </p:cNvSpPr>
              <p:nvPr/>
            </p:nvSpPr>
            <p:spPr>
              <a:xfrm>
                <a:off x="3398838" y="1425575"/>
                <a:ext cx="209550" cy="427038"/>
              </a:xfrm>
              <a:custGeom>
                <a:avLst/>
                <a:gdLst/>
                <a:ahLst/>
                <a:cxnLst>
                  <a:cxn ang="0">
                    <a:pos x="209550" y="312653"/>
                  </a:cxn>
                  <a:cxn ang="0">
                    <a:pos x="171450" y="255460"/>
                  </a:cxn>
                  <a:cxn ang="0">
                    <a:pos x="171450" y="228770"/>
                  </a:cxn>
                  <a:cxn ang="0">
                    <a:pos x="0" y="228770"/>
                  </a:cxn>
                  <a:cxn ang="0">
                    <a:pos x="0" y="369845"/>
                  </a:cxn>
                  <a:cxn ang="0">
                    <a:pos x="57150" y="427038"/>
                  </a:cxn>
                  <a:cxn ang="0">
                    <a:pos x="209550" y="427038"/>
                  </a:cxn>
                  <a:cxn ang="0">
                    <a:pos x="209550" y="312653"/>
                  </a:cxn>
                  <a:cxn ang="0">
                    <a:pos x="209550" y="228770"/>
                  </a:cxn>
                  <a:cxn ang="0">
                    <a:pos x="198120" y="228770"/>
                  </a:cxn>
                  <a:cxn ang="0">
                    <a:pos x="198120" y="285963"/>
                  </a:cxn>
                  <a:cxn ang="0">
                    <a:pos x="209550" y="285963"/>
                  </a:cxn>
                  <a:cxn ang="0">
                    <a:pos x="209550" y="228770"/>
                  </a:cxn>
                  <a:cxn ang="0">
                    <a:pos x="209550" y="0"/>
                  </a:cxn>
                  <a:cxn ang="0">
                    <a:pos x="198120" y="0"/>
                  </a:cxn>
                  <a:cxn ang="0">
                    <a:pos x="198120" y="0"/>
                  </a:cxn>
                  <a:cxn ang="0">
                    <a:pos x="140970" y="57193"/>
                  </a:cxn>
                  <a:cxn ang="0">
                    <a:pos x="140970" y="87695"/>
                  </a:cxn>
                  <a:cxn ang="0">
                    <a:pos x="57150" y="87695"/>
                  </a:cxn>
                  <a:cxn ang="0">
                    <a:pos x="0" y="144888"/>
                  </a:cxn>
                  <a:cxn ang="0">
                    <a:pos x="0" y="198268"/>
                  </a:cxn>
                  <a:cxn ang="0">
                    <a:pos x="209550" y="198268"/>
                  </a:cxn>
                  <a:cxn ang="0">
                    <a:pos x="209550" y="87695"/>
                  </a:cxn>
                  <a:cxn ang="0">
                    <a:pos x="171450" y="87695"/>
                  </a:cxn>
                  <a:cxn ang="0">
                    <a:pos x="209550" y="30503"/>
                  </a:cxn>
                  <a:cxn ang="0">
                    <a:pos x="209550" y="0"/>
                  </a:cxn>
                </a:cxnLst>
                <a:pathLst>
                  <a:path w="55" h="112">
                    <a:moveTo>
                      <a:pt x="55" y="82"/>
                    </a:moveTo>
                    <a:cubicBezTo>
                      <a:pt x="49" y="80"/>
                      <a:pt x="45" y="74"/>
                      <a:pt x="45" y="6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5"/>
                      <a:pt x="7" y="112"/>
                      <a:pt x="15" y="11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5" y="82"/>
                      <a:pt x="55" y="82"/>
                      <a:pt x="55" y="82"/>
                    </a:cubicBezTo>
                    <a:close/>
                    <a:moveTo>
                      <a:pt x="55" y="60"/>
                    </a:moveTo>
                    <a:cubicBezTo>
                      <a:pt x="52" y="60"/>
                      <a:pt x="52" y="60"/>
                      <a:pt x="52" y="60"/>
                    </a:cubicBezTo>
                    <a:cubicBezTo>
                      <a:pt x="52" y="75"/>
                      <a:pt x="52" y="75"/>
                      <a:pt x="52" y="75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60"/>
                      <a:pt x="55" y="60"/>
                      <a:pt x="55" y="60"/>
                    </a:cubicBezTo>
                    <a:close/>
                    <a:moveTo>
                      <a:pt x="5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4" y="0"/>
                      <a:pt x="37" y="7"/>
                      <a:pt x="37" y="15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7" y="23"/>
                      <a:pt x="0" y="29"/>
                      <a:pt x="0" y="38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16"/>
                      <a:pt x="49" y="10"/>
                      <a:pt x="55" y="8"/>
                    </a:cubicBezTo>
                    <a:cubicBezTo>
                      <a:pt x="55" y="0"/>
                      <a:pt x="55" y="0"/>
                      <a:pt x="55" y="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704" name="Freeform 18"/>
              <p:cNvSpPr>
                <a:spLocks noEditPoints="1"/>
              </p:cNvSpPr>
              <p:nvPr/>
            </p:nvSpPr>
            <p:spPr>
              <a:xfrm>
                <a:off x="3608388" y="1425575"/>
                <a:ext cx="244475" cy="427038"/>
              </a:xfrm>
              <a:custGeom>
                <a:avLst/>
                <a:gdLst/>
                <a:ahLst/>
                <a:cxnLst>
                  <a:cxn ang="0">
                    <a:pos x="72579" y="255460"/>
                  </a:cxn>
                  <a:cxn ang="0">
                    <a:pos x="19100" y="312653"/>
                  </a:cxn>
                  <a:cxn ang="0">
                    <a:pos x="0" y="312653"/>
                  </a:cxn>
                  <a:cxn ang="0">
                    <a:pos x="0" y="427038"/>
                  </a:cxn>
                  <a:cxn ang="0">
                    <a:pos x="187176" y="427038"/>
                  </a:cxn>
                  <a:cxn ang="0">
                    <a:pos x="244475" y="369845"/>
                  </a:cxn>
                  <a:cxn ang="0">
                    <a:pos x="244475" y="228770"/>
                  </a:cxn>
                  <a:cxn ang="0">
                    <a:pos x="72579" y="228770"/>
                  </a:cxn>
                  <a:cxn ang="0">
                    <a:pos x="72579" y="255460"/>
                  </a:cxn>
                  <a:cxn ang="0">
                    <a:pos x="45839" y="228770"/>
                  </a:cxn>
                  <a:cxn ang="0">
                    <a:pos x="0" y="228770"/>
                  </a:cxn>
                  <a:cxn ang="0">
                    <a:pos x="0" y="285963"/>
                  </a:cxn>
                  <a:cxn ang="0">
                    <a:pos x="45839" y="285963"/>
                  </a:cxn>
                  <a:cxn ang="0">
                    <a:pos x="45839" y="228770"/>
                  </a:cxn>
                  <a:cxn ang="0">
                    <a:pos x="187176" y="87695"/>
                  </a:cxn>
                  <a:cxn ang="0">
                    <a:pos x="103138" y="87695"/>
                  </a:cxn>
                  <a:cxn ang="0">
                    <a:pos x="103138" y="57193"/>
                  </a:cxn>
                  <a:cxn ang="0">
                    <a:pos x="49659" y="0"/>
                  </a:cxn>
                  <a:cxn ang="0">
                    <a:pos x="49659" y="0"/>
                  </a:cxn>
                  <a:cxn ang="0">
                    <a:pos x="0" y="0"/>
                  </a:cxn>
                  <a:cxn ang="0">
                    <a:pos x="0" y="30503"/>
                  </a:cxn>
                  <a:cxn ang="0">
                    <a:pos x="19100" y="30503"/>
                  </a:cxn>
                  <a:cxn ang="0">
                    <a:pos x="72579" y="87695"/>
                  </a:cxn>
                  <a:cxn ang="0">
                    <a:pos x="0" y="87695"/>
                  </a:cxn>
                  <a:cxn ang="0">
                    <a:pos x="0" y="198268"/>
                  </a:cxn>
                  <a:cxn ang="0">
                    <a:pos x="244475" y="198268"/>
                  </a:cxn>
                  <a:cxn ang="0">
                    <a:pos x="244475" y="144888"/>
                  </a:cxn>
                  <a:cxn ang="0">
                    <a:pos x="187176" y="87695"/>
                  </a:cxn>
                </a:cxnLst>
                <a:pathLst>
                  <a:path w="64" h="112">
                    <a:moveTo>
                      <a:pt x="19" y="67"/>
                    </a:moveTo>
                    <a:cubicBezTo>
                      <a:pt x="19" y="76"/>
                      <a:pt x="13" y="82"/>
                      <a:pt x="5" y="82"/>
                    </a:cubicBezTo>
                    <a:cubicBezTo>
                      <a:pt x="3" y="82"/>
                      <a:pt x="2" y="82"/>
                      <a:pt x="0" y="8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57" y="112"/>
                      <a:pt x="64" y="105"/>
                      <a:pt x="64" y="97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7"/>
                      <a:pt x="19" y="67"/>
                      <a:pt x="19" y="67"/>
                    </a:cubicBezTo>
                    <a:close/>
                    <a:moveTo>
                      <a:pt x="12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60"/>
                      <a:pt x="12" y="60"/>
                      <a:pt x="12" y="60"/>
                    </a:cubicBezTo>
                    <a:close/>
                    <a:moveTo>
                      <a:pt x="49" y="23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7"/>
                      <a:pt x="21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8"/>
                      <a:pt x="5" y="8"/>
                    </a:cubicBezTo>
                    <a:cubicBezTo>
                      <a:pt x="13" y="8"/>
                      <a:pt x="19" y="14"/>
                      <a:pt x="1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29"/>
                      <a:pt x="57" y="23"/>
                      <a:pt x="49" y="2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28683" name="组合 57"/>
          <p:cNvGrpSpPr/>
          <p:nvPr/>
        </p:nvGrpSpPr>
        <p:grpSpPr>
          <a:xfrm>
            <a:off x="5540375" y="3035300"/>
            <a:ext cx="565150" cy="566738"/>
            <a:chOff x="5540375" y="3035905"/>
            <a:chExt cx="565785" cy="565785"/>
          </a:xfrm>
        </p:grpSpPr>
        <p:sp>
          <p:nvSpPr>
            <p:cNvPr id="17" name="椭圆 16"/>
            <p:cNvSpPr/>
            <p:nvPr/>
          </p:nvSpPr>
          <p:spPr>
            <a:xfrm>
              <a:off x="5540375" y="3035905"/>
              <a:ext cx="565785" cy="565785"/>
            </a:xfrm>
            <a:prstGeom prst="ellipse">
              <a:avLst/>
            </a:prstGeom>
            <a:solidFill>
              <a:srgbClr val="FC611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8689" name="组合 56"/>
            <p:cNvGrpSpPr/>
            <p:nvPr/>
          </p:nvGrpSpPr>
          <p:grpSpPr>
            <a:xfrm>
              <a:off x="5585777" y="3076628"/>
              <a:ext cx="474980" cy="474980"/>
              <a:chOff x="3670300" y="877888"/>
              <a:chExt cx="933450" cy="933450"/>
            </a:xfrm>
          </p:grpSpPr>
          <p:sp>
            <p:nvSpPr>
              <p:cNvPr id="28690" name="AutoShape 20"/>
              <p:cNvSpPr>
                <a:spLocks noChangeAspect="1" noTextEdit="1"/>
              </p:cNvSpPr>
              <p:nvPr/>
            </p:nvSpPr>
            <p:spPr>
              <a:xfrm>
                <a:off x="3670300" y="877888"/>
                <a:ext cx="933450" cy="9334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1" name="Freeform 23"/>
              <p:cNvSpPr>
                <a:spLocks noEditPoints="1"/>
              </p:cNvSpPr>
              <p:nvPr/>
            </p:nvSpPr>
            <p:spPr>
              <a:xfrm>
                <a:off x="3924300" y="1082676"/>
                <a:ext cx="433388" cy="515938"/>
              </a:xfrm>
              <a:custGeom>
                <a:avLst/>
                <a:gdLst/>
                <a:ahLst/>
                <a:cxnLst>
                  <a:cxn ang="0">
                    <a:pos x="216694" y="0"/>
                  </a:cxn>
                  <a:cxn ang="0">
                    <a:pos x="0" y="204858"/>
                  </a:cxn>
                  <a:cxn ang="0">
                    <a:pos x="7603" y="254175"/>
                  </a:cxn>
                  <a:cxn ang="0">
                    <a:pos x="30413" y="311080"/>
                  </a:cxn>
                  <a:cxn ang="0">
                    <a:pos x="136859" y="515938"/>
                  </a:cxn>
                  <a:cxn ang="0">
                    <a:pos x="201487" y="515938"/>
                  </a:cxn>
                  <a:cxn ang="0">
                    <a:pos x="209091" y="515938"/>
                  </a:cxn>
                  <a:cxn ang="0">
                    <a:pos x="288925" y="515938"/>
                  </a:cxn>
                  <a:cxn ang="0">
                    <a:pos x="319339" y="405922"/>
                  </a:cxn>
                  <a:cxn ang="0">
                    <a:pos x="376363" y="345223"/>
                  </a:cxn>
                  <a:cxn ang="0">
                    <a:pos x="433388" y="204858"/>
                  </a:cxn>
                  <a:cxn ang="0">
                    <a:pos x="216694" y="0"/>
                  </a:cxn>
                  <a:cxn ang="0">
                    <a:pos x="349752" y="330049"/>
                  </a:cxn>
                  <a:cxn ang="0">
                    <a:pos x="292727" y="390747"/>
                  </a:cxn>
                  <a:cxn ang="0">
                    <a:pos x="254710" y="485589"/>
                  </a:cxn>
                  <a:cxn ang="0">
                    <a:pos x="220496" y="485589"/>
                  </a:cxn>
                  <a:cxn ang="0">
                    <a:pos x="220496" y="485589"/>
                  </a:cxn>
                  <a:cxn ang="0">
                    <a:pos x="197686" y="485589"/>
                  </a:cxn>
                  <a:cxn ang="0">
                    <a:pos x="197686" y="485589"/>
                  </a:cxn>
                  <a:cxn ang="0">
                    <a:pos x="171074" y="485589"/>
                  </a:cxn>
                  <a:cxn ang="0">
                    <a:pos x="83636" y="333842"/>
                  </a:cxn>
                  <a:cxn ang="0">
                    <a:pos x="45620" y="273144"/>
                  </a:cxn>
                  <a:cxn ang="0">
                    <a:pos x="30413" y="204858"/>
                  </a:cxn>
                  <a:cxn ang="0">
                    <a:pos x="216694" y="30349"/>
                  </a:cxn>
                  <a:cxn ang="0">
                    <a:pos x="402975" y="204858"/>
                  </a:cxn>
                  <a:cxn ang="0">
                    <a:pos x="349752" y="330049"/>
                  </a:cxn>
                </a:cxnLst>
                <a:pathLst>
                  <a:path w="114" h="136">
                    <a:moveTo>
                      <a:pt x="57" y="0"/>
                    </a:moveTo>
                    <a:cubicBezTo>
                      <a:pt x="26" y="0"/>
                      <a:pt x="0" y="24"/>
                      <a:pt x="0" y="54"/>
                    </a:cubicBezTo>
                    <a:cubicBezTo>
                      <a:pt x="0" y="58"/>
                      <a:pt x="1" y="63"/>
                      <a:pt x="2" y="67"/>
                    </a:cubicBezTo>
                    <a:cubicBezTo>
                      <a:pt x="3" y="71"/>
                      <a:pt x="6" y="79"/>
                      <a:pt x="8" y="82"/>
                    </a:cubicBezTo>
                    <a:cubicBezTo>
                      <a:pt x="18" y="95"/>
                      <a:pt x="42" y="116"/>
                      <a:pt x="36" y="136"/>
                    </a:cubicBezTo>
                    <a:cubicBezTo>
                      <a:pt x="53" y="136"/>
                      <a:pt x="53" y="136"/>
                      <a:pt x="53" y="136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3" y="126"/>
                      <a:pt x="77" y="116"/>
                      <a:pt x="84" y="107"/>
                    </a:cubicBezTo>
                    <a:cubicBezTo>
                      <a:pt x="86" y="104"/>
                      <a:pt x="96" y="94"/>
                      <a:pt x="99" y="91"/>
                    </a:cubicBezTo>
                    <a:cubicBezTo>
                      <a:pt x="108" y="82"/>
                      <a:pt x="114" y="69"/>
                      <a:pt x="114" y="54"/>
                    </a:cubicBezTo>
                    <a:cubicBezTo>
                      <a:pt x="114" y="24"/>
                      <a:pt x="88" y="0"/>
                      <a:pt x="57" y="0"/>
                    </a:cubicBezTo>
                    <a:close/>
                    <a:moveTo>
                      <a:pt x="92" y="87"/>
                    </a:moveTo>
                    <a:cubicBezTo>
                      <a:pt x="90" y="89"/>
                      <a:pt x="79" y="100"/>
                      <a:pt x="77" y="103"/>
                    </a:cubicBezTo>
                    <a:cubicBezTo>
                      <a:pt x="71" y="111"/>
                      <a:pt x="67" y="119"/>
                      <a:pt x="67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13"/>
                      <a:pt x="32" y="99"/>
                      <a:pt x="22" y="88"/>
                    </a:cubicBezTo>
                    <a:cubicBezTo>
                      <a:pt x="15" y="80"/>
                      <a:pt x="12" y="72"/>
                      <a:pt x="12" y="72"/>
                    </a:cubicBezTo>
                    <a:cubicBezTo>
                      <a:pt x="10" y="66"/>
                      <a:pt x="8" y="60"/>
                      <a:pt x="8" y="54"/>
                    </a:cubicBezTo>
                    <a:cubicBezTo>
                      <a:pt x="8" y="29"/>
                      <a:pt x="30" y="8"/>
                      <a:pt x="57" y="8"/>
                    </a:cubicBezTo>
                    <a:cubicBezTo>
                      <a:pt x="84" y="8"/>
                      <a:pt x="106" y="29"/>
                      <a:pt x="106" y="54"/>
                    </a:cubicBezTo>
                    <a:cubicBezTo>
                      <a:pt x="106" y="67"/>
                      <a:pt x="101" y="78"/>
                      <a:pt x="92" y="87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2" name="Freeform 24"/>
              <p:cNvSpPr/>
              <p:nvPr/>
            </p:nvSpPr>
            <p:spPr>
              <a:xfrm>
                <a:off x="4049713" y="1287463"/>
                <a:ext cx="155575" cy="280988"/>
              </a:xfrm>
              <a:custGeom>
                <a:avLst/>
                <a:gdLst/>
                <a:ahLst/>
                <a:cxnLst>
                  <a:cxn ang="0">
                    <a:pos x="140397" y="87334"/>
                  </a:cxn>
                  <a:cxn ang="0">
                    <a:pos x="125219" y="87334"/>
                  </a:cxn>
                  <a:cxn ang="0">
                    <a:pos x="87274" y="250611"/>
                  </a:cxn>
                  <a:cxn ang="0">
                    <a:pos x="34151" y="75943"/>
                  </a:cxn>
                  <a:cxn ang="0">
                    <a:pos x="79685" y="91131"/>
                  </a:cxn>
                  <a:cxn ang="0">
                    <a:pos x="68301" y="41768"/>
                  </a:cxn>
                  <a:cxn ang="0">
                    <a:pos x="147986" y="60754"/>
                  </a:cxn>
                  <a:cxn ang="0">
                    <a:pos x="155575" y="0"/>
                  </a:cxn>
                  <a:cxn ang="0">
                    <a:pos x="125219" y="41768"/>
                  </a:cxn>
                  <a:cxn ang="0">
                    <a:pos x="45534" y="15189"/>
                  </a:cxn>
                  <a:cxn ang="0">
                    <a:pos x="56918" y="64551"/>
                  </a:cxn>
                  <a:cxn ang="0">
                    <a:pos x="0" y="49363"/>
                  </a:cxn>
                  <a:cxn ang="0">
                    <a:pos x="75890" y="280988"/>
                  </a:cxn>
                  <a:cxn ang="0">
                    <a:pos x="98657" y="280988"/>
                  </a:cxn>
                  <a:cxn ang="0">
                    <a:pos x="140397" y="87334"/>
                  </a:cxn>
                </a:cxnLst>
                <a:pathLst>
                  <a:path w="41" h="74">
                    <a:moveTo>
                      <a:pt x="37" y="23"/>
                    </a:moveTo>
                    <a:cubicBezTo>
                      <a:pt x="33" y="23"/>
                      <a:pt x="33" y="23"/>
                      <a:pt x="33" y="23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7" y="63"/>
                      <a:pt x="20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8" y="65"/>
                      <a:pt x="37" y="23"/>
                      <a:pt x="37" y="2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3" name="Freeform 25"/>
              <p:cNvSpPr/>
              <p:nvPr/>
            </p:nvSpPr>
            <p:spPr>
              <a:xfrm>
                <a:off x="4049713" y="1595438"/>
                <a:ext cx="182563" cy="117475"/>
              </a:xfrm>
              <a:custGeom>
                <a:avLst/>
                <a:gdLst/>
                <a:ahLst/>
                <a:cxnLst>
                  <a:cxn ang="0">
                    <a:pos x="163546" y="30316"/>
                  </a:cxn>
                  <a:cxn ang="0">
                    <a:pos x="182563" y="15158"/>
                  </a:cxn>
                  <a:cxn ang="0">
                    <a:pos x="163546" y="0"/>
                  </a:cxn>
                  <a:cxn ang="0">
                    <a:pos x="19017" y="0"/>
                  </a:cxn>
                  <a:cxn ang="0">
                    <a:pos x="0" y="15158"/>
                  </a:cxn>
                  <a:cxn ang="0">
                    <a:pos x="15214" y="30316"/>
                  </a:cxn>
                  <a:cxn ang="0">
                    <a:pos x="15214" y="30316"/>
                  </a:cxn>
                  <a:cxn ang="0">
                    <a:pos x="38034" y="45474"/>
                  </a:cxn>
                  <a:cxn ang="0">
                    <a:pos x="19017" y="45474"/>
                  </a:cxn>
                  <a:cxn ang="0">
                    <a:pos x="0" y="60632"/>
                  </a:cxn>
                  <a:cxn ang="0">
                    <a:pos x="19017" y="72001"/>
                  </a:cxn>
                  <a:cxn ang="0">
                    <a:pos x="30427" y="72001"/>
                  </a:cxn>
                  <a:cxn ang="0">
                    <a:pos x="53248" y="87159"/>
                  </a:cxn>
                  <a:cxn ang="0">
                    <a:pos x="30427" y="87159"/>
                  </a:cxn>
                  <a:cxn ang="0">
                    <a:pos x="15214" y="102317"/>
                  </a:cxn>
                  <a:cxn ang="0">
                    <a:pos x="30427" y="117475"/>
                  </a:cxn>
                  <a:cxn ang="0">
                    <a:pos x="152136" y="117475"/>
                  </a:cxn>
                  <a:cxn ang="0">
                    <a:pos x="167349" y="102317"/>
                  </a:cxn>
                  <a:cxn ang="0">
                    <a:pos x="152136" y="87159"/>
                  </a:cxn>
                  <a:cxn ang="0">
                    <a:pos x="91282" y="87159"/>
                  </a:cxn>
                  <a:cxn ang="0">
                    <a:pos x="76068" y="72001"/>
                  </a:cxn>
                  <a:cxn ang="0">
                    <a:pos x="163546" y="72001"/>
                  </a:cxn>
                  <a:cxn ang="0">
                    <a:pos x="182563" y="60632"/>
                  </a:cxn>
                  <a:cxn ang="0">
                    <a:pos x="163546" y="45474"/>
                  </a:cxn>
                  <a:cxn ang="0">
                    <a:pos x="76068" y="45474"/>
                  </a:cxn>
                  <a:cxn ang="0">
                    <a:pos x="60854" y="30316"/>
                  </a:cxn>
                  <a:cxn ang="0">
                    <a:pos x="163546" y="30316"/>
                  </a:cxn>
                </a:cxnLst>
                <a:pathLst>
                  <a:path w="48" h="31">
                    <a:moveTo>
                      <a:pt x="43" y="8"/>
                    </a:moveTo>
                    <a:cubicBezTo>
                      <a:pt x="46" y="8"/>
                      <a:pt x="48" y="6"/>
                      <a:pt x="48" y="4"/>
                    </a:cubicBezTo>
                    <a:cubicBezTo>
                      <a:pt x="48" y="2"/>
                      <a:pt x="46" y="0"/>
                      <a:pt x="4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13"/>
                      <a:pt x="0" y="16"/>
                    </a:cubicBezTo>
                    <a:cubicBezTo>
                      <a:pt x="0" y="18"/>
                      <a:pt x="2" y="19"/>
                      <a:pt x="5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6" y="23"/>
                      <a:pt x="4" y="25"/>
                      <a:pt x="4" y="27"/>
                    </a:cubicBezTo>
                    <a:cubicBezTo>
                      <a:pt x="4" y="29"/>
                      <a:pt x="6" y="31"/>
                      <a:pt x="8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2" y="31"/>
                      <a:pt x="44" y="29"/>
                      <a:pt x="44" y="27"/>
                    </a:cubicBezTo>
                    <a:cubicBezTo>
                      <a:pt x="44" y="25"/>
                      <a:pt x="42" y="23"/>
                      <a:pt x="40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6" y="19"/>
                      <a:pt x="48" y="18"/>
                      <a:pt x="48" y="16"/>
                    </a:cubicBezTo>
                    <a:cubicBezTo>
                      <a:pt x="48" y="13"/>
                      <a:pt x="46" y="12"/>
                      <a:pt x="43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6" y="8"/>
                      <a:pt x="16" y="8"/>
                      <a:pt x="16" y="8"/>
                    </a:cubicBezTo>
                    <a:lnTo>
                      <a:pt x="43" y="8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4" name="Freeform 26"/>
              <p:cNvSpPr/>
              <p:nvPr/>
            </p:nvSpPr>
            <p:spPr>
              <a:xfrm>
                <a:off x="3897313" y="1060451"/>
                <a:ext cx="65088" cy="63500"/>
              </a:xfrm>
              <a:custGeom>
                <a:avLst/>
                <a:gdLst/>
                <a:ahLst/>
                <a:cxnLst>
                  <a:cxn ang="0">
                    <a:pos x="61259" y="56029"/>
                  </a:cxn>
                  <a:cxn ang="0">
                    <a:pos x="61259" y="37353"/>
                  </a:cxn>
                  <a:cxn ang="0">
                    <a:pos x="26801" y="3735"/>
                  </a:cxn>
                  <a:cxn ang="0">
                    <a:pos x="7657" y="3735"/>
                  </a:cxn>
                  <a:cxn ang="0">
                    <a:pos x="7657" y="26147"/>
                  </a:cxn>
                  <a:cxn ang="0">
                    <a:pos x="38287" y="56029"/>
                  </a:cxn>
                  <a:cxn ang="0">
                    <a:pos x="61259" y="56029"/>
                  </a:cxn>
                </a:cxnLst>
                <a:pathLst>
                  <a:path w="17" h="17">
                    <a:moveTo>
                      <a:pt x="16" y="15"/>
                    </a:moveTo>
                    <a:cubicBezTo>
                      <a:pt x="17" y="14"/>
                      <a:pt x="17" y="11"/>
                      <a:pt x="16" y="1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3" y="0"/>
                      <a:pt x="2" y="1"/>
                    </a:cubicBezTo>
                    <a:cubicBezTo>
                      <a:pt x="0" y="3"/>
                      <a:pt x="0" y="5"/>
                      <a:pt x="2" y="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2" y="17"/>
                      <a:pt x="14" y="17"/>
                      <a:pt x="16" y="15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5" name="Freeform 27"/>
              <p:cNvSpPr/>
              <p:nvPr/>
            </p:nvSpPr>
            <p:spPr>
              <a:xfrm>
                <a:off x="3817938" y="1268413"/>
                <a:ext cx="76200" cy="30163"/>
              </a:xfrm>
              <a:custGeom>
                <a:avLst/>
                <a:gdLst/>
                <a:ahLst/>
                <a:cxnLst>
                  <a:cxn ang="0">
                    <a:pos x="15240" y="30163"/>
                  </a:cxn>
                  <a:cxn ang="0">
                    <a:pos x="60960" y="30163"/>
                  </a:cxn>
                  <a:cxn ang="0">
                    <a:pos x="76200" y="15082"/>
                  </a:cxn>
                  <a:cxn ang="0">
                    <a:pos x="60960" y="0"/>
                  </a:cxn>
                  <a:cxn ang="0">
                    <a:pos x="15240" y="0"/>
                  </a:cxn>
                  <a:cxn ang="0">
                    <a:pos x="0" y="15082"/>
                  </a:cxn>
                  <a:cxn ang="0">
                    <a:pos x="15240" y="30163"/>
                  </a:cxn>
                </a:cxnLst>
                <a:pathLst>
                  <a:path w="20" h="8">
                    <a:moveTo>
                      <a:pt x="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7"/>
                      <a:pt x="20" y="4"/>
                    </a:cubicBezTo>
                    <a:cubicBezTo>
                      <a:pt x="20" y="2"/>
                      <a:pt x="18" y="0"/>
                      <a:pt x="1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6" name="Freeform 28"/>
              <p:cNvSpPr/>
              <p:nvPr/>
            </p:nvSpPr>
            <p:spPr>
              <a:xfrm>
                <a:off x="4314825" y="1060451"/>
                <a:ext cx="65088" cy="63500"/>
              </a:xfrm>
              <a:custGeom>
                <a:avLst/>
                <a:gdLst/>
                <a:ahLst/>
                <a:cxnLst>
                  <a:cxn ang="0">
                    <a:pos x="38287" y="7471"/>
                  </a:cxn>
                  <a:cxn ang="0">
                    <a:pos x="3829" y="37353"/>
                  </a:cxn>
                  <a:cxn ang="0">
                    <a:pos x="3829" y="56029"/>
                  </a:cxn>
                  <a:cxn ang="0">
                    <a:pos x="26801" y="56029"/>
                  </a:cxn>
                  <a:cxn ang="0">
                    <a:pos x="57431" y="26147"/>
                  </a:cxn>
                  <a:cxn ang="0">
                    <a:pos x="57431" y="7471"/>
                  </a:cxn>
                  <a:cxn ang="0">
                    <a:pos x="38287" y="7471"/>
                  </a:cxn>
                </a:cxnLst>
                <a:pathLst>
                  <a:path w="17" h="17">
                    <a:moveTo>
                      <a:pt x="10" y="2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4"/>
                      <a:pt x="1" y="15"/>
                    </a:cubicBezTo>
                    <a:cubicBezTo>
                      <a:pt x="3" y="17"/>
                      <a:pt x="5" y="17"/>
                      <a:pt x="7" y="1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3"/>
                      <a:pt x="15" y="2"/>
                    </a:cubicBezTo>
                    <a:cubicBezTo>
                      <a:pt x="14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7" name="Freeform 29"/>
              <p:cNvSpPr/>
              <p:nvPr/>
            </p:nvSpPr>
            <p:spPr>
              <a:xfrm>
                <a:off x="4383088" y="1273176"/>
                <a:ext cx="76200" cy="30163"/>
              </a:xfrm>
              <a:custGeom>
                <a:avLst/>
                <a:gdLst/>
                <a:ahLst/>
                <a:cxnLst>
                  <a:cxn ang="0">
                    <a:pos x="76200" y="15082"/>
                  </a:cxn>
                  <a:cxn ang="0">
                    <a:pos x="60960" y="0"/>
                  </a:cxn>
                  <a:cxn ang="0">
                    <a:pos x="15240" y="0"/>
                  </a:cxn>
                  <a:cxn ang="0">
                    <a:pos x="0" y="15082"/>
                  </a:cxn>
                  <a:cxn ang="0">
                    <a:pos x="15240" y="30163"/>
                  </a:cxn>
                  <a:cxn ang="0">
                    <a:pos x="60960" y="30163"/>
                  </a:cxn>
                  <a:cxn ang="0">
                    <a:pos x="76200" y="15082"/>
                  </a:cxn>
                </a:cxnLst>
                <a:pathLst>
                  <a:path w="20" h="8">
                    <a:moveTo>
                      <a:pt x="20" y="4"/>
                    </a:moveTo>
                    <a:cubicBezTo>
                      <a:pt x="20" y="2"/>
                      <a:pt x="18" y="0"/>
                      <a:pt x="1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6"/>
                      <a:pt x="20" y="4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8" name="Freeform 30"/>
              <p:cNvSpPr/>
              <p:nvPr/>
            </p:nvSpPr>
            <p:spPr>
              <a:xfrm>
                <a:off x="4314825" y="1462088"/>
                <a:ext cx="65088" cy="65088"/>
              </a:xfrm>
              <a:custGeom>
                <a:avLst/>
                <a:gdLst/>
                <a:ahLst/>
                <a:cxnLst>
                  <a:cxn ang="0">
                    <a:pos x="57431" y="61259"/>
                  </a:cxn>
                  <a:cxn ang="0">
                    <a:pos x="57431" y="38287"/>
                  </a:cxn>
                  <a:cxn ang="0">
                    <a:pos x="26801" y="7657"/>
                  </a:cxn>
                  <a:cxn ang="0">
                    <a:pos x="3829" y="7657"/>
                  </a:cxn>
                  <a:cxn ang="0">
                    <a:pos x="3829" y="26801"/>
                  </a:cxn>
                  <a:cxn ang="0">
                    <a:pos x="34458" y="61259"/>
                  </a:cxn>
                  <a:cxn ang="0">
                    <a:pos x="57431" y="61259"/>
                  </a:cxn>
                </a:cxnLst>
                <a:pathLst>
                  <a:path w="17" h="17">
                    <a:moveTo>
                      <a:pt x="15" y="16"/>
                    </a:moveTo>
                    <a:cubicBezTo>
                      <a:pt x="16" y="14"/>
                      <a:pt x="17" y="12"/>
                      <a:pt x="15" y="1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1" y="2"/>
                    </a:cubicBezTo>
                    <a:cubicBezTo>
                      <a:pt x="0" y="3"/>
                      <a:pt x="0" y="6"/>
                      <a:pt x="1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7"/>
                      <a:pt x="13" y="17"/>
                      <a:pt x="15" y="16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99" name="Freeform 31"/>
              <p:cNvSpPr/>
              <p:nvPr/>
            </p:nvSpPr>
            <p:spPr>
              <a:xfrm>
                <a:off x="4125913" y="987426"/>
                <a:ext cx="30163" cy="73025"/>
              </a:xfrm>
              <a:custGeom>
                <a:avLst/>
                <a:gdLst/>
                <a:ahLst/>
                <a:cxnLst>
                  <a:cxn ang="0">
                    <a:pos x="15082" y="0"/>
                  </a:cxn>
                  <a:cxn ang="0">
                    <a:pos x="0" y="15374"/>
                  </a:cxn>
                  <a:cxn ang="0">
                    <a:pos x="0" y="61495"/>
                  </a:cxn>
                  <a:cxn ang="0">
                    <a:pos x="15082" y="73025"/>
                  </a:cxn>
                  <a:cxn ang="0">
                    <a:pos x="30163" y="61495"/>
                  </a:cxn>
                  <a:cxn ang="0">
                    <a:pos x="30163" y="15374"/>
                  </a:cxn>
                  <a:cxn ang="0">
                    <a:pos x="15082" y="0"/>
                  </a:cxn>
                </a:cxnLst>
                <a:pathLst>
                  <a:path w="8" h="19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2" y="19"/>
                      <a:pt x="4" y="19"/>
                    </a:cubicBezTo>
                    <a:cubicBezTo>
                      <a:pt x="6" y="19"/>
                      <a:pt x="8" y="18"/>
                      <a:pt x="8" y="1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700" name="Freeform 32"/>
              <p:cNvSpPr/>
              <p:nvPr/>
            </p:nvSpPr>
            <p:spPr>
              <a:xfrm>
                <a:off x="3897313" y="1462088"/>
                <a:ext cx="65088" cy="65088"/>
              </a:xfrm>
              <a:custGeom>
                <a:avLst/>
                <a:gdLst/>
                <a:ahLst/>
                <a:cxnLst>
                  <a:cxn ang="0">
                    <a:pos x="38287" y="7657"/>
                  </a:cxn>
                  <a:cxn ang="0">
                    <a:pos x="7657" y="38287"/>
                  </a:cxn>
                  <a:cxn ang="0">
                    <a:pos x="7657" y="57431"/>
                  </a:cxn>
                  <a:cxn ang="0">
                    <a:pos x="26801" y="57431"/>
                  </a:cxn>
                  <a:cxn ang="0">
                    <a:pos x="57431" y="26801"/>
                  </a:cxn>
                  <a:cxn ang="0">
                    <a:pos x="57431" y="7657"/>
                  </a:cxn>
                  <a:cxn ang="0">
                    <a:pos x="38287" y="7657"/>
                  </a:cxn>
                </a:cxnLst>
                <a:pathLst>
                  <a:path w="17" h="17">
                    <a:moveTo>
                      <a:pt x="10" y="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11"/>
                      <a:pt x="0" y="14"/>
                      <a:pt x="2" y="15"/>
                    </a:cubicBezTo>
                    <a:cubicBezTo>
                      <a:pt x="3" y="17"/>
                      <a:pt x="6" y="17"/>
                      <a:pt x="7" y="1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3"/>
                      <a:pt x="15" y="2"/>
                    </a:cubicBezTo>
                    <a:cubicBezTo>
                      <a:pt x="14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5" name="椭圆 14"/>
          <p:cNvSpPr/>
          <p:nvPr/>
        </p:nvSpPr>
        <p:spPr>
          <a:xfrm>
            <a:off x="2159635" y="4601845"/>
            <a:ext cx="1855470" cy="184404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85" name="文本框 69"/>
          <p:cNvSpPr txBox="1"/>
          <p:nvPr/>
        </p:nvSpPr>
        <p:spPr>
          <a:xfrm>
            <a:off x="0" y="240030"/>
            <a:ext cx="76161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一氧化碳对人的危害，主要取决于空气中一氧化碳的</a:t>
            </a: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浓度</a:t>
            </a:r>
            <a:r>
              <a:rPr lang="zh-CN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接触时间</a:t>
            </a:r>
            <a:r>
              <a:rPr lang="zh-CN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1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650" name="组合 2252"/>
          <p:cNvGrpSpPr/>
          <p:nvPr/>
        </p:nvGrpSpPr>
        <p:grpSpPr>
          <a:xfrm>
            <a:off x="7655243" y="3546475"/>
            <a:ext cx="700087" cy="696913"/>
            <a:chOff x="9577388" y="5076825"/>
            <a:chExt cx="700087" cy="696913"/>
          </a:xfrm>
        </p:grpSpPr>
        <p:sp>
          <p:nvSpPr>
            <p:cNvPr id="25665" name="Freeform 235"/>
            <p:cNvSpPr/>
            <p:nvPr/>
          </p:nvSpPr>
          <p:spPr>
            <a:xfrm>
              <a:off x="9805988" y="5448300"/>
              <a:ext cx="290512" cy="171450"/>
            </a:xfrm>
            <a:custGeom>
              <a:avLst/>
              <a:gdLst/>
              <a:ahLst/>
              <a:cxnLst>
                <a:cxn ang="0">
                  <a:pos x="290512" y="65942"/>
                </a:cxn>
                <a:cxn ang="0">
                  <a:pos x="290512" y="52754"/>
                </a:cxn>
                <a:cxn ang="0">
                  <a:pos x="290512" y="39565"/>
                </a:cxn>
                <a:cxn ang="0">
                  <a:pos x="272905" y="21981"/>
                </a:cxn>
                <a:cxn ang="0">
                  <a:pos x="246495" y="13188"/>
                </a:cxn>
                <a:cxn ang="0">
                  <a:pos x="237692" y="8792"/>
                </a:cxn>
                <a:cxn ang="0">
                  <a:pos x="228888" y="4396"/>
                </a:cxn>
                <a:cxn ang="0">
                  <a:pos x="215683" y="0"/>
                </a:cxn>
                <a:cxn ang="0">
                  <a:pos x="206880" y="0"/>
                </a:cxn>
                <a:cxn ang="0">
                  <a:pos x="171666" y="8792"/>
                </a:cxn>
                <a:cxn ang="0">
                  <a:pos x="154059" y="17585"/>
                </a:cxn>
                <a:cxn ang="0">
                  <a:pos x="140854" y="21981"/>
                </a:cxn>
                <a:cxn ang="0">
                  <a:pos x="127649" y="26377"/>
                </a:cxn>
                <a:cxn ang="0">
                  <a:pos x="114444" y="26377"/>
                </a:cxn>
                <a:cxn ang="0">
                  <a:pos x="105641" y="35169"/>
                </a:cxn>
                <a:cxn ang="0">
                  <a:pos x="61624" y="79131"/>
                </a:cxn>
                <a:cxn ang="0">
                  <a:pos x="39615" y="83527"/>
                </a:cxn>
                <a:cxn ang="0">
                  <a:pos x="8803" y="79131"/>
                </a:cxn>
                <a:cxn ang="0">
                  <a:pos x="0" y="83527"/>
                </a:cxn>
                <a:cxn ang="0">
                  <a:pos x="22008" y="109904"/>
                </a:cxn>
                <a:cxn ang="0">
                  <a:pos x="61624" y="123092"/>
                </a:cxn>
                <a:cxn ang="0">
                  <a:pos x="110042" y="114300"/>
                </a:cxn>
                <a:cxn ang="0">
                  <a:pos x="118846" y="114300"/>
                </a:cxn>
                <a:cxn ang="0">
                  <a:pos x="145256" y="114300"/>
                </a:cxn>
                <a:cxn ang="0">
                  <a:pos x="167264" y="136281"/>
                </a:cxn>
                <a:cxn ang="0">
                  <a:pos x="193675" y="162658"/>
                </a:cxn>
                <a:cxn ang="0">
                  <a:pos x="193675" y="167054"/>
                </a:cxn>
                <a:cxn ang="0">
                  <a:pos x="206880" y="171450"/>
                </a:cxn>
                <a:cxn ang="0">
                  <a:pos x="215683" y="167054"/>
                </a:cxn>
                <a:cxn ang="0">
                  <a:pos x="220085" y="167054"/>
                </a:cxn>
                <a:cxn ang="0">
                  <a:pos x="228888" y="153865"/>
                </a:cxn>
                <a:cxn ang="0">
                  <a:pos x="224487" y="140677"/>
                </a:cxn>
                <a:cxn ang="0">
                  <a:pos x="224487" y="140677"/>
                </a:cxn>
                <a:cxn ang="0">
                  <a:pos x="211281" y="109904"/>
                </a:cxn>
                <a:cxn ang="0">
                  <a:pos x="228888" y="92319"/>
                </a:cxn>
                <a:cxn ang="0">
                  <a:pos x="255298" y="96715"/>
                </a:cxn>
                <a:cxn ang="0">
                  <a:pos x="268504" y="96715"/>
                </a:cxn>
                <a:cxn ang="0">
                  <a:pos x="290512" y="65942"/>
                </a:cxn>
              </a:cxnLst>
              <a:pathLst>
                <a:path w="66" h="39">
                  <a:moveTo>
                    <a:pt x="66" y="15"/>
                  </a:moveTo>
                  <a:cubicBezTo>
                    <a:pt x="66" y="14"/>
                    <a:pt x="66" y="13"/>
                    <a:pt x="66" y="12"/>
                  </a:cubicBezTo>
                  <a:cubicBezTo>
                    <a:pt x="66" y="11"/>
                    <a:pt x="66" y="10"/>
                    <a:pt x="66" y="9"/>
                  </a:cubicBezTo>
                  <a:cubicBezTo>
                    <a:pt x="65" y="7"/>
                    <a:pt x="63" y="6"/>
                    <a:pt x="62" y="5"/>
                  </a:cubicBezTo>
                  <a:cubicBezTo>
                    <a:pt x="60" y="4"/>
                    <a:pt x="58" y="3"/>
                    <a:pt x="56" y="3"/>
                  </a:cubicBezTo>
                  <a:cubicBezTo>
                    <a:pt x="56" y="3"/>
                    <a:pt x="55" y="3"/>
                    <a:pt x="54" y="2"/>
                  </a:cubicBezTo>
                  <a:cubicBezTo>
                    <a:pt x="53" y="2"/>
                    <a:pt x="53" y="1"/>
                    <a:pt x="52" y="1"/>
                  </a:cubicBezTo>
                  <a:cubicBezTo>
                    <a:pt x="52" y="1"/>
                    <a:pt x="50" y="0"/>
                    <a:pt x="49" y="0"/>
                  </a:cubicBezTo>
                  <a:cubicBezTo>
                    <a:pt x="48" y="0"/>
                    <a:pt x="48" y="0"/>
                    <a:pt x="47" y="0"/>
                  </a:cubicBezTo>
                  <a:cubicBezTo>
                    <a:pt x="44" y="1"/>
                    <a:pt x="41" y="1"/>
                    <a:pt x="39" y="2"/>
                  </a:cubicBezTo>
                  <a:cubicBezTo>
                    <a:pt x="38" y="3"/>
                    <a:pt x="36" y="3"/>
                    <a:pt x="35" y="4"/>
                  </a:cubicBezTo>
                  <a:cubicBezTo>
                    <a:pt x="34" y="4"/>
                    <a:pt x="33" y="4"/>
                    <a:pt x="32" y="5"/>
                  </a:cubicBezTo>
                  <a:cubicBezTo>
                    <a:pt x="31" y="5"/>
                    <a:pt x="30" y="6"/>
                    <a:pt x="29" y="6"/>
                  </a:cubicBezTo>
                  <a:cubicBezTo>
                    <a:pt x="29" y="6"/>
                    <a:pt x="27" y="5"/>
                    <a:pt x="26" y="6"/>
                  </a:cubicBezTo>
                  <a:cubicBezTo>
                    <a:pt x="25" y="7"/>
                    <a:pt x="24" y="8"/>
                    <a:pt x="24" y="8"/>
                  </a:cubicBezTo>
                  <a:cubicBezTo>
                    <a:pt x="23" y="9"/>
                    <a:pt x="18" y="14"/>
                    <a:pt x="14" y="18"/>
                  </a:cubicBezTo>
                  <a:cubicBezTo>
                    <a:pt x="13" y="19"/>
                    <a:pt x="12" y="19"/>
                    <a:pt x="9" y="19"/>
                  </a:cubicBezTo>
                  <a:cubicBezTo>
                    <a:pt x="7" y="19"/>
                    <a:pt x="4" y="18"/>
                    <a:pt x="2" y="18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1"/>
                    <a:pt x="2" y="24"/>
                    <a:pt x="5" y="25"/>
                  </a:cubicBezTo>
                  <a:cubicBezTo>
                    <a:pt x="5" y="25"/>
                    <a:pt x="10" y="28"/>
                    <a:pt x="14" y="28"/>
                  </a:cubicBezTo>
                  <a:cubicBezTo>
                    <a:pt x="18" y="28"/>
                    <a:pt x="24" y="27"/>
                    <a:pt x="25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9" y="25"/>
                    <a:pt x="32" y="25"/>
                    <a:pt x="33" y="26"/>
                  </a:cubicBezTo>
                  <a:cubicBezTo>
                    <a:pt x="35" y="27"/>
                    <a:pt x="37" y="29"/>
                    <a:pt x="38" y="31"/>
                  </a:cubicBezTo>
                  <a:cubicBezTo>
                    <a:pt x="40" y="35"/>
                    <a:pt x="42" y="36"/>
                    <a:pt x="44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6" y="39"/>
                    <a:pt x="47" y="39"/>
                  </a:cubicBezTo>
                  <a:cubicBezTo>
                    <a:pt x="48" y="39"/>
                    <a:pt x="48" y="39"/>
                    <a:pt x="49" y="38"/>
                  </a:cubicBezTo>
                  <a:cubicBezTo>
                    <a:pt x="49" y="38"/>
                    <a:pt x="50" y="38"/>
                    <a:pt x="50" y="38"/>
                  </a:cubicBezTo>
                  <a:cubicBezTo>
                    <a:pt x="52" y="37"/>
                    <a:pt x="53" y="37"/>
                    <a:pt x="52" y="35"/>
                  </a:cubicBezTo>
                  <a:cubicBezTo>
                    <a:pt x="52" y="33"/>
                    <a:pt x="52" y="33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0" y="31"/>
                    <a:pt x="47" y="27"/>
                    <a:pt x="48" y="25"/>
                  </a:cubicBezTo>
                  <a:cubicBezTo>
                    <a:pt x="48" y="24"/>
                    <a:pt x="50" y="19"/>
                    <a:pt x="52" y="21"/>
                  </a:cubicBezTo>
                  <a:cubicBezTo>
                    <a:pt x="54" y="21"/>
                    <a:pt x="56" y="22"/>
                    <a:pt x="58" y="22"/>
                  </a:cubicBezTo>
                  <a:cubicBezTo>
                    <a:pt x="58" y="22"/>
                    <a:pt x="59" y="22"/>
                    <a:pt x="61" y="22"/>
                  </a:cubicBezTo>
                  <a:cubicBezTo>
                    <a:pt x="63" y="21"/>
                    <a:pt x="66" y="16"/>
                    <a:pt x="66" y="15"/>
                  </a:cubicBezTo>
                  <a:close/>
                </a:path>
              </a:pathLst>
            </a:custGeom>
            <a:solidFill>
              <a:srgbClr val="33546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66" name="Freeform 236"/>
            <p:cNvSpPr/>
            <p:nvPr/>
          </p:nvSpPr>
          <p:spPr>
            <a:xfrm>
              <a:off x="9682163" y="5230813"/>
              <a:ext cx="485775" cy="287337"/>
            </a:xfrm>
            <a:custGeom>
              <a:avLst/>
              <a:gdLst/>
              <a:ahLst/>
              <a:cxnLst>
                <a:cxn ang="0">
                  <a:pos x="476943" y="198926"/>
                </a:cxn>
                <a:cxn ang="0">
                  <a:pos x="450446" y="114935"/>
                </a:cxn>
                <a:cxn ang="0">
                  <a:pos x="362123" y="35365"/>
                </a:cxn>
                <a:cxn ang="0">
                  <a:pos x="273800" y="0"/>
                </a:cxn>
                <a:cxn ang="0">
                  <a:pos x="256136" y="4421"/>
                </a:cxn>
                <a:cxn ang="0">
                  <a:pos x="247304" y="0"/>
                </a:cxn>
                <a:cxn ang="0">
                  <a:pos x="181062" y="13262"/>
                </a:cxn>
                <a:cxn ang="0">
                  <a:pos x="163397" y="30944"/>
                </a:cxn>
                <a:cxn ang="0">
                  <a:pos x="150149" y="22103"/>
                </a:cxn>
                <a:cxn ang="0">
                  <a:pos x="128068" y="26523"/>
                </a:cxn>
                <a:cxn ang="0">
                  <a:pos x="101571" y="39785"/>
                </a:cxn>
                <a:cxn ang="0">
                  <a:pos x="83907" y="57467"/>
                </a:cxn>
                <a:cxn ang="0">
                  <a:pos x="48578" y="92832"/>
                </a:cxn>
                <a:cxn ang="0">
                  <a:pos x="22081" y="128197"/>
                </a:cxn>
                <a:cxn ang="0">
                  <a:pos x="13248" y="194505"/>
                </a:cxn>
                <a:cxn ang="0">
                  <a:pos x="17665" y="229870"/>
                </a:cxn>
                <a:cxn ang="0">
                  <a:pos x="22081" y="238711"/>
                </a:cxn>
                <a:cxn ang="0">
                  <a:pos x="97155" y="282916"/>
                </a:cxn>
                <a:cxn ang="0">
                  <a:pos x="101571" y="260814"/>
                </a:cxn>
                <a:cxn ang="0">
                  <a:pos x="101571" y="181243"/>
                </a:cxn>
                <a:cxn ang="0">
                  <a:pos x="167813" y="128197"/>
                </a:cxn>
                <a:cxn ang="0">
                  <a:pos x="185478" y="123776"/>
                </a:cxn>
                <a:cxn ang="0">
                  <a:pos x="207558" y="97253"/>
                </a:cxn>
                <a:cxn ang="0">
                  <a:pos x="278217" y="61888"/>
                </a:cxn>
                <a:cxn ang="0">
                  <a:pos x="278217" y="61888"/>
                </a:cxn>
                <a:cxn ang="0">
                  <a:pos x="264968" y="79570"/>
                </a:cxn>
                <a:cxn ang="0">
                  <a:pos x="273800" y="88411"/>
                </a:cxn>
                <a:cxn ang="0">
                  <a:pos x="269384" y="92832"/>
                </a:cxn>
                <a:cxn ang="0">
                  <a:pos x="247304" y="88411"/>
                </a:cxn>
                <a:cxn ang="0">
                  <a:pos x="211975" y="101673"/>
                </a:cxn>
                <a:cxn ang="0">
                  <a:pos x="189894" y="128197"/>
                </a:cxn>
                <a:cxn ang="0">
                  <a:pos x="163397" y="141458"/>
                </a:cxn>
                <a:cxn ang="0">
                  <a:pos x="114820" y="265234"/>
                </a:cxn>
                <a:cxn ang="0">
                  <a:pos x="163397" y="287337"/>
                </a:cxn>
                <a:cxn ang="0">
                  <a:pos x="194310" y="274075"/>
                </a:cxn>
                <a:cxn ang="0">
                  <a:pos x="234055" y="234290"/>
                </a:cxn>
                <a:cxn ang="0">
                  <a:pos x="229639" y="225449"/>
                </a:cxn>
                <a:cxn ang="0">
                  <a:pos x="273800" y="216608"/>
                </a:cxn>
                <a:cxn ang="0">
                  <a:pos x="291465" y="194505"/>
                </a:cxn>
                <a:cxn ang="0">
                  <a:pos x="295881" y="198926"/>
                </a:cxn>
                <a:cxn ang="0">
                  <a:pos x="322378" y="203346"/>
                </a:cxn>
                <a:cxn ang="0">
                  <a:pos x="406285" y="221028"/>
                </a:cxn>
                <a:cxn ang="0">
                  <a:pos x="423949" y="251972"/>
                </a:cxn>
                <a:cxn ang="0">
                  <a:pos x="423949" y="260814"/>
                </a:cxn>
                <a:cxn ang="0">
                  <a:pos x="437198" y="287337"/>
                </a:cxn>
                <a:cxn ang="0">
                  <a:pos x="446030" y="287337"/>
                </a:cxn>
                <a:cxn ang="0">
                  <a:pos x="450446" y="282916"/>
                </a:cxn>
                <a:cxn ang="0">
                  <a:pos x="481359" y="225449"/>
                </a:cxn>
              </a:cxnLst>
              <a:pathLst>
                <a:path w="110" h="65">
                  <a:moveTo>
                    <a:pt x="109" y="51"/>
                  </a:moveTo>
                  <a:cubicBezTo>
                    <a:pt x="109" y="49"/>
                    <a:pt x="108" y="47"/>
                    <a:pt x="108" y="45"/>
                  </a:cubicBezTo>
                  <a:cubicBezTo>
                    <a:pt x="107" y="43"/>
                    <a:pt x="106" y="41"/>
                    <a:pt x="106" y="39"/>
                  </a:cubicBezTo>
                  <a:cubicBezTo>
                    <a:pt x="106" y="37"/>
                    <a:pt x="103" y="27"/>
                    <a:pt x="102" y="26"/>
                  </a:cubicBezTo>
                  <a:cubicBezTo>
                    <a:pt x="100" y="24"/>
                    <a:pt x="95" y="19"/>
                    <a:pt x="94" y="17"/>
                  </a:cubicBezTo>
                  <a:cubicBezTo>
                    <a:pt x="93" y="16"/>
                    <a:pt x="86" y="10"/>
                    <a:pt x="82" y="8"/>
                  </a:cubicBezTo>
                  <a:cubicBezTo>
                    <a:pt x="82" y="8"/>
                    <a:pt x="81" y="7"/>
                    <a:pt x="81" y="7"/>
                  </a:cubicBezTo>
                  <a:cubicBezTo>
                    <a:pt x="77" y="5"/>
                    <a:pt x="68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59" y="1"/>
                    <a:pt x="59" y="1"/>
                    <a:pt x="58" y="1"/>
                  </a:cubicBezTo>
                  <a:cubicBezTo>
                    <a:pt x="58" y="1"/>
                    <a:pt x="57" y="1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0"/>
                    <a:pt x="49" y="0"/>
                    <a:pt x="48" y="3"/>
                  </a:cubicBezTo>
                  <a:cubicBezTo>
                    <a:pt x="48" y="4"/>
                    <a:pt x="45" y="4"/>
                    <a:pt x="41" y="3"/>
                  </a:cubicBezTo>
                  <a:cubicBezTo>
                    <a:pt x="40" y="3"/>
                    <a:pt x="37" y="4"/>
                    <a:pt x="37" y="6"/>
                  </a:cubicBezTo>
                  <a:cubicBezTo>
                    <a:pt x="37" y="6"/>
                    <a:pt x="37" y="7"/>
                    <a:pt x="37" y="7"/>
                  </a:cubicBezTo>
                  <a:cubicBezTo>
                    <a:pt x="37" y="7"/>
                    <a:pt x="36" y="7"/>
                    <a:pt x="36" y="6"/>
                  </a:cubicBezTo>
                  <a:cubicBezTo>
                    <a:pt x="36" y="6"/>
                    <a:pt x="36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2" y="6"/>
                    <a:pt x="30" y="6"/>
                    <a:pt x="29" y="6"/>
                  </a:cubicBezTo>
                  <a:cubicBezTo>
                    <a:pt x="28" y="6"/>
                    <a:pt x="27" y="6"/>
                    <a:pt x="26" y="6"/>
                  </a:cubicBezTo>
                  <a:cubicBezTo>
                    <a:pt x="25" y="7"/>
                    <a:pt x="24" y="8"/>
                    <a:pt x="23" y="9"/>
                  </a:cubicBezTo>
                  <a:cubicBezTo>
                    <a:pt x="22" y="10"/>
                    <a:pt x="22" y="11"/>
                    <a:pt x="21" y="11"/>
                  </a:cubicBezTo>
                  <a:cubicBezTo>
                    <a:pt x="21" y="11"/>
                    <a:pt x="20" y="12"/>
                    <a:pt x="19" y="13"/>
                  </a:cubicBezTo>
                  <a:cubicBezTo>
                    <a:pt x="17" y="16"/>
                    <a:pt x="15" y="18"/>
                    <a:pt x="14" y="18"/>
                  </a:cubicBezTo>
                  <a:cubicBezTo>
                    <a:pt x="13" y="18"/>
                    <a:pt x="11" y="20"/>
                    <a:pt x="11" y="21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9" y="24"/>
                    <a:pt x="7" y="28"/>
                    <a:pt x="5" y="29"/>
                  </a:cubicBezTo>
                  <a:cubicBezTo>
                    <a:pt x="4" y="30"/>
                    <a:pt x="0" y="36"/>
                    <a:pt x="2" y="41"/>
                  </a:cubicBezTo>
                  <a:cubicBezTo>
                    <a:pt x="2" y="42"/>
                    <a:pt x="2" y="43"/>
                    <a:pt x="3" y="44"/>
                  </a:cubicBezTo>
                  <a:cubicBezTo>
                    <a:pt x="3" y="47"/>
                    <a:pt x="4" y="5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4"/>
                    <a:pt x="5" y="54"/>
                  </a:cubicBezTo>
                  <a:cubicBezTo>
                    <a:pt x="5" y="57"/>
                    <a:pt x="6" y="59"/>
                    <a:pt x="8" y="60"/>
                  </a:cubicBezTo>
                  <a:cubicBezTo>
                    <a:pt x="9" y="61"/>
                    <a:pt x="18" y="64"/>
                    <a:pt x="22" y="64"/>
                  </a:cubicBezTo>
                  <a:cubicBezTo>
                    <a:pt x="23" y="64"/>
                    <a:pt x="23" y="63"/>
                    <a:pt x="23" y="63"/>
                  </a:cubicBezTo>
                  <a:cubicBezTo>
                    <a:pt x="25" y="63"/>
                    <a:pt x="23" y="59"/>
                    <a:pt x="23" y="59"/>
                  </a:cubicBezTo>
                  <a:cubicBezTo>
                    <a:pt x="23" y="58"/>
                    <a:pt x="21" y="53"/>
                    <a:pt x="21" y="52"/>
                  </a:cubicBezTo>
                  <a:cubicBezTo>
                    <a:pt x="20" y="47"/>
                    <a:pt x="22" y="42"/>
                    <a:pt x="23" y="41"/>
                  </a:cubicBezTo>
                  <a:cubicBezTo>
                    <a:pt x="23" y="41"/>
                    <a:pt x="25" y="38"/>
                    <a:pt x="26" y="36"/>
                  </a:cubicBezTo>
                  <a:cubicBezTo>
                    <a:pt x="28" y="35"/>
                    <a:pt x="34" y="30"/>
                    <a:pt x="38" y="29"/>
                  </a:cubicBezTo>
                  <a:cubicBezTo>
                    <a:pt x="38" y="29"/>
                    <a:pt x="39" y="29"/>
                    <a:pt x="40" y="29"/>
                  </a:cubicBezTo>
                  <a:cubicBezTo>
                    <a:pt x="41" y="29"/>
                    <a:pt x="41" y="28"/>
                    <a:pt x="42" y="28"/>
                  </a:cubicBezTo>
                  <a:cubicBezTo>
                    <a:pt x="42" y="27"/>
                    <a:pt x="43" y="25"/>
                    <a:pt x="44" y="24"/>
                  </a:cubicBezTo>
                  <a:cubicBezTo>
                    <a:pt x="44" y="23"/>
                    <a:pt x="46" y="23"/>
                    <a:pt x="47" y="22"/>
                  </a:cubicBezTo>
                  <a:cubicBezTo>
                    <a:pt x="48" y="21"/>
                    <a:pt x="50" y="20"/>
                    <a:pt x="51" y="20"/>
                  </a:cubicBezTo>
                  <a:cubicBezTo>
                    <a:pt x="51" y="20"/>
                    <a:pt x="61" y="16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5"/>
                    <a:pt x="62" y="16"/>
                    <a:pt x="62" y="16"/>
                  </a:cubicBezTo>
                  <a:cubicBezTo>
                    <a:pt x="61" y="17"/>
                    <a:pt x="60" y="18"/>
                    <a:pt x="60" y="18"/>
                  </a:cubicBezTo>
                  <a:cubicBezTo>
                    <a:pt x="60" y="18"/>
                    <a:pt x="60" y="19"/>
                    <a:pt x="61" y="19"/>
                  </a:cubicBezTo>
                  <a:cubicBezTo>
                    <a:pt x="61" y="20"/>
                    <a:pt x="61" y="20"/>
                    <a:pt x="62" y="20"/>
                  </a:cubicBezTo>
                  <a:cubicBezTo>
                    <a:pt x="62" y="20"/>
                    <a:pt x="62" y="21"/>
                    <a:pt x="6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0"/>
                    <a:pt x="59" y="19"/>
                    <a:pt x="58" y="19"/>
                  </a:cubicBezTo>
                  <a:cubicBezTo>
                    <a:pt x="58" y="19"/>
                    <a:pt x="57" y="20"/>
                    <a:pt x="56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1"/>
                    <a:pt x="51" y="22"/>
                    <a:pt x="48" y="23"/>
                  </a:cubicBezTo>
                  <a:cubicBezTo>
                    <a:pt x="48" y="23"/>
                    <a:pt x="48" y="24"/>
                    <a:pt x="48" y="24"/>
                  </a:cubicBezTo>
                  <a:cubicBezTo>
                    <a:pt x="46" y="25"/>
                    <a:pt x="43" y="26"/>
                    <a:pt x="43" y="29"/>
                  </a:cubicBezTo>
                  <a:cubicBezTo>
                    <a:pt x="43" y="30"/>
                    <a:pt x="42" y="30"/>
                    <a:pt x="40" y="31"/>
                  </a:cubicBezTo>
                  <a:cubicBezTo>
                    <a:pt x="39" y="31"/>
                    <a:pt x="38" y="31"/>
                    <a:pt x="37" y="32"/>
                  </a:cubicBezTo>
                  <a:cubicBezTo>
                    <a:pt x="34" y="33"/>
                    <a:pt x="28" y="38"/>
                    <a:pt x="25" y="43"/>
                  </a:cubicBezTo>
                  <a:cubicBezTo>
                    <a:pt x="21" y="50"/>
                    <a:pt x="25" y="58"/>
                    <a:pt x="26" y="60"/>
                  </a:cubicBezTo>
                  <a:cubicBezTo>
                    <a:pt x="27" y="63"/>
                    <a:pt x="30" y="63"/>
                    <a:pt x="32" y="64"/>
                  </a:cubicBezTo>
                  <a:cubicBezTo>
                    <a:pt x="33" y="64"/>
                    <a:pt x="36" y="65"/>
                    <a:pt x="37" y="65"/>
                  </a:cubicBezTo>
                  <a:cubicBezTo>
                    <a:pt x="37" y="65"/>
                    <a:pt x="38" y="65"/>
                    <a:pt x="38" y="65"/>
                  </a:cubicBezTo>
                  <a:cubicBezTo>
                    <a:pt x="40" y="65"/>
                    <a:pt x="42" y="64"/>
                    <a:pt x="44" y="62"/>
                  </a:cubicBezTo>
                  <a:cubicBezTo>
                    <a:pt x="44" y="62"/>
                    <a:pt x="46" y="59"/>
                    <a:pt x="48" y="58"/>
                  </a:cubicBezTo>
                  <a:cubicBezTo>
                    <a:pt x="49" y="57"/>
                    <a:pt x="52" y="53"/>
                    <a:pt x="53" y="53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51"/>
                    <a:pt x="53" y="51"/>
                    <a:pt x="54" y="51"/>
                  </a:cubicBezTo>
                  <a:cubicBezTo>
                    <a:pt x="56" y="50"/>
                    <a:pt x="61" y="49"/>
                    <a:pt x="62" y="49"/>
                  </a:cubicBezTo>
                  <a:cubicBezTo>
                    <a:pt x="65" y="49"/>
                    <a:pt x="66" y="44"/>
                    <a:pt x="66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4"/>
                    <a:pt x="67" y="44"/>
                    <a:pt x="67" y="44"/>
                  </a:cubicBezTo>
                  <a:cubicBezTo>
                    <a:pt x="67" y="44"/>
                    <a:pt x="67" y="44"/>
                    <a:pt x="67" y="45"/>
                  </a:cubicBezTo>
                  <a:cubicBezTo>
                    <a:pt x="67" y="46"/>
                    <a:pt x="68" y="47"/>
                    <a:pt x="70" y="47"/>
                  </a:cubicBezTo>
                  <a:cubicBezTo>
                    <a:pt x="71" y="47"/>
                    <a:pt x="72" y="47"/>
                    <a:pt x="73" y="46"/>
                  </a:cubicBezTo>
                  <a:cubicBezTo>
                    <a:pt x="73" y="46"/>
                    <a:pt x="75" y="46"/>
                    <a:pt x="77" y="46"/>
                  </a:cubicBezTo>
                  <a:cubicBezTo>
                    <a:pt x="81" y="46"/>
                    <a:pt x="87" y="46"/>
                    <a:pt x="92" y="50"/>
                  </a:cubicBezTo>
                  <a:cubicBezTo>
                    <a:pt x="93" y="51"/>
                    <a:pt x="95" y="53"/>
                    <a:pt x="96" y="54"/>
                  </a:cubicBezTo>
                  <a:cubicBezTo>
                    <a:pt x="97" y="54"/>
                    <a:pt x="95" y="55"/>
                    <a:pt x="96" y="57"/>
                  </a:cubicBezTo>
                  <a:cubicBezTo>
                    <a:pt x="96" y="57"/>
                    <a:pt x="96" y="57"/>
                    <a:pt x="96" y="58"/>
                  </a:cubicBezTo>
                  <a:cubicBezTo>
                    <a:pt x="96" y="58"/>
                    <a:pt x="96" y="59"/>
                    <a:pt x="96" y="59"/>
                  </a:cubicBezTo>
                  <a:cubicBezTo>
                    <a:pt x="96" y="60"/>
                    <a:pt x="96" y="61"/>
                    <a:pt x="96" y="62"/>
                  </a:cubicBezTo>
                  <a:cubicBezTo>
                    <a:pt x="96" y="63"/>
                    <a:pt x="98" y="65"/>
                    <a:pt x="99" y="65"/>
                  </a:cubicBezTo>
                  <a:cubicBezTo>
                    <a:pt x="99" y="65"/>
                    <a:pt x="100" y="65"/>
                    <a:pt x="100" y="65"/>
                  </a:cubicBezTo>
                  <a:cubicBezTo>
                    <a:pt x="100" y="65"/>
                    <a:pt x="101" y="65"/>
                    <a:pt x="101" y="65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1" y="65"/>
                    <a:pt x="102" y="65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9" y="56"/>
                    <a:pt x="110" y="52"/>
                    <a:pt x="109" y="51"/>
                  </a:cubicBezTo>
                  <a:close/>
                </a:path>
              </a:pathLst>
            </a:custGeom>
            <a:solidFill>
              <a:srgbClr val="33546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67" name="Freeform 237"/>
            <p:cNvSpPr/>
            <p:nvPr/>
          </p:nvSpPr>
          <p:spPr>
            <a:xfrm>
              <a:off x="9577388" y="5187950"/>
              <a:ext cx="149225" cy="476250"/>
            </a:xfrm>
            <a:custGeom>
              <a:avLst/>
              <a:gdLst/>
              <a:ahLst/>
              <a:cxnLst>
                <a:cxn ang="0">
                  <a:pos x="144836" y="52917"/>
                </a:cxn>
                <a:cxn ang="0">
                  <a:pos x="92168" y="0"/>
                </a:cxn>
                <a:cxn ang="0">
                  <a:pos x="0" y="238125"/>
                </a:cxn>
                <a:cxn ang="0">
                  <a:pos x="96557" y="476250"/>
                </a:cxn>
                <a:cxn ang="0">
                  <a:pos x="149225" y="423333"/>
                </a:cxn>
                <a:cxn ang="0">
                  <a:pos x="74613" y="238125"/>
                </a:cxn>
                <a:cxn ang="0">
                  <a:pos x="144836" y="52917"/>
                </a:cxn>
              </a:cxnLst>
              <a:pathLst>
                <a:path w="34" h="108">
                  <a:moveTo>
                    <a:pt x="33" y="12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8" y="14"/>
                    <a:pt x="0" y="33"/>
                    <a:pt x="0" y="54"/>
                  </a:cubicBezTo>
                  <a:cubicBezTo>
                    <a:pt x="0" y="75"/>
                    <a:pt x="8" y="94"/>
                    <a:pt x="22" y="108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3" y="85"/>
                    <a:pt x="17" y="70"/>
                    <a:pt x="17" y="54"/>
                  </a:cubicBezTo>
                  <a:cubicBezTo>
                    <a:pt x="17" y="38"/>
                    <a:pt x="23" y="23"/>
                    <a:pt x="33" y="12"/>
                  </a:cubicBezTo>
                  <a:close/>
                </a:path>
              </a:pathLst>
            </a:custGeom>
            <a:solidFill>
              <a:srgbClr val="50B6C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68" name="Freeform 238"/>
            <p:cNvSpPr/>
            <p:nvPr/>
          </p:nvSpPr>
          <p:spPr>
            <a:xfrm>
              <a:off x="10128250" y="5183188"/>
              <a:ext cx="149225" cy="476250"/>
            </a:xfrm>
            <a:custGeom>
              <a:avLst/>
              <a:gdLst/>
              <a:ahLst/>
              <a:cxnLst>
                <a:cxn ang="0">
                  <a:pos x="0" y="423333"/>
                </a:cxn>
                <a:cxn ang="0">
                  <a:pos x="57057" y="476250"/>
                </a:cxn>
                <a:cxn ang="0">
                  <a:pos x="149225" y="242535"/>
                </a:cxn>
                <a:cxn ang="0">
                  <a:pos x="52668" y="0"/>
                </a:cxn>
                <a:cxn ang="0">
                  <a:pos x="0" y="57326"/>
                </a:cxn>
                <a:cxn ang="0">
                  <a:pos x="70224" y="242535"/>
                </a:cxn>
                <a:cxn ang="0">
                  <a:pos x="0" y="423333"/>
                </a:cxn>
              </a:cxnLst>
              <a:pathLst>
                <a:path w="34" h="108">
                  <a:moveTo>
                    <a:pt x="0" y="96"/>
                  </a:moveTo>
                  <a:cubicBezTo>
                    <a:pt x="13" y="108"/>
                    <a:pt x="13" y="108"/>
                    <a:pt x="13" y="108"/>
                  </a:cubicBezTo>
                  <a:cubicBezTo>
                    <a:pt x="26" y="94"/>
                    <a:pt x="34" y="76"/>
                    <a:pt x="34" y="55"/>
                  </a:cubicBezTo>
                  <a:cubicBezTo>
                    <a:pt x="34" y="34"/>
                    <a:pt x="25" y="15"/>
                    <a:pt x="12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" y="24"/>
                    <a:pt x="16" y="39"/>
                    <a:pt x="16" y="55"/>
                  </a:cubicBezTo>
                  <a:cubicBezTo>
                    <a:pt x="16" y="71"/>
                    <a:pt x="10" y="85"/>
                    <a:pt x="0" y="96"/>
                  </a:cubicBezTo>
                  <a:close/>
                </a:path>
              </a:pathLst>
            </a:custGeom>
            <a:solidFill>
              <a:srgbClr val="50B6C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69" name="Freeform 239"/>
            <p:cNvSpPr/>
            <p:nvPr/>
          </p:nvSpPr>
          <p:spPr>
            <a:xfrm>
              <a:off x="9691688" y="5627688"/>
              <a:ext cx="476250" cy="146050"/>
            </a:xfrm>
            <a:custGeom>
              <a:avLst/>
              <a:gdLst/>
              <a:ahLst/>
              <a:cxnLst>
                <a:cxn ang="0">
                  <a:pos x="52917" y="0"/>
                </a:cxn>
                <a:cxn ang="0">
                  <a:pos x="0" y="53109"/>
                </a:cxn>
                <a:cxn ang="0">
                  <a:pos x="233715" y="146050"/>
                </a:cxn>
                <a:cxn ang="0">
                  <a:pos x="476250" y="53109"/>
                </a:cxn>
                <a:cxn ang="0">
                  <a:pos x="418924" y="0"/>
                </a:cxn>
                <a:cxn ang="0">
                  <a:pos x="233715" y="70812"/>
                </a:cxn>
                <a:cxn ang="0">
                  <a:pos x="52917" y="0"/>
                </a:cxn>
              </a:cxnLst>
              <a:pathLst>
                <a:path w="108" h="33">
                  <a:moveTo>
                    <a:pt x="1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4" y="25"/>
                    <a:pt x="33" y="33"/>
                    <a:pt x="53" y="33"/>
                  </a:cubicBezTo>
                  <a:cubicBezTo>
                    <a:pt x="74" y="33"/>
                    <a:pt x="93" y="25"/>
                    <a:pt x="108" y="1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84" y="10"/>
                    <a:pt x="70" y="16"/>
                    <a:pt x="53" y="16"/>
                  </a:cubicBezTo>
                  <a:cubicBezTo>
                    <a:pt x="37" y="16"/>
                    <a:pt x="23" y="10"/>
                    <a:pt x="12" y="0"/>
                  </a:cubicBezTo>
                  <a:close/>
                </a:path>
              </a:pathLst>
            </a:custGeom>
            <a:solidFill>
              <a:srgbClr val="EE7B3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70" name="Freeform 240"/>
            <p:cNvSpPr/>
            <p:nvPr/>
          </p:nvSpPr>
          <p:spPr>
            <a:xfrm>
              <a:off x="9686925" y="5076825"/>
              <a:ext cx="476250" cy="146050"/>
            </a:xfrm>
            <a:custGeom>
              <a:avLst/>
              <a:gdLst/>
              <a:ahLst/>
              <a:cxnLst>
                <a:cxn ang="0">
                  <a:pos x="423333" y="146050"/>
                </a:cxn>
                <a:cxn ang="0">
                  <a:pos x="476250" y="88515"/>
                </a:cxn>
                <a:cxn ang="0">
                  <a:pos x="238125" y="0"/>
                </a:cxn>
                <a:cxn ang="0">
                  <a:pos x="0" y="92941"/>
                </a:cxn>
                <a:cxn ang="0">
                  <a:pos x="52917" y="146050"/>
                </a:cxn>
                <a:cxn ang="0">
                  <a:pos x="238125" y="75238"/>
                </a:cxn>
                <a:cxn ang="0">
                  <a:pos x="423333" y="146050"/>
                </a:cxn>
              </a:cxnLst>
              <a:pathLst>
                <a:path w="108" h="33">
                  <a:moveTo>
                    <a:pt x="96" y="33"/>
                  </a:moveTo>
                  <a:cubicBezTo>
                    <a:pt x="108" y="20"/>
                    <a:pt x="108" y="20"/>
                    <a:pt x="108" y="20"/>
                  </a:cubicBezTo>
                  <a:cubicBezTo>
                    <a:pt x="94" y="7"/>
                    <a:pt x="75" y="0"/>
                    <a:pt x="54" y="0"/>
                  </a:cubicBezTo>
                  <a:cubicBezTo>
                    <a:pt x="33" y="0"/>
                    <a:pt x="14" y="8"/>
                    <a:pt x="0" y="21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23" y="23"/>
                    <a:pt x="38" y="17"/>
                    <a:pt x="54" y="17"/>
                  </a:cubicBezTo>
                  <a:cubicBezTo>
                    <a:pt x="70" y="17"/>
                    <a:pt x="85" y="23"/>
                    <a:pt x="96" y="33"/>
                  </a:cubicBezTo>
                  <a:close/>
                </a:path>
              </a:pathLst>
            </a:custGeom>
            <a:solidFill>
              <a:srgbClr val="EE7B3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" name="组合 2252"/>
          <p:cNvGrpSpPr/>
          <p:nvPr/>
        </p:nvGrpSpPr>
        <p:grpSpPr>
          <a:xfrm>
            <a:off x="2836863" y="3178175"/>
            <a:ext cx="700087" cy="696913"/>
            <a:chOff x="9577388" y="5076825"/>
            <a:chExt cx="700087" cy="696913"/>
          </a:xfr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grpSpPr>
        <p:sp>
          <p:nvSpPr>
            <p:cNvPr id="4" name="Freeform 235"/>
            <p:cNvSpPr/>
            <p:nvPr/>
          </p:nvSpPr>
          <p:spPr>
            <a:xfrm>
              <a:off x="9805988" y="5448300"/>
              <a:ext cx="290512" cy="171450"/>
            </a:xfrm>
            <a:custGeom>
              <a:avLst/>
              <a:gdLst/>
              <a:ahLst/>
              <a:cxnLst>
                <a:cxn ang="0">
                  <a:pos x="290512" y="65942"/>
                </a:cxn>
                <a:cxn ang="0">
                  <a:pos x="290512" y="52754"/>
                </a:cxn>
                <a:cxn ang="0">
                  <a:pos x="290512" y="39565"/>
                </a:cxn>
                <a:cxn ang="0">
                  <a:pos x="272905" y="21981"/>
                </a:cxn>
                <a:cxn ang="0">
                  <a:pos x="246495" y="13188"/>
                </a:cxn>
                <a:cxn ang="0">
                  <a:pos x="237692" y="8792"/>
                </a:cxn>
                <a:cxn ang="0">
                  <a:pos x="228888" y="4396"/>
                </a:cxn>
                <a:cxn ang="0">
                  <a:pos x="215683" y="0"/>
                </a:cxn>
                <a:cxn ang="0">
                  <a:pos x="206880" y="0"/>
                </a:cxn>
                <a:cxn ang="0">
                  <a:pos x="171666" y="8792"/>
                </a:cxn>
                <a:cxn ang="0">
                  <a:pos x="154059" y="17585"/>
                </a:cxn>
                <a:cxn ang="0">
                  <a:pos x="140854" y="21981"/>
                </a:cxn>
                <a:cxn ang="0">
                  <a:pos x="127649" y="26377"/>
                </a:cxn>
                <a:cxn ang="0">
                  <a:pos x="114444" y="26377"/>
                </a:cxn>
                <a:cxn ang="0">
                  <a:pos x="105641" y="35169"/>
                </a:cxn>
                <a:cxn ang="0">
                  <a:pos x="61624" y="79131"/>
                </a:cxn>
                <a:cxn ang="0">
                  <a:pos x="39615" y="83527"/>
                </a:cxn>
                <a:cxn ang="0">
                  <a:pos x="8803" y="79131"/>
                </a:cxn>
                <a:cxn ang="0">
                  <a:pos x="0" y="83527"/>
                </a:cxn>
                <a:cxn ang="0">
                  <a:pos x="22008" y="109904"/>
                </a:cxn>
                <a:cxn ang="0">
                  <a:pos x="61624" y="123092"/>
                </a:cxn>
                <a:cxn ang="0">
                  <a:pos x="110042" y="114300"/>
                </a:cxn>
                <a:cxn ang="0">
                  <a:pos x="118846" y="114300"/>
                </a:cxn>
                <a:cxn ang="0">
                  <a:pos x="145256" y="114300"/>
                </a:cxn>
                <a:cxn ang="0">
                  <a:pos x="167264" y="136281"/>
                </a:cxn>
                <a:cxn ang="0">
                  <a:pos x="193675" y="162658"/>
                </a:cxn>
                <a:cxn ang="0">
                  <a:pos x="193675" y="167054"/>
                </a:cxn>
                <a:cxn ang="0">
                  <a:pos x="206880" y="171450"/>
                </a:cxn>
                <a:cxn ang="0">
                  <a:pos x="215683" y="167054"/>
                </a:cxn>
                <a:cxn ang="0">
                  <a:pos x="220085" y="167054"/>
                </a:cxn>
                <a:cxn ang="0">
                  <a:pos x="228888" y="153865"/>
                </a:cxn>
                <a:cxn ang="0">
                  <a:pos x="224487" y="140677"/>
                </a:cxn>
                <a:cxn ang="0">
                  <a:pos x="224487" y="140677"/>
                </a:cxn>
                <a:cxn ang="0">
                  <a:pos x="211281" y="109904"/>
                </a:cxn>
                <a:cxn ang="0">
                  <a:pos x="228888" y="92319"/>
                </a:cxn>
                <a:cxn ang="0">
                  <a:pos x="255298" y="96715"/>
                </a:cxn>
                <a:cxn ang="0">
                  <a:pos x="268504" y="96715"/>
                </a:cxn>
                <a:cxn ang="0">
                  <a:pos x="290512" y="65942"/>
                </a:cxn>
              </a:cxnLst>
              <a:pathLst>
                <a:path w="66" h="39">
                  <a:moveTo>
                    <a:pt x="66" y="15"/>
                  </a:moveTo>
                  <a:cubicBezTo>
                    <a:pt x="66" y="14"/>
                    <a:pt x="66" y="13"/>
                    <a:pt x="66" y="12"/>
                  </a:cubicBezTo>
                  <a:cubicBezTo>
                    <a:pt x="66" y="11"/>
                    <a:pt x="66" y="10"/>
                    <a:pt x="66" y="9"/>
                  </a:cubicBezTo>
                  <a:cubicBezTo>
                    <a:pt x="65" y="7"/>
                    <a:pt x="63" y="6"/>
                    <a:pt x="62" y="5"/>
                  </a:cubicBezTo>
                  <a:cubicBezTo>
                    <a:pt x="60" y="4"/>
                    <a:pt x="58" y="3"/>
                    <a:pt x="56" y="3"/>
                  </a:cubicBezTo>
                  <a:cubicBezTo>
                    <a:pt x="56" y="3"/>
                    <a:pt x="55" y="3"/>
                    <a:pt x="54" y="2"/>
                  </a:cubicBezTo>
                  <a:cubicBezTo>
                    <a:pt x="53" y="2"/>
                    <a:pt x="53" y="1"/>
                    <a:pt x="52" y="1"/>
                  </a:cubicBezTo>
                  <a:cubicBezTo>
                    <a:pt x="52" y="1"/>
                    <a:pt x="50" y="0"/>
                    <a:pt x="49" y="0"/>
                  </a:cubicBezTo>
                  <a:cubicBezTo>
                    <a:pt x="48" y="0"/>
                    <a:pt x="48" y="0"/>
                    <a:pt x="47" y="0"/>
                  </a:cubicBezTo>
                  <a:cubicBezTo>
                    <a:pt x="44" y="1"/>
                    <a:pt x="41" y="1"/>
                    <a:pt x="39" y="2"/>
                  </a:cubicBezTo>
                  <a:cubicBezTo>
                    <a:pt x="38" y="3"/>
                    <a:pt x="36" y="3"/>
                    <a:pt x="35" y="4"/>
                  </a:cubicBezTo>
                  <a:cubicBezTo>
                    <a:pt x="34" y="4"/>
                    <a:pt x="33" y="4"/>
                    <a:pt x="32" y="5"/>
                  </a:cubicBezTo>
                  <a:cubicBezTo>
                    <a:pt x="31" y="5"/>
                    <a:pt x="30" y="6"/>
                    <a:pt x="29" y="6"/>
                  </a:cubicBezTo>
                  <a:cubicBezTo>
                    <a:pt x="29" y="6"/>
                    <a:pt x="27" y="5"/>
                    <a:pt x="26" y="6"/>
                  </a:cubicBezTo>
                  <a:cubicBezTo>
                    <a:pt x="25" y="7"/>
                    <a:pt x="24" y="8"/>
                    <a:pt x="24" y="8"/>
                  </a:cubicBezTo>
                  <a:cubicBezTo>
                    <a:pt x="23" y="9"/>
                    <a:pt x="18" y="14"/>
                    <a:pt x="14" y="18"/>
                  </a:cubicBezTo>
                  <a:cubicBezTo>
                    <a:pt x="13" y="19"/>
                    <a:pt x="12" y="19"/>
                    <a:pt x="9" y="19"/>
                  </a:cubicBezTo>
                  <a:cubicBezTo>
                    <a:pt x="7" y="19"/>
                    <a:pt x="4" y="18"/>
                    <a:pt x="2" y="18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1"/>
                    <a:pt x="2" y="24"/>
                    <a:pt x="5" y="25"/>
                  </a:cubicBezTo>
                  <a:cubicBezTo>
                    <a:pt x="5" y="25"/>
                    <a:pt x="10" y="28"/>
                    <a:pt x="14" y="28"/>
                  </a:cubicBezTo>
                  <a:cubicBezTo>
                    <a:pt x="18" y="28"/>
                    <a:pt x="24" y="27"/>
                    <a:pt x="25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9" y="25"/>
                    <a:pt x="32" y="25"/>
                    <a:pt x="33" y="26"/>
                  </a:cubicBezTo>
                  <a:cubicBezTo>
                    <a:pt x="35" y="27"/>
                    <a:pt x="37" y="29"/>
                    <a:pt x="38" y="31"/>
                  </a:cubicBezTo>
                  <a:cubicBezTo>
                    <a:pt x="40" y="35"/>
                    <a:pt x="42" y="36"/>
                    <a:pt x="44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6" y="39"/>
                    <a:pt x="47" y="39"/>
                  </a:cubicBezTo>
                  <a:cubicBezTo>
                    <a:pt x="48" y="39"/>
                    <a:pt x="48" y="39"/>
                    <a:pt x="49" y="38"/>
                  </a:cubicBezTo>
                  <a:cubicBezTo>
                    <a:pt x="49" y="38"/>
                    <a:pt x="50" y="38"/>
                    <a:pt x="50" y="38"/>
                  </a:cubicBezTo>
                  <a:cubicBezTo>
                    <a:pt x="52" y="37"/>
                    <a:pt x="53" y="37"/>
                    <a:pt x="52" y="35"/>
                  </a:cubicBezTo>
                  <a:cubicBezTo>
                    <a:pt x="52" y="33"/>
                    <a:pt x="52" y="33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0" y="31"/>
                    <a:pt x="47" y="27"/>
                    <a:pt x="48" y="25"/>
                  </a:cubicBezTo>
                  <a:cubicBezTo>
                    <a:pt x="48" y="24"/>
                    <a:pt x="50" y="19"/>
                    <a:pt x="52" y="21"/>
                  </a:cubicBezTo>
                  <a:cubicBezTo>
                    <a:pt x="54" y="21"/>
                    <a:pt x="56" y="22"/>
                    <a:pt x="58" y="22"/>
                  </a:cubicBezTo>
                  <a:cubicBezTo>
                    <a:pt x="58" y="22"/>
                    <a:pt x="59" y="22"/>
                    <a:pt x="61" y="22"/>
                  </a:cubicBezTo>
                  <a:cubicBezTo>
                    <a:pt x="63" y="21"/>
                    <a:pt x="66" y="16"/>
                    <a:pt x="66" y="1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" name="Freeform 236"/>
            <p:cNvSpPr/>
            <p:nvPr/>
          </p:nvSpPr>
          <p:spPr>
            <a:xfrm>
              <a:off x="9682163" y="5230813"/>
              <a:ext cx="485775" cy="287337"/>
            </a:xfrm>
            <a:custGeom>
              <a:avLst/>
              <a:gdLst/>
              <a:ahLst/>
              <a:cxnLst>
                <a:cxn ang="0">
                  <a:pos x="476943" y="198926"/>
                </a:cxn>
                <a:cxn ang="0">
                  <a:pos x="450446" y="114935"/>
                </a:cxn>
                <a:cxn ang="0">
                  <a:pos x="362123" y="35365"/>
                </a:cxn>
                <a:cxn ang="0">
                  <a:pos x="273800" y="0"/>
                </a:cxn>
                <a:cxn ang="0">
                  <a:pos x="256136" y="4421"/>
                </a:cxn>
                <a:cxn ang="0">
                  <a:pos x="247304" y="0"/>
                </a:cxn>
                <a:cxn ang="0">
                  <a:pos x="181062" y="13262"/>
                </a:cxn>
                <a:cxn ang="0">
                  <a:pos x="163397" y="30944"/>
                </a:cxn>
                <a:cxn ang="0">
                  <a:pos x="150149" y="22103"/>
                </a:cxn>
                <a:cxn ang="0">
                  <a:pos x="128068" y="26523"/>
                </a:cxn>
                <a:cxn ang="0">
                  <a:pos x="101571" y="39785"/>
                </a:cxn>
                <a:cxn ang="0">
                  <a:pos x="83907" y="57467"/>
                </a:cxn>
                <a:cxn ang="0">
                  <a:pos x="48578" y="92832"/>
                </a:cxn>
                <a:cxn ang="0">
                  <a:pos x="22081" y="128197"/>
                </a:cxn>
                <a:cxn ang="0">
                  <a:pos x="13248" y="194505"/>
                </a:cxn>
                <a:cxn ang="0">
                  <a:pos x="17665" y="229870"/>
                </a:cxn>
                <a:cxn ang="0">
                  <a:pos x="22081" y="238711"/>
                </a:cxn>
                <a:cxn ang="0">
                  <a:pos x="97155" y="282916"/>
                </a:cxn>
                <a:cxn ang="0">
                  <a:pos x="101571" y="260814"/>
                </a:cxn>
                <a:cxn ang="0">
                  <a:pos x="101571" y="181243"/>
                </a:cxn>
                <a:cxn ang="0">
                  <a:pos x="167813" y="128197"/>
                </a:cxn>
                <a:cxn ang="0">
                  <a:pos x="185478" y="123776"/>
                </a:cxn>
                <a:cxn ang="0">
                  <a:pos x="207558" y="97253"/>
                </a:cxn>
                <a:cxn ang="0">
                  <a:pos x="278217" y="61888"/>
                </a:cxn>
                <a:cxn ang="0">
                  <a:pos x="278217" y="61888"/>
                </a:cxn>
                <a:cxn ang="0">
                  <a:pos x="264968" y="79570"/>
                </a:cxn>
                <a:cxn ang="0">
                  <a:pos x="273800" y="88411"/>
                </a:cxn>
                <a:cxn ang="0">
                  <a:pos x="269384" y="92832"/>
                </a:cxn>
                <a:cxn ang="0">
                  <a:pos x="247304" y="88411"/>
                </a:cxn>
                <a:cxn ang="0">
                  <a:pos x="211975" y="101673"/>
                </a:cxn>
                <a:cxn ang="0">
                  <a:pos x="189894" y="128197"/>
                </a:cxn>
                <a:cxn ang="0">
                  <a:pos x="163397" y="141458"/>
                </a:cxn>
                <a:cxn ang="0">
                  <a:pos x="114820" y="265234"/>
                </a:cxn>
                <a:cxn ang="0">
                  <a:pos x="163397" y="287337"/>
                </a:cxn>
                <a:cxn ang="0">
                  <a:pos x="194310" y="274075"/>
                </a:cxn>
                <a:cxn ang="0">
                  <a:pos x="234055" y="234290"/>
                </a:cxn>
                <a:cxn ang="0">
                  <a:pos x="229639" y="225449"/>
                </a:cxn>
                <a:cxn ang="0">
                  <a:pos x="273800" y="216608"/>
                </a:cxn>
                <a:cxn ang="0">
                  <a:pos x="291465" y="194505"/>
                </a:cxn>
                <a:cxn ang="0">
                  <a:pos x="295881" y="198926"/>
                </a:cxn>
                <a:cxn ang="0">
                  <a:pos x="322378" y="203346"/>
                </a:cxn>
                <a:cxn ang="0">
                  <a:pos x="406285" y="221028"/>
                </a:cxn>
                <a:cxn ang="0">
                  <a:pos x="423949" y="251972"/>
                </a:cxn>
                <a:cxn ang="0">
                  <a:pos x="423949" y="260814"/>
                </a:cxn>
                <a:cxn ang="0">
                  <a:pos x="437198" y="287337"/>
                </a:cxn>
                <a:cxn ang="0">
                  <a:pos x="446030" y="287337"/>
                </a:cxn>
                <a:cxn ang="0">
                  <a:pos x="450446" y="282916"/>
                </a:cxn>
                <a:cxn ang="0">
                  <a:pos x="481359" y="225449"/>
                </a:cxn>
              </a:cxnLst>
              <a:pathLst>
                <a:path w="110" h="65">
                  <a:moveTo>
                    <a:pt x="109" y="51"/>
                  </a:moveTo>
                  <a:cubicBezTo>
                    <a:pt x="109" y="49"/>
                    <a:pt x="108" y="47"/>
                    <a:pt x="108" y="45"/>
                  </a:cubicBezTo>
                  <a:cubicBezTo>
                    <a:pt x="107" y="43"/>
                    <a:pt x="106" y="41"/>
                    <a:pt x="106" y="39"/>
                  </a:cubicBezTo>
                  <a:cubicBezTo>
                    <a:pt x="106" y="37"/>
                    <a:pt x="103" y="27"/>
                    <a:pt x="102" y="26"/>
                  </a:cubicBezTo>
                  <a:cubicBezTo>
                    <a:pt x="100" y="24"/>
                    <a:pt x="95" y="19"/>
                    <a:pt x="94" y="17"/>
                  </a:cubicBezTo>
                  <a:cubicBezTo>
                    <a:pt x="93" y="16"/>
                    <a:pt x="86" y="10"/>
                    <a:pt x="82" y="8"/>
                  </a:cubicBezTo>
                  <a:cubicBezTo>
                    <a:pt x="82" y="8"/>
                    <a:pt x="81" y="7"/>
                    <a:pt x="81" y="7"/>
                  </a:cubicBezTo>
                  <a:cubicBezTo>
                    <a:pt x="77" y="5"/>
                    <a:pt x="68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59" y="1"/>
                    <a:pt x="59" y="1"/>
                    <a:pt x="58" y="1"/>
                  </a:cubicBezTo>
                  <a:cubicBezTo>
                    <a:pt x="58" y="1"/>
                    <a:pt x="57" y="1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0"/>
                    <a:pt x="49" y="0"/>
                    <a:pt x="48" y="3"/>
                  </a:cubicBezTo>
                  <a:cubicBezTo>
                    <a:pt x="48" y="4"/>
                    <a:pt x="45" y="4"/>
                    <a:pt x="41" y="3"/>
                  </a:cubicBezTo>
                  <a:cubicBezTo>
                    <a:pt x="40" y="3"/>
                    <a:pt x="37" y="4"/>
                    <a:pt x="37" y="6"/>
                  </a:cubicBezTo>
                  <a:cubicBezTo>
                    <a:pt x="37" y="6"/>
                    <a:pt x="37" y="7"/>
                    <a:pt x="37" y="7"/>
                  </a:cubicBezTo>
                  <a:cubicBezTo>
                    <a:pt x="37" y="7"/>
                    <a:pt x="36" y="7"/>
                    <a:pt x="36" y="6"/>
                  </a:cubicBezTo>
                  <a:cubicBezTo>
                    <a:pt x="36" y="6"/>
                    <a:pt x="36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2" y="6"/>
                    <a:pt x="30" y="6"/>
                    <a:pt x="29" y="6"/>
                  </a:cubicBezTo>
                  <a:cubicBezTo>
                    <a:pt x="28" y="6"/>
                    <a:pt x="27" y="6"/>
                    <a:pt x="26" y="6"/>
                  </a:cubicBezTo>
                  <a:cubicBezTo>
                    <a:pt x="25" y="7"/>
                    <a:pt x="24" y="8"/>
                    <a:pt x="23" y="9"/>
                  </a:cubicBezTo>
                  <a:cubicBezTo>
                    <a:pt x="22" y="10"/>
                    <a:pt x="22" y="11"/>
                    <a:pt x="21" y="11"/>
                  </a:cubicBezTo>
                  <a:cubicBezTo>
                    <a:pt x="21" y="11"/>
                    <a:pt x="20" y="12"/>
                    <a:pt x="19" y="13"/>
                  </a:cubicBezTo>
                  <a:cubicBezTo>
                    <a:pt x="17" y="16"/>
                    <a:pt x="15" y="18"/>
                    <a:pt x="14" y="18"/>
                  </a:cubicBezTo>
                  <a:cubicBezTo>
                    <a:pt x="13" y="18"/>
                    <a:pt x="11" y="20"/>
                    <a:pt x="11" y="21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9" y="24"/>
                    <a:pt x="7" y="28"/>
                    <a:pt x="5" y="29"/>
                  </a:cubicBezTo>
                  <a:cubicBezTo>
                    <a:pt x="4" y="30"/>
                    <a:pt x="0" y="36"/>
                    <a:pt x="2" y="41"/>
                  </a:cubicBezTo>
                  <a:cubicBezTo>
                    <a:pt x="2" y="42"/>
                    <a:pt x="2" y="43"/>
                    <a:pt x="3" y="44"/>
                  </a:cubicBezTo>
                  <a:cubicBezTo>
                    <a:pt x="3" y="47"/>
                    <a:pt x="4" y="5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4"/>
                    <a:pt x="5" y="54"/>
                  </a:cubicBezTo>
                  <a:cubicBezTo>
                    <a:pt x="5" y="57"/>
                    <a:pt x="6" y="59"/>
                    <a:pt x="8" y="60"/>
                  </a:cubicBezTo>
                  <a:cubicBezTo>
                    <a:pt x="9" y="61"/>
                    <a:pt x="18" y="64"/>
                    <a:pt x="22" y="64"/>
                  </a:cubicBezTo>
                  <a:cubicBezTo>
                    <a:pt x="23" y="64"/>
                    <a:pt x="23" y="63"/>
                    <a:pt x="23" y="63"/>
                  </a:cubicBezTo>
                  <a:cubicBezTo>
                    <a:pt x="25" y="63"/>
                    <a:pt x="23" y="59"/>
                    <a:pt x="23" y="59"/>
                  </a:cubicBezTo>
                  <a:cubicBezTo>
                    <a:pt x="23" y="58"/>
                    <a:pt x="21" y="53"/>
                    <a:pt x="21" y="52"/>
                  </a:cubicBezTo>
                  <a:cubicBezTo>
                    <a:pt x="20" y="47"/>
                    <a:pt x="22" y="42"/>
                    <a:pt x="23" y="41"/>
                  </a:cubicBezTo>
                  <a:cubicBezTo>
                    <a:pt x="23" y="41"/>
                    <a:pt x="25" y="38"/>
                    <a:pt x="26" y="36"/>
                  </a:cubicBezTo>
                  <a:cubicBezTo>
                    <a:pt x="28" y="35"/>
                    <a:pt x="34" y="30"/>
                    <a:pt x="38" y="29"/>
                  </a:cubicBezTo>
                  <a:cubicBezTo>
                    <a:pt x="38" y="29"/>
                    <a:pt x="39" y="29"/>
                    <a:pt x="40" y="29"/>
                  </a:cubicBezTo>
                  <a:cubicBezTo>
                    <a:pt x="41" y="29"/>
                    <a:pt x="41" y="28"/>
                    <a:pt x="42" y="28"/>
                  </a:cubicBezTo>
                  <a:cubicBezTo>
                    <a:pt x="42" y="27"/>
                    <a:pt x="43" y="25"/>
                    <a:pt x="44" y="24"/>
                  </a:cubicBezTo>
                  <a:cubicBezTo>
                    <a:pt x="44" y="23"/>
                    <a:pt x="46" y="23"/>
                    <a:pt x="47" y="22"/>
                  </a:cubicBezTo>
                  <a:cubicBezTo>
                    <a:pt x="48" y="21"/>
                    <a:pt x="50" y="20"/>
                    <a:pt x="51" y="20"/>
                  </a:cubicBezTo>
                  <a:cubicBezTo>
                    <a:pt x="51" y="20"/>
                    <a:pt x="61" y="16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5"/>
                    <a:pt x="62" y="16"/>
                    <a:pt x="62" y="16"/>
                  </a:cubicBezTo>
                  <a:cubicBezTo>
                    <a:pt x="61" y="17"/>
                    <a:pt x="60" y="18"/>
                    <a:pt x="60" y="18"/>
                  </a:cubicBezTo>
                  <a:cubicBezTo>
                    <a:pt x="60" y="18"/>
                    <a:pt x="60" y="19"/>
                    <a:pt x="61" y="19"/>
                  </a:cubicBezTo>
                  <a:cubicBezTo>
                    <a:pt x="61" y="20"/>
                    <a:pt x="61" y="20"/>
                    <a:pt x="62" y="20"/>
                  </a:cubicBezTo>
                  <a:cubicBezTo>
                    <a:pt x="62" y="20"/>
                    <a:pt x="62" y="21"/>
                    <a:pt x="6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0"/>
                    <a:pt x="59" y="19"/>
                    <a:pt x="58" y="19"/>
                  </a:cubicBezTo>
                  <a:cubicBezTo>
                    <a:pt x="58" y="19"/>
                    <a:pt x="57" y="20"/>
                    <a:pt x="56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1"/>
                    <a:pt x="51" y="22"/>
                    <a:pt x="48" y="23"/>
                  </a:cubicBezTo>
                  <a:cubicBezTo>
                    <a:pt x="48" y="23"/>
                    <a:pt x="48" y="24"/>
                    <a:pt x="48" y="24"/>
                  </a:cubicBezTo>
                  <a:cubicBezTo>
                    <a:pt x="46" y="25"/>
                    <a:pt x="43" y="26"/>
                    <a:pt x="43" y="29"/>
                  </a:cubicBezTo>
                  <a:cubicBezTo>
                    <a:pt x="43" y="30"/>
                    <a:pt x="42" y="30"/>
                    <a:pt x="40" y="31"/>
                  </a:cubicBezTo>
                  <a:cubicBezTo>
                    <a:pt x="39" y="31"/>
                    <a:pt x="38" y="31"/>
                    <a:pt x="37" y="32"/>
                  </a:cubicBezTo>
                  <a:cubicBezTo>
                    <a:pt x="34" y="33"/>
                    <a:pt x="28" y="38"/>
                    <a:pt x="25" y="43"/>
                  </a:cubicBezTo>
                  <a:cubicBezTo>
                    <a:pt x="21" y="50"/>
                    <a:pt x="25" y="58"/>
                    <a:pt x="26" y="60"/>
                  </a:cubicBezTo>
                  <a:cubicBezTo>
                    <a:pt x="27" y="63"/>
                    <a:pt x="30" y="63"/>
                    <a:pt x="32" y="64"/>
                  </a:cubicBezTo>
                  <a:cubicBezTo>
                    <a:pt x="33" y="64"/>
                    <a:pt x="36" y="65"/>
                    <a:pt x="37" y="65"/>
                  </a:cubicBezTo>
                  <a:cubicBezTo>
                    <a:pt x="37" y="65"/>
                    <a:pt x="38" y="65"/>
                    <a:pt x="38" y="65"/>
                  </a:cubicBezTo>
                  <a:cubicBezTo>
                    <a:pt x="40" y="65"/>
                    <a:pt x="42" y="64"/>
                    <a:pt x="44" y="62"/>
                  </a:cubicBezTo>
                  <a:cubicBezTo>
                    <a:pt x="44" y="62"/>
                    <a:pt x="46" y="59"/>
                    <a:pt x="48" y="58"/>
                  </a:cubicBezTo>
                  <a:cubicBezTo>
                    <a:pt x="49" y="57"/>
                    <a:pt x="52" y="53"/>
                    <a:pt x="53" y="53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51"/>
                    <a:pt x="53" y="51"/>
                    <a:pt x="54" y="51"/>
                  </a:cubicBezTo>
                  <a:cubicBezTo>
                    <a:pt x="56" y="50"/>
                    <a:pt x="61" y="49"/>
                    <a:pt x="62" y="49"/>
                  </a:cubicBezTo>
                  <a:cubicBezTo>
                    <a:pt x="65" y="49"/>
                    <a:pt x="66" y="44"/>
                    <a:pt x="66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4"/>
                    <a:pt x="67" y="44"/>
                    <a:pt x="67" y="44"/>
                  </a:cubicBezTo>
                  <a:cubicBezTo>
                    <a:pt x="67" y="44"/>
                    <a:pt x="67" y="44"/>
                    <a:pt x="67" y="45"/>
                  </a:cubicBezTo>
                  <a:cubicBezTo>
                    <a:pt x="67" y="46"/>
                    <a:pt x="68" y="47"/>
                    <a:pt x="70" y="47"/>
                  </a:cubicBezTo>
                  <a:cubicBezTo>
                    <a:pt x="71" y="47"/>
                    <a:pt x="72" y="47"/>
                    <a:pt x="73" y="46"/>
                  </a:cubicBezTo>
                  <a:cubicBezTo>
                    <a:pt x="73" y="46"/>
                    <a:pt x="75" y="46"/>
                    <a:pt x="77" y="46"/>
                  </a:cubicBezTo>
                  <a:cubicBezTo>
                    <a:pt x="81" y="46"/>
                    <a:pt x="87" y="46"/>
                    <a:pt x="92" y="50"/>
                  </a:cubicBezTo>
                  <a:cubicBezTo>
                    <a:pt x="93" y="51"/>
                    <a:pt x="95" y="53"/>
                    <a:pt x="96" y="54"/>
                  </a:cubicBezTo>
                  <a:cubicBezTo>
                    <a:pt x="97" y="54"/>
                    <a:pt x="95" y="55"/>
                    <a:pt x="96" y="57"/>
                  </a:cubicBezTo>
                  <a:cubicBezTo>
                    <a:pt x="96" y="57"/>
                    <a:pt x="96" y="57"/>
                    <a:pt x="96" y="58"/>
                  </a:cubicBezTo>
                  <a:cubicBezTo>
                    <a:pt x="96" y="58"/>
                    <a:pt x="96" y="59"/>
                    <a:pt x="96" y="59"/>
                  </a:cubicBezTo>
                  <a:cubicBezTo>
                    <a:pt x="96" y="60"/>
                    <a:pt x="96" y="61"/>
                    <a:pt x="96" y="62"/>
                  </a:cubicBezTo>
                  <a:cubicBezTo>
                    <a:pt x="96" y="63"/>
                    <a:pt x="98" y="65"/>
                    <a:pt x="99" y="65"/>
                  </a:cubicBezTo>
                  <a:cubicBezTo>
                    <a:pt x="99" y="65"/>
                    <a:pt x="100" y="65"/>
                    <a:pt x="100" y="65"/>
                  </a:cubicBezTo>
                  <a:cubicBezTo>
                    <a:pt x="100" y="65"/>
                    <a:pt x="101" y="65"/>
                    <a:pt x="101" y="65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1" y="65"/>
                    <a:pt x="102" y="65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9" y="56"/>
                    <a:pt x="110" y="52"/>
                    <a:pt x="109" y="51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" name="Freeform 237"/>
            <p:cNvSpPr/>
            <p:nvPr/>
          </p:nvSpPr>
          <p:spPr>
            <a:xfrm>
              <a:off x="9577388" y="5187950"/>
              <a:ext cx="149225" cy="476250"/>
            </a:xfrm>
            <a:custGeom>
              <a:avLst/>
              <a:gdLst/>
              <a:ahLst/>
              <a:cxnLst>
                <a:cxn ang="0">
                  <a:pos x="144836" y="52917"/>
                </a:cxn>
                <a:cxn ang="0">
                  <a:pos x="92168" y="0"/>
                </a:cxn>
                <a:cxn ang="0">
                  <a:pos x="0" y="238125"/>
                </a:cxn>
                <a:cxn ang="0">
                  <a:pos x="96557" y="476250"/>
                </a:cxn>
                <a:cxn ang="0">
                  <a:pos x="149225" y="423333"/>
                </a:cxn>
                <a:cxn ang="0">
                  <a:pos x="74613" y="238125"/>
                </a:cxn>
                <a:cxn ang="0">
                  <a:pos x="144836" y="52917"/>
                </a:cxn>
              </a:cxnLst>
              <a:pathLst>
                <a:path w="34" h="108">
                  <a:moveTo>
                    <a:pt x="33" y="12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8" y="14"/>
                    <a:pt x="0" y="33"/>
                    <a:pt x="0" y="54"/>
                  </a:cubicBezTo>
                  <a:cubicBezTo>
                    <a:pt x="0" y="75"/>
                    <a:pt x="8" y="94"/>
                    <a:pt x="22" y="108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3" y="85"/>
                    <a:pt x="17" y="70"/>
                    <a:pt x="17" y="54"/>
                  </a:cubicBezTo>
                  <a:cubicBezTo>
                    <a:pt x="17" y="38"/>
                    <a:pt x="23" y="23"/>
                    <a:pt x="33" y="1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" name="Freeform 238"/>
            <p:cNvSpPr/>
            <p:nvPr/>
          </p:nvSpPr>
          <p:spPr>
            <a:xfrm>
              <a:off x="10128250" y="5183188"/>
              <a:ext cx="149225" cy="476250"/>
            </a:xfrm>
            <a:custGeom>
              <a:avLst/>
              <a:gdLst/>
              <a:ahLst/>
              <a:cxnLst>
                <a:cxn ang="0">
                  <a:pos x="0" y="423333"/>
                </a:cxn>
                <a:cxn ang="0">
                  <a:pos x="57057" y="476250"/>
                </a:cxn>
                <a:cxn ang="0">
                  <a:pos x="149225" y="242535"/>
                </a:cxn>
                <a:cxn ang="0">
                  <a:pos x="52668" y="0"/>
                </a:cxn>
                <a:cxn ang="0">
                  <a:pos x="0" y="57326"/>
                </a:cxn>
                <a:cxn ang="0">
                  <a:pos x="70224" y="242535"/>
                </a:cxn>
                <a:cxn ang="0">
                  <a:pos x="0" y="423333"/>
                </a:cxn>
              </a:cxnLst>
              <a:pathLst>
                <a:path w="34" h="108">
                  <a:moveTo>
                    <a:pt x="0" y="96"/>
                  </a:moveTo>
                  <a:cubicBezTo>
                    <a:pt x="13" y="108"/>
                    <a:pt x="13" y="108"/>
                    <a:pt x="13" y="108"/>
                  </a:cubicBezTo>
                  <a:cubicBezTo>
                    <a:pt x="26" y="94"/>
                    <a:pt x="34" y="76"/>
                    <a:pt x="34" y="55"/>
                  </a:cubicBezTo>
                  <a:cubicBezTo>
                    <a:pt x="34" y="34"/>
                    <a:pt x="25" y="15"/>
                    <a:pt x="12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" y="24"/>
                    <a:pt x="16" y="39"/>
                    <a:pt x="16" y="55"/>
                  </a:cubicBezTo>
                  <a:cubicBezTo>
                    <a:pt x="16" y="71"/>
                    <a:pt x="10" y="85"/>
                    <a:pt x="0" y="96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" name="Freeform 239"/>
            <p:cNvSpPr/>
            <p:nvPr/>
          </p:nvSpPr>
          <p:spPr>
            <a:xfrm>
              <a:off x="9691688" y="5627688"/>
              <a:ext cx="476250" cy="146050"/>
            </a:xfrm>
            <a:custGeom>
              <a:avLst/>
              <a:gdLst/>
              <a:ahLst/>
              <a:cxnLst>
                <a:cxn ang="0">
                  <a:pos x="52917" y="0"/>
                </a:cxn>
                <a:cxn ang="0">
                  <a:pos x="0" y="53109"/>
                </a:cxn>
                <a:cxn ang="0">
                  <a:pos x="233715" y="146050"/>
                </a:cxn>
                <a:cxn ang="0">
                  <a:pos x="476250" y="53109"/>
                </a:cxn>
                <a:cxn ang="0">
                  <a:pos x="418924" y="0"/>
                </a:cxn>
                <a:cxn ang="0">
                  <a:pos x="233715" y="70812"/>
                </a:cxn>
                <a:cxn ang="0">
                  <a:pos x="52917" y="0"/>
                </a:cxn>
              </a:cxnLst>
              <a:pathLst>
                <a:path w="108" h="33">
                  <a:moveTo>
                    <a:pt x="1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4" y="25"/>
                    <a:pt x="33" y="33"/>
                    <a:pt x="53" y="33"/>
                  </a:cubicBezTo>
                  <a:cubicBezTo>
                    <a:pt x="74" y="33"/>
                    <a:pt x="93" y="25"/>
                    <a:pt x="108" y="1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84" y="10"/>
                    <a:pt x="70" y="16"/>
                    <a:pt x="53" y="16"/>
                  </a:cubicBezTo>
                  <a:cubicBezTo>
                    <a:pt x="37" y="16"/>
                    <a:pt x="23" y="10"/>
                    <a:pt x="12" y="0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" name="Freeform 240"/>
            <p:cNvSpPr/>
            <p:nvPr/>
          </p:nvSpPr>
          <p:spPr>
            <a:xfrm>
              <a:off x="9686925" y="5076825"/>
              <a:ext cx="476250" cy="146050"/>
            </a:xfrm>
            <a:custGeom>
              <a:avLst/>
              <a:gdLst/>
              <a:ahLst/>
              <a:cxnLst>
                <a:cxn ang="0">
                  <a:pos x="423333" y="146050"/>
                </a:cxn>
                <a:cxn ang="0">
                  <a:pos x="476250" y="88515"/>
                </a:cxn>
                <a:cxn ang="0">
                  <a:pos x="238125" y="0"/>
                </a:cxn>
                <a:cxn ang="0">
                  <a:pos x="0" y="92941"/>
                </a:cxn>
                <a:cxn ang="0">
                  <a:pos x="52917" y="146050"/>
                </a:cxn>
                <a:cxn ang="0">
                  <a:pos x="238125" y="75238"/>
                </a:cxn>
                <a:cxn ang="0">
                  <a:pos x="423333" y="146050"/>
                </a:cxn>
              </a:cxnLst>
              <a:pathLst>
                <a:path w="108" h="33">
                  <a:moveTo>
                    <a:pt x="96" y="33"/>
                  </a:moveTo>
                  <a:cubicBezTo>
                    <a:pt x="108" y="20"/>
                    <a:pt x="108" y="20"/>
                    <a:pt x="108" y="20"/>
                  </a:cubicBezTo>
                  <a:cubicBezTo>
                    <a:pt x="94" y="7"/>
                    <a:pt x="75" y="0"/>
                    <a:pt x="54" y="0"/>
                  </a:cubicBezTo>
                  <a:cubicBezTo>
                    <a:pt x="33" y="0"/>
                    <a:pt x="14" y="8"/>
                    <a:pt x="0" y="21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23" y="23"/>
                    <a:pt x="38" y="17"/>
                    <a:pt x="54" y="17"/>
                  </a:cubicBezTo>
                  <a:cubicBezTo>
                    <a:pt x="70" y="17"/>
                    <a:pt x="85" y="23"/>
                    <a:pt x="96" y="33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2592705" y="2008505"/>
            <a:ext cx="1183005" cy="112331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145405" y="1700530"/>
            <a:ext cx="1345565" cy="129794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428230" y="2312035"/>
            <a:ext cx="1150620" cy="111633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924290" y="1113155"/>
            <a:ext cx="1564005" cy="150304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Freeform 11"/>
          <p:cNvSpPr/>
          <p:nvPr/>
        </p:nvSpPr>
        <p:spPr>
          <a:xfrm>
            <a:off x="4820920" y="934085"/>
            <a:ext cx="1993900" cy="711200"/>
          </a:xfrm>
          <a:custGeom>
            <a:avLst/>
            <a:gdLst/>
            <a:ahLst/>
            <a:cxnLst>
              <a:cxn ang="0">
                <a:pos x="0" y="568325"/>
              </a:cxn>
              <a:cxn ang="0">
                <a:pos x="279853" y="354471"/>
              </a:cxn>
              <a:cxn ang="0">
                <a:pos x="326495" y="357400"/>
              </a:cxn>
              <a:cxn ang="0">
                <a:pos x="583027" y="202136"/>
              </a:cxn>
              <a:cxn ang="0">
                <a:pos x="687971" y="222643"/>
              </a:cxn>
              <a:cxn ang="0">
                <a:pos x="964909" y="20507"/>
              </a:cxn>
              <a:cxn ang="0">
                <a:pos x="1139817" y="79097"/>
              </a:cxn>
              <a:cxn ang="0">
                <a:pos x="1338046" y="0"/>
              </a:cxn>
              <a:cxn ang="0">
                <a:pos x="1629559" y="292951"/>
              </a:cxn>
              <a:cxn ang="0">
                <a:pos x="1798637" y="515594"/>
              </a:cxn>
              <a:cxn ang="0">
                <a:pos x="1792807" y="568325"/>
              </a:cxn>
              <a:cxn ang="0">
                <a:pos x="0" y="568325"/>
              </a:cxn>
            </a:cxnLst>
            <a:pathLst>
              <a:path w="617" h="194">
                <a:moveTo>
                  <a:pt x="0" y="194"/>
                </a:moveTo>
                <a:cubicBezTo>
                  <a:pt x="12" y="152"/>
                  <a:pt x="51" y="121"/>
                  <a:pt x="96" y="121"/>
                </a:cubicBezTo>
                <a:cubicBezTo>
                  <a:pt x="102" y="121"/>
                  <a:pt x="107" y="121"/>
                  <a:pt x="112" y="122"/>
                </a:cubicBezTo>
                <a:cubicBezTo>
                  <a:pt x="129" y="91"/>
                  <a:pt x="162" y="69"/>
                  <a:pt x="200" y="69"/>
                </a:cubicBezTo>
                <a:cubicBezTo>
                  <a:pt x="213" y="69"/>
                  <a:pt x="225" y="72"/>
                  <a:pt x="236" y="76"/>
                </a:cubicBezTo>
                <a:cubicBezTo>
                  <a:pt x="249" y="36"/>
                  <a:pt x="287" y="7"/>
                  <a:pt x="331" y="7"/>
                </a:cubicBezTo>
                <a:cubicBezTo>
                  <a:pt x="353" y="7"/>
                  <a:pt x="374" y="15"/>
                  <a:pt x="391" y="27"/>
                </a:cubicBezTo>
                <a:cubicBezTo>
                  <a:pt x="409" y="10"/>
                  <a:pt x="432" y="0"/>
                  <a:pt x="459" y="0"/>
                </a:cubicBezTo>
                <a:cubicBezTo>
                  <a:pt x="514" y="0"/>
                  <a:pt x="558" y="45"/>
                  <a:pt x="559" y="100"/>
                </a:cubicBezTo>
                <a:cubicBezTo>
                  <a:pt x="592" y="109"/>
                  <a:pt x="617" y="140"/>
                  <a:pt x="617" y="176"/>
                </a:cubicBezTo>
                <a:cubicBezTo>
                  <a:pt x="617" y="182"/>
                  <a:pt x="617" y="188"/>
                  <a:pt x="615" y="194"/>
                </a:cubicBezTo>
                <a:lnTo>
                  <a:pt x="0" y="19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pPr algn="ctr"/>
            <a:r>
              <a:rPr lang="en-US" altLang="zh-CN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1-2</a:t>
            </a:r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小时</a:t>
            </a:r>
            <a:endParaRPr lang="zh-CN" altLang="en-US" sz="1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前额痛，</a:t>
            </a:r>
            <a:r>
              <a:rPr lang="en-US" altLang="zh-CN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小时后威胁生命</a:t>
            </a:r>
            <a:endParaRPr lang="zh-CN" altLang="en-US" sz="1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Freeform 12"/>
          <p:cNvSpPr/>
          <p:nvPr/>
        </p:nvSpPr>
        <p:spPr>
          <a:xfrm>
            <a:off x="7615555" y="394335"/>
            <a:ext cx="1628140" cy="463550"/>
          </a:xfrm>
          <a:custGeom>
            <a:avLst/>
            <a:gdLst/>
            <a:ahLst/>
            <a:cxnLst>
              <a:cxn ang="0">
                <a:pos x="3157537" y="992188"/>
              </a:cxn>
              <a:cxn ang="0">
                <a:pos x="2664810" y="620483"/>
              </a:cxn>
              <a:cxn ang="0">
                <a:pos x="2589005" y="626337"/>
              </a:cxn>
              <a:cxn ang="0">
                <a:pos x="2137096" y="354144"/>
              </a:cxn>
              <a:cxn ang="0">
                <a:pos x="1950501" y="389265"/>
              </a:cxn>
              <a:cxn ang="0">
                <a:pos x="1466520" y="35122"/>
              </a:cxn>
              <a:cxn ang="0">
                <a:pos x="1160388" y="137560"/>
              </a:cxn>
              <a:cxn ang="0">
                <a:pos x="813438" y="0"/>
              </a:cxn>
              <a:cxn ang="0">
                <a:pos x="300301" y="509265"/>
              </a:cxn>
              <a:cxn ang="0">
                <a:pos x="0" y="901457"/>
              </a:cxn>
              <a:cxn ang="0">
                <a:pos x="11662" y="992188"/>
              </a:cxn>
              <a:cxn ang="0">
                <a:pos x="3157537" y="992188"/>
              </a:cxn>
            </a:cxnLst>
            <a:pathLst>
              <a:path w="1083" h="339">
                <a:moveTo>
                  <a:pt x="1083" y="339"/>
                </a:moveTo>
                <a:cubicBezTo>
                  <a:pt x="1062" y="265"/>
                  <a:pt x="994" y="212"/>
                  <a:pt x="914" y="212"/>
                </a:cubicBezTo>
                <a:cubicBezTo>
                  <a:pt x="905" y="212"/>
                  <a:pt x="896" y="212"/>
                  <a:pt x="888" y="214"/>
                </a:cubicBezTo>
                <a:cubicBezTo>
                  <a:pt x="858" y="158"/>
                  <a:pt x="800" y="121"/>
                  <a:pt x="733" y="121"/>
                </a:cubicBezTo>
                <a:cubicBezTo>
                  <a:pt x="710" y="121"/>
                  <a:pt x="689" y="125"/>
                  <a:pt x="669" y="133"/>
                </a:cubicBezTo>
                <a:cubicBezTo>
                  <a:pt x="646" y="62"/>
                  <a:pt x="581" y="12"/>
                  <a:pt x="503" y="12"/>
                </a:cubicBezTo>
                <a:cubicBezTo>
                  <a:pt x="463" y="12"/>
                  <a:pt x="427" y="25"/>
                  <a:pt x="398" y="47"/>
                </a:cubicBezTo>
                <a:cubicBezTo>
                  <a:pt x="367" y="17"/>
                  <a:pt x="325" y="0"/>
                  <a:pt x="279" y="0"/>
                </a:cubicBezTo>
                <a:cubicBezTo>
                  <a:pt x="182" y="0"/>
                  <a:pt x="104" y="78"/>
                  <a:pt x="103" y="174"/>
                </a:cubicBezTo>
                <a:cubicBezTo>
                  <a:pt x="44" y="190"/>
                  <a:pt x="0" y="244"/>
                  <a:pt x="0" y="308"/>
                </a:cubicBezTo>
                <a:cubicBezTo>
                  <a:pt x="0" y="319"/>
                  <a:pt x="2" y="329"/>
                  <a:pt x="4" y="339"/>
                </a:cubicBezTo>
                <a:lnTo>
                  <a:pt x="1083" y="339"/>
                </a:lnTo>
                <a:close/>
              </a:path>
            </a:pathLst>
          </a:custGeom>
          <a:solidFill>
            <a:srgbClr val="C0F9F3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" name="Freeform 11"/>
          <p:cNvSpPr/>
          <p:nvPr/>
        </p:nvSpPr>
        <p:spPr>
          <a:xfrm>
            <a:off x="8742045" y="262255"/>
            <a:ext cx="1808480" cy="727710"/>
          </a:xfrm>
          <a:custGeom>
            <a:avLst/>
            <a:gdLst/>
            <a:ahLst/>
            <a:cxnLst>
              <a:cxn ang="0">
                <a:pos x="0" y="568325"/>
              </a:cxn>
              <a:cxn ang="0">
                <a:pos x="279853" y="354471"/>
              </a:cxn>
              <a:cxn ang="0">
                <a:pos x="326495" y="357400"/>
              </a:cxn>
              <a:cxn ang="0">
                <a:pos x="583027" y="202136"/>
              </a:cxn>
              <a:cxn ang="0">
                <a:pos x="687971" y="222643"/>
              </a:cxn>
              <a:cxn ang="0">
                <a:pos x="964909" y="20507"/>
              </a:cxn>
              <a:cxn ang="0">
                <a:pos x="1139817" y="79097"/>
              </a:cxn>
              <a:cxn ang="0">
                <a:pos x="1338046" y="0"/>
              </a:cxn>
              <a:cxn ang="0">
                <a:pos x="1629559" y="292951"/>
              </a:cxn>
              <a:cxn ang="0">
                <a:pos x="1798637" y="515594"/>
              </a:cxn>
              <a:cxn ang="0">
                <a:pos x="1792807" y="568325"/>
              </a:cxn>
              <a:cxn ang="0">
                <a:pos x="0" y="568325"/>
              </a:cxn>
            </a:cxnLst>
            <a:pathLst>
              <a:path w="617" h="194">
                <a:moveTo>
                  <a:pt x="0" y="194"/>
                </a:moveTo>
                <a:cubicBezTo>
                  <a:pt x="12" y="152"/>
                  <a:pt x="51" y="121"/>
                  <a:pt x="96" y="121"/>
                </a:cubicBezTo>
                <a:cubicBezTo>
                  <a:pt x="102" y="121"/>
                  <a:pt x="107" y="121"/>
                  <a:pt x="112" y="122"/>
                </a:cubicBezTo>
                <a:cubicBezTo>
                  <a:pt x="129" y="91"/>
                  <a:pt x="162" y="69"/>
                  <a:pt x="200" y="69"/>
                </a:cubicBezTo>
                <a:cubicBezTo>
                  <a:pt x="213" y="69"/>
                  <a:pt x="225" y="72"/>
                  <a:pt x="236" y="76"/>
                </a:cubicBezTo>
                <a:cubicBezTo>
                  <a:pt x="249" y="36"/>
                  <a:pt x="287" y="7"/>
                  <a:pt x="331" y="7"/>
                </a:cubicBezTo>
                <a:cubicBezTo>
                  <a:pt x="353" y="7"/>
                  <a:pt x="374" y="15"/>
                  <a:pt x="391" y="27"/>
                </a:cubicBezTo>
                <a:cubicBezTo>
                  <a:pt x="409" y="10"/>
                  <a:pt x="432" y="0"/>
                  <a:pt x="459" y="0"/>
                </a:cubicBezTo>
                <a:cubicBezTo>
                  <a:pt x="514" y="0"/>
                  <a:pt x="558" y="45"/>
                  <a:pt x="559" y="100"/>
                </a:cubicBezTo>
                <a:cubicBezTo>
                  <a:pt x="592" y="109"/>
                  <a:pt x="617" y="140"/>
                  <a:pt x="617" y="176"/>
                </a:cubicBezTo>
                <a:cubicBezTo>
                  <a:pt x="617" y="182"/>
                  <a:pt x="617" y="188"/>
                  <a:pt x="615" y="194"/>
                </a:cubicBezTo>
                <a:lnTo>
                  <a:pt x="0" y="19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          5-10</a:t>
            </a:r>
            <a:r>
              <a:rPr lang="zh-CN" altLang="en-US" sz="1400" b="1">
                <a:solidFill>
                  <a:srgbClr val="FF0000"/>
                </a:solidFill>
              </a:rPr>
              <a:t>分钟</a:t>
            </a:r>
            <a:endParaRPr lang="zh-CN" altLang="en-US" sz="1400" b="1">
              <a:solidFill>
                <a:srgbClr val="FF0000"/>
              </a:solidFill>
            </a:endParaRPr>
          </a:p>
          <a:p>
            <a:pPr algn="ctr"/>
            <a:r>
              <a:rPr lang="zh-CN" altLang="en-US" sz="1400" b="1">
                <a:solidFill>
                  <a:srgbClr val="FF0000"/>
                </a:solidFill>
              </a:rPr>
              <a:t>        头痛、恶心，</a:t>
            </a:r>
            <a:endParaRPr lang="zh-CN" altLang="en-US" sz="1400" b="1">
              <a:solidFill>
                <a:srgbClr val="FF0000"/>
              </a:solidFill>
            </a:endParaRPr>
          </a:p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30</a:t>
            </a:r>
            <a:r>
              <a:rPr lang="zh-CN" altLang="en-US" sz="1400" b="1">
                <a:solidFill>
                  <a:srgbClr val="FF0000"/>
                </a:solidFill>
              </a:rPr>
              <a:t>分钟内死亡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190" name="Freeform 122"/>
          <p:cNvSpPr/>
          <p:nvPr>
            <p:custDataLst>
              <p:tags r:id="rId8"/>
            </p:custDataLst>
          </p:nvPr>
        </p:nvSpPr>
        <p:spPr bwMode="auto">
          <a:xfrm>
            <a:off x="10834281" y="5857875"/>
            <a:ext cx="1255484" cy="901065"/>
          </a:xfrm>
          <a:custGeom>
            <a:avLst/>
            <a:gdLst>
              <a:gd name="T0" fmla="*/ 1547 w 1551"/>
              <a:gd name="T1" fmla="*/ 2182 h 2182"/>
              <a:gd name="T2" fmla="*/ 0 w 1551"/>
              <a:gd name="T3" fmla="*/ 2181 h 2182"/>
              <a:gd name="T4" fmla="*/ 3 w 1551"/>
              <a:gd name="T5" fmla="*/ 0 h 2182"/>
              <a:gd name="T6" fmla="*/ 1551 w 1551"/>
              <a:gd name="T7" fmla="*/ 2 h 2182"/>
              <a:gd name="T8" fmla="*/ 1547 w 1551"/>
              <a:gd name="T9" fmla="*/ 2182 h 2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1" h="2182">
                <a:moveTo>
                  <a:pt x="1547" y="2182"/>
                </a:moveTo>
                <a:lnTo>
                  <a:pt x="0" y="2181"/>
                </a:lnTo>
                <a:lnTo>
                  <a:pt x="3" y="0"/>
                </a:lnTo>
                <a:lnTo>
                  <a:pt x="1551" y="2"/>
                </a:lnTo>
                <a:lnTo>
                  <a:pt x="1547" y="2182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p>
            <a:pPr fontAlgn="auto">
              <a:lnSpc>
                <a:spcPct val="120000"/>
              </a:lnSpc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9" grpId="0" animBg="1"/>
      <p:bldP spid="15" grpId="0" bldLvl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" name="任意多边形 39"/>
          <p:cNvSpPr/>
          <p:nvPr/>
        </p:nvSpPr>
        <p:spPr>
          <a:xfrm rot="2737772">
            <a:off x="4057650" y="4748213"/>
            <a:ext cx="4210050" cy="4302125"/>
          </a:xfrm>
          <a:custGeom>
            <a:avLst/>
            <a:gdLst>
              <a:gd name="connsiteX0" fmla="*/ 165014 w 4209531"/>
              <a:gd name="connsiteY0" fmla="*/ 165014 h 4303066"/>
              <a:gd name="connsiteX1" fmla="*/ 563391 w 4209531"/>
              <a:gd name="connsiteY1" fmla="*/ 0 h 4303066"/>
              <a:gd name="connsiteX2" fmla="*/ 4209531 w 4209531"/>
              <a:gd name="connsiteY2" fmla="*/ 0 h 4303066"/>
              <a:gd name="connsiteX3" fmla="*/ 0 w 4209531"/>
              <a:gd name="connsiteY3" fmla="*/ 4303066 h 4303066"/>
              <a:gd name="connsiteX4" fmla="*/ 0 w 4209531"/>
              <a:gd name="connsiteY4" fmla="*/ 563391 h 4303066"/>
              <a:gd name="connsiteX5" fmla="*/ 165014 w 4209531"/>
              <a:gd name="connsiteY5" fmla="*/ 165014 h 43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9531" h="4303066">
                <a:moveTo>
                  <a:pt x="165014" y="165014"/>
                </a:moveTo>
                <a:cubicBezTo>
                  <a:pt x="266968" y="63060"/>
                  <a:pt x="407815" y="0"/>
                  <a:pt x="563391" y="0"/>
                </a:cubicBezTo>
                <a:lnTo>
                  <a:pt x="4209531" y="0"/>
                </a:lnTo>
                <a:lnTo>
                  <a:pt x="0" y="4303066"/>
                </a:lnTo>
                <a:lnTo>
                  <a:pt x="0" y="563391"/>
                </a:lnTo>
                <a:cubicBezTo>
                  <a:pt x="0" y="407815"/>
                  <a:pt x="63060" y="266967"/>
                  <a:pt x="165014" y="165014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任意多边形 45"/>
          <p:cNvSpPr/>
          <p:nvPr/>
        </p:nvSpPr>
        <p:spPr>
          <a:xfrm rot="2737772">
            <a:off x="-2132012" y="166688"/>
            <a:ext cx="6770688" cy="6596063"/>
          </a:xfrm>
          <a:custGeom>
            <a:avLst/>
            <a:gdLst>
              <a:gd name="connsiteX0" fmla="*/ 1759615 w 6769529"/>
              <a:gd name="connsiteY0" fmla="*/ 0 h 6596823"/>
              <a:gd name="connsiteX1" fmla="*/ 5836559 w 6769529"/>
              <a:gd name="connsiteY1" fmla="*/ 0 h 6596823"/>
              <a:gd name="connsiteX2" fmla="*/ 6769529 w 6769529"/>
              <a:gd name="connsiteY2" fmla="*/ 932971 h 6596823"/>
              <a:gd name="connsiteX3" fmla="*/ 6769529 w 6769529"/>
              <a:gd name="connsiteY3" fmla="*/ 4690580 h 6596823"/>
              <a:gd name="connsiteX4" fmla="*/ 4904722 w 6769529"/>
              <a:gd name="connsiteY4" fmla="*/ 6596823 h 6596823"/>
              <a:gd name="connsiteX5" fmla="*/ 0 w 6769529"/>
              <a:gd name="connsiteY5" fmla="*/ 1798714 h 659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9529" h="6596823">
                <a:moveTo>
                  <a:pt x="1759615" y="0"/>
                </a:moveTo>
                <a:lnTo>
                  <a:pt x="5836559" y="0"/>
                </a:lnTo>
                <a:cubicBezTo>
                  <a:pt x="6351825" y="0"/>
                  <a:pt x="6769530" y="417705"/>
                  <a:pt x="6769529" y="932971"/>
                </a:cubicBezTo>
                <a:lnTo>
                  <a:pt x="6769529" y="4690580"/>
                </a:lnTo>
                <a:lnTo>
                  <a:pt x="4904722" y="6596823"/>
                </a:lnTo>
                <a:lnTo>
                  <a:pt x="0" y="179871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任意多边形 46"/>
          <p:cNvSpPr/>
          <p:nvPr/>
        </p:nvSpPr>
        <p:spPr>
          <a:xfrm rot="13411346">
            <a:off x="3836988" y="-2264727"/>
            <a:ext cx="4651375" cy="4430713"/>
          </a:xfrm>
          <a:custGeom>
            <a:avLst/>
            <a:gdLst>
              <a:gd name="connsiteX0" fmla="*/ 165014 w 4209531"/>
              <a:gd name="connsiteY0" fmla="*/ 165014 h 4303066"/>
              <a:gd name="connsiteX1" fmla="*/ 563391 w 4209531"/>
              <a:gd name="connsiteY1" fmla="*/ 0 h 4303066"/>
              <a:gd name="connsiteX2" fmla="*/ 4209531 w 4209531"/>
              <a:gd name="connsiteY2" fmla="*/ 0 h 4303066"/>
              <a:gd name="connsiteX3" fmla="*/ 0 w 4209531"/>
              <a:gd name="connsiteY3" fmla="*/ 4303066 h 4303066"/>
              <a:gd name="connsiteX4" fmla="*/ 0 w 4209531"/>
              <a:gd name="connsiteY4" fmla="*/ 563391 h 4303066"/>
              <a:gd name="connsiteX5" fmla="*/ 165014 w 4209531"/>
              <a:gd name="connsiteY5" fmla="*/ 165014 h 43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9531" h="4303066">
                <a:moveTo>
                  <a:pt x="165014" y="165014"/>
                </a:moveTo>
                <a:cubicBezTo>
                  <a:pt x="266968" y="63060"/>
                  <a:pt x="407815" y="0"/>
                  <a:pt x="563391" y="0"/>
                </a:cubicBezTo>
                <a:lnTo>
                  <a:pt x="4209531" y="0"/>
                </a:lnTo>
                <a:lnTo>
                  <a:pt x="0" y="4303066"/>
                </a:lnTo>
                <a:lnTo>
                  <a:pt x="0" y="563391"/>
                </a:lnTo>
                <a:cubicBezTo>
                  <a:pt x="0" y="407815"/>
                  <a:pt x="63060" y="266967"/>
                  <a:pt x="165014" y="165014"/>
                </a:cubicBezTo>
                <a:close/>
              </a:path>
            </a:pathLst>
          </a:custGeom>
          <a:blipFill rotWithShape="0">
            <a:blip r:embed="rId3"/>
            <a:stretch>
              <a:fillRect t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任意多边形 51"/>
          <p:cNvSpPr/>
          <p:nvPr/>
        </p:nvSpPr>
        <p:spPr>
          <a:xfrm rot="13615173">
            <a:off x="7934325" y="327660"/>
            <a:ext cx="6416675" cy="6559550"/>
          </a:xfrm>
          <a:custGeom>
            <a:avLst/>
            <a:gdLst>
              <a:gd name="connsiteX0" fmla="*/ 6416935 w 6416935"/>
              <a:gd name="connsiteY0" fmla="*/ 5213055 h 6559271"/>
              <a:gd name="connsiteX1" fmla="*/ 5146400 w 6416935"/>
              <a:gd name="connsiteY1" fmla="*/ 6559271 h 6559271"/>
              <a:gd name="connsiteX2" fmla="*/ 0 w 6416935"/>
              <a:gd name="connsiteY2" fmla="*/ 1908426 h 6559271"/>
              <a:gd name="connsiteX3" fmla="*/ 1784653 w 6416935"/>
              <a:gd name="connsiteY3" fmla="*/ 0 h 6559271"/>
              <a:gd name="connsiteX4" fmla="*/ 5416590 w 6416935"/>
              <a:gd name="connsiteY4" fmla="*/ 0 h 6559271"/>
              <a:gd name="connsiteX5" fmla="*/ 6416935 w 6416935"/>
              <a:gd name="connsiteY5" fmla="*/ 1036893 h 655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6935" h="6559271">
                <a:moveTo>
                  <a:pt x="6416935" y="5213055"/>
                </a:moveTo>
                <a:lnTo>
                  <a:pt x="5146400" y="6559271"/>
                </a:lnTo>
                <a:lnTo>
                  <a:pt x="0" y="1908426"/>
                </a:lnTo>
                <a:lnTo>
                  <a:pt x="1784653" y="0"/>
                </a:lnTo>
                <a:lnTo>
                  <a:pt x="5416590" y="0"/>
                </a:lnTo>
                <a:cubicBezTo>
                  <a:pt x="5969067" y="0"/>
                  <a:pt x="6416936" y="464232"/>
                  <a:pt x="6416935" y="1036893"/>
                </a:cubicBez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任意多边形 1"/>
          <p:cNvSpPr/>
          <p:nvPr/>
        </p:nvSpPr>
        <p:spPr>
          <a:xfrm rot="2737772">
            <a:off x="-2121852" y="167323"/>
            <a:ext cx="6770688" cy="6596063"/>
          </a:xfrm>
          <a:custGeom>
            <a:avLst/>
            <a:gdLst>
              <a:gd name="connsiteX0" fmla="*/ 1759615 w 6769529"/>
              <a:gd name="connsiteY0" fmla="*/ 0 h 6596823"/>
              <a:gd name="connsiteX1" fmla="*/ 5836559 w 6769529"/>
              <a:gd name="connsiteY1" fmla="*/ 0 h 6596823"/>
              <a:gd name="connsiteX2" fmla="*/ 6769529 w 6769529"/>
              <a:gd name="connsiteY2" fmla="*/ 932971 h 6596823"/>
              <a:gd name="connsiteX3" fmla="*/ 6769529 w 6769529"/>
              <a:gd name="connsiteY3" fmla="*/ 4690580 h 6596823"/>
              <a:gd name="connsiteX4" fmla="*/ 4904722 w 6769529"/>
              <a:gd name="connsiteY4" fmla="*/ 6596823 h 6596823"/>
              <a:gd name="connsiteX5" fmla="*/ 0 w 6769529"/>
              <a:gd name="connsiteY5" fmla="*/ 1798714 h 659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9529" h="6596823">
                <a:moveTo>
                  <a:pt x="1759615" y="0"/>
                </a:moveTo>
                <a:lnTo>
                  <a:pt x="5836559" y="0"/>
                </a:lnTo>
                <a:cubicBezTo>
                  <a:pt x="6351825" y="0"/>
                  <a:pt x="6769530" y="417705"/>
                  <a:pt x="6769529" y="932971"/>
                </a:cubicBezTo>
                <a:lnTo>
                  <a:pt x="6769529" y="4690580"/>
                </a:lnTo>
                <a:lnTo>
                  <a:pt x="4904722" y="6596823"/>
                </a:lnTo>
                <a:lnTo>
                  <a:pt x="0" y="179871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任意多边形 2"/>
          <p:cNvSpPr/>
          <p:nvPr/>
        </p:nvSpPr>
        <p:spPr>
          <a:xfrm rot="13411346">
            <a:off x="3847148" y="-2264092"/>
            <a:ext cx="4651375" cy="4430713"/>
          </a:xfrm>
          <a:custGeom>
            <a:avLst/>
            <a:gdLst>
              <a:gd name="connsiteX0" fmla="*/ 165014 w 4209531"/>
              <a:gd name="connsiteY0" fmla="*/ 165014 h 4303066"/>
              <a:gd name="connsiteX1" fmla="*/ 563391 w 4209531"/>
              <a:gd name="connsiteY1" fmla="*/ 0 h 4303066"/>
              <a:gd name="connsiteX2" fmla="*/ 4209531 w 4209531"/>
              <a:gd name="connsiteY2" fmla="*/ 0 h 4303066"/>
              <a:gd name="connsiteX3" fmla="*/ 0 w 4209531"/>
              <a:gd name="connsiteY3" fmla="*/ 4303066 h 4303066"/>
              <a:gd name="connsiteX4" fmla="*/ 0 w 4209531"/>
              <a:gd name="connsiteY4" fmla="*/ 563391 h 4303066"/>
              <a:gd name="connsiteX5" fmla="*/ 165014 w 4209531"/>
              <a:gd name="connsiteY5" fmla="*/ 165014 h 43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9531" h="4303066">
                <a:moveTo>
                  <a:pt x="165014" y="165014"/>
                </a:moveTo>
                <a:cubicBezTo>
                  <a:pt x="266968" y="63060"/>
                  <a:pt x="407815" y="0"/>
                  <a:pt x="563391" y="0"/>
                </a:cubicBezTo>
                <a:lnTo>
                  <a:pt x="4209531" y="0"/>
                </a:lnTo>
                <a:lnTo>
                  <a:pt x="0" y="4303066"/>
                </a:lnTo>
                <a:lnTo>
                  <a:pt x="0" y="563391"/>
                </a:lnTo>
                <a:cubicBezTo>
                  <a:pt x="0" y="407815"/>
                  <a:pt x="63060" y="266967"/>
                  <a:pt x="165014" y="165014"/>
                </a:cubicBezTo>
                <a:close/>
              </a:path>
            </a:pathLst>
          </a:custGeom>
          <a:blipFill rotWithShape="0">
            <a:blip r:embed="rId3"/>
            <a:stretch>
              <a:fillRect t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 rot="13615173">
            <a:off x="7944485" y="328295"/>
            <a:ext cx="6416675" cy="6559550"/>
          </a:xfrm>
          <a:custGeom>
            <a:avLst/>
            <a:gdLst>
              <a:gd name="connsiteX0" fmla="*/ 6416935 w 6416935"/>
              <a:gd name="connsiteY0" fmla="*/ 5213055 h 6559271"/>
              <a:gd name="connsiteX1" fmla="*/ 5146400 w 6416935"/>
              <a:gd name="connsiteY1" fmla="*/ 6559271 h 6559271"/>
              <a:gd name="connsiteX2" fmla="*/ 0 w 6416935"/>
              <a:gd name="connsiteY2" fmla="*/ 1908426 h 6559271"/>
              <a:gd name="connsiteX3" fmla="*/ 1784653 w 6416935"/>
              <a:gd name="connsiteY3" fmla="*/ 0 h 6559271"/>
              <a:gd name="connsiteX4" fmla="*/ 5416590 w 6416935"/>
              <a:gd name="connsiteY4" fmla="*/ 0 h 6559271"/>
              <a:gd name="connsiteX5" fmla="*/ 6416935 w 6416935"/>
              <a:gd name="connsiteY5" fmla="*/ 1036893 h 655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6935" h="6559271">
                <a:moveTo>
                  <a:pt x="6416935" y="5213055"/>
                </a:moveTo>
                <a:lnTo>
                  <a:pt x="5146400" y="6559271"/>
                </a:lnTo>
                <a:lnTo>
                  <a:pt x="0" y="1908426"/>
                </a:lnTo>
                <a:lnTo>
                  <a:pt x="1784653" y="0"/>
                </a:lnTo>
                <a:lnTo>
                  <a:pt x="5416590" y="0"/>
                </a:lnTo>
                <a:cubicBezTo>
                  <a:pt x="5969067" y="0"/>
                  <a:pt x="6416936" y="464232"/>
                  <a:pt x="6416935" y="1036893"/>
                </a:cubicBez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49" name="矩形 53"/>
          <p:cNvSpPr/>
          <p:nvPr/>
        </p:nvSpPr>
        <p:spPr>
          <a:xfrm>
            <a:off x="5122545" y="2910840"/>
            <a:ext cx="243776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eaLnBrk="1" hangingPunct="1">
              <a:lnSpc>
                <a:spcPct val="150000"/>
              </a:lnSpc>
            </a:pPr>
            <a:r>
              <a:rPr lang="zh-CN" sz="4400" b="1" dirty="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</a:rPr>
              <a:t>发生场景</a:t>
            </a:r>
            <a:endParaRPr lang="zh-CN" sz="4400" b="1" dirty="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3554" name="组合 97"/>
          <p:cNvGrpSpPr/>
          <p:nvPr/>
        </p:nvGrpSpPr>
        <p:grpSpPr>
          <a:xfrm>
            <a:off x="0" y="648652"/>
            <a:ext cx="12192000" cy="178435"/>
            <a:chOff x="0" y="649287"/>
            <a:chExt cx="12192000" cy="178435"/>
          </a:xfrm>
        </p:grpSpPr>
        <p:sp>
          <p:nvSpPr>
            <p:cNvPr id="99" name="矩形 94"/>
            <p:cNvSpPr/>
            <p:nvPr/>
          </p:nvSpPr>
          <p:spPr>
            <a:xfrm>
              <a:off x="0" y="649287"/>
              <a:ext cx="3293745" cy="178435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02"/>
          <p:cNvSpPr/>
          <p:nvPr/>
        </p:nvSpPr>
        <p:spPr>
          <a:xfrm>
            <a:off x="0" y="6545263"/>
            <a:ext cx="12171363" cy="3127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02590" y="334963"/>
            <a:ext cx="23193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b="1" noProof="0" dirty="0" smtClean="0">
                <a:ln>
                  <a:noFill/>
                </a:ln>
                <a:solidFill>
                  <a:srgbClr val="C00000">
                    <a:alpha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应急策略</a:t>
            </a:r>
            <a:endParaRPr kumimoji="0" lang="zh-CN" altLang="en-US" sz="3200" b="1" kern="1200" cap="none" spc="0" normalizeH="0" baseline="0" noProof="0" dirty="0" smtClean="0">
              <a:ln>
                <a:noFill/>
              </a:ln>
              <a:solidFill>
                <a:srgbClr val="C00000">
                  <a:alpha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1" name="图片 10" descr="C:/Users/ADMINI~1/AppData/Local/Temp/kaimatting/20200304113913/output_aiMatting_20200304113923.pngoutput_aiMatting_20200304113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985" y="4393565"/>
            <a:ext cx="2230120" cy="20097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29210" y="1604645"/>
            <a:ext cx="12251055" cy="2285365"/>
            <a:chOff x="19" y="2682"/>
            <a:chExt cx="19293" cy="3599"/>
          </a:xfrm>
        </p:grpSpPr>
        <p:pic>
          <p:nvPicPr>
            <p:cNvPr id="4" name="图片 3" descr="93b1791c40d74fa2b50ec05042319fd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" y="2714"/>
              <a:ext cx="4133" cy="356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图片 7" descr="timgN49Q2ZGQ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3" y="2698"/>
              <a:ext cx="3670" cy="358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图片 8" descr="PVV}H[ZG{(~VYKP[I)}Y3{Q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4" y="2714"/>
              <a:ext cx="3666" cy="356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图片 9" descr="timg042NK1C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3" y="2714"/>
              <a:ext cx="4060" cy="356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Picture 1030" descr="14thing%20because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" y="2698"/>
              <a:ext cx="4609" cy="3567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pic>
          <p:nvPicPr>
            <p:cNvPr id="14" name="图片 13" descr="timg042NK1C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7" y="2698"/>
              <a:ext cx="4060" cy="356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Picture 1030" descr="14thing%20because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" y="2682"/>
              <a:ext cx="4609" cy="3567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pic>
          <p:nvPicPr>
            <p:cNvPr id="17" name="图片 16" descr="timgN49Q2ZGQ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7" y="2699"/>
              <a:ext cx="3670" cy="358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8" name="图片 17" descr="PVV}H[ZG{(~VYKP[I)}Y3{Q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88" y="2715"/>
              <a:ext cx="3666" cy="356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图片 18" descr="timg042NK1C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1" y="2699"/>
              <a:ext cx="4060" cy="356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Picture 1030" descr="14thing%20because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" y="2683"/>
              <a:ext cx="4609" cy="3567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</p:grpSp>
      <p:grpSp>
        <p:nvGrpSpPr>
          <p:cNvPr id="23557" name="组合 6"/>
          <p:cNvGrpSpPr/>
          <p:nvPr/>
        </p:nvGrpSpPr>
        <p:grpSpPr>
          <a:xfrm>
            <a:off x="403225" y="3509645"/>
            <a:ext cx="2190750" cy="3039110"/>
            <a:chOff x="1055688" y="1477963"/>
            <a:chExt cx="4005263" cy="5400675"/>
          </a:xfrm>
        </p:grpSpPr>
        <p:sp>
          <p:nvSpPr>
            <p:cNvPr id="23572" name="Freeform 5"/>
            <p:cNvSpPr/>
            <p:nvPr/>
          </p:nvSpPr>
          <p:spPr>
            <a:xfrm>
              <a:off x="1055688" y="2154238"/>
              <a:ext cx="3219450" cy="4724400"/>
            </a:xfrm>
            <a:custGeom>
              <a:avLst/>
              <a:gdLst/>
              <a:ahLst/>
              <a:cxnLst>
                <a:cxn ang="0">
                  <a:pos x="1854193" y="4724400"/>
                </a:cxn>
                <a:cxn ang="0">
                  <a:pos x="2681621" y="4051633"/>
                </a:cxn>
                <a:cxn ang="0">
                  <a:pos x="3219450" y="3108257"/>
                </a:cxn>
                <a:cxn ang="0">
                  <a:pos x="1797777" y="1601109"/>
                </a:cxn>
                <a:cxn ang="0">
                  <a:pos x="1323886" y="1766482"/>
                </a:cxn>
                <a:cxn ang="0">
                  <a:pos x="1376541" y="1356809"/>
                </a:cxn>
                <a:cxn ang="0">
                  <a:pos x="1350213" y="1078682"/>
                </a:cxn>
                <a:cxn ang="0">
                  <a:pos x="1553309" y="563771"/>
                </a:cxn>
                <a:cxn ang="0">
                  <a:pos x="1365257" y="56377"/>
                </a:cxn>
                <a:cxn ang="0">
                  <a:pos x="1120790" y="22551"/>
                </a:cxn>
                <a:cxn ang="0">
                  <a:pos x="1053091" y="537462"/>
                </a:cxn>
                <a:cxn ang="0">
                  <a:pos x="868800" y="1026063"/>
                </a:cxn>
                <a:cxn ang="0">
                  <a:pos x="658182" y="1665003"/>
                </a:cxn>
                <a:cxn ang="0">
                  <a:pos x="473891" y="2307702"/>
                </a:cxn>
                <a:cxn ang="0">
                  <a:pos x="455086" y="3469070"/>
                </a:cxn>
                <a:cxn ang="0">
                  <a:pos x="0" y="4716883"/>
                </a:cxn>
                <a:cxn ang="0">
                  <a:pos x="0" y="4724400"/>
                </a:cxn>
                <a:cxn ang="0">
                  <a:pos x="1854193" y="4724400"/>
                </a:cxn>
              </a:cxnLst>
              <a:pathLst>
                <a:path w="856" h="1257">
                  <a:moveTo>
                    <a:pt x="493" y="1257"/>
                  </a:moveTo>
                  <a:cubicBezTo>
                    <a:pt x="528" y="1233"/>
                    <a:pt x="687" y="1124"/>
                    <a:pt x="713" y="1078"/>
                  </a:cubicBezTo>
                  <a:cubicBezTo>
                    <a:pt x="742" y="1026"/>
                    <a:pt x="856" y="827"/>
                    <a:pt x="856" y="827"/>
                  </a:cubicBezTo>
                  <a:cubicBezTo>
                    <a:pt x="478" y="426"/>
                    <a:pt x="478" y="426"/>
                    <a:pt x="478" y="426"/>
                  </a:cubicBezTo>
                  <a:cubicBezTo>
                    <a:pt x="352" y="470"/>
                    <a:pt x="352" y="470"/>
                    <a:pt x="352" y="470"/>
                  </a:cubicBezTo>
                  <a:cubicBezTo>
                    <a:pt x="352" y="470"/>
                    <a:pt x="370" y="399"/>
                    <a:pt x="366" y="361"/>
                  </a:cubicBezTo>
                  <a:cubicBezTo>
                    <a:pt x="361" y="322"/>
                    <a:pt x="359" y="287"/>
                    <a:pt x="359" y="287"/>
                  </a:cubicBezTo>
                  <a:cubicBezTo>
                    <a:pt x="359" y="287"/>
                    <a:pt x="406" y="231"/>
                    <a:pt x="413" y="150"/>
                  </a:cubicBezTo>
                  <a:cubicBezTo>
                    <a:pt x="419" y="69"/>
                    <a:pt x="390" y="31"/>
                    <a:pt x="363" y="15"/>
                  </a:cubicBezTo>
                  <a:cubicBezTo>
                    <a:pt x="336" y="0"/>
                    <a:pt x="298" y="6"/>
                    <a:pt x="298" y="6"/>
                  </a:cubicBezTo>
                  <a:cubicBezTo>
                    <a:pt x="298" y="6"/>
                    <a:pt x="296" y="103"/>
                    <a:pt x="280" y="143"/>
                  </a:cubicBezTo>
                  <a:cubicBezTo>
                    <a:pt x="265" y="183"/>
                    <a:pt x="245" y="240"/>
                    <a:pt x="231" y="273"/>
                  </a:cubicBezTo>
                  <a:cubicBezTo>
                    <a:pt x="218" y="307"/>
                    <a:pt x="184" y="426"/>
                    <a:pt x="175" y="443"/>
                  </a:cubicBezTo>
                  <a:cubicBezTo>
                    <a:pt x="166" y="461"/>
                    <a:pt x="130" y="500"/>
                    <a:pt x="126" y="614"/>
                  </a:cubicBezTo>
                  <a:cubicBezTo>
                    <a:pt x="121" y="728"/>
                    <a:pt x="126" y="896"/>
                    <a:pt x="121" y="923"/>
                  </a:cubicBezTo>
                  <a:cubicBezTo>
                    <a:pt x="117" y="950"/>
                    <a:pt x="16" y="1228"/>
                    <a:pt x="0" y="1255"/>
                  </a:cubicBezTo>
                  <a:cubicBezTo>
                    <a:pt x="0" y="1256"/>
                    <a:pt x="0" y="1256"/>
                    <a:pt x="0" y="1257"/>
                  </a:cubicBezTo>
                  <a:lnTo>
                    <a:pt x="493" y="125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73" name="Freeform 6"/>
            <p:cNvSpPr/>
            <p:nvPr/>
          </p:nvSpPr>
          <p:spPr>
            <a:xfrm>
              <a:off x="2498726" y="1477963"/>
              <a:ext cx="2106613" cy="4059238"/>
            </a:xfrm>
            <a:custGeom>
              <a:avLst/>
              <a:gdLst/>
              <a:ahLst/>
              <a:cxnLst>
                <a:cxn ang="0">
                  <a:pos x="2106613" y="3781105"/>
                </a:cxn>
                <a:cxn ang="0">
                  <a:pos x="1832001" y="4059238"/>
                </a:cxn>
                <a:cxn ang="0">
                  <a:pos x="274612" y="4059238"/>
                </a:cxn>
                <a:cxn ang="0">
                  <a:pos x="0" y="3781105"/>
                </a:cxn>
                <a:cxn ang="0">
                  <a:pos x="0" y="274374"/>
                </a:cxn>
                <a:cxn ang="0">
                  <a:pos x="274612" y="0"/>
                </a:cxn>
                <a:cxn ang="0">
                  <a:pos x="1832001" y="0"/>
                </a:cxn>
                <a:cxn ang="0">
                  <a:pos x="2106613" y="274374"/>
                </a:cxn>
                <a:cxn ang="0">
                  <a:pos x="2106613" y="3781105"/>
                </a:cxn>
              </a:cxnLst>
              <a:pathLst>
                <a:path w="560" h="1080">
                  <a:moveTo>
                    <a:pt x="560" y="1006"/>
                  </a:moveTo>
                  <a:cubicBezTo>
                    <a:pt x="560" y="1047"/>
                    <a:pt x="527" y="1080"/>
                    <a:pt x="487" y="1080"/>
                  </a:cubicBezTo>
                  <a:cubicBezTo>
                    <a:pt x="73" y="1080"/>
                    <a:pt x="73" y="1080"/>
                    <a:pt x="73" y="1080"/>
                  </a:cubicBezTo>
                  <a:cubicBezTo>
                    <a:pt x="33" y="1080"/>
                    <a:pt x="0" y="1047"/>
                    <a:pt x="0" y="100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487" y="0"/>
                    <a:pt x="487" y="0"/>
                    <a:pt x="487" y="0"/>
                  </a:cubicBezTo>
                  <a:cubicBezTo>
                    <a:pt x="527" y="0"/>
                    <a:pt x="560" y="33"/>
                    <a:pt x="560" y="73"/>
                  </a:cubicBezTo>
                  <a:lnTo>
                    <a:pt x="560" y="1006"/>
                  </a:lnTo>
                  <a:close/>
                </a:path>
              </a:pathLst>
            </a:custGeom>
            <a:solidFill>
              <a:srgbClr val="31374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74" name="Rectangle 7"/>
            <p:cNvSpPr/>
            <p:nvPr/>
          </p:nvSpPr>
          <p:spPr>
            <a:xfrm>
              <a:off x="2627313" y="2000251"/>
              <a:ext cx="1851025" cy="2867025"/>
            </a:xfrm>
            <a:prstGeom prst="rect">
              <a:avLst/>
            </a:prstGeom>
            <a:solidFill>
              <a:srgbClr val="F8F9F5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5" name="Oval 8"/>
            <p:cNvSpPr/>
            <p:nvPr/>
          </p:nvSpPr>
          <p:spPr>
            <a:xfrm>
              <a:off x="3368676" y="4987926"/>
              <a:ext cx="368300" cy="373063"/>
            </a:xfrm>
            <a:prstGeom prst="ellipse">
              <a:avLst/>
            </a:prstGeom>
            <a:solidFill>
              <a:srgbClr val="0B151E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6" name="Freeform 9"/>
            <p:cNvSpPr/>
            <p:nvPr/>
          </p:nvSpPr>
          <p:spPr>
            <a:xfrm>
              <a:off x="3184526" y="1719263"/>
              <a:ext cx="736600" cy="112713"/>
            </a:xfrm>
            <a:custGeom>
              <a:avLst/>
              <a:gdLst/>
              <a:ahLst/>
              <a:cxnLst>
                <a:cxn ang="0">
                  <a:pos x="736600" y="56357"/>
                </a:cxn>
                <a:cxn ang="0">
                  <a:pos x="680228" y="112713"/>
                </a:cxn>
                <a:cxn ang="0">
                  <a:pos x="56372" y="112713"/>
                </a:cxn>
                <a:cxn ang="0">
                  <a:pos x="0" y="56357"/>
                </a:cxn>
                <a:cxn ang="0">
                  <a:pos x="0" y="56357"/>
                </a:cxn>
                <a:cxn ang="0">
                  <a:pos x="56372" y="0"/>
                </a:cxn>
                <a:cxn ang="0">
                  <a:pos x="680228" y="0"/>
                </a:cxn>
                <a:cxn ang="0">
                  <a:pos x="736600" y="56357"/>
                </a:cxn>
              </a:cxnLst>
              <a:pathLst>
                <a:path w="196" h="30">
                  <a:moveTo>
                    <a:pt x="196" y="15"/>
                  </a:moveTo>
                  <a:cubicBezTo>
                    <a:pt x="196" y="24"/>
                    <a:pt x="189" y="30"/>
                    <a:pt x="181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7" y="30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9" y="0"/>
                    <a:pt x="196" y="7"/>
                    <a:pt x="196" y="15"/>
                  </a:cubicBezTo>
                  <a:close/>
                </a:path>
              </a:pathLst>
            </a:custGeom>
            <a:solidFill>
              <a:srgbClr val="0B151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77" name="Rectangle 10"/>
            <p:cNvSpPr/>
            <p:nvPr/>
          </p:nvSpPr>
          <p:spPr>
            <a:xfrm>
              <a:off x="2736851" y="2752726"/>
              <a:ext cx="1631950" cy="923925"/>
            </a:xfrm>
            <a:prstGeom prst="rect">
              <a:avLst/>
            </a:prstGeom>
            <a:solidFill>
              <a:srgbClr val="1BB8CE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8" name="Rectangle 11"/>
            <p:cNvSpPr/>
            <p:nvPr/>
          </p:nvSpPr>
          <p:spPr>
            <a:xfrm>
              <a:off x="2736851" y="4184651"/>
              <a:ext cx="722313" cy="585788"/>
            </a:xfrm>
            <a:prstGeom prst="rect">
              <a:avLst/>
            </a:prstGeom>
            <a:solidFill>
              <a:srgbClr val="CAC8C9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9" name="Rectangle 12"/>
            <p:cNvSpPr/>
            <p:nvPr/>
          </p:nvSpPr>
          <p:spPr>
            <a:xfrm>
              <a:off x="3646488" y="4184651"/>
              <a:ext cx="722313" cy="585788"/>
            </a:xfrm>
            <a:prstGeom prst="rect">
              <a:avLst/>
            </a:prstGeom>
            <a:solidFill>
              <a:srgbClr val="CAC8C9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80" name="Rectangle 13"/>
            <p:cNvSpPr/>
            <p:nvPr/>
          </p:nvSpPr>
          <p:spPr>
            <a:xfrm>
              <a:off x="2736851" y="2308226"/>
              <a:ext cx="1631950" cy="346075"/>
            </a:xfrm>
            <a:prstGeom prst="rect">
              <a:avLst/>
            </a:prstGeom>
            <a:solidFill>
              <a:srgbClr val="F9B800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81" name="Rectangle 14"/>
            <p:cNvSpPr/>
            <p:nvPr/>
          </p:nvSpPr>
          <p:spPr>
            <a:xfrm>
              <a:off x="3525838" y="2098676"/>
              <a:ext cx="842963" cy="149225"/>
            </a:xfrm>
            <a:prstGeom prst="rect">
              <a:avLst/>
            </a:prstGeom>
            <a:solidFill>
              <a:srgbClr val="D95722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82" name="Rectangle 15"/>
            <p:cNvSpPr/>
            <p:nvPr/>
          </p:nvSpPr>
          <p:spPr>
            <a:xfrm>
              <a:off x="2838451" y="3822701"/>
              <a:ext cx="1398588" cy="71438"/>
            </a:xfrm>
            <a:prstGeom prst="rect">
              <a:avLst/>
            </a:prstGeom>
            <a:solidFill>
              <a:srgbClr val="A19FA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83" name="Rectangle 16"/>
            <p:cNvSpPr/>
            <p:nvPr/>
          </p:nvSpPr>
          <p:spPr>
            <a:xfrm>
              <a:off x="3025776" y="3962401"/>
              <a:ext cx="1023938" cy="71438"/>
            </a:xfrm>
            <a:prstGeom prst="rect">
              <a:avLst/>
            </a:prstGeom>
            <a:solidFill>
              <a:srgbClr val="A19FA1"/>
            </a:solidFill>
            <a:ln w="9525">
              <a:noFill/>
            </a:ln>
          </p:spPr>
          <p:txBody>
            <a:bodyPr/>
            <a:p>
              <a:pPr eaLnBrk="1" hangingPunct="1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84" name="Freeform 17"/>
            <p:cNvSpPr/>
            <p:nvPr/>
          </p:nvSpPr>
          <p:spPr>
            <a:xfrm>
              <a:off x="4605338" y="1958976"/>
              <a:ext cx="414338" cy="711200"/>
            </a:xfrm>
            <a:custGeom>
              <a:avLst/>
              <a:gdLst/>
              <a:ahLst/>
              <a:cxnLst>
                <a:cxn ang="0">
                  <a:pos x="0" y="127941"/>
                </a:cxn>
                <a:cxn ang="0">
                  <a:pos x="339004" y="210726"/>
                </a:cxn>
                <a:cxn ang="0">
                  <a:pos x="0" y="711200"/>
                </a:cxn>
                <a:cxn ang="0">
                  <a:pos x="0" y="127941"/>
                </a:cxn>
              </a:cxnLst>
              <a:pathLst>
                <a:path w="110" h="189">
                  <a:moveTo>
                    <a:pt x="0" y="34"/>
                  </a:moveTo>
                  <a:cubicBezTo>
                    <a:pt x="0" y="34"/>
                    <a:pt x="69" y="0"/>
                    <a:pt x="90" y="56"/>
                  </a:cubicBezTo>
                  <a:cubicBezTo>
                    <a:pt x="110" y="112"/>
                    <a:pt x="0" y="189"/>
                    <a:pt x="0" y="189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85" name="Freeform 18"/>
            <p:cNvSpPr/>
            <p:nvPr/>
          </p:nvSpPr>
          <p:spPr>
            <a:xfrm>
              <a:off x="4437063" y="2789238"/>
              <a:ext cx="555625" cy="673100"/>
            </a:xfrm>
            <a:custGeom>
              <a:avLst/>
              <a:gdLst/>
              <a:ahLst/>
              <a:cxnLst>
                <a:cxn ang="0">
                  <a:pos x="168940" y="673100"/>
                </a:cxn>
                <a:cxn ang="0">
                  <a:pos x="540608" y="319628"/>
                </a:cxn>
                <a:cxn ang="0">
                  <a:pos x="296584" y="15041"/>
                </a:cxn>
                <a:cxn ang="0">
                  <a:pos x="86347" y="368513"/>
                </a:cxn>
                <a:cxn ang="0">
                  <a:pos x="168940" y="530207"/>
                </a:cxn>
                <a:cxn ang="0">
                  <a:pos x="168940" y="673100"/>
                </a:cxn>
              </a:cxnLst>
              <a:pathLst>
                <a:path w="148" h="179">
                  <a:moveTo>
                    <a:pt x="45" y="179"/>
                  </a:moveTo>
                  <a:cubicBezTo>
                    <a:pt x="45" y="179"/>
                    <a:pt x="148" y="128"/>
                    <a:pt x="144" y="85"/>
                  </a:cubicBezTo>
                  <a:cubicBezTo>
                    <a:pt x="139" y="42"/>
                    <a:pt x="115" y="0"/>
                    <a:pt x="79" y="4"/>
                  </a:cubicBezTo>
                  <a:cubicBezTo>
                    <a:pt x="43" y="9"/>
                    <a:pt x="0" y="56"/>
                    <a:pt x="23" y="98"/>
                  </a:cubicBezTo>
                  <a:cubicBezTo>
                    <a:pt x="45" y="141"/>
                    <a:pt x="45" y="141"/>
                    <a:pt x="45" y="141"/>
                  </a:cubicBezTo>
                  <a:lnTo>
                    <a:pt x="45" y="17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86" name="Freeform 19"/>
            <p:cNvSpPr/>
            <p:nvPr/>
          </p:nvSpPr>
          <p:spPr>
            <a:xfrm>
              <a:off x="4270376" y="3608388"/>
              <a:ext cx="790575" cy="808038"/>
            </a:xfrm>
            <a:custGeom>
              <a:avLst/>
              <a:gdLst/>
              <a:ahLst/>
              <a:cxnLst>
                <a:cxn ang="0">
                  <a:pos x="335053" y="150333"/>
                </a:cxn>
                <a:cxn ang="0">
                  <a:pos x="335053" y="75166"/>
                </a:cxn>
                <a:cxn ang="0">
                  <a:pos x="681400" y="184157"/>
                </a:cxn>
                <a:cxn ang="0">
                  <a:pos x="655048" y="563747"/>
                </a:cxn>
                <a:cxn ang="0">
                  <a:pos x="124233" y="665222"/>
                </a:cxn>
                <a:cxn ang="0">
                  <a:pos x="150586" y="270599"/>
                </a:cxn>
                <a:cxn ang="0">
                  <a:pos x="335053" y="150333"/>
                </a:cxn>
              </a:cxnLst>
              <a:pathLst>
                <a:path w="210" h="215">
                  <a:moveTo>
                    <a:pt x="89" y="40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152" y="0"/>
                    <a:pt x="181" y="49"/>
                  </a:cubicBezTo>
                  <a:cubicBezTo>
                    <a:pt x="210" y="99"/>
                    <a:pt x="208" y="121"/>
                    <a:pt x="174" y="150"/>
                  </a:cubicBezTo>
                  <a:cubicBezTo>
                    <a:pt x="141" y="179"/>
                    <a:pt x="67" y="215"/>
                    <a:pt x="33" y="177"/>
                  </a:cubicBezTo>
                  <a:cubicBezTo>
                    <a:pt x="0" y="139"/>
                    <a:pt x="13" y="92"/>
                    <a:pt x="40" y="72"/>
                  </a:cubicBezTo>
                  <a:cubicBezTo>
                    <a:pt x="67" y="52"/>
                    <a:pt x="89" y="40"/>
                    <a:pt x="89" y="4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87" name="Freeform 20"/>
            <p:cNvSpPr/>
            <p:nvPr/>
          </p:nvSpPr>
          <p:spPr>
            <a:xfrm>
              <a:off x="4308476" y="4410076"/>
              <a:ext cx="711200" cy="600075"/>
            </a:xfrm>
            <a:custGeom>
              <a:avLst/>
              <a:gdLst/>
              <a:ahLst/>
              <a:cxnLst>
                <a:cxn ang="0">
                  <a:pos x="289748" y="67508"/>
                </a:cxn>
                <a:cxn ang="0">
                  <a:pos x="79022" y="371296"/>
                </a:cxn>
                <a:cxn ang="0">
                  <a:pos x="617126" y="431304"/>
                </a:cxn>
                <a:cxn ang="0">
                  <a:pos x="602074" y="86261"/>
                </a:cxn>
                <a:cxn ang="0">
                  <a:pos x="289748" y="67508"/>
                </a:cxn>
              </a:cxnLst>
              <a:pathLst>
                <a:path w="189" h="160">
                  <a:moveTo>
                    <a:pt x="77" y="18"/>
                  </a:moveTo>
                  <a:cubicBezTo>
                    <a:pt x="77" y="18"/>
                    <a:pt x="0" y="38"/>
                    <a:pt x="21" y="99"/>
                  </a:cubicBezTo>
                  <a:cubicBezTo>
                    <a:pt x="41" y="160"/>
                    <a:pt x="139" y="153"/>
                    <a:pt x="164" y="115"/>
                  </a:cubicBezTo>
                  <a:cubicBezTo>
                    <a:pt x="189" y="77"/>
                    <a:pt x="177" y="45"/>
                    <a:pt x="160" y="23"/>
                  </a:cubicBezTo>
                  <a:cubicBezTo>
                    <a:pt x="142" y="0"/>
                    <a:pt x="77" y="18"/>
                    <a:pt x="77" y="18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6082" name="组合 100"/>
          <p:cNvGrpSpPr/>
          <p:nvPr/>
        </p:nvGrpSpPr>
        <p:grpSpPr>
          <a:xfrm>
            <a:off x="0" y="242888"/>
            <a:ext cx="12192000" cy="584200"/>
            <a:chOff x="0" y="243522"/>
            <a:chExt cx="12192000" cy="584201"/>
          </a:xfrm>
        </p:grpSpPr>
        <p:sp>
          <p:nvSpPr>
            <p:cNvPr id="95" name="矩形 94"/>
            <p:cNvSpPr/>
            <p:nvPr/>
          </p:nvSpPr>
          <p:spPr>
            <a:xfrm>
              <a:off x="0" y="243522"/>
              <a:ext cx="3294062" cy="584201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7" name="直接连接符 96"/>
            <p:cNvCxnSpPr/>
            <p:nvPr/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rgbClr val="6A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矩形 101"/>
          <p:cNvSpPr/>
          <p:nvPr/>
        </p:nvSpPr>
        <p:spPr>
          <a:xfrm>
            <a:off x="0" y="6545263"/>
            <a:ext cx="12171363" cy="3127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文本框 5"/>
          <p:cNvSpPr txBox="1"/>
          <p:nvPr/>
        </p:nvSpPr>
        <p:spPr>
          <a:xfrm>
            <a:off x="403225" y="334963"/>
            <a:ext cx="23193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b="1" noProof="0" dirty="0" smtClean="0">
                <a:ln>
                  <a:noFill/>
                </a:ln>
                <a:solidFill>
                  <a:srgbClr val="C00000">
                    <a:alpha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应急策略</a:t>
            </a:r>
            <a:endParaRPr lang="zh-CN" altLang="en-US" sz="2800" b="1" noProof="0" dirty="0" smtClean="0">
              <a:ln>
                <a:noFill/>
              </a:ln>
              <a:solidFill>
                <a:srgbClr val="C00000">
                  <a:alpha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0320" y="3951605"/>
            <a:ext cx="12192000" cy="2907030"/>
          </a:xfrm>
          <a:prstGeom prst="rect">
            <a:avLst/>
          </a:prstGeom>
          <a:solidFill>
            <a:srgbClr val="6A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7" name="图片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700723"/>
            <a:ext cx="8745538" cy="46148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" name="组合 28"/>
          <p:cNvGrpSpPr/>
          <p:nvPr/>
        </p:nvGrpSpPr>
        <p:grpSpPr>
          <a:xfrm>
            <a:off x="276860" y="4286885"/>
            <a:ext cx="11617325" cy="2258695"/>
            <a:chOff x="469" y="2691"/>
            <a:chExt cx="18705" cy="4941"/>
          </a:xfrm>
        </p:grpSpPr>
        <p:grpSp>
          <p:nvGrpSpPr>
            <p:cNvPr id="30" name="组合 29"/>
            <p:cNvGrpSpPr/>
            <p:nvPr/>
          </p:nvGrpSpPr>
          <p:grpSpPr>
            <a:xfrm>
              <a:off x="469" y="2691"/>
              <a:ext cx="18705" cy="4941"/>
              <a:chOff x="446" y="3656"/>
              <a:chExt cx="20708" cy="476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46" y="3656"/>
                <a:ext cx="17831" cy="4769"/>
                <a:chOff x="1848" y="3672"/>
                <a:chExt cx="17831" cy="4769"/>
              </a:xfrm>
            </p:grpSpPr>
            <p:sp>
              <p:nvSpPr>
                <p:cNvPr id="32" name="任意多边形 31"/>
                <p:cNvSpPr/>
                <p:nvPr/>
              </p:nvSpPr>
              <p:spPr>
                <a:xfrm>
                  <a:off x="2068" y="4715"/>
                  <a:ext cx="2877" cy="2308"/>
                </a:xfrm>
                <a:custGeom>
                  <a:avLst/>
                  <a:gdLst>
                    <a:gd name="connsiteX0" fmla="*/ 1525272 w 1525272"/>
                    <a:gd name="connsiteY0" fmla="*/ 483027 h 966054"/>
                    <a:gd name="connsiteX1" fmla="*/ 1258806 w 1525272"/>
                    <a:gd name="connsiteY1" fmla="*/ 966054 h 966054"/>
                    <a:gd name="connsiteX2" fmla="*/ 0 w 1525272"/>
                    <a:gd name="connsiteY2" fmla="*/ 966054 h 966054"/>
                    <a:gd name="connsiteX3" fmla="*/ 324547 w 1525272"/>
                    <a:gd name="connsiteY3" fmla="*/ 482479 h 966054"/>
                    <a:gd name="connsiteX4" fmla="*/ 736 w 1525272"/>
                    <a:gd name="connsiteY4" fmla="*/ 0 h 966054"/>
                    <a:gd name="connsiteX5" fmla="*/ 1258806 w 1525272"/>
                    <a:gd name="connsiteY5" fmla="*/ 0 h 966054"/>
                    <a:gd name="connsiteX6" fmla="*/ 1525272 w 1525272"/>
                    <a:gd name="connsiteY6" fmla="*/ 483027 h 96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5272" h="966054">
                      <a:moveTo>
                        <a:pt x="1525272" y="483027"/>
                      </a:moveTo>
                      <a:lnTo>
                        <a:pt x="1258806" y="966054"/>
                      </a:lnTo>
                      <a:lnTo>
                        <a:pt x="0" y="966054"/>
                      </a:lnTo>
                      <a:lnTo>
                        <a:pt x="324547" y="482479"/>
                      </a:lnTo>
                      <a:lnTo>
                        <a:pt x="736" y="0"/>
                      </a:lnTo>
                      <a:lnTo>
                        <a:pt x="1258806" y="0"/>
                      </a:lnTo>
                      <a:lnTo>
                        <a:pt x="1525272" y="483027"/>
                      </a:lnTo>
                      <a:close/>
                    </a:path>
                  </a:pathLst>
                </a:custGeom>
                <a:solidFill>
                  <a:srgbClr val="4D497D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任意多边形 32"/>
                <p:cNvSpPr/>
                <p:nvPr/>
              </p:nvSpPr>
              <p:spPr>
                <a:xfrm rot="2700000">
                  <a:off x="2596" y="4901"/>
                  <a:ext cx="1841" cy="1983"/>
                </a:xfrm>
                <a:custGeom>
                  <a:avLst/>
                  <a:gdLst>
                    <a:gd name="connsiteX0" fmla="*/ 39400 w 1444932"/>
                    <a:gd name="connsiteY0" fmla="*/ 39554 h 1445086"/>
                    <a:gd name="connsiteX1" fmla="*/ 134519 w 1444932"/>
                    <a:gd name="connsiteY1" fmla="*/ 155 h 1445086"/>
                    <a:gd name="connsiteX2" fmla="*/ 894281 w 1444932"/>
                    <a:gd name="connsiteY2" fmla="*/ 155 h 1445086"/>
                    <a:gd name="connsiteX3" fmla="*/ 905823 w 1444932"/>
                    <a:gd name="connsiteY3" fmla="*/ 2485 h 1445086"/>
                    <a:gd name="connsiteX4" fmla="*/ 905881 w 1444932"/>
                    <a:gd name="connsiteY4" fmla="*/ 154 h 1445086"/>
                    <a:gd name="connsiteX5" fmla="*/ 1431928 w 1444932"/>
                    <a:gd name="connsiteY5" fmla="*/ 427073 h 1445086"/>
                    <a:gd name="connsiteX6" fmla="*/ 1439322 w 1444932"/>
                    <a:gd name="connsiteY6" fmla="*/ 523015 h 1445086"/>
                    <a:gd name="connsiteX7" fmla="*/ 1444932 w 1444932"/>
                    <a:gd name="connsiteY7" fmla="*/ 550805 h 1445086"/>
                    <a:gd name="connsiteX8" fmla="*/ 1444932 w 1444932"/>
                    <a:gd name="connsiteY8" fmla="*/ 1310567 h 1445086"/>
                    <a:gd name="connsiteX9" fmla="*/ 1310414 w 1444932"/>
                    <a:gd name="connsiteY9" fmla="*/ 1445086 h 1445086"/>
                    <a:gd name="connsiteX10" fmla="*/ 1175895 w 1444932"/>
                    <a:gd name="connsiteY10" fmla="*/ 1310567 h 1445086"/>
                    <a:gd name="connsiteX11" fmla="*/ 1175894 w 1444932"/>
                    <a:gd name="connsiteY11" fmla="*/ 550805 h 1445086"/>
                    <a:gd name="connsiteX12" fmla="*/ 1176924 w 1444932"/>
                    <a:gd name="connsiteY12" fmla="*/ 545705 h 1445086"/>
                    <a:gd name="connsiteX13" fmla="*/ 1175290 w 1444932"/>
                    <a:gd name="connsiteY13" fmla="*/ 545705 h 1445086"/>
                    <a:gd name="connsiteX14" fmla="*/ 899147 w 1444932"/>
                    <a:gd name="connsiteY14" fmla="*/ 269562 h 1445086"/>
                    <a:gd name="connsiteX15" fmla="*/ 899181 w 1444932"/>
                    <a:gd name="connsiteY15" fmla="*/ 268204 h 1445086"/>
                    <a:gd name="connsiteX16" fmla="*/ 894281 w 1444932"/>
                    <a:gd name="connsiteY16" fmla="*/ 269193 h 1445086"/>
                    <a:gd name="connsiteX17" fmla="*/ 134519 w 1444932"/>
                    <a:gd name="connsiteY17" fmla="*/ 269193 h 1445086"/>
                    <a:gd name="connsiteX18" fmla="*/ 0 w 1444932"/>
                    <a:gd name="connsiteY18" fmla="*/ 134674 h 1445086"/>
                    <a:gd name="connsiteX19" fmla="*/ 39400 w 1444932"/>
                    <a:gd name="connsiteY19" fmla="*/ 39554 h 144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44932" h="1445086">
                      <a:moveTo>
                        <a:pt x="39400" y="39554"/>
                      </a:moveTo>
                      <a:cubicBezTo>
                        <a:pt x="63743" y="15211"/>
                        <a:pt x="97373" y="155"/>
                        <a:pt x="134519" y="155"/>
                      </a:cubicBezTo>
                      <a:lnTo>
                        <a:pt x="894281" y="155"/>
                      </a:lnTo>
                      <a:lnTo>
                        <a:pt x="905823" y="2485"/>
                      </a:lnTo>
                      <a:lnTo>
                        <a:pt x="905881" y="154"/>
                      </a:lnTo>
                      <a:cubicBezTo>
                        <a:pt x="1206440" y="-5740"/>
                        <a:pt x="1389685" y="157248"/>
                        <a:pt x="1431928" y="427073"/>
                      </a:cubicBezTo>
                      <a:lnTo>
                        <a:pt x="1439322" y="523015"/>
                      </a:lnTo>
                      <a:lnTo>
                        <a:pt x="1444932" y="550805"/>
                      </a:lnTo>
                      <a:lnTo>
                        <a:pt x="1444932" y="1310567"/>
                      </a:lnTo>
                      <a:cubicBezTo>
                        <a:pt x="1444933" y="1384860"/>
                        <a:pt x="1384707" y="1445086"/>
                        <a:pt x="1310414" y="1445086"/>
                      </a:cubicBezTo>
                      <a:cubicBezTo>
                        <a:pt x="1236120" y="1445086"/>
                        <a:pt x="1175894" y="1384860"/>
                        <a:pt x="1175895" y="1310567"/>
                      </a:cubicBezTo>
                      <a:lnTo>
                        <a:pt x="1175894" y="550805"/>
                      </a:lnTo>
                      <a:lnTo>
                        <a:pt x="1176924" y="545705"/>
                      </a:lnTo>
                      <a:lnTo>
                        <a:pt x="1175290" y="545705"/>
                      </a:lnTo>
                      <a:cubicBezTo>
                        <a:pt x="1169114" y="387989"/>
                        <a:pt x="1176413" y="263949"/>
                        <a:pt x="899147" y="269562"/>
                      </a:cubicBezTo>
                      <a:lnTo>
                        <a:pt x="899181" y="268204"/>
                      </a:lnTo>
                      <a:lnTo>
                        <a:pt x="894281" y="269193"/>
                      </a:lnTo>
                      <a:lnTo>
                        <a:pt x="134519" y="269193"/>
                      </a:lnTo>
                      <a:cubicBezTo>
                        <a:pt x="60226" y="269193"/>
                        <a:pt x="0" y="208967"/>
                        <a:pt x="0" y="134674"/>
                      </a:cubicBezTo>
                      <a:cubicBezTo>
                        <a:pt x="0" y="97527"/>
                        <a:pt x="15057" y="63898"/>
                        <a:pt x="39400" y="39554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2483" y="6021"/>
                  <a:ext cx="1225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01</a:t>
                  </a:r>
                  <a:endParaRPr lang="zh-CN" altLang="en-US" sz="24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2" name="任意多边形 61"/>
                <p:cNvSpPr/>
                <p:nvPr/>
              </p:nvSpPr>
              <p:spPr>
                <a:xfrm>
                  <a:off x="5011" y="4745"/>
                  <a:ext cx="2877" cy="2308"/>
                </a:xfrm>
                <a:custGeom>
                  <a:avLst/>
                  <a:gdLst>
                    <a:gd name="connsiteX0" fmla="*/ 1525272 w 1525272"/>
                    <a:gd name="connsiteY0" fmla="*/ 483027 h 966054"/>
                    <a:gd name="connsiteX1" fmla="*/ 1258806 w 1525272"/>
                    <a:gd name="connsiteY1" fmla="*/ 966054 h 966054"/>
                    <a:gd name="connsiteX2" fmla="*/ 0 w 1525272"/>
                    <a:gd name="connsiteY2" fmla="*/ 966054 h 966054"/>
                    <a:gd name="connsiteX3" fmla="*/ 324547 w 1525272"/>
                    <a:gd name="connsiteY3" fmla="*/ 482479 h 966054"/>
                    <a:gd name="connsiteX4" fmla="*/ 736 w 1525272"/>
                    <a:gd name="connsiteY4" fmla="*/ 0 h 966054"/>
                    <a:gd name="connsiteX5" fmla="*/ 1258806 w 1525272"/>
                    <a:gd name="connsiteY5" fmla="*/ 0 h 966054"/>
                    <a:gd name="connsiteX6" fmla="*/ 1525272 w 1525272"/>
                    <a:gd name="connsiteY6" fmla="*/ 483027 h 96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5272" h="966054">
                      <a:moveTo>
                        <a:pt x="1525272" y="483027"/>
                      </a:moveTo>
                      <a:lnTo>
                        <a:pt x="1258806" y="966054"/>
                      </a:lnTo>
                      <a:lnTo>
                        <a:pt x="0" y="966054"/>
                      </a:lnTo>
                      <a:lnTo>
                        <a:pt x="324547" y="482479"/>
                      </a:lnTo>
                      <a:lnTo>
                        <a:pt x="736" y="0"/>
                      </a:lnTo>
                      <a:lnTo>
                        <a:pt x="1258806" y="0"/>
                      </a:lnTo>
                      <a:lnTo>
                        <a:pt x="1525272" y="483027"/>
                      </a:lnTo>
                      <a:close/>
                    </a:path>
                  </a:pathLst>
                </a:custGeom>
                <a:solidFill>
                  <a:srgbClr val="1F497D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任意多边形 62"/>
                <p:cNvSpPr/>
                <p:nvPr/>
              </p:nvSpPr>
              <p:spPr>
                <a:xfrm rot="2700000">
                  <a:off x="5539" y="4931"/>
                  <a:ext cx="1841" cy="1983"/>
                </a:xfrm>
                <a:custGeom>
                  <a:avLst/>
                  <a:gdLst>
                    <a:gd name="connsiteX0" fmla="*/ 39400 w 1444932"/>
                    <a:gd name="connsiteY0" fmla="*/ 39554 h 1445086"/>
                    <a:gd name="connsiteX1" fmla="*/ 134519 w 1444932"/>
                    <a:gd name="connsiteY1" fmla="*/ 155 h 1445086"/>
                    <a:gd name="connsiteX2" fmla="*/ 894281 w 1444932"/>
                    <a:gd name="connsiteY2" fmla="*/ 155 h 1445086"/>
                    <a:gd name="connsiteX3" fmla="*/ 905823 w 1444932"/>
                    <a:gd name="connsiteY3" fmla="*/ 2485 h 1445086"/>
                    <a:gd name="connsiteX4" fmla="*/ 905881 w 1444932"/>
                    <a:gd name="connsiteY4" fmla="*/ 154 h 1445086"/>
                    <a:gd name="connsiteX5" fmla="*/ 1431928 w 1444932"/>
                    <a:gd name="connsiteY5" fmla="*/ 427073 h 1445086"/>
                    <a:gd name="connsiteX6" fmla="*/ 1439322 w 1444932"/>
                    <a:gd name="connsiteY6" fmla="*/ 523015 h 1445086"/>
                    <a:gd name="connsiteX7" fmla="*/ 1444932 w 1444932"/>
                    <a:gd name="connsiteY7" fmla="*/ 550805 h 1445086"/>
                    <a:gd name="connsiteX8" fmla="*/ 1444932 w 1444932"/>
                    <a:gd name="connsiteY8" fmla="*/ 1310567 h 1445086"/>
                    <a:gd name="connsiteX9" fmla="*/ 1310414 w 1444932"/>
                    <a:gd name="connsiteY9" fmla="*/ 1445086 h 1445086"/>
                    <a:gd name="connsiteX10" fmla="*/ 1175895 w 1444932"/>
                    <a:gd name="connsiteY10" fmla="*/ 1310567 h 1445086"/>
                    <a:gd name="connsiteX11" fmla="*/ 1175894 w 1444932"/>
                    <a:gd name="connsiteY11" fmla="*/ 550805 h 1445086"/>
                    <a:gd name="connsiteX12" fmla="*/ 1176924 w 1444932"/>
                    <a:gd name="connsiteY12" fmla="*/ 545705 h 1445086"/>
                    <a:gd name="connsiteX13" fmla="*/ 1175290 w 1444932"/>
                    <a:gd name="connsiteY13" fmla="*/ 545705 h 1445086"/>
                    <a:gd name="connsiteX14" fmla="*/ 899147 w 1444932"/>
                    <a:gd name="connsiteY14" fmla="*/ 269562 h 1445086"/>
                    <a:gd name="connsiteX15" fmla="*/ 899181 w 1444932"/>
                    <a:gd name="connsiteY15" fmla="*/ 268204 h 1445086"/>
                    <a:gd name="connsiteX16" fmla="*/ 894281 w 1444932"/>
                    <a:gd name="connsiteY16" fmla="*/ 269193 h 1445086"/>
                    <a:gd name="connsiteX17" fmla="*/ 134519 w 1444932"/>
                    <a:gd name="connsiteY17" fmla="*/ 269193 h 1445086"/>
                    <a:gd name="connsiteX18" fmla="*/ 0 w 1444932"/>
                    <a:gd name="connsiteY18" fmla="*/ 134674 h 1445086"/>
                    <a:gd name="connsiteX19" fmla="*/ 39400 w 1444932"/>
                    <a:gd name="connsiteY19" fmla="*/ 39554 h 144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44932" h="1445086">
                      <a:moveTo>
                        <a:pt x="39400" y="39554"/>
                      </a:moveTo>
                      <a:cubicBezTo>
                        <a:pt x="63743" y="15211"/>
                        <a:pt x="97373" y="155"/>
                        <a:pt x="134519" y="155"/>
                      </a:cubicBezTo>
                      <a:lnTo>
                        <a:pt x="894281" y="155"/>
                      </a:lnTo>
                      <a:lnTo>
                        <a:pt x="905823" y="2485"/>
                      </a:lnTo>
                      <a:lnTo>
                        <a:pt x="905881" y="154"/>
                      </a:lnTo>
                      <a:cubicBezTo>
                        <a:pt x="1206440" y="-5740"/>
                        <a:pt x="1389685" y="157248"/>
                        <a:pt x="1431928" y="427073"/>
                      </a:cubicBezTo>
                      <a:lnTo>
                        <a:pt x="1439322" y="523015"/>
                      </a:lnTo>
                      <a:lnTo>
                        <a:pt x="1444932" y="550805"/>
                      </a:lnTo>
                      <a:lnTo>
                        <a:pt x="1444932" y="1310567"/>
                      </a:lnTo>
                      <a:cubicBezTo>
                        <a:pt x="1444933" y="1384860"/>
                        <a:pt x="1384707" y="1445086"/>
                        <a:pt x="1310414" y="1445086"/>
                      </a:cubicBezTo>
                      <a:cubicBezTo>
                        <a:pt x="1236120" y="1445086"/>
                        <a:pt x="1175894" y="1384860"/>
                        <a:pt x="1175895" y="1310567"/>
                      </a:cubicBezTo>
                      <a:lnTo>
                        <a:pt x="1175894" y="550805"/>
                      </a:lnTo>
                      <a:lnTo>
                        <a:pt x="1176924" y="545705"/>
                      </a:lnTo>
                      <a:lnTo>
                        <a:pt x="1175290" y="545705"/>
                      </a:lnTo>
                      <a:cubicBezTo>
                        <a:pt x="1169114" y="387989"/>
                        <a:pt x="1176413" y="263949"/>
                        <a:pt x="899147" y="269562"/>
                      </a:cubicBezTo>
                      <a:lnTo>
                        <a:pt x="899181" y="268204"/>
                      </a:lnTo>
                      <a:lnTo>
                        <a:pt x="894281" y="269193"/>
                      </a:lnTo>
                      <a:lnTo>
                        <a:pt x="134519" y="269193"/>
                      </a:lnTo>
                      <a:cubicBezTo>
                        <a:pt x="60226" y="269193"/>
                        <a:pt x="0" y="208967"/>
                        <a:pt x="0" y="134674"/>
                      </a:cubicBezTo>
                      <a:cubicBezTo>
                        <a:pt x="0" y="97527"/>
                        <a:pt x="15057" y="63898"/>
                        <a:pt x="39400" y="39554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5426" y="6051"/>
                  <a:ext cx="1225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02</a:t>
                  </a:r>
                  <a:endParaRPr lang="zh-CN" altLang="en-US" sz="24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5" name="任意多边形 64"/>
                <p:cNvSpPr/>
                <p:nvPr/>
              </p:nvSpPr>
              <p:spPr>
                <a:xfrm>
                  <a:off x="7915" y="4739"/>
                  <a:ext cx="2877" cy="2308"/>
                </a:xfrm>
                <a:custGeom>
                  <a:avLst/>
                  <a:gdLst>
                    <a:gd name="connsiteX0" fmla="*/ 1525272 w 1525272"/>
                    <a:gd name="connsiteY0" fmla="*/ 483027 h 966054"/>
                    <a:gd name="connsiteX1" fmla="*/ 1258806 w 1525272"/>
                    <a:gd name="connsiteY1" fmla="*/ 966054 h 966054"/>
                    <a:gd name="connsiteX2" fmla="*/ 0 w 1525272"/>
                    <a:gd name="connsiteY2" fmla="*/ 966054 h 966054"/>
                    <a:gd name="connsiteX3" fmla="*/ 324547 w 1525272"/>
                    <a:gd name="connsiteY3" fmla="*/ 482479 h 966054"/>
                    <a:gd name="connsiteX4" fmla="*/ 736 w 1525272"/>
                    <a:gd name="connsiteY4" fmla="*/ 0 h 966054"/>
                    <a:gd name="connsiteX5" fmla="*/ 1258806 w 1525272"/>
                    <a:gd name="connsiteY5" fmla="*/ 0 h 966054"/>
                    <a:gd name="connsiteX6" fmla="*/ 1525272 w 1525272"/>
                    <a:gd name="connsiteY6" fmla="*/ 483027 h 96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5272" h="966054">
                      <a:moveTo>
                        <a:pt x="1525272" y="483027"/>
                      </a:moveTo>
                      <a:lnTo>
                        <a:pt x="1258806" y="966054"/>
                      </a:lnTo>
                      <a:lnTo>
                        <a:pt x="0" y="966054"/>
                      </a:lnTo>
                      <a:lnTo>
                        <a:pt x="324547" y="482479"/>
                      </a:lnTo>
                      <a:lnTo>
                        <a:pt x="736" y="0"/>
                      </a:lnTo>
                      <a:lnTo>
                        <a:pt x="1258806" y="0"/>
                      </a:lnTo>
                      <a:lnTo>
                        <a:pt x="1525272" y="483027"/>
                      </a:lnTo>
                      <a:close/>
                    </a:path>
                  </a:pathLst>
                </a:custGeom>
                <a:solidFill>
                  <a:srgbClr val="1F497D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 rot="2700000">
                  <a:off x="8443" y="4925"/>
                  <a:ext cx="1841" cy="1983"/>
                </a:xfrm>
                <a:custGeom>
                  <a:avLst/>
                  <a:gdLst>
                    <a:gd name="connsiteX0" fmla="*/ 39400 w 1444932"/>
                    <a:gd name="connsiteY0" fmla="*/ 39554 h 1445086"/>
                    <a:gd name="connsiteX1" fmla="*/ 134519 w 1444932"/>
                    <a:gd name="connsiteY1" fmla="*/ 155 h 1445086"/>
                    <a:gd name="connsiteX2" fmla="*/ 894281 w 1444932"/>
                    <a:gd name="connsiteY2" fmla="*/ 155 h 1445086"/>
                    <a:gd name="connsiteX3" fmla="*/ 905823 w 1444932"/>
                    <a:gd name="connsiteY3" fmla="*/ 2485 h 1445086"/>
                    <a:gd name="connsiteX4" fmla="*/ 905881 w 1444932"/>
                    <a:gd name="connsiteY4" fmla="*/ 154 h 1445086"/>
                    <a:gd name="connsiteX5" fmla="*/ 1431928 w 1444932"/>
                    <a:gd name="connsiteY5" fmla="*/ 427073 h 1445086"/>
                    <a:gd name="connsiteX6" fmla="*/ 1439322 w 1444932"/>
                    <a:gd name="connsiteY6" fmla="*/ 523015 h 1445086"/>
                    <a:gd name="connsiteX7" fmla="*/ 1444932 w 1444932"/>
                    <a:gd name="connsiteY7" fmla="*/ 550805 h 1445086"/>
                    <a:gd name="connsiteX8" fmla="*/ 1444932 w 1444932"/>
                    <a:gd name="connsiteY8" fmla="*/ 1310567 h 1445086"/>
                    <a:gd name="connsiteX9" fmla="*/ 1310414 w 1444932"/>
                    <a:gd name="connsiteY9" fmla="*/ 1445086 h 1445086"/>
                    <a:gd name="connsiteX10" fmla="*/ 1175895 w 1444932"/>
                    <a:gd name="connsiteY10" fmla="*/ 1310567 h 1445086"/>
                    <a:gd name="connsiteX11" fmla="*/ 1175894 w 1444932"/>
                    <a:gd name="connsiteY11" fmla="*/ 550805 h 1445086"/>
                    <a:gd name="connsiteX12" fmla="*/ 1176924 w 1444932"/>
                    <a:gd name="connsiteY12" fmla="*/ 545705 h 1445086"/>
                    <a:gd name="connsiteX13" fmla="*/ 1175290 w 1444932"/>
                    <a:gd name="connsiteY13" fmla="*/ 545705 h 1445086"/>
                    <a:gd name="connsiteX14" fmla="*/ 899147 w 1444932"/>
                    <a:gd name="connsiteY14" fmla="*/ 269562 h 1445086"/>
                    <a:gd name="connsiteX15" fmla="*/ 899181 w 1444932"/>
                    <a:gd name="connsiteY15" fmla="*/ 268204 h 1445086"/>
                    <a:gd name="connsiteX16" fmla="*/ 894281 w 1444932"/>
                    <a:gd name="connsiteY16" fmla="*/ 269193 h 1445086"/>
                    <a:gd name="connsiteX17" fmla="*/ 134519 w 1444932"/>
                    <a:gd name="connsiteY17" fmla="*/ 269193 h 1445086"/>
                    <a:gd name="connsiteX18" fmla="*/ 0 w 1444932"/>
                    <a:gd name="connsiteY18" fmla="*/ 134674 h 1445086"/>
                    <a:gd name="connsiteX19" fmla="*/ 39400 w 1444932"/>
                    <a:gd name="connsiteY19" fmla="*/ 39554 h 144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44932" h="1445086">
                      <a:moveTo>
                        <a:pt x="39400" y="39554"/>
                      </a:moveTo>
                      <a:cubicBezTo>
                        <a:pt x="63743" y="15211"/>
                        <a:pt x="97373" y="155"/>
                        <a:pt x="134519" y="155"/>
                      </a:cubicBezTo>
                      <a:lnTo>
                        <a:pt x="894281" y="155"/>
                      </a:lnTo>
                      <a:lnTo>
                        <a:pt x="905823" y="2485"/>
                      </a:lnTo>
                      <a:lnTo>
                        <a:pt x="905881" y="154"/>
                      </a:lnTo>
                      <a:cubicBezTo>
                        <a:pt x="1206440" y="-5740"/>
                        <a:pt x="1389685" y="157248"/>
                        <a:pt x="1431928" y="427073"/>
                      </a:cubicBezTo>
                      <a:lnTo>
                        <a:pt x="1439322" y="523015"/>
                      </a:lnTo>
                      <a:lnTo>
                        <a:pt x="1444932" y="550805"/>
                      </a:lnTo>
                      <a:lnTo>
                        <a:pt x="1444932" y="1310567"/>
                      </a:lnTo>
                      <a:cubicBezTo>
                        <a:pt x="1444933" y="1384860"/>
                        <a:pt x="1384707" y="1445086"/>
                        <a:pt x="1310414" y="1445086"/>
                      </a:cubicBezTo>
                      <a:cubicBezTo>
                        <a:pt x="1236120" y="1445086"/>
                        <a:pt x="1175894" y="1384860"/>
                        <a:pt x="1175895" y="1310567"/>
                      </a:cubicBezTo>
                      <a:lnTo>
                        <a:pt x="1175894" y="550805"/>
                      </a:lnTo>
                      <a:lnTo>
                        <a:pt x="1176924" y="545705"/>
                      </a:lnTo>
                      <a:lnTo>
                        <a:pt x="1175290" y="545705"/>
                      </a:lnTo>
                      <a:cubicBezTo>
                        <a:pt x="1169114" y="387989"/>
                        <a:pt x="1176413" y="263949"/>
                        <a:pt x="899147" y="269562"/>
                      </a:cubicBezTo>
                      <a:lnTo>
                        <a:pt x="899181" y="268204"/>
                      </a:lnTo>
                      <a:lnTo>
                        <a:pt x="894281" y="269193"/>
                      </a:lnTo>
                      <a:lnTo>
                        <a:pt x="134519" y="269193"/>
                      </a:lnTo>
                      <a:cubicBezTo>
                        <a:pt x="60226" y="269193"/>
                        <a:pt x="0" y="208967"/>
                        <a:pt x="0" y="134674"/>
                      </a:cubicBezTo>
                      <a:cubicBezTo>
                        <a:pt x="0" y="97527"/>
                        <a:pt x="15057" y="63898"/>
                        <a:pt x="39400" y="39554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8330" y="6045"/>
                  <a:ext cx="1225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03</a:t>
                  </a:r>
                  <a:endParaRPr lang="zh-CN" altLang="en-US" sz="24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8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<p:cNvSpPr/>
                <p:nvPr/>
              </p:nvSpPr>
              <p:spPr>
                <a:xfrm>
                  <a:off x="1848" y="3672"/>
                  <a:ext cx="3318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 fontAlgn="auto">
                    <a:lnSpc>
                      <a:spcPct val="100000"/>
                    </a:lnSpc>
                  </a:pPr>
                  <a:r>
                    <a: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通风关气</a:t>
                  </a:r>
                  <a:endParaRPr kumimoji="1" lang="zh-CN" altLang="en-US" b="1" dirty="0">
                    <a:solidFill>
                      <a:schemeClr val="accent1">
                        <a:lumMod val="50000"/>
                      </a:schemeClr>
                    </a:solidFill>
                    <a:latin typeface="微软雅黑 Light" panose="020B0502040204020203" charset="-122"/>
                    <a:ea typeface="微软雅黑 Light" panose="020B0502040204020203" charset="-122"/>
                    <a:cs typeface="Open Sans" panose="020B0606030504020204" pitchFamily="34" charset="0"/>
                    <a:sym typeface="+mn-ea"/>
                  </a:endParaRPr>
                </a:p>
              </p:txBody>
            </p:sp>
            <p:grpSp>
              <p:nvGrpSpPr>
                <p:cNvPr id="69" name="组合 68"/>
                <p:cNvGrpSpPr/>
                <p:nvPr/>
              </p:nvGrpSpPr>
              <p:grpSpPr>
                <a:xfrm>
                  <a:off x="10867" y="4760"/>
                  <a:ext cx="8812" cy="3681"/>
                  <a:chOff x="10867" y="4760"/>
                  <a:chExt cx="8812" cy="3681"/>
                </a:xfrm>
              </p:grpSpPr>
              <p:sp>
                <p:nvSpPr>
                  <p:cNvPr id="70" name="任意多边形 69"/>
                  <p:cNvSpPr/>
                  <p:nvPr/>
                </p:nvSpPr>
                <p:spPr>
                  <a:xfrm>
                    <a:off x="10867" y="4760"/>
                    <a:ext cx="2877" cy="2308"/>
                  </a:xfrm>
                  <a:custGeom>
                    <a:avLst/>
                    <a:gdLst>
                      <a:gd name="connsiteX0" fmla="*/ 1525272 w 1525272"/>
                      <a:gd name="connsiteY0" fmla="*/ 483027 h 966054"/>
                      <a:gd name="connsiteX1" fmla="*/ 1258806 w 1525272"/>
                      <a:gd name="connsiteY1" fmla="*/ 966054 h 966054"/>
                      <a:gd name="connsiteX2" fmla="*/ 0 w 1525272"/>
                      <a:gd name="connsiteY2" fmla="*/ 966054 h 966054"/>
                      <a:gd name="connsiteX3" fmla="*/ 324547 w 1525272"/>
                      <a:gd name="connsiteY3" fmla="*/ 482479 h 966054"/>
                      <a:gd name="connsiteX4" fmla="*/ 736 w 1525272"/>
                      <a:gd name="connsiteY4" fmla="*/ 0 h 966054"/>
                      <a:gd name="connsiteX5" fmla="*/ 1258806 w 1525272"/>
                      <a:gd name="connsiteY5" fmla="*/ 0 h 966054"/>
                      <a:gd name="connsiteX6" fmla="*/ 1525272 w 1525272"/>
                      <a:gd name="connsiteY6" fmla="*/ 483027 h 966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5272" h="966054">
                        <a:moveTo>
                          <a:pt x="1525272" y="483027"/>
                        </a:moveTo>
                        <a:lnTo>
                          <a:pt x="1258806" y="966054"/>
                        </a:lnTo>
                        <a:lnTo>
                          <a:pt x="0" y="966054"/>
                        </a:lnTo>
                        <a:lnTo>
                          <a:pt x="324547" y="482479"/>
                        </a:lnTo>
                        <a:lnTo>
                          <a:pt x="736" y="0"/>
                        </a:lnTo>
                        <a:lnTo>
                          <a:pt x="1258806" y="0"/>
                        </a:lnTo>
                        <a:lnTo>
                          <a:pt x="1525272" y="483027"/>
                        </a:lnTo>
                        <a:close/>
                      </a:path>
                    </a:pathLst>
                  </a:custGeom>
                  <a:solidFill>
                    <a:srgbClr val="1F497D"/>
                  </a:solidFill>
                  <a:ln w="285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任意多边形 70"/>
                  <p:cNvSpPr/>
                  <p:nvPr/>
                </p:nvSpPr>
                <p:spPr>
                  <a:xfrm rot="2700000">
                    <a:off x="11386" y="4955"/>
                    <a:ext cx="1841" cy="1983"/>
                  </a:xfrm>
                  <a:custGeom>
                    <a:avLst/>
                    <a:gdLst>
                      <a:gd name="connsiteX0" fmla="*/ 39400 w 1444932"/>
                      <a:gd name="connsiteY0" fmla="*/ 39554 h 1445086"/>
                      <a:gd name="connsiteX1" fmla="*/ 134519 w 1444932"/>
                      <a:gd name="connsiteY1" fmla="*/ 155 h 1445086"/>
                      <a:gd name="connsiteX2" fmla="*/ 894281 w 1444932"/>
                      <a:gd name="connsiteY2" fmla="*/ 155 h 1445086"/>
                      <a:gd name="connsiteX3" fmla="*/ 905823 w 1444932"/>
                      <a:gd name="connsiteY3" fmla="*/ 2485 h 1445086"/>
                      <a:gd name="connsiteX4" fmla="*/ 905881 w 1444932"/>
                      <a:gd name="connsiteY4" fmla="*/ 154 h 1445086"/>
                      <a:gd name="connsiteX5" fmla="*/ 1431928 w 1444932"/>
                      <a:gd name="connsiteY5" fmla="*/ 427073 h 1445086"/>
                      <a:gd name="connsiteX6" fmla="*/ 1439322 w 1444932"/>
                      <a:gd name="connsiteY6" fmla="*/ 523015 h 1445086"/>
                      <a:gd name="connsiteX7" fmla="*/ 1444932 w 1444932"/>
                      <a:gd name="connsiteY7" fmla="*/ 550805 h 1445086"/>
                      <a:gd name="connsiteX8" fmla="*/ 1444932 w 1444932"/>
                      <a:gd name="connsiteY8" fmla="*/ 1310567 h 1445086"/>
                      <a:gd name="connsiteX9" fmla="*/ 1310414 w 1444932"/>
                      <a:gd name="connsiteY9" fmla="*/ 1445086 h 1445086"/>
                      <a:gd name="connsiteX10" fmla="*/ 1175895 w 1444932"/>
                      <a:gd name="connsiteY10" fmla="*/ 1310567 h 1445086"/>
                      <a:gd name="connsiteX11" fmla="*/ 1175894 w 1444932"/>
                      <a:gd name="connsiteY11" fmla="*/ 550805 h 1445086"/>
                      <a:gd name="connsiteX12" fmla="*/ 1176924 w 1444932"/>
                      <a:gd name="connsiteY12" fmla="*/ 545705 h 1445086"/>
                      <a:gd name="connsiteX13" fmla="*/ 1175290 w 1444932"/>
                      <a:gd name="connsiteY13" fmla="*/ 545705 h 1445086"/>
                      <a:gd name="connsiteX14" fmla="*/ 899147 w 1444932"/>
                      <a:gd name="connsiteY14" fmla="*/ 269562 h 1445086"/>
                      <a:gd name="connsiteX15" fmla="*/ 899181 w 1444932"/>
                      <a:gd name="connsiteY15" fmla="*/ 268204 h 1445086"/>
                      <a:gd name="connsiteX16" fmla="*/ 894281 w 1444932"/>
                      <a:gd name="connsiteY16" fmla="*/ 269193 h 1445086"/>
                      <a:gd name="connsiteX17" fmla="*/ 134519 w 1444932"/>
                      <a:gd name="connsiteY17" fmla="*/ 269193 h 1445086"/>
                      <a:gd name="connsiteX18" fmla="*/ 0 w 1444932"/>
                      <a:gd name="connsiteY18" fmla="*/ 134674 h 1445086"/>
                      <a:gd name="connsiteX19" fmla="*/ 39400 w 1444932"/>
                      <a:gd name="connsiteY19" fmla="*/ 39554 h 144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444932" h="1445086">
                        <a:moveTo>
                          <a:pt x="39400" y="39554"/>
                        </a:moveTo>
                        <a:cubicBezTo>
                          <a:pt x="63743" y="15211"/>
                          <a:pt x="97373" y="155"/>
                          <a:pt x="134519" y="155"/>
                        </a:cubicBezTo>
                        <a:lnTo>
                          <a:pt x="894281" y="155"/>
                        </a:lnTo>
                        <a:lnTo>
                          <a:pt x="905823" y="2485"/>
                        </a:lnTo>
                        <a:lnTo>
                          <a:pt x="905881" y="154"/>
                        </a:lnTo>
                        <a:cubicBezTo>
                          <a:pt x="1206440" y="-5740"/>
                          <a:pt x="1389685" y="157248"/>
                          <a:pt x="1431928" y="427073"/>
                        </a:cubicBezTo>
                        <a:lnTo>
                          <a:pt x="1439322" y="523015"/>
                        </a:lnTo>
                        <a:lnTo>
                          <a:pt x="1444932" y="550805"/>
                        </a:lnTo>
                        <a:lnTo>
                          <a:pt x="1444932" y="1310567"/>
                        </a:lnTo>
                        <a:cubicBezTo>
                          <a:pt x="1444933" y="1384860"/>
                          <a:pt x="1384707" y="1445086"/>
                          <a:pt x="1310414" y="1445086"/>
                        </a:cubicBezTo>
                        <a:cubicBezTo>
                          <a:pt x="1236120" y="1445086"/>
                          <a:pt x="1175894" y="1384860"/>
                          <a:pt x="1175895" y="1310567"/>
                        </a:cubicBezTo>
                        <a:lnTo>
                          <a:pt x="1175894" y="550805"/>
                        </a:lnTo>
                        <a:lnTo>
                          <a:pt x="1176924" y="545705"/>
                        </a:lnTo>
                        <a:lnTo>
                          <a:pt x="1175290" y="545705"/>
                        </a:lnTo>
                        <a:cubicBezTo>
                          <a:pt x="1169114" y="387989"/>
                          <a:pt x="1176413" y="263949"/>
                          <a:pt x="899147" y="269562"/>
                        </a:cubicBezTo>
                        <a:lnTo>
                          <a:pt x="899181" y="268204"/>
                        </a:lnTo>
                        <a:lnTo>
                          <a:pt x="894281" y="269193"/>
                        </a:lnTo>
                        <a:lnTo>
                          <a:pt x="134519" y="269193"/>
                        </a:lnTo>
                        <a:cubicBezTo>
                          <a:pt x="60226" y="269193"/>
                          <a:pt x="0" y="208967"/>
                          <a:pt x="0" y="134674"/>
                        </a:cubicBezTo>
                        <a:cubicBezTo>
                          <a:pt x="0" y="97527"/>
                          <a:pt x="15057" y="63898"/>
                          <a:pt x="39400" y="39554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/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2700000" scaled="1"/>
                  </a:gradFill>
                  <a:ln w="1905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30000"/>
                      </a:prstClr>
                    </a:outerShdw>
                    <a:softEdge rad="0"/>
                  </a:effectLst>
                </p:spPr>
                <p:txBody>
                  <a:bodyPr vert="horz" wrap="square" lIns="91440" tIns="45720" rIns="91440" bIns="45720" numCol="1" anchor="t" anchorCtr="0" compatLnSpc="1">
                    <a:noAutofit/>
                  </a:bodyPr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11273" y="6075"/>
                    <a:ext cx="1225" cy="97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algn="ctr"/>
                    <a:r>
                      <a:rPr lang="en-US" altLang="zh-CN" sz="24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微软雅黑" panose="020B0503020204020204" pitchFamily="34" charset="-122"/>
                        <a:cs typeface="Open Sans" panose="020B0606030504020204" pitchFamily="34" charset="0"/>
                      </a:rPr>
                      <a:t>04</a:t>
                    </a:r>
                    <a:endParaRPr lang="en-US" altLang="zh-CN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73" name="任意多边形 72"/>
                  <p:cNvSpPr/>
                  <p:nvPr/>
                </p:nvSpPr>
                <p:spPr>
                  <a:xfrm>
                    <a:off x="13830" y="4769"/>
                    <a:ext cx="2877" cy="2308"/>
                  </a:xfrm>
                  <a:custGeom>
                    <a:avLst/>
                    <a:gdLst>
                      <a:gd name="connsiteX0" fmla="*/ 1525272 w 1525272"/>
                      <a:gd name="connsiteY0" fmla="*/ 483027 h 966054"/>
                      <a:gd name="connsiteX1" fmla="*/ 1258806 w 1525272"/>
                      <a:gd name="connsiteY1" fmla="*/ 966054 h 966054"/>
                      <a:gd name="connsiteX2" fmla="*/ 0 w 1525272"/>
                      <a:gd name="connsiteY2" fmla="*/ 966054 h 966054"/>
                      <a:gd name="connsiteX3" fmla="*/ 324547 w 1525272"/>
                      <a:gd name="connsiteY3" fmla="*/ 482479 h 966054"/>
                      <a:gd name="connsiteX4" fmla="*/ 736 w 1525272"/>
                      <a:gd name="connsiteY4" fmla="*/ 0 h 966054"/>
                      <a:gd name="connsiteX5" fmla="*/ 1258806 w 1525272"/>
                      <a:gd name="connsiteY5" fmla="*/ 0 h 966054"/>
                      <a:gd name="connsiteX6" fmla="*/ 1525272 w 1525272"/>
                      <a:gd name="connsiteY6" fmla="*/ 483027 h 966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5272" h="966054">
                        <a:moveTo>
                          <a:pt x="1525272" y="483027"/>
                        </a:moveTo>
                        <a:lnTo>
                          <a:pt x="1258806" y="966054"/>
                        </a:lnTo>
                        <a:lnTo>
                          <a:pt x="0" y="966054"/>
                        </a:lnTo>
                        <a:lnTo>
                          <a:pt x="324547" y="482479"/>
                        </a:lnTo>
                        <a:lnTo>
                          <a:pt x="736" y="0"/>
                        </a:lnTo>
                        <a:lnTo>
                          <a:pt x="1258806" y="0"/>
                        </a:lnTo>
                        <a:lnTo>
                          <a:pt x="1525272" y="483027"/>
                        </a:lnTo>
                        <a:close/>
                      </a:path>
                    </a:pathLst>
                  </a:custGeom>
                  <a:solidFill>
                    <a:srgbClr val="1F497D"/>
                  </a:solidFill>
                  <a:ln w="285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任意多边形 73"/>
                  <p:cNvSpPr/>
                  <p:nvPr/>
                </p:nvSpPr>
                <p:spPr>
                  <a:xfrm rot="2700000">
                    <a:off x="14358" y="4955"/>
                    <a:ext cx="1841" cy="1983"/>
                  </a:xfrm>
                  <a:custGeom>
                    <a:avLst/>
                    <a:gdLst>
                      <a:gd name="connsiteX0" fmla="*/ 39400 w 1444932"/>
                      <a:gd name="connsiteY0" fmla="*/ 39554 h 1445086"/>
                      <a:gd name="connsiteX1" fmla="*/ 134519 w 1444932"/>
                      <a:gd name="connsiteY1" fmla="*/ 155 h 1445086"/>
                      <a:gd name="connsiteX2" fmla="*/ 894281 w 1444932"/>
                      <a:gd name="connsiteY2" fmla="*/ 155 h 1445086"/>
                      <a:gd name="connsiteX3" fmla="*/ 905823 w 1444932"/>
                      <a:gd name="connsiteY3" fmla="*/ 2485 h 1445086"/>
                      <a:gd name="connsiteX4" fmla="*/ 905881 w 1444932"/>
                      <a:gd name="connsiteY4" fmla="*/ 154 h 1445086"/>
                      <a:gd name="connsiteX5" fmla="*/ 1431928 w 1444932"/>
                      <a:gd name="connsiteY5" fmla="*/ 427073 h 1445086"/>
                      <a:gd name="connsiteX6" fmla="*/ 1439322 w 1444932"/>
                      <a:gd name="connsiteY6" fmla="*/ 523015 h 1445086"/>
                      <a:gd name="connsiteX7" fmla="*/ 1444932 w 1444932"/>
                      <a:gd name="connsiteY7" fmla="*/ 550805 h 1445086"/>
                      <a:gd name="connsiteX8" fmla="*/ 1444932 w 1444932"/>
                      <a:gd name="connsiteY8" fmla="*/ 1310567 h 1445086"/>
                      <a:gd name="connsiteX9" fmla="*/ 1310414 w 1444932"/>
                      <a:gd name="connsiteY9" fmla="*/ 1445086 h 1445086"/>
                      <a:gd name="connsiteX10" fmla="*/ 1175895 w 1444932"/>
                      <a:gd name="connsiteY10" fmla="*/ 1310567 h 1445086"/>
                      <a:gd name="connsiteX11" fmla="*/ 1175894 w 1444932"/>
                      <a:gd name="connsiteY11" fmla="*/ 550805 h 1445086"/>
                      <a:gd name="connsiteX12" fmla="*/ 1176924 w 1444932"/>
                      <a:gd name="connsiteY12" fmla="*/ 545705 h 1445086"/>
                      <a:gd name="connsiteX13" fmla="*/ 1175290 w 1444932"/>
                      <a:gd name="connsiteY13" fmla="*/ 545705 h 1445086"/>
                      <a:gd name="connsiteX14" fmla="*/ 899147 w 1444932"/>
                      <a:gd name="connsiteY14" fmla="*/ 269562 h 1445086"/>
                      <a:gd name="connsiteX15" fmla="*/ 899181 w 1444932"/>
                      <a:gd name="connsiteY15" fmla="*/ 268204 h 1445086"/>
                      <a:gd name="connsiteX16" fmla="*/ 894281 w 1444932"/>
                      <a:gd name="connsiteY16" fmla="*/ 269193 h 1445086"/>
                      <a:gd name="connsiteX17" fmla="*/ 134519 w 1444932"/>
                      <a:gd name="connsiteY17" fmla="*/ 269193 h 1445086"/>
                      <a:gd name="connsiteX18" fmla="*/ 0 w 1444932"/>
                      <a:gd name="connsiteY18" fmla="*/ 134674 h 1445086"/>
                      <a:gd name="connsiteX19" fmla="*/ 39400 w 1444932"/>
                      <a:gd name="connsiteY19" fmla="*/ 39554 h 144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444932" h="1445086">
                        <a:moveTo>
                          <a:pt x="39400" y="39554"/>
                        </a:moveTo>
                        <a:cubicBezTo>
                          <a:pt x="63743" y="15211"/>
                          <a:pt x="97373" y="155"/>
                          <a:pt x="134519" y="155"/>
                        </a:cubicBezTo>
                        <a:lnTo>
                          <a:pt x="894281" y="155"/>
                        </a:lnTo>
                        <a:lnTo>
                          <a:pt x="905823" y="2485"/>
                        </a:lnTo>
                        <a:lnTo>
                          <a:pt x="905881" y="154"/>
                        </a:lnTo>
                        <a:cubicBezTo>
                          <a:pt x="1206440" y="-5740"/>
                          <a:pt x="1389685" y="157248"/>
                          <a:pt x="1431928" y="427073"/>
                        </a:cubicBezTo>
                        <a:lnTo>
                          <a:pt x="1439322" y="523015"/>
                        </a:lnTo>
                        <a:lnTo>
                          <a:pt x="1444932" y="550805"/>
                        </a:lnTo>
                        <a:lnTo>
                          <a:pt x="1444932" y="1310567"/>
                        </a:lnTo>
                        <a:cubicBezTo>
                          <a:pt x="1444933" y="1384860"/>
                          <a:pt x="1384707" y="1445086"/>
                          <a:pt x="1310414" y="1445086"/>
                        </a:cubicBezTo>
                        <a:cubicBezTo>
                          <a:pt x="1236120" y="1445086"/>
                          <a:pt x="1175894" y="1384860"/>
                          <a:pt x="1175895" y="1310567"/>
                        </a:cubicBezTo>
                        <a:lnTo>
                          <a:pt x="1175894" y="550805"/>
                        </a:lnTo>
                        <a:lnTo>
                          <a:pt x="1176924" y="545705"/>
                        </a:lnTo>
                        <a:lnTo>
                          <a:pt x="1175290" y="545705"/>
                        </a:lnTo>
                        <a:cubicBezTo>
                          <a:pt x="1169114" y="387989"/>
                          <a:pt x="1176413" y="263949"/>
                          <a:pt x="899147" y="269562"/>
                        </a:cubicBezTo>
                        <a:lnTo>
                          <a:pt x="899181" y="268204"/>
                        </a:lnTo>
                        <a:lnTo>
                          <a:pt x="894281" y="269193"/>
                        </a:lnTo>
                        <a:lnTo>
                          <a:pt x="134519" y="269193"/>
                        </a:lnTo>
                        <a:cubicBezTo>
                          <a:pt x="60226" y="269193"/>
                          <a:pt x="0" y="208967"/>
                          <a:pt x="0" y="134674"/>
                        </a:cubicBezTo>
                        <a:cubicBezTo>
                          <a:pt x="0" y="97527"/>
                          <a:pt x="15057" y="63898"/>
                          <a:pt x="39400" y="39554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/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2700000" scaled="1"/>
                  </a:gradFill>
                  <a:ln w="1905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30000"/>
                      </a:prstClr>
                    </a:outerShdw>
                    <a:softEdge rad="0"/>
                  </a:effectLst>
                </p:spPr>
                <p:txBody>
                  <a:bodyPr vert="horz" wrap="square" lIns="91440" tIns="45720" rIns="91440" bIns="45720" numCol="1" anchor="t" anchorCtr="0" compatLnSpc="1">
                    <a:noAutofit/>
                  </a:bodyPr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14246" y="6075"/>
                    <a:ext cx="1225" cy="97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algn="ctr"/>
                    <a:r>
                      <a:rPr lang="en-US" altLang="zh-CN" sz="24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05</a:t>
                    </a:r>
                    <a:endParaRPr lang="zh-CN" altLang="en-US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76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  <p:cNvSpPr/>
                  <p:nvPr/>
                </p:nvSpPr>
                <p:spPr>
                  <a:xfrm>
                    <a:off x="16360" y="7469"/>
                    <a:ext cx="3319" cy="97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algn="ctr" fontAlgn="auto">
                      <a:lnSpc>
                        <a:spcPct val="100000"/>
                      </a:lnSpc>
                    </a:pPr>
                    <a:r>
                      <a:rPr kumimoji="1" lang="zh-CN" altLang="en-US" sz="2400" dirty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氧气吸入</a:t>
                    </a:r>
                    <a:endPara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</p:grpSp>
            <p:sp>
              <p:nvSpPr>
                <p:cNvPr id="77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<p:cNvSpPr/>
                <p:nvPr/>
              </p:nvSpPr>
              <p:spPr>
                <a:xfrm>
                  <a:off x="7859" y="3672"/>
                  <a:ext cx="3109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fontAlgn="auto">
                    <a:lnSpc>
                      <a:spcPct val="100000"/>
                    </a:lnSpc>
                    <a:buClr>
                      <a:schemeClr val="tx2"/>
                    </a:buClr>
                    <a:buFont typeface="Wingdings" panose="05000000000000000000" pitchFamily="2" charset="2"/>
                    <a:buNone/>
                  </a:pPr>
                  <a:r>
                    <a: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脱离现场</a:t>
                  </a:r>
                  <a:endParaRPr kumimoji="1"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微软雅黑 Light" panose="020B0502040204020203" charset="-122"/>
                    <a:ea typeface="微软雅黑 Light" panose="020B0502040204020203" charset="-122"/>
                    <a:cs typeface="微软雅黑 Light" panose="020B0502040204020203" charset="-122"/>
                    <a:sym typeface="+mn-ea"/>
                  </a:endParaRPr>
                </a:p>
              </p:txBody>
            </p:sp>
            <p:sp>
              <p:nvSpPr>
                <p:cNvPr id="78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<p:cNvSpPr/>
                <p:nvPr/>
              </p:nvSpPr>
              <p:spPr>
                <a:xfrm>
                  <a:off x="4310" y="7469"/>
                  <a:ext cx="4020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 fontAlgn="auto">
                    <a:lnSpc>
                      <a:spcPct val="100000"/>
                    </a:lnSpc>
                  </a:pPr>
                  <a:r>
                    <a: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避免明火</a:t>
                  </a:r>
                  <a:endParaRPr kumimoji="1"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微软雅黑 Light" panose="020B0502040204020203" charset="-122"/>
                    <a:ea typeface="微软雅黑 Light" panose="020B0502040204020203" charset="-122"/>
                    <a:cs typeface="微软雅黑 Light" panose="020B0502040204020203" charset="-122"/>
                    <a:sym typeface="+mn-ea"/>
                  </a:endParaRPr>
                </a:p>
              </p:txBody>
            </p:sp>
            <p:sp>
              <p:nvSpPr>
                <p:cNvPr id="79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<p:cNvSpPr/>
                <p:nvPr/>
              </p:nvSpPr>
              <p:spPr>
                <a:xfrm>
                  <a:off x="10116" y="7469"/>
                  <a:ext cx="3851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 fontAlgn="auto">
                    <a:lnSpc>
                      <a:spcPct val="100000"/>
                    </a:lnSpc>
                  </a:pPr>
                  <a:r>
                    <a: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清理气道</a:t>
                  </a:r>
                  <a:endParaRPr kumimoji="1" lang="zh-CN" altLang="en-US" sz="2400" dirty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</p:grpSp>
          <p:grpSp>
            <p:nvGrpSpPr>
              <p:cNvPr id="80" name="组合 79"/>
              <p:cNvGrpSpPr/>
              <p:nvPr/>
            </p:nvGrpSpPr>
            <p:grpSpPr>
              <a:xfrm>
                <a:off x="15305" y="3656"/>
                <a:ext cx="5849" cy="3405"/>
                <a:chOff x="10858" y="3672"/>
                <a:chExt cx="5849" cy="3405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10858" y="4769"/>
                  <a:ext cx="2877" cy="2308"/>
                </a:xfrm>
                <a:custGeom>
                  <a:avLst/>
                  <a:gdLst>
                    <a:gd name="connsiteX0" fmla="*/ 1525272 w 1525272"/>
                    <a:gd name="connsiteY0" fmla="*/ 483027 h 966054"/>
                    <a:gd name="connsiteX1" fmla="*/ 1258806 w 1525272"/>
                    <a:gd name="connsiteY1" fmla="*/ 966054 h 966054"/>
                    <a:gd name="connsiteX2" fmla="*/ 0 w 1525272"/>
                    <a:gd name="connsiteY2" fmla="*/ 966054 h 966054"/>
                    <a:gd name="connsiteX3" fmla="*/ 324547 w 1525272"/>
                    <a:gd name="connsiteY3" fmla="*/ 482479 h 966054"/>
                    <a:gd name="connsiteX4" fmla="*/ 736 w 1525272"/>
                    <a:gd name="connsiteY4" fmla="*/ 0 h 966054"/>
                    <a:gd name="connsiteX5" fmla="*/ 1258806 w 1525272"/>
                    <a:gd name="connsiteY5" fmla="*/ 0 h 966054"/>
                    <a:gd name="connsiteX6" fmla="*/ 1525272 w 1525272"/>
                    <a:gd name="connsiteY6" fmla="*/ 483027 h 96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5272" h="966054">
                      <a:moveTo>
                        <a:pt x="1525272" y="483027"/>
                      </a:moveTo>
                      <a:lnTo>
                        <a:pt x="1258806" y="966054"/>
                      </a:lnTo>
                      <a:lnTo>
                        <a:pt x="0" y="966054"/>
                      </a:lnTo>
                      <a:lnTo>
                        <a:pt x="324547" y="482479"/>
                      </a:lnTo>
                      <a:lnTo>
                        <a:pt x="736" y="0"/>
                      </a:lnTo>
                      <a:lnTo>
                        <a:pt x="1258806" y="0"/>
                      </a:lnTo>
                      <a:lnTo>
                        <a:pt x="1525272" y="483027"/>
                      </a:lnTo>
                      <a:close/>
                    </a:path>
                  </a:pathLst>
                </a:custGeom>
                <a:solidFill>
                  <a:srgbClr val="1F497D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 rot="2700000">
                  <a:off x="11386" y="4955"/>
                  <a:ext cx="1841" cy="1983"/>
                </a:xfrm>
                <a:custGeom>
                  <a:avLst/>
                  <a:gdLst>
                    <a:gd name="connsiteX0" fmla="*/ 39400 w 1444932"/>
                    <a:gd name="connsiteY0" fmla="*/ 39554 h 1445086"/>
                    <a:gd name="connsiteX1" fmla="*/ 134519 w 1444932"/>
                    <a:gd name="connsiteY1" fmla="*/ 155 h 1445086"/>
                    <a:gd name="connsiteX2" fmla="*/ 894281 w 1444932"/>
                    <a:gd name="connsiteY2" fmla="*/ 155 h 1445086"/>
                    <a:gd name="connsiteX3" fmla="*/ 905823 w 1444932"/>
                    <a:gd name="connsiteY3" fmla="*/ 2485 h 1445086"/>
                    <a:gd name="connsiteX4" fmla="*/ 905881 w 1444932"/>
                    <a:gd name="connsiteY4" fmla="*/ 154 h 1445086"/>
                    <a:gd name="connsiteX5" fmla="*/ 1431928 w 1444932"/>
                    <a:gd name="connsiteY5" fmla="*/ 427073 h 1445086"/>
                    <a:gd name="connsiteX6" fmla="*/ 1439322 w 1444932"/>
                    <a:gd name="connsiteY6" fmla="*/ 523015 h 1445086"/>
                    <a:gd name="connsiteX7" fmla="*/ 1444932 w 1444932"/>
                    <a:gd name="connsiteY7" fmla="*/ 550805 h 1445086"/>
                    <a:gd name="connsiteX8" fmla="*/ 1444932 w 1444932"/>
                    <a:gd name="connsiteY8" fmla="*/ 1310567 h 1445086"/>
                    <a:gd name="connsiteX9" fmla="*/ 1310414 w 1444932"/>
                    <a:gd name="connsiteY9" fmla="*/ 1445086 h 1445086"/>
                    <a:gd name="connsiteX10" fmla="*/ 1175895 w 1444932"/>
                    <a:gd name="connsiteY10" fmla="*/ 1310567 h 1445086"/>
                    <a:gd name="connsiteX11" fmla="*/ 1175894 w 1444932"/>
                    <a:gd name="connsiteY11" fmla="*/ 550805 h 1445086"/>
                    <a:gd name="connsiteX12" fmla="*/ 1176924 w 1444932"/>
                    <a:gd name="connsiteY12" fmla="*/ 545705 h 1445086"/>
                    <a:gd name="connsiteX13" fmla="*/ 1175290 w 1444932"/>
                    <a:gd name="connsiteY13" fmla="*/ 545705 h 1445086"/>
                    <a:gd name="connsiteX14" fmla="*/ 899147 w 1444932"/>
                    <a:gd name="connsiteY14" fmla="*/ 269562 h 1445086"/>
                    <a:gd name="connsiteX15" fmla="*/ 899181 w 1444932"/>
                    <a:gd name="connsiteY15" fmla="*/ 268204 h 1445086"/>
                    <a:gd name="connsiteX16" fmla="*/ 894281 w 1444932"/>
                    <a:gd name="connsiteY16" fmla="*/ 269193 h 1445086"/>
                    <a:gd name="connsiteX17" fmla="*/ 134519 w 1444932"/>
                    <a:gd name="connsiteY17" fmla="*/ 269193 h 1445086"/>
                    <a:gd name="connsiteX18" fmla="*/ 0 w 1444932"/>
                    <a:gd name="connsiteY18" fmla="*/ 134674 h 1445086"/>
                    <a:gd name="connsiteX19" fmla="*/ 39400 w 1444932"/>
                    <a:gd name="connsiteY19" fmla="*/ 39554 h 144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44932" h="1445086">
                      <a:moveTo>
                        <a:pt x="39400" y="39554"/>
                      </a:moveTo>
                      <a:cubicBezTo>
                        <a:pt x="63743" y="15211"/>
                        <a:pt x="97373" y="155"/>
                        <a:pt x="134519" y="155"/>
                      </a:cubicBezTo>
                      <a:lnTo>
                        <a:pt x="894281" y="155"/>
                      </a:lnTo>
                      <a:lnTo>
                        <a:pt x="905823" y="2485"/>
                      </a:lnTo>
                      <a:lnTo>
                        <a:pt x="905881" y="154"/>
                      </a:lnTo>
                      <a:cubicBezTo>
                        <a:pt x="1206440" y="-5740"/>
                        <a:pt x="1389685" y="157248"/>
                        <a:pt x="1431928" y="427073"/>
                      </a:cubicBezTo>
                      <a:lnTo>
                        <a:pt x="1439322" y="523015"/>
                      </a:lnTo>
                      <a:lnTo>
                        <a:pt x="1444932" y="550805"/>
                      </a:lnTo>
                      <a:lnTo>
                        <a:pt x="1444932" y="1310567"/>
                      </a:lnTo>
                      <a:cubicBezTo>
                        <a:pt x="1444933" y="1384860"/>
                        <a:pt x="1384707" y="1445086"/>
                        <a:pt x="1310414" y="1445086"/>
                      </a:cubicBezTo>
                      <a:cubicBezTo>
                        <a:pt x="1236120" y="1445086"/>
                        <a:pt x="1175894" y="1384860"/>
                        <a:pt x="1175895" y="1310567"/>
                      </a:cubicBezTo>
                      <a:lnTo>
                        <a:pt x="1175894" y="550805"/>
                      </a:lnTo>
                      <a:lnTo>
                        <a:pt x="1176924" y="545705"/>
                      </a:lnTo>
                      <a:lnTo>
                        <a:pt x="1175290" y="545705"/>
                      </a:lnTo>
                      <a:cubicBezTo>
                        <a:pt x="1169114" y="387989"/>
                        <a:pt x="1176413" y="263949"/>
                        <a:pt x="899147" y="269562"/>
                      </a:cubicBezTo>
                      <a:lnTo>
                        <a:pt x="899181" y="268204"/>
                      </a:lnTo>
                      <a:lnTo>
                        <a:pt x="894281" y="269193"/>
                      </a:lnTo>
                      <a:lnTo>
                        <a:pt x="134519" y="269193"/>
                      </a:lnTo>
                      <a:cubicBezTo>
                        <a:pt x="60226" y="269193"/>
                        <a:pt x="0" y="208967"/>
                        <a:pt x="0" y="134674"/>
                      </a:cubicBezTo>
                      <a:cubicBezTo>
                        <a:pt x="0" y="97527"/>
                        <a:pt x="15057" y="63898"/>
                        <a:pt x="39400" y="39554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3" name="矩形 82"/>
                <p:cNvSpPr/>
                <p:nvPr/>
              </p:nvSpPr>
              <p:spPr>
                <a:xfrm>
                  <a:off x="11273" y="6075"/>
                  <a:ext cx="1225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06</a:t>
                  </a:r>
                  <a:endParaRPr lang="en-US" sz="24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>
                  <a:off x="13830" y="4769"/>
                  <a:ext cx="2877" cy="2308"/>
                </a:xfrm>
                <a:custGeom>
                  <a:avLst/>
                  <a:gdLst>
                    <a:gd name="connsiteX0" fmla="*/ 1525272 w 1525272"/>
                    <a:gd name="connsiteY0" fmla="*/ 483027 h 966054"/>
                    <a:gd name="connsiteX1" fmla="*/ 1258806 w 1525272"/>
                    <a:gd name="connsiteY1" fmla="*/ 966054 h 966054"/>
                    <a:gd name="connsiteX2" fmla="*/ 0 w 1525272"/>
                    <a:gd name="connsiteY2" fmla="*/ 966054 h 966054"/>
                    <a:gd name="connsiteX3" fmla="*/ 324547 w 1525272"/>
                    <a:gd name="connsiteY3" fmla="*/ 482479 h 966054"/>
                    <a:gd name="connsiteX4" fmla="*/ 736 w 1525272"/>
                    <a:gd name="connsiteY4" fmla="*/ 0 h 966054"/>
                    <a:gd name="connsiteX5" fmla="*/ 1258806 w 1525272"/>
                    <a:gd name="connsiteY5" fmla="*/ 0 h 966054"/>
                    <a:gd name="connsiteX6" fmla="*/ 1525272 w 1525272"/>
                    <a:gd name="connsiteY6" fmla="*/ 483027 h 96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5272" h="966054">
                      <a:moveTo>
                        <a:pt x="1525272" y="483027"/>
                      </a:moveTo>
                      <a:lnTo>
                        <a:pt x="1258806" y="966054"/>
                      </a:lnTo>
                      <a:lnTo>
                        <a:pt x="0" y="966054"/>
                      </a:lnTo>
                      <a:lnTo>
                        <a:pt x="324547" y="482479"/>
                      </a:lnTo>
                      <a:lnTo>
                        <a:pt x="736" y="0"/>
                      </a:lnTo>
                      <a:lnTo>
                        <a:pt x="1258806" y="0"/>
                      </a:lnTo>
                      <a:lnTo>
                        <a:pt x="1525272" y="483027"/>
                      </a:lnTo>
                      <a:close/>
                    </a:path>
                  </a:pathLst>
                </a:custGeom>
                <a:solidFill>
                  <a:srgbClr val="1F497D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任意多边形 84"/>
                <p:cNvSpPr/>
                <p:nvPr/>
              </p:nvSpPr>
              <p:spPr>
                <a:xfrm rot="2700000">
                  <a:off x="14358" y="4955"/>
                  <a:ext cx="1841" cy="1983"/>
                </a:xfrm>
                <a:custGeom>
                  <a:avLst/>
                  <a:gdLst>
                    <a:gd name="connsiteX0" fmla="*/ 39400 w 1444932"/>
                    <a:gd name="connsiteY0" fmla="*/ 39554 h 1445086"/>
                    <a:gd name="connsiteX1" fmla="*/ 134519 w 1444932"/>
                    <a:gd name="connsiteY1" fmla="*/ 155 h 1445086"/>
                    <a:gd name="connsiteX2" fmla="*/ 894281 w 1444932"/>
                    <a:gd name="connsiteY2" fmla="*/ 155 h 1445086"/>
                    <a:gd name="connsiteX3" fmla="*/ 905823 w 1444932"/>
                    <a:gd name="connsiteY3" fmla="*/ 2485 h 1445086"/>
                    <a:gd name="connsiteX4" fmla="*/ 905881 w 1444932"/>
                    <a:gd name="connsiteY4" fmla="*/ 154 h 1445086"/>
                    <a:gd name="connsiteX5" fmla="*/ 1431928 w 1444932"/>
                    <a:gd name="connsiteY5" fmla="*/ 427073 h 1445086"/>
                    <a:gd name="connsiteX6" fmla="*/ 1439322 w 1444932"/>
                    <a:gd name="connsiteY6" fmla="*/ 523015 h 1445086"/>
                    <a:gd name="connsiteX7" fmla="*/ 1444932 w 1444932"/>
                    <a:gd name="connsiteY7" fmla="*/ 550805 h 1445086"/>
                    <a:gd name="connsiteX8" fmla="*/ 1444932 w 1444932"/>
                    <a:gd name="connsiteY8" fmla="*/ 1310567 h 1445086"/>
                    <a:gd name="connsiteX9" fmla="*/ 1310414 w 1444932"/>
                    <a:gd name="connsiteY9" fmla="*/ 1445086 h 1445086"/>
                    <a:gd name="connsiteX10" fmla="*/ 1175895 w 1444932"/>
                    <a:gd name="connsiteY10" fmla="*/ 1310567 h 1445086"/>
                    <a:gd name="connsiteX11" fmla="*/ 1175894 w 1444932"/>
                    <a:gd name="connsiteY11" fmla="*/ 550805 h 1445086"/>
                    <a:gd name="connsiteX12" fmla="*/ 1176924 w 1444932"/>
                    <a:gd name="connsiteY12" fmla="*/ 545705 h 1445086"/>
                    <a:gd name="connsiteX13" fmla="*/ 1175290 w 1444932"/>
                    <a:gd name="connsiteY13" fmla="*/ 545705 h 1445086"/>
                    <a:gd name="connsiteX14" fmla="*/ 899147 w 1444932"/>
                    <a:gd name="connsiteY14" fmla="*/ 269562 h 1445086"/>
                    <a:gd name="connsiteX15" fmla="*/ 899181 w 1444932"/>
                    <a:gd name="connsiteY15" fmla="*/ 268204 h 1445086"/>
                    <a:gd name="connsiteX16" fmla="*/ 894281 w 1444932"/>
                    <a:gd name="connsiteY16" fmla="*/ 269193 h 1445086"/>
                    <a:gd name="connsiteX17" fmla="*/ 134519 w 1444932"/>
                    <a:gd name="connsiteY17" fmla="*/ 269193 h 1445086"/>
                    <a:gd name="connsiteX18" fmla="*/ 0 w 1444932"/>
                    <a:gd name="connsiteY18" fmla="*/ 134674 h 1445086"/>
                    <a:gd name="connsiteX19" fmla="*/ 39400 w 1444932"/>
                    <a:gd name="connsiteY19" fmla="*/ 39554 h 144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44932" h="1445086">
                      <a:moveTo>
                        <a:pt x="39400" y="39554"/>
                      </a:moveTo>
                      <a:cubicBezTo>
                        <a:pt x="63743" y="15211"/>
                        <a:pt x="97373" y="155"/>
                        <a:pt x="134519" y="155"/>
                      </a:cubicBezTo>
                      <a:lnTo>
                        <a:pt x="894281" y="155"/>
                      </a:lnTo>
                      <a:lnTo>
                        <a:pt x="905823" y="2485"/>
                      </a:lnTo>
                      <a:lnTo>
                        <a:pt x="905881" y="154"/>
                      </a:lnTo>
                      <a:cubicBezTo>
                        <a:pt x="1206440" y="-5740"/>
                        <a:pt x="1389685" y="157248"/>
                        <a:pt x="1431928" y="427073"/>
                      </a:cubicBezTo>
                      <a:lnTo>
                        <a:pt x="1439322" y="523015"/>
                      </a:lnTo>
                      <a:lnTo>
                        <a:pt x="1444932" y="550805"/>
                      </a:lnTo>
                      <a:lnTo>
                        <a:pt x="1444932" y="1310567"/>
                      </a:lnTo>
                      <a:cubicBezTo>
                        <a:pt x="1444933" y="1384860"/>
                        <a:pt x="1384707" y="1445086"/>
                        <a:pt x="1310414" y="1445086"/>
                      </a:cubicBezTo>
                      <a:cubicBezTo>
                        <a:pt x="1236120" y="1445086"/>
                        <a:pt x="1175894" y="1384860"/>
                        <a:pt x="1175895" y="1310567"/>
                      </a:cubicBezTo>
                      <a:lnTo>
                        <a:pt x="1175894" y="550805"/>
                      </a:lnTo>
                      <a:lnTo>
                        <a:pt x="1176924" y="545705"/>
                      </a:lnTo>
                      <a:lnTo>
                        <a:pt x="1175290" y="545705"/>
                      </a:lnTo>
                      <a:cubicBezTo>
                        <a:pt x="1169114" y="387989"/>
                        <a:pt x="1176413" y="263949"/>
                        <a:pt x="899147" y="269562"/>
                      </a:cubicBezTo>
                      <a:lnTo>
                        <a:pt x="899181" y="268204"/>
                      </a:lnTo>
                      <a:lnTo>
                        <a:pt x="894281" y="269193"/>
                      </a:lnTo>
                      <a:lnTo>
                        <a:pt x="134519" y="269193"/>
                      </a:lnTo>
                      <a:cubicBezTo>
                        <a:pt x="60226" y="269193"/>
                        <a:pt x="0" y="208967"/>
                        <a:pt x="0" y="134674"/>
                      </a:cubicBezTo>
                      <a:cubicBezTo>
                        <a:pt x="0" y="97527"/>
                        <a:pt x="15057" y="63898"/>
                        <a:pt x="39400" y="39554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14245" y="6075"/>
                  <a:ext cx="1225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07</a:t>
                  </a:r>
                  <a:endParaRPr lang="zh-CN" altLang="en-US" sz="24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7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  <p:cNvSpPr/>
                <p:nvPr/>
              </p:nvSpPr>
              <p:spPr>
                <a:xfrm>
                  <a:off x="13198" y="3672"/>
                  <a:ext cx="3318" cy="9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 fontAlgn="auto">
                    <a:lnSpc>
                      <a:spcPct val="100000"/>
                    </a:lnSpc>
                    <a:buClrTx/>
                    <a:buSzTx/>
                    <a:buFontTx/>
                  </a:pPr>
                  <a:r>
                    <a:rPr kumimoji="1" lang="zh-CN" altLang="en-US" sz="24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心肺复苏</a:t>
                  </a:r>
                  <a:endParaRPr kumimoji="1" lang="zh-CN" altLang="en-US" sz="2400" dirty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</p:grpSp>
        </p:grpSp>
        <p:sp>
          <p:nvSpPr>
            <p:cNvPr id="88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<p:cNvSpPr/>
            <p:nvPr/>
          </p:nvSpPr>
          <p:spPr>
            <a:xfrm>
              <a:off x="10722" y="2691"/>
              <a:ext cx="2998" cy="10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fontAlgn="auto">
                <a:lnSpc>
                  <a:spcPct val="100000"/>
                </a:lnSpc>
              </a:pPr>
              <a:r>
                <a:rPr kumimoji="1" lang="zh-CN" altLang="en-US" sz="2400" dirty="0">
                  <a:solidFill>
                    <a:srgbClr val="1F49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求救转运</a:t>
              </a:r>
              <a:endParaRPr kumimoji="1" lang="zh-CN" altLang="en-US" sz="240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89" name="图片 88" descr="d6038b4b8e49dbc60088236992d6cbfc"/>
          <p:cNvPicPr>
            <a:picLocks noChangeAspect="1"/>
          </p:cNvPicPr>
          <p:nvPr/>
        </p:nvPicPr>
        <p:blipFill>
          <a:blip r:embed="rId3"/>
          <a:srcRect l="6144" t="6356" r="4332" b="30371"/>
          <a:stretch>
            <a:fillRect/>
          </a:stretch>
        </p:blipFill>
        <p:spPr>
          <a:xfrm>
            <a:off x="8613140" y="1283970"/>
            <a:ext cx="3536315" cy="3124835"/>
          </a:xfrm>
          <a:prstGeom prst="rect">
            <a:avLst/>
          </a:prstGeom>
        </p:spPr>
      </p:pic>
      <p:sp>
        <p:nvSpPr>
          <p:cNvPr id="38935" name="文本框 109"/>
          <p:cNvSpPr txBox="1"/>
          <p:nvPr/>
        </p:nvSpPr>
        <p:spPr>
          <a:xfrm>
            <a:off x="892175" y="1283970"/>
            <a:ext cx="772096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</a:rPr>
              <a:t>开门窗，避明火，</a:t>
            </a:r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  <a:sym typeface="+mn-ea"/>
              </a:rPr>
              <a:t>通风关气匍匐</a:t>
            </a:r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</a:rPr>
              <a:t>来；</a:t>
            </a:r>
            <a:endParaRPr lang="zh-CN" altLang="en-US" sz="36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eaLnBrk="1" hangingPunct="1"/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</a:rPr>
              <a:t>离现场，通气道，呼叫求援跟上来；</a:t>
            </a:r>
            <a:endParaRPr lang="zh-CN" altLang="en-US" sz="36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eaLnBrk="1" hangingPunct="1"/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  <a:sym typeface="+mn-ea"/>
              </a:rPr>
              <a:t>吸</a:t>
            </a:r>
            <a:r>
              <a:rPr lang="zh-CN" altLang="en-US" sz="3600" b="1" dirty="0">
                <a:solidFill>
                  <a:srgbClr val="C00000"/>
                </a:solidFill>
                <a:latin typeface="+mn-ea"/>
                <a:ea typeface="+mn-ea"/>
              </a:rPr>
              <a:t>氧气，须尽快，心肺骤停随时来。</a:t>
            </a:r>
            <a:endParaRPr lang="zh-CN" altLang="en-US" sz="36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eaLnBrk="1" hangingPunct="1"/>
            <a:endParaRPr lang="zh-CN" altLang="en-US" sz="36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181194_3*n_h_i*1_1_5"/>
  <p:tag name="KSO_WM_TEMPLATE_CATEGORY" val="diagram"/>
  <p:tag name="KSO_WM_TEMPLATE_INDEX" val="20181194"/>
  <p:tag name="KSO_WM_UNIT_LAYERLEVEL" val="1_1_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81194_3*n_h_h_i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1194_3*n_h_h_i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81194_3*n_h_h_i*1_2_3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81194_3*n_h_h_i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181194_3*n_h_i*1_1_2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181194_3*n_h_i*1_1_2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181194_3*n_h_i*1_1_3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81194_3*n_h_h_f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81194_3*n_h_h_f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81194_3*n_h_h_f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81194_3*n_h_h_f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81194_3*n_h_i*1_1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181194_3*n_h_i*1_2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ACDE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WPS 演示</Application>
  <PresentationFormat>宽屏</PresentationFormat>
  <Paragraphs>116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微软雅黑</vt:lpstr>
      <vt:lpstr>黑体</vt:lpstr>
      <vt:lpstr>汉仪雅酷黑简</vt:lpstr>
      <vt:lpstr>Open Sans</vt:lpstr>
      <vt:lpstr>Segoe Print</vt:lpstr>
      <vt:lpstr>微软雅黑 Light</vt:lpstr>
      <vt:lpstr>思源黑体 CN Medium</vt:lpstr>
      <vt:lpstr>Arial Unicode MS</vt:lpstr>
      <vt:lpstr>Calibri Light</vt:lpstr>
      <vt:lpstr>思源黑体 CN Medium</vt:lpstr>
      <vt:lpstr>Office 主题</vt:lpstr>
      <vt:lpstr>3_Office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123</cp:lastModifiedBy>
  <cp:revision>64</cp:revision>
  <dcterms:created xsi:type="dcterms:W3CDTF">2015-03-09T01:55:00Z</dcterms:created>
  <dcterms:modified xsi:type="dcterms:W3CDTF">2020-08-18T09:36:14Z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